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7766" r:id="rId2"/>
    <p:sldId id="258" r:id="rId3"/>
    <p:sldId id="7767" r:id="rId4"/>
    <p:sldId id="1238" r:id="rId5"/>
    <p:sldId id="7277" r:id="rId6"/>
    <p:sldId id="5206" r:id="rId7"/>
    <p:sldId id="293" r:id="rId8"/>
    <p:sldId id="7768" r:id="rId9"/>
    <p:sldId id="5316" r:id="rId10"/>
    <p:sldId id="7296" r:id="rId11"/>
    <p:sldId id="282" r:id="rId12"/>
    <p:sldId id="288" r:id="rId13"/>
    <p:sldId id="7769" r:id="rId14"/>
    <p:sldId id="7737" r:id="rId15"/>
    <p:sldId id="4808" r:id="rId16"/>
    <p:sldId id="294" r:id="rId17"/>
    <p:sldId id="7759" r:id="rId18"/>
    <p:sldId id="287" r:id="rId19"/>
    <p:sldId id="7770" r:id="rId20"/>
    <p:sldId id="296" r:id="rId21"/>
    <p:sldId id="7590" r:id="rId22"/>
    <p:sldId id="291" r:id="rId23"/>
    <p:sldId id="7761" r:id="rId24"/>
    <p:sldId id="5031" r:id="rId25"/>
    <p:sldId id="7771"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p15:clr>
            <a:srgbClr val="A4A3A4"/>
          </p15:clr>
        </p15:guide>
        <p15:guide id="2" pos="7256">
          <p15:clr>
            <a:srgbClr val="A4A3A4"/>
          </p15:clr>
        </p15:guide>
        <p15:guide id="3" orient="horz" pos="648">
          <p15:clr>
            <a:srgbClr val="A4A3A4"/>
          </p15:clr>
        </p15:guide>
        <p15:guide id="4" orient="horz" pos="712">
          <p15:clr>
            <a:srgbClr val="A4A3A4"/>
          </p15:clr>
        </p15:guide>
        <p15:guide id="5" orient="horz" pos="3928">
          <p15:clr>
            <a:srgbClr val="A4A3A4"/>
          </p15:clr>
        </p15:guide>
        <p15:guide id="6" orient="horz" pos="38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1F7"/>
    <a:srgbClr val="F7EDEE"/>
    <a:srgbClr val="EF8DAE"/>
    <a:srgbClr val="44546A"/>
    <a:srgbClr val="44485E"/>
    <a:srgbClr val="F7F7F7"/>
    <a:srgbClr val="FFFFFF"/>
    <a:srgbClr val="4D4D4D"/>
    <a:srgbClr val="F18DA9"/>
    <a:srgbClr val="A7D8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96318" autoAdjust="0"/>
  </p:normalViewPr>
  <p:slideViewPr>
    <p:cSldViewPr snapToGrid="0">
      <p:cViewPr varScale="1">
        <p:scale>
          <a:sx n="109" d="100"/>
          <a:sy n="109" d="100"/>
        </p:scale>
        <p:origin x="774" y="96"/>
      </p:cViewPr>
      <p:guideLst>
        <p:guide pos="416"/>
        <p:guide pos="7256"/>
        <p:guide orient="horz" pos="648"/>
        <p:guide orient="horz" pos="712"/>
        <p:guide orient="horz" pos="3928"/>
        <p:guide orient="horz" pos="3864"/>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Regular" panose="020B0500000000000000" pitchFamily="34" charset="-122"/>
                <a:ea typeface="思源黑体 CN Regular" panose="020B0500000000000000"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Regular" panose="020B0500000000000000" pitchFamily="34" charset="-122"/>
                <a:ea typeface="思源黑体 CN Regular" panose="020B0500000000000000" pitchFamily="34" charset="-122"/>
              </a:defRPr>
            </a:lvl1pPr>
          </a:lstStyle>
          <a:p>
            <a:fld id="{8F1D4EC0-8D31-47EF-A613-03CCBC463B0B}" type="datetimeFigureOut">
              <a:rPr lang="zh-CN" altLang="en-US" smtClean="0"/>
              <a:t>2021/1/6</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Regular" panose="020B0500000000000000" pitchFamily="34" charset="-122"/>
                <a:ea typeface="思源黑体 CN Regular" panose="020B0500000000000000"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Regular" panose="020B0500000000000000" pitchFamily="34" charset="-122"/>
                <a:ea typeface="思源黑体 CN Regular" panose="020B0500000000000000" pitchFamily="34" charset="-122"/>
              </a:defRPr>
            </a:lvl1pPr>
          </a:lstStyle>
          <a:p>
            <a:fld id="{7582D1E7-39E5-4C2B-9900-DC05FA2D0738}"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Regular" panose="020B0500000000000000" pitchFamily="34" charset="-122"/>
        <a:ea typeface="思源黑体 CN Regular" panose="020B0500000000000000" pitchFamily="34" charset="-122"/>
        <a:cs typeface="+mn-cs"/>
      </a:defRPr>
    </a:lvl1pPr>
    <a:lvl2pPr marL="457200" algn="l" defTabSz="914400" rtl="0" eaLnBrk="1" latinLnBrk="0" hangingPunct="1">
      <a:defRPr sz="1200" kern="1200">
        <a:solidFill>
          <a:schemeClr val="tx1"/>
        </a:solidFill>
        <a:latin typeface="思源黑体 CN Regular" panose="020B0500000000000000" pitchFamily="34" charset="-122"/>
        <a:ea typeface="思源黑体 CN Regular" panose="020B0500000000000000" pitchFamily="34" charset="-122"/>
        <a:cs typeface="+mn-cs"/>
      </a:defRPr>
    </a:lvl2pPr>
    <a:lvl3pPr marL="914400" algn="l" defTabSz="914400" rtl="0" eaLnBrk="1" latinLnBrk="0" hangingPunct="1">
      <a:defRPr sz="1200" kern="1200">
        <a:solidFill>
          <a:schemeClr val="tx1"/>
        </a:solidFill>
        <a:latin typeface="思源黑体 CN Regular" panose="020B0500000000000000" pitchFamily="34" charset="-122"/>
        <a:ea typeface="思源黑体 CN Regular" panose="020B0500000000000000" pitchFamily="34" charset="-122"/>
        <a:cs typeface="+mn-cs"/>
      </a:defRPr>
    </a:lvl3pPr>
    <a:lvl4pPr marL="1371600" algn="l" defTabSz="914400" rtl="0" eaLnBrk="1" latinLnBrk="0" hangingPunct="1">
      <a:defRPr sz="1200" kern="1200">
        <a:solidFill>
          <a:schemeClr val="tx1"/>
        </a:solidFill>
        <a:latin typeface="思源黑体 CN Regular" panose="020B0500000000000000" pitchFamily="34" charset="-122"/>
        <a:ea typeface="思源黑体 CN Regular" panose="020B0500000000000000" pitchFamily="34" charset="-122"/>
        <a:cs typeface="+mn-cs"/>
      </a:defRPr>
    </a:lvl4pPr>
    <a:lvl5pPr marL="1828800" algn="l" defTabSz="914400" rtl="0" eaLnBrk="1" latinLnBrk="0" hangingPunct="1">
      <a:defRPr sz="1200" kern="1200">
        <a:solidFill>
          <a:schemeClr val="tx1"/>
        </a:solidFill>
        <a:latin typeface="思源黑体 CN Regular" panose="020B0500000000000000" pitchFamily="34" charset="-122"/>
        <a:ea typeface="思源黑体 CN Regular" panose="020B0500000000000000"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82D1E7-39E5-4C2B-9900-DC05FA2D0738}" type="slidenum">
              <a:rPr lang="zh-CN" altLang="en-US" smtClean="0"/>
              <a:t>1</a:t>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82D1E7-39E5-4C2B-9900-DC05FA2D0738}" type="slidenum">
              <a:rPr lang="zh-CN" altLang="en-US" smtClean="0"/>
              <a:t>13</a:t>
            </a:fld>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82D1E7-39E5-4C2B-9900-DC05FA2D0738}" type="slidenum">
              <a:rPr lang="zh-CN" altLang="en-US" smtClean="0"/>
              <a:t>19</a:t>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82D1E7-39E5-4C2B-9900-DC05FA2D0738}" type="slidenum">
              <a:rPr lang="zh-CN" altLang="en-US" smtClean="0"/>
              <a:t>2</a:t>
            </a:fld>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82D1E7-39E5-4C2B-9900-DC05FA2D0738}" type="slidenum">
              <a:rPr lang="zh-CN" altLang="en-US" smtClean="0"/>
              <a:t>25</a:t>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82D1E7-39E5-4C2B-9900-DC05FA2D0738}" type="slidenum">
              <a:rPr lang="zh-CN" altLang="en-US" smtClean="0"/>
              <a:t>3</a:t>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82D1E7-39E5-4C2B-9900-DC05FA2D0738}" type="slidenum">
              <a:rPr lang="zh-CN" altLang="en-US" smtClean="0"/>
              <a:t>8</a:t>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atin typeface="思源黑体 CN Regular" panose="020B0500000000000000" pitchFamily="34" charset="-122"/>
                <a:ea typeface="思源黑体 CN Regular" panose="020B0500000000000000" pitchFamily="34" charset="-122"/>
              </a:defRPr>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思源黑体 CN Regular" panose="020B0500000000000000" pitchFamily="34" charset="-122"/>
                <a:ea typeface="思源黑体 CN Regular" panose="020B0500000000000000"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fld id="{765CBF25-07DF-48C7-908F-CDD7BE2712F9}" type="datetimeFigureOut">
              <a:rPr lang="zh-CN" altLang="en-US" smtClean="0"/>
              <a:t>2021/1/6</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fld id="{44274998-A7BB-4667-8E19-754D5FC4FE2E}" type="slidenum">
              <a:rPr lang="zh-CN" altLang="en-US" smtClean="0"/>
              <a:t>‹#›</a:t>
            </a:fld>
            <a:endParaRPr lang="zh-CN" altLang="en-US" dirty="0"/>
          </a:p>
        </p:txBody>
      </p:sp>
      <p:grpSp>
        <p:nvGrpSpPr>
          <p:cNvPr id="7" name="组合 6"/>
          <p:cNvGrpSpPr/>
          <p:nvPr userDrawn="1"/>
        </p:nvGrpSpPr>
        <p:grpSpPr>
          <a:xfrm>
            <a:off x="184428" y="60799"/>
            <a:ext cx="4080220" cy="584775"/>
            <a:chOff x="184428" y="60799"/>
            <a:chExt cx="4080220" cy="584775"/>
          </a:xfrm>
        </p:grpSpPr>
        <p:sp>
          <p:nvSpPr>
            <p:cNvPr id="8" name="TextBox 9"/>
            <p:cNvSpPr txBox="1"/>
            <p:nvPr/>
          </p:nvSpPr>
          <p:spPr>
            <a:xfrm>
              <a:off x="1265427" y="60799"/>
              <a:ext cx="2999221" cy="584775"/>
            </a:xfrm>
            <a:prstGeom prst="rect">
              <a:avLst/>
            </a:prstGeom>
            <a:noFill/>
          </p:spPr>
          <p:txBody>
            <a:bodyPr wrap="square" rtlCol="0">
              <a:spAutoFit/>
            </a:bodyPr>
            <a:lstStyle/>
            <a:p>
              <a:r>
                <a:rPr lang="zh-CN" altLang="en-US" sz="32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Semi" charset="0"/>
                </a:rPr>
                <a:t>添加标题</a:t>
              </a:r>
              <a:endParaRPr lang="en-US" sz="32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Semi" charset="0"/>
              </a:endParaRPr>
            </a:p>
          </p:txBody>
        </p:sp>
        <p:sp>
          <p:nvSpPr>
            <p:cNvPr id="9" name="箭头: V 形 8"/>
            <p:cNvSpPr/>
            <p:nvPr/>
          </p:nvSpPr>
          <p:spPr>
            <a:xfrm>
              <a:off x="184428" y="228529"/>
              <a:ext cx="299521" cy="345730"/>
            </a:xfrm>
            <a:prstGeom prst="chevron">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思源黑体 CN Regular" panose="020B0500000000000000" pitchFamily="34" charset="-122"/>
                <a:ea typeface="思源黑体 CN Regular" panose="020B0500000000000000" pitchFamily="34" charset="-122"/>
              </a:endParaRPr>
            </a:p>
          </p:txBody>
        </p:sp>
        <p:sp>
          <p:nvSpPr>
            <p:cNvPr id="10" name="箭头: V 形 9"/>
            <p:cNvSpPr/>
            <p:nvPr/>
          </p:nvSpPr>
          <p:spPr>
            <a:xfrm>
              <a:off x="901816" y="228529"/>
              <a:ext cx="299521" cy="345730"/>
            </a:xfrm>
            <a:prstGeom prst="chevron">
              <a:avLst/>
            </a:prstGeom>
            <a:solidFill>
              <a:schemeClr val="accent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思源黑体 CN Regular" panose="020B0500000000000000" pitchFamily="34" charset="-122"/>
                <a:ea typeface="思源黑体 CN Regular" panose="020B0500000000000000" pitchFamily="34" charset="-122"/>
              </a:endParaRPr>
            </a:p>
          </p:txBody>
        </p:sp>
        <p:sp>
          <p:nvSpPr>
            <p:cNvPr id="11" name="箭头: V 形 10"/>
            <p:cNvSpPr/>
            <p:nvPr/>
          </p:nvSpPr>
          <p:spPr>
            <a:xfrm>
              <a:off x="538205" y="228529"/>
              <a:ext cx="299521" cy="345730"/>
            </a:xfrm>
            <a:prstGeom prst="chevron">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思源黑体 CN Regular" panose="020B0500000000000000" pitchFamily="34" charset="-122"/>
                <a:ea typeface="思源黑体 CN Regular" panose="020B0500000000000000" pitchFamily="34" charset="-122"/>
              </a:endParaRPr>
            </a:p>
          </p:txBody>
        </p:sp>
      </p:grpSp>
    </p:spTree>
  </p:cSld>
  <p:clrMapOvr>
    <a:masterClrMapping/>
  </p:clrMapOvr>
  <p:transition spd="slow" advClick="0" advTm="4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lvl1pPr>
              <a:defRPr>
                <a:latin typeface="思源黑体 CN Regular" panose="020B0500000000000000" pitchFamily="34" charset="-122"/>
                <a:ea typeface="思源黑体 CN Regular" panose="020B0500000000000000" pitchFamily="34" charset="-122"/>
              </a:defRPr>
            </a:lvl1pPr>
            <a:lvl2pPr>
              <a:defRPr>
                <a:latin typeface="思源黑体 CN Regular" panose="020B0500000000000000" pitchFamily="34" charset="-122"/>
                <a:ea typeface="思源黑体 CN Regular" panose="020B0500000000000000" pitchFamily="34" charset="-122"/>
              </a:defRPr>
            </a:lvl2pPr>
            <a:lvl3pPr>
              <a:defRPr>
                <a:latin typeface="思源黑体 CN Regular" panose="020B0500000000000000" pitchFamily="34" charset="-122"/>
                <a:ea typeface="思源黑体 CN Regular" panose="020B0500000000000000" pitchFamily="34" charset="-122"/>
              </a:defRPr>
            </a:lvl3pPr>
            <a:lvl4pPr>
              <a:defRPr>
                <a:latin typeface="思源黑体 CN Regular" panose="020B0500000000000000" pitchFamily="34" charset="-122"/>
                <a:ea typeface="思源黑体 CN Regular" panose="020B0500000000000000" pitchFamily="34" charset="-122"/>
              </a:defRPr>
            </a:lvl4pPr>
            <a:lvl5pPr>
              <a:defRPr>
                <a:latin typeface="思源黑体 CN Regular" panose="020B0500000000000000" pitchFamily="34" charset="-122"/>
                <a:ea typeface="思源黑体 CN Regular" panose="020B0500000000000000" pitchFamily="34"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fld id="{765CBF25-07DF-48C7-908F-CDD7BE2712F9}" type="datetimeFigureOut">
              <a:rPr lang="zh-CN" altLang="en-US" smtClean="0"/>
              <a:t>2021/1/6</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fld id="{44274998-A7BB-4667-8E19-754D5FC4FE2E}" type="slidenum">
              <a:rPr lang="zh-CN" altLang="en-US" smtClean="0"/>
              <a:t>‹#›</a:t>
            </a:fld>
            <a:endParaRPr lang="zh-CN" altLang="en-US" dirty="0"/>
          </a:p>
        </p:txBody>
      </p:sp>
    </p:spTree>
  </p:cSld>
  <p:clrMapOvr>
    <a:masterClrMapping/>
  </p:clrMapOvr>
  <p:transition spd="slow" advClick="0" advTm="4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lvl1pPr>
              <a:defRPr>
                <a:latin typeface="思源黑体 CN Regular" panose="020B0500000000000000" pitchFamily="34" charset="-122"/>
                <a:ea typeface="思源黑体 CN Regular" panose="020B0500000000000000" pitchFamily="34"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lvl1pPr>
              <a:defRPr>
                <a:latin typeface="思源黑体 CN Regular" panose="020B0500000000000000" pitchFamily="34" charset="-122"/>
                <a:ea typeface="思源黑体 CN Regular" panose="020B0500000000000000" pitchFamily="34" charset="-122"/>
              </a:defRPr>
            </a:lvl1pPr>
            <a:lvl2pPr>
              <a:defRPr>
                <a:latin typeface="思源黑体 CN Regular" panose="020B0500000000000000" pitchFamily="34" charset="-122"/>
                <a:ea typeface="思源黑体 CN Regular" panose="020B0500000000000000" pitchFamily="34" charset="-122"/>
              </a:defRPr>
            </a:lvl2pPr>
            <a:lvl3pPr>
              <a:defRPr>
                <a:latin typeface="思源黑体 CN Regular" panose="020B0500000000000000" pitchFamily="34" charset="-122"/>
                <a:ea typeface="思源黑体 CN Regular" panose="020B0500000000000000" pitchFamily="34" charset="-122"/>
              </a:defRPr>
            </a:lvl3pPr>
            <a:lvl4pPr>
              <a:defRPr>
                <a:latin typeface="思源黑体 CN Regular" panose="020B0500000000000000" pitchFamily="34" charset="-122"/>
                <a:ea typeface="思源黑体 CN Regular" panose="020B0500000000000000" pitchFamily="34" charset="-122"/>
              </a:defRPr>
            </a:lvl4pPr>
            <a:lvl5pPr>
              <a:defRPr>
                <a:latin typeface="思源黑体 CN Regular" panose="020B0500000000000000" pitchFamily="34" charset="-122"/>
                <a:ea typeface="思源黑体 CN Regular" panose="020B0500000000000000" pitchFamily="34"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fld id="{765CBF25-07DF-48C7-908F-CDD7BE2712F9}" type="datetimeFigureOut">
              <a:rPr lang="zh-CN" altLang="en-US" smtClean="0"/>
              <a:t>2021/1/6</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fld id="{44274998-A7BB-4667-8E19-754D5FC4FE2E}" type="slidenum">
              <a:rPr lang="zh-CN" altLang="en-US" smtClean="0"/>
              <a:t>‹#›</a:t>
            </a:fld>
            <a:endParaRPr lang="zh-CN" altLang="en-US" dirty="0"/>
          </a:p>
        </p:txBody>
      </p:sp>
    </p:spTree>
  </p:cSld>
  <p:clrMapOvr>
    <a:masterClrMapping/>
  </p:clrMapOvr>
  <p:transition spd="slow" advClick="0" advTm="4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cSld>
  <p:clrMapOvr>
    <a:masterClrMapping/>
  </p:clrMapOvr>
  <p:transition spd="slow" advClick="0" advTm="4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vl2pPr>
              <a:defRPr>
                <a:latin typeface="思源黑体 CN Regular" panose="020B0500000000000000" pitchFamily="34" charset="-122"/>
                <a:ea typeface="思源黑体 CN Regular" panose="020B0500000000000000" pitchFamily="34" charset="-122"/>
              </a:defRPr>
            </a:lvl2pPr>
            <a:lvl3pPr>
              <a:defRPr>
                <a:latin typeface="思源黑体 CN Regular" panose="020B0500000000000000" pitchFamily="34" charset="-122"/>
                <a:ea typeface="思源黑体 CN Regular" panose="020B0500000000000000" pitchFamily="34" charset="-122"/>
              </a:defRPr>
            </a:lvl3pPr>
            <a:lvl4pPr>
              <a:defRPr>
                <a:latin typeface="思源黑体 CN Regular" panose="020B0500000000000000" pitchFamily="34" charset="-122"/>
                <a:ea typeface="思源黑体 CN Regular" panose="020B0500000000000000" pitchFamily="34" charset="-122"/>
              </a:defRPr>
            </a:lvl4pPr>
            <a:lvl5pPr>
              <a:defRPr>
                <a:latin typeface="思源黑体 CN Regular" panose="020B0500000000000000" pitchFamily="34" charset="-122"/>
                <a:ea typeface="思源黑体 CN Regular" panose="020B0500000000000000" pitchFamily="34"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fld id="{765CBF25-07DF-48C7-908F-CDD7BE2712F9}" type="datetimeFigureOut">
              <a:rPr lang="zh-CN" altLang="en-US" smtClean="0"/>
              <a:t>2021/1/6</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fld id="{44274998-A7BB-4667-8E19-754D5FC4FE2E}" type="slidenum">
              <a:rPr lang="zh-CN" altLang="en-US" smtClean="0"/>
              <a:t>‹#›</a:t>
            </a:fld>
            <a:endParaRPr lang="zh-CN" altLang="en-US" dirty="0"/>
          </a:p>
        </p:txBody>
      </p:sp>
    </p:spTree>
  </p:cSld>
  <p:clrMapOvr>
    <a:masterClrMapping/>
  </p:clrMapOvr>
  <p:transition spd="slow" advClick="0" advTm="4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atin typeface="思源黑体 CN Regular" panose="020B0500000000000000" pitchFamily="34" charset="-122"/>
                <a:ea typeface="思源黑体 CN Regular" panose="020B0500000000000000" pitchFamily="34" charset="-122"/>
              </a:defRPr>
            </a:lvl1pPr>
          </a:lstStyle>
          <a:p>
            <a:r>
              <a:rPr lang="zh-CN" altLang="en-US" dirty="0"/>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思源黑体 CN Regular" panose="020B0500000000000000" pitchFamily="34" charset="-122"/>
                <a:ea typeface="思源黑体 CN Regular" panose="020B0500000000000000"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fld id="{765CBF25-07DF-48C7-908F-CDD7BE2712F9}" type="datetimeFigureOut">
              <a:rPr lang="zh-CN" altLang="en-US" smtClean="0"/>
              <a:t>2021/1/6</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fld id="{44274998-A7BB-4667-8E19-754D5FC4FE2E}" type="slidenum">
              <a:rPr lang="zh-CN" altLang="en-US" smtClean="0"/>
              <a:t>‹#›</a:t>
            </a:fld>
            <a:endParaRPr lang="zh-CN" altLang="en-US" dirty="0"/>
          </a:p>
        </p:txBody>
      </p:sp>
    </p:spTree>
  </p:cSld>
  <p:clrMapOvr>
    <a:masterClrMapping/>
  </p:clrMapOvr>
  <p:transition spd="slow" advClick="0" advTm="4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r>
              <a:rPr lang="zh-CN" altLang="en-US" dirty="0"/>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vl2pPr>
              <a:defRPr>
                <a:latin typeface="思源黑体 CN Regular" panose="020B0500000000000000" pitchFamily="34" charset="-122"/>
                <a:ea typeface="思源黑体 CN Regular" panose="020B0500000000000000" pitchFamily="34" charset="-122"/>
              </a:defRPr>
            </a:lvl2pPr>
            <a:lvl3pPr>
              <a:defRPr>
                <a:latin typeface="思源黑体 CN Regular" panose="020B0500000000000000" pitchFamily="34" charset="-122"/>
                <a:ea typeface="思源黑体 CN Regular" panose="020B0500000000000000" pitchFamily="34" charset="-122"/>
              </a:defRPr>
            </a:lvl3pPr>
            <a:lvl4pPr>
              <a:defRPr>
                <a:latin typeface="思源黑体 CN Regular" panose="020B0500000000000000" pitchFamily="34" charset="-122"/>
                <a:ea typeface="思源黑体 CN Regular" panose="020B0500000000000000" pitchFamily="34" charset="-122"/>
              </a:defRPr>
            </a:lvl4pPr>
            <a:lvl5pPr>
              <a:defRPr>
                <a:latin typeface="思源黑体 CN Regular" panose="020B0500000000000000" pitchFamily="34" charset="-122"/>
                <a:ea typeface="思源黑体 CN Regular" panose="020B0500000000000000" pitchFamily="34"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vl2pPr>
              <a:defRPr>
                <a:latin typeface="思源黑体 CN Regular" panose="020B0500000000000000" pitchFamily="34" charset="-122"/>
                <a:ea typeface="思源黑体 CN Regular" panose="020B0500000000000000" pitchFamily="34" charset="-122"/>
              </a:defRPr>
            </a:lvl2pPr>
            <a:lvl3pPr>
              <a:defRPr>
                <a:latin typeface="思源黑体 CN Regular" panose="020B0500000000000000" pitchFamily="34" charset="-122"/>
                <a:ea typeface="思源黑体 CN Regular" panose="020B0500000000000000" pitchFamily="34" charset="-122"/>
              </a:defRPr>
            </a:lvl3pPr>
            <a:lvl4pPr>
              <a:defRPr>
                <a:latin typeface="思源黑体 CN Regular" panose="020B0500000000000000" pitchFamily="34" charset="-122"/>
                <a:ea typeface="思源黑体 CN Regular" panose="020B0500000000000000" pitchFamily="34" charset="-122"/>
              </a:defRPr>
            </a:lvl4pPr>
            <a:lvl5pPr>
              <a:defRPr>
                <a:latin typeface="思源黑体 CN Regular" panose="020B0500000000000000" pitchFamily="34" charset="-122"/>
                <a:ea typeface="思源黑体 CN Regular" panose="020B0500000000000000" pitchFamily="34"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fld id="{765CBF25-07DF-48C7-908F-CDD7BE2712F9}" type="datetimeFigureOut">
              <a:rPr lang="zh-CN" altLang="en-US" smtClean="0"/>
              <a:t>2021/1/6</a:t>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fld id="{44274998-A7BB-4667-8E19-754D5FC4FE2E}" type="slidenum">
              <a:rPr lang="zh-CN" altLang="en-US" smtClean="0"/>
              <a:t>‹#›</a:t>
            </a:fld>
            <a:endParaRPr lang="zh-CN" altLang="en-US" dirty="0"/>
          </a:p>
        </p:txBody>
      </p:sp>
    </p:spTree>
  </p:cSld>
  <p:clrMapOvr>
    <a:masterClrMapping/>
  </p:clrMapOvr>
  <p:transition spd="slow" advClick="0" advTm="4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r>
              <a:rPr lang="zh-CN" altLang="en-US" dirty="0"/>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atin typeface="思源黑体 CN Regular" panose="020B0500000000000000" pitchFamily="34" charset="-122"/>
                <a:ea typeface="思源黑体 CN Regular" panose="020B0500000000000000"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vl2pPr>
              <a:defRPr>
                <a:latin typeface="思源黑体 CN Regular" panose="020B0500000000000000" pitchFamily="34" charset="-122"/>
                <a:ea typeface="思源黑体 CN Regular" panose="020B0500000000000000" pitchFamily="34" charset="-122"/>
              </a:defRPr>
            </a:lvl2pPr>
            <a:lvl3pPr>
              <a:defRPr>
                <a:latin typeface="思源黑体 CN Regular" panose="020B0500000000000000" pitchFamily="34" charset="-122"/>
                <a:ea typeface="思源黑体 CN Regular" panose="020B0500000000000000" pitchFamily="34" charset="-122"/>
              </a:defRPr>
            </a:lvl3pPr>
            <a:lvl4pPr>
              <a:defRPr>
                <a:latin typeface="思源黑体 CN Regular" panose="020B0500000000000000" pitchFamily="34" charset="-122"/>
                <a:ea typeface="思源黑体 CN Regular" panose="020B0500000000000000" pitchFamily="34" charset="-122"/>
              </a:defRPr>
            </a:lvl4pPr>
            <a:lvl5pPr>
              <a:defRPr>
                <a:latin typeface="思源黑体 CN Regular" panose="020B0500000000000000" pitchFamily="34" charset="-122"/>
                <a:ea typeface="思源黑体 CN Regular" panose="020B0500000000000000" pitchFamily="34"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atin typeface="思源黑体 CN Regular" panose="020B0500000000000000" pitchFamily="34" charset="-122"/>
                <a:ea typeface="思源黑体 CN Regular" panose="020B0500000000000000"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vl2pPr>
              <a:defRPr>
                <a:latin typeface="思源黑体 CN Regular" panose="020B0500000000000000" pitchFamily="34" charset="-122"/>
                <a:ea typeface="思源黑体 CN Regular" panose="020B0500000000000000" pitchFamily="34" charset="-122"/>
              </a:defRPr>
            </a:lvl2pPr>
            <a:lvl3pPr>
              <a:defRPr>
                <a:latin typeface="思源黑体 CN Regular" panose="020B0500000000000000" pitchFamily="34" charset="-122"/>
                <a:ea typeface="思源黑体 CN Regular" panose="020B0500000000000000" pitchFamily="34" charset="-122"/>
              </a:defRPr>
            </a:lvl3pPr>
            <a:lvl4pPr>
              <a:defRPr>
                <a:latin typeface="思源黑体 CN Regular" panose="020B0500000000000000" pitchFamily="34" charset="-122"/>
                <a:ea typeface="思源黑体 CN Regular" panose="020B0500000000000000" pitchFamily="34" charset="-122"/>
              </a:defRPr>
            </a:lvl4pPr>
            <a:lvl5pPr>
              <a:defRPr>
                <a:latin typeface="思源黑体 CN Regular" panose="020B0500000000000000" pitchFamily="34" charset="-122"/>
                <a:ea typeface="思源黑体 CN Regular" panose="020B0500000000000000" pitchFamily="34"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fld id="{765CBF25-07DF-48C7-908F-CDD7BE2712F9}" type="datetimeFigureOut">
              <a:rPr lang="zh-CN" altLang="en-US" smtClean="0"/>
              <a:t>2021/1/6</a:t>
            </a:fld>
            <a:endParaRPr lang="zh-CN" altLang="en-US" dirty="0"/>
          </a:p>
        </p:txBody>
      </p:sp>
      <p:sp>
        <p:nvSpPr>
          <p:cNvPr id="8" name="页脚占位符 7"/>
          <p:cNvSpPr>
            <a:spLocks noGrp="1"/>
          </p:cNvSpPr>
          <p:nvPr>
            <p:ph type="ftr" sz="quarter" idx="11"/>
          </p:nvPr>
        </p:nvSpPr>
        <p:spPr>
          <a:xfrm>
            <a:off x="4038600" y="6356350"/>
            <a:ext cx="41148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endParaRPr lang="zh-CN" altLang="en-US" dirty="0"/>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fld id="{44274998-A7BB-4667-8E19-754D5FC4FE2E}" type="slidenum">
              <a:rPr lang="zh-CN" altLang="en-US" smtClean="0"/>
              <a:t>‹#›</a:t>
            </a:fld>
            <a:endParaRPr lang="zh-CN" altLang="en-US" dirty="0"/>
          </a:p>
        </p:txBody>
      </p:sp>
    </p:spTree>
  </p:cSld>
  <p:clrMapOvr>
    <a:masterClrMapping/>
  </p:clrMapOvr>
  <p:transition spd="slow" advClick="0" advTm="4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r>
              <a:rPr lang="zh-CN" altLang="en-US" dirty="0"/>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fld id="{765CBF25-07DF-48C7-908F-CDD7BE2712F9}" type="datetimeFigureOut">
              <a:rPr lang="zh-CN" altLang="en-US" smtClean="0"/>
              <a:t>2021/1/6</a:t>
            </a:fld>
            <a:endParaRPr lang="zh-CN" altLang="en-US" dirty="0"/>
          </a:p>
        </p:txBody>
      </p:sp>
      <p:sp>
        <p:nvSpPr>
          <p:cNvPr id="4" name="页脚占位符 3"/>
          <p:cNvSpPr>
            <a:spLocks noGrp="1"/>
          </p:cNvSpPr>
          <p:nvPr>
            <p:ph type="ftr" sz="quarter" idx="11"/>
          </p:nvPr>
        </p:nvSpPr>
        <p:spPr>
          <a:xfrm>
            <a:off x="4038600" y="6356350"/>
            <a:ext cx="41148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endParaRPr lang="zh-CN" altLang="en-US" dirty="0"/>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fld id="{44274998-A7BB-4667-8E19-754D5FC4FE2E}" type="slidenum">
              <a:rPr lang="zh-CN" altLang="en-US" smtClean="0"/>
              <a:t>‹#›</a:t>
            </a:fld>
            <a:endParaRPr lang="zh-CN" altLang="en-US" dirty="0"/>
          </a:p>
        </p:txBody>
      </p:sp>
    </p:spTree>
  </p:cSld>
  <p:clrMapOvr>
    <a:masterClrMapping/>
  </p:clrMapOvr>
  <p:transition spd="slow" advClick="0" advTm="4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fld id="{765CBF25-07DF-48C7-908F-CDD7BE2712F9}" type="datetimeFigureOut">
              <a:rPr lang="zh-CN" altLang="en-US" smtClean="0"/>
              <a:t>2021/1/6</a:t>
            </a:fld>
            <a:endParaRPr lang="zh-CN" altLang="en-US" dirty="0"/>
          </a:p>
        </p:txBody>
      </p:sp>
      <p:sp>
        <p:nvSpPr>
          <p:cNvPr id="3" name="页脚占位符 2"/>
          <p:cNvSpPr>
            <a:spLocks noGrp="1"/>
          </p:cNvSpPr>
          <p:nvPr>
            <p:ph type="ftr" sz="quarter" idx="11"/>
          </p:nvPr>
        </p:nvSpPr>
        <p:spPr>
          <a:xfrm>
            <a:off x="4038600" y="6356350"/>
            <a:ext cx="41148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endParaRPr lang="zh-CN" altLang="en-US" dirty="0"/>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fld id="{44274998-A7BB-4667-8E19-754D5FC4FE2E}" type="slidenum">
              <a:rPr lang="zh-CN" altLang="en-US" smtClean="0"/>
              <a:t>‹#›</a:t>
            </a:fld>
            <a:endParaRPr lang="zh-CN" altLang="en-US" dirty="0"/>
          </a:p>
        </p:txBody>
      </p:sp>
    </p:spTree>
  </p:cSld>
  <p:clrMapOvr>
    <a:masterClrMapping/>
  </p:clrMapOvr>
  <p:transition spd="slow" advClick="0" advTm="4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atin typeface="思源黑体 CN Regular" panose="020B0500000000000000" pitchFamily="34" charset="-122"/>
                <a:ea typeface="思源黑体 CN Regular" panose="020B0500000000000000" pitchFamily="34" charset="-122"/>
              </a:defRPr>
            </a:lvl1pPr>
          </a:lstStyle>
          <a:p>
            <a:r>
              <a:rPr lang="zh-CN" altLang="en-US" dirty="0"/>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atin typeface="思源黑体 CN Regular" panose="020B0500000000000000" pitchFamily="34" charset="-122"/>
                <a:ea typeface="思源黑体 CN Regular" panose="020B0500000000000000" pitchFamily="34" charset="-122"/>
              </a:defRPr>
            </a:lvl1pPr>
            <a:lvl2pPr>
              <a:defRPr sz="2800">
                <a:latin typeface="思源黑体 CN Regular" panose="020B0500000000000000" pitchFamily="34" charset="-122"/>
                <a:ea typeface="思源黑体 CN Regular" panose="020B0500000000000000" pitchFamily="34" charset="-122"/>
              </a:defRPr>
            </a:lvl2pPr>
            <a:lvl3pPr>
              <a:defRPr sz="2400">
                <a:latin typeface="思源黑体 CN Regular" panose="020B0500000000000000" pitchFamily="34" charset="-122"/>
                <a:ea typeface="思源黑体 CN Regular" panose="020B0500000000000000" pitchFamily="34" charset="-122"/>
              </a:defRPr>
            </a:lvl3pPr>
            <a:lvl4pPr>
              <a:defRPr sz="2000">
                <a:latin typeface="思源黑体 CN Regular" panose="020B0500000000000000" pitchFamily="34" charset="-122"/>
                <a:ea typeface="思源黑体 CN Regular" panose="020B0500000000000000" pitchFamily="34" charset="-122"/>
              </a:defRPr>
            </a:lvl4pPr>
            <a:lvl5pPr>
              <a:defRPr sz="2000">
                <a:latin typeface="思源黑体 CN Regular" panose="020B0500000000000000" pitchFamily="34" charset="-122"/>
                <a:ea typeface="思源黑体 CN Regular" panose="020B0500000000000000" pitchFamily="34" charset="-122"/>
              </a:defRPr>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atin typeface="思源黑体 CN Regular" panose="020B0500000000000000" pitchFamily="34" charset="-122"/>
                <a:ea typeface="思源黑体 CN Regular" panose="020B0500000000000000"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fld id="{765CBF25-07DF-48C7-908F-CDD7BE2712F9}" type="datetimeFigureOut">
              <a:rPr lang="zh-CN" altLang="en-US" smtClean="0"/>
              <a:t>2021/1/6</a:t>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fld id="{44274998-A7BB-4667-8E19-754D5FC4FE2E}" type="slidenum">
              <a:rPr lang="zh-CN" altLang="en-US" smtClean="0"/>
              <a:t>‹#›</a:t>
            </a:fld>
            <a:endParaRPr lang="zh-CN" altLang="en-US" dirty="0"/>
          </a:p>
        </p:txBody>
      </p:sp>
    </p:spTree>
  </p:cSld>
  <p:clrMapOvr>
    <a:masterClrMapping/>
  </p:clrMapOvr>
  <p:transition spd="slow" advClick="0" advTm="4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atin typeface="思源黑体 CN Regular" panose="020B0500000000000000" pitchFamily="34" charset="-122"/>
                <a:ea typeface="思源黑体 CN Regular" panose="020B0500000000000000" pitchFamily="34" charset="-122"/>
              </a:defRPr>
            </a:lvl1pPr>
          </a:lstStyle>
          <a:p>
            <a:r>
              <a:rPr lang="zh-CN" altLang="en-US" dirty="0"/>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atin typeface="思源黑体 CN Regular" panose="020B0500000000000000" pitchFamily="34" charset="-122"/>
                <a:ea typeface="思源黑体 CN Regular" panose="020B0500000000000000"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atin typeface="思源黑体 CN Regular" panose="020B0500000000000000" pitchFamily="34" charset="-122"/>
                <a:ea typeface="思源黑体 CN Regular" panose="020B0500000000000000"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fld id="{765CBF25-07DF-48C7-908F-CDD7BE2712F9}" type="datetimeFigureOut">
              <a:rPr lang="zh-CN" altLang="en-US" smtClean="0"/>
              <a:t>2021/1/6</a:t>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fld id="{44274998-A7BB-4667-8E19-754D5FC4FE2E}" type="slidenum">
              <a:rPr lang="zh-CN" altLang="en-US" smtClean="0"/>
              <a:t>‹#›</a:t>
            </a:fld>
            <a:endParaRPr lang="zh-CN" altLang="en-US" dirty="0"/>
          </a:p>
        </p:txBody>
      </p:sp>
    </p:spTree>
  </p:cSld>
  <p:clrMapOvr>
    <a:masterClrMapping/>
  </p:clrMapOvr>
  <p:transition spd="slow" advClick="0" advTm="4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 name="组合 2"/>
          <p:cNvGrpSpPr/>
          <p:nvPr userDrawn="1"/>
        </p:nvGrpSpPr>
        <p:grpSpPr>
          <a:xfrm>
            <a:off x="184428" y="60799"/>
            <a:ext cx="4080220" cy="584775"/>
            <a:chOff x="184428" y="60799"/>
            <a:chExt cx="4080220" cy="584775"/>
          </a:xfrm>
        </p:grpSpPr>
        <p:sp>
          <p:nvSpPr>
            <p:cNvPr id="4" name="TextBox 9"/>
            <p:cNvSpPr txBox="1"/>
            <p:nvPr/>
          </p:nvSpPr>
          <p:spPr>
            <a:xfrm>
              <a:off x="1265427" y="60799"/>
              <a:ext cx="2999221" cy="584775"/>
            </a:xfrm>
            <a:prstGeom prst="rect">
              <a:avLst/>
            </a:prstGeom>
            <a:noFill/>
          </p:spPr>
          <p:txBody>
            <a:bodyPr wrap="square" rtlCol="0">
              <a:spAutoFit/>
            </a:bodyPr>
            <a:lstStyle/>
            <a:p>
              <a:r>
                <a:rPr lang="zh-CN" altLang="en-US" sz="32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Semi" charset="0"/>
                </a:rPr>
                <a:t>添加标题</a:t>
              </a:r>
              <a:endParaRPr lang="en-US" sz="32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Semi" charset="0"/>
              </a:endParaRPr>
            </a:p>
          </p:txBody>
        </p:sp>
        <p:sp>
          <p:nvSpPr>
            <p:cNvPr id="5" name="箭头: V 形 4"/>
            <p:cNvSpPr/>
            <p:nvPr/>
          </p:nvSpPr>
          <p:spPr>
            <a:xfrm>
              <a:off x="184428" y="228529"/>
              <a:ext cx="299521" cy="345730"/>
            </a:xfrm>
            <a:prstGeom prst="chevron">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思源黑体 CN Regular" panose="020B0500000000000000" pitchFamily="34" charset="-122"/>
                <a:ea typeface="思源黑体 CN Regular" panose="020B0500000000000000" pitchFamily="34" charset="-122"/>
              </a:endParaRPr>
            </a:p>
          </p:txBody>
        </p:sp>
        <p:sp>
          <p:nvSpPr>
            <p:cNvPr id="6" name="箭头: V 形 5"/>
            <p:cNvSpPr/>
            <p:nvPr/>
          </p:nvSpPr>
          <p:spPr>
            <a:xfrm>
              <a:off x="901816" y="228529"/>
              <a:ext cx="299521" cy="345730"/>
            </a:xfrm>
            <a:prstGeom prst="chevron">
              <a:avLst/>
            </a:prstGeom>
            <a:solidFill>
              <a:schemeClr val="accent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思源黑体 CN Regular" panose="020B0500000000000000" pitchFamily="34" charset="-122"/>
                <a:ea typeface="思源黑体 CN Regular" panose="020B0500000000000000" pitchFamily="34" charset="-122"/>
              </a:endParaRPr>
            </a:p>
          </p:txBody>
        </p:sp>
        <p:sp>
          <p:nvSpPr>
            <p:cNvPr id="7" name="箭头: V 形 6"/>
            <p:cNvSpPr/>
            <p:nvPr/>
          </p:nvSpPr>
          <p:spPr>
            <a:xfrm>
              <a:off x="538205" y="228529"/>
              <a:ext cx="299521" cy="345730"/>
            </a:xfrm>
            <a:prstGeom prst="chevron">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思源黑体 CN Regular" panose="020B0500000000000000" pitchFamily="34" charset="-122"/>
                <a:ea typeface="思源黑体 CN Regular" panose="020B0500000000000000" pitchFamily="34" charset="-122"/>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Click="0" advTm="4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p:cNvSpPr/>
          <p:nvPr/>
        </p:nvSpPr>
        <p:spPr>
          <a:xfrm>
            <a:off x="6652009" y="0"/>
            <a:ext cx="3938953" cy="6858000"/>
          </a:xfrm>
          <a:custGeom>
            <a:avLst/>
            <a:gdLst>
              <a:gd name="connsiteX0" fmla="*/ 0 w 2100105"/>
              <a:gd name="connsiteY0" fmla="*/ 0 h 6858000"/>
              <a:gd name="connsiteX1" fmla="*/ 2100105 w 2100105"/>
              <a:gd name="connsiteY1" fmla="*/ 0 h 6858000"/>
              <a:gd name="connsiteX2" fmla="*/ 2100105 w 2100105"/>
              <a:gd name="connsiteY2" fmla="*/ 6858000 h 6858000"/>
              <a:gd name="connsiteX3" fmla="*/ 0 w 2100105"/>
              <a:gd name="connsiteY3" fmla="*/ 6858000 h 6858000"/>
              <a:gd name="connsiteX4" fmla="*/ 0 w 2100105"/>
              <a:gd name="connsiteY4" fmla="*/ 0 h 6858000"/>
              <a:gd name="connsiteX0-1" fmla="*/ 0 w 3938953"/>
              <a:gd name="connsiteY0-2" fmla="*/ 0 h 6858000"/>
              <a:gd name="connsiteX1-3" fmla="*/ 3938953 w 3938953"/>
              <a:gd name="connsiteY1-4" fmla="*/ 10049 h 6858000"/>
              <a:gd name="connsiteX2-5" fmla="*/ 2100105 w 3938953"/>
              <a:gd name="connsiteY2-6" fmla="*/ 6858000 h 6858000"/>
              <a:gd name="connsiteX3-7" fmla="*/ 0 w 3938953"/>
              <a:gd name="connsiteY3-8" fmla="*/ 6858000 h 6858000"/>
              <a:gd name="connsiteX4-9" fmla="*/ 0 w 3938953"/>
              <a:gd name="connsiteY4-10" fmla="*/ 0 h 6858000"/>
              <a:gd name="connsiteX0-11" fmla="*/ 1969477 w 3938953"/>
              <a:gd name="connsiteY0-12" fmla="*/ 0 h 6858000"/>
              <a:gd name="connsiteX1-13" fmla="*/ 3938953 w 3938953"/>
              <a:gd name="connsiteY1-14" fmla="*/ 10049 h 6858000"/>
              <a:gd name="connsiteX2-15" fmla="*/ 2100105 w 3938953"/>
              <a:gd name="connsiteY2-16" fmla="*/ 6858000 h 6858000"/>
              <a:gd name="connsiteX3-17" fmla="*/ 0 w 3938953"/>
              <a:gd name="connsiteY3-18" fmla="*/ 6858000 h 6858000"/>
              <a:gd name="connsiteX4-19" fmla="*/ 1969477 w 3938953"/>
              <a:gd name="connsiteY4-20" fmla="*/ 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938953" h="6858000">
                <a:moveTo>
                  <a:pt x="1969477" y="0"/>
                </a:moveTo>
                <a:lnTo>
                  <a:pt x="3938953" y="10049"/>
                </a:lnTo>
                <a:lnTo>
                  <a:pt x="2100105" y="6858000"/>
                </a:lnTo>
                <a:lnTo>
                  <a:pt x="0" y="6858000"/>
                </a:lnTo>
                <a:lnTo>
                  <a:pt x="1969477" y="0"/>
                </a:lnTo>
                <a:close/>
              </a:path>
            </a:pathLst>
          </a:custGeom>
          <a:solidFill>
            <a:srgbClr val="F7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563" y="1094234"/>
            <a:ext cx="7795468" cy="5497664"/>
          </a:xfrm>
          <a:prstGeom prst="rect">
            <a:avLst/>
          </a:prstGeom>
        </p:spPr>
      </p:pic>
      <p:cxnSp>
        <p:nvCxnSpPr>
          <p:cNvPr id="18" name="直接连接符 17"/>
          <p:cNvCxnSpPr/>
          <p:nvPr/>
        </p:nvCxnSpPr>
        <p:spPr>
          <a:xfrm>
            <a:off x="7467600" y="4200211"/>
            <a:ext cx="1827125" cy="0"/>
          </a:xfrm>
          <a:prstGeom prst="line">
            <a:avLst/>
          </a:prstGeom>
          <a:ln w="22225"/>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7467600" y="2391680"/>
            <a:ext cx="2615921" cy="1908214"/>
            <a:chOff x="7467600" y="2391680"/>
            <a:chExt cx="2615921" cy="1908214"/>
          </a:xfrm>
        </p:grpSpPr>
        <p:sp>
          <p:nvSpPr>
            <p:cNvPr id="9" name="文本框 8"/>
            <p:cNvSpPr txBox="1"/>
            <p:nvPr/>
          </p:nvSpPr>
          <p:spPr>
            <a:xfrm>
              <a:off x="7467600" y="2730234"/>
              <a:ext cx="2615921" cy="1569660"/>
            </a:xfrm>
            <a:prstGeom prst="rect">
              <a:avLst/>
            </a:prstGeom>
            <a:noFill/>
          </p:spPr>
          <p:txBody>
            <a:bodyPr wrap="square" rtlCol="0">
              <a:spAutoFit/>
            </a:bodyPr>
            <a:lstStyle/>
            <a:p>
              <a:r>
                <a:rPr lang="en-US" altLang="zh-CN" sz="4800" dirty="0">
                  <a:solidFill>
                    <a:srgbClr val="44485E"/>
                  </a:solidFill>
                  <a:latin typeface="思源黑体 CN Heavy" panose="02010600030101010101" charset="-122"/>
                  <a:ea typeface="思源黑体 CN Heavy" panose="02010600030101010101" charset="-122"/>
                </a:rPr>
                <a:t>OUTERSPACE</a:t>
              </a:r>
              <a:endParaRPr lang="zh-CN" altLang="en-US" sz="4800" dirty="0">
                <a:solidFill>
                  <a:srgbClr val="44485E"/>
                </a:solidFill>
                <a:latin typeface="思源黑体 CN Heavy" panose="02010600030101010101" charset="-122"/>
                <a:ea typeface="思源黑体 CN Heavy" panose="02010600030101010101" charset="-122"/>
              </a:endParaRPr>
            </a:p>
          </p:txBody>
        </p:sp>
        <p:sp>
          <p:nvSpPr>
            <p:cNvPr id="19" name="文本框 18"/>
            <p:cNvSpPr txBox="1"/>
            <p:nvPr/>
          </p:nvSpPr>
          <p:spPr>
            <a:xfrm>
              <a:off x="7811750" y="2391680"/>
              <a:ext cx="979755" cy="338554"/>
            </a:xfrm>
            <a:prstGeom prst="rect">
              <a:avLst/>
            </a:prstGeom>
            <a:noFill/>
          </p:spPr>
          <p:txBody>
            <a:bodyPr wrap="none" rtlCol="0">
              <a:spAutoFit/>
            </a:bodyPr>
            <a:lstStyle/>
            <a:p>
              <a:r>
                <a:rPr lang="zh-CN" altLang="en-US" sz="1600" i="1" dirty="0">
                  <a:latin typeface="思源黑体 CN Light" panose="02010600030101010101" charset="-122"/>
                  <a:ea typeface="思源黑体 CN Light" panose="02010600030101010101" charset="-122"/>
                </a:rPr>
                <a:t>通  用  类</a:t>
              </a:r>
            </a:p>
          </p:txBody>
        </p:sp>
      </p:grpSp>
      <p:grpSp>
        <p:nvGrpSpPr>
          <p:cNvPr id="3" name="组合 2"/>
          <p:cNvGrpSpPr/>
          <p:nvPr/>
        </p:nvGrpSpPr>
        <p:grpSpPr>
          <a:xfrm>
            <a:off x="7149094" y="4410706"/>
            <a:ext cx="2692531" cy="739788"/>
            <a:chOff x="7149094" y="4410706"/>
            <a:chExt cx="2692531" cy="739788"/>
          </a:xfrm>
        </p:grpSpPr>
        <p:sp>
          <p:nvSpPr>
            <p:cNvPr id="16" name="文本框 15"/>
            <p:cNvSpPr txBox="1"/>
            <p:nvPr/>
          </p:nvSpPr>
          <p:spPr>
            <a:xfrm>
              <a:off x="7228346" y="4410706"/>
              <a:ext cx="2613279" cy="338554"/>
            </a:xfrm>
            <a:prstGeom prst="rect">
              <a:avLst/>
            </a:prstGeom>
            <a:noFill/>
          </p:spPr>
          <p:txBody>
            <a:bodyPr wrap="none" rtlCol="0">
              <a:spAutoFit/>
            </a:bodyPr>
            <a:lstStyle/>
            <a:p>
              <a:r>
                <a:rPr lang="zh-CN" altLang="en-US" sz="1600" dirty="0">
                  <a:latin typeface="思源黑体 CN Light" panose="02010600030101010101" charset="-122"/>
                  <a:ea typeface="思源黑体 CN Light" panose="02010600030101010101" charset="-122"/>
                </a:rPr>
                <a:t>创  意  小  清  新  </a:t>
              </a:r>
              <a:r>
                <a:rPr lang="en-US" altLang="zh-CN" sz="1600" dirty="0">
                  <a:latin typeface="思源黑体 CN Light" panose="02010600030101010101" charset="-122"/>
                  <a:ea typeface="思源黑体 CN Light" panose="02010600030101010101" charset="-122"/>
                </a:rPr>
                <a:t>PPT  </a:t>
              </a:r>
              <a:r>
                <a:rPr lang="zh-CN" altLang="en-US" sz="1600" dirty="0">
                  <a:latin typeface="思源黑体 CN Light" panose="02010600030101010101" charset="-122"/>
                  <a:ea typeface="思源黑体 CN Light" panose="02010600030101010101" charset="-122"/>
                </a:rPr>
                <a:t>模  板</a:t>
              </a:r>
            </a:p>
          </p:txBody>
        </p:sp>
        <p:sp>
          <p:nvSpPr>
            <p:cNvPr id="20" name="文本框 19"/>
            <p:cNvSpPr txBox="1"/>
            <p:nvPr/>
          </p:nvSpPr>
          <p:spPr>
            <a:xfrm>
              <a:off x="7149094" y="4896578"/>
              <a:ext cx="2464136" cy="253916"/>
            </a:xfrm>
            <a:prstGeom prst="rect">
              <a:avLst/>
            </a:prstGeom>
            <a:noFill/>
          </p:spPr>
          <p:txBody>
            <a:bodyPr wrap="none" rtlCol="0">
              <a:spAutoFit/>
            </a:bodyPr>
            <a:lstStyle/>
            <a:p>
              <a:r>
                <a:rPr lang="en-US" altLang="zh-CN" sz="1050" i="1" dirty="0">
                  <a:latin typeface="思源黑体 CN Light" panose="02010600030101010101" charset="-122"/>
                  <a:ea typeface="思源黑体 CN Light" panose="02010600030101010101" charset="-122"/>
                </a:rPr>
                <a:t>L  I  m  I  t  l  e  s  </a:t>
              </a:r>
              <a:r>
                <a:rPr lang="en-US" altLang="zh-CN" sz="1050" i="1" dirty="0" err="1">
                  <a:latin typeface="思源黑体 CN Light" panose="02010600030101010101" charset="-122"/>
                  <a:ea typeface="思源黑体 CN Light" panose="02010600030101010101" charset="-122"/>
                </a:rPr>
                <a:t>s</a:t>
              </a:r>
              <a:r>
                <a:rPr lang="en-US" altLang="zh-CN" sz="1050" i="1" dirty="0">
                  <a:latin typeface="思源黑体 CN Light" panose="02010600030101010101" charset="-122"/>
                  <a:ea typeface="思源黑体 CN Light" panose="02010600030101010101" charset="-122"/>
                </a:rPr>
                <a:t>      d  I  s  c  o  v  e  r  y</a:t>
              </a:r>
              <a:endParaRPr lang="zh-CN" altLang="en-US" sz="1050" i="1" dirty="0">
                <a:latin typeface="思源黑体 CN Light" panose="02010600030101010101" charset="-122"/>
                <a:ea typeface="思源黑体 CN Light" panose="02010600030101010101"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798909" cy="6858000"/>
          </a:xfrm>
          <a:custGeom>
            <a:avLst/>
            <a:gdLst>
              <a:gd name="connsiteX0" fmla="*/ 0 w 6993924"/>
              <a:gd name="connsiteY0" fmla="*/ 0 h 6858000"/>
              <a:gd name="connsiteX1" fmla="*/ 6993924 w 6993924"/>
              <a:gd name="connsiteY1" fmla="*/ 0 h 6858000"/>
              <a:gd name="connsiteX2" fmla="*/ 6993924 w 6993924"/>
              <a:gd name="connsiteY2" fmla="*/ 6858000 h 6858000"/>
              <a:gd name="connsiteX3" fmla="*/ 0 w 6993924"/>
              <a:gd name="connsiteY3" fmla="*/ 6858000 h 6858000"/>
              <a:gd name="connsiteX4" fmla="*/ 0 w 6993924"/>
              <a:gd name="connsiteY4" fmla="*/ 0 h 6858000"/>
              <a:gd name="connsiteX0-1" fmla="*/ 0 w 7006281"/>
              <a:gd name="connsiteY0-2" fmla="*/ 0 h 6858000"/>
              <a:gd name="connsiteX1-3" fmla="*/ 6993924 w 7006281"/>
              <a:gd name="connsiteY1-4" fmla="*/ 0 h 6858000"/>
              <a:gd name="connsiteX2-5" fmla="*/ 7006281 w 7006281"/>
              <a:gd name="connsiteY2-6" fmla="*/ 4979773 h 6858000"/>
              <a:gd name="connsiteX3-7" fmla="*/ 0 w 7006281"/>
              <a:gd name="connsiteY3-8" fmla="*/ 6858000 h 6858000"/>
              <a:gd name="connsiteX4-9" fmla="*/ 0 w 7006281"/>
              <a:gd name="connsiteY4-10" fmla="*/ 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06281" h="6858000">
                <a:moveTo>
                  <a:pt x="0" y="0"/>
                </a:moveTo>
                <a:lnTo>
                  <a:pt x="6993924" y="0"/>
                </a:lnTo>
                <a:lnTo>
                  <a:pt x="7006281" y="4979773"/>
                </a:lnTo>
                <a:lnTo>
                  <a:pt x="0" y="6858000"/>
                </a:lnTo>
                <a:lnTo>
                  <a:pt x="0" y="0"/>
                </a:lnTo>
                <a:close/>
              </a:path>
            </a:pathLst>
          </a:custGeom>
          <a:solidFill>
            <a:srgbClr val="F7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Rectangle 6"/>
          <p:cNvSpPr/>
          <p:nvPr/>
        </p:nvSpPr>
        <p:spPr>
          <a:xfrm>
            <a:off x="799803" y="3236408"/>
            <a:ext cx="4999106" cy="1337610"/>
          </a:xfrm>
          <a:prstGeom prst="rect">
            <a:avLst/>
          </a:prstGeom>
          <a:solidFill>
            <a:schemeClr val="bg1"/>
          </a:solidFill>
          <a:effectLst>
            <a:outerShdw blurRad="355600" dist="38100" dir="5400000" sx="128000" sy="128000" algn="t" rotWithShape="0">
              <a:prstClr val="black">
                <a:alpha val="7000"/>
              </a:prstClr>
            </a:outerShdw>
          </a:effectLst>
        </p:spPr>
        <p:txBody>
          <a:bodyPr wrap="square">
            <a:spAutoFit/>
          </a:bodyPr>
          <a:lstStyle/>
          <a:p>
            <a:pPr algn="ctr">
              <a:lnSpc>
                <a:spcPct val="120000"/>
              </a:lnSpc>
            </a:pPr>
            <a:endParaRPr lang="en-US" altLang="zh-CN" sz="1400" dirty="0">
              <a:solidFill>
                <a:schemeClr val="tx2"/>
              </a:solidFill>
              <a:latin typeface="思源黑体 CN Regular" panose="020B0500000000000000" pitchFamily="34" charset="-122"/>
              <a:ea typeface="思源黑体 CN Regular" panose="020B0500000000000000" pitchFamily="34" charset="-122"/>
              <a:cs typeface="Segoe UI Light" panose="020B0502040204020203" pitchFamily="34" charset="0"/>
              <a:sym typeface="微软雅黑" panose="020B0503020204020204" pitchFamily="34" charset="-122"/>
            </a:endParaRPr>
          </a:p>
          <a:p>
            <a:pPr algn="ctr">
              <a:lnSpc>
                <a:spcPct val="120000"/>
              </a:lnSpc>
            </a:pPr>
            <a:r>
              <a:rPr lang="en-US" altLang="zh-CN" sz="1400" dirty="0">
                <a:solidFill>
                  <a:schemeClr val="tx2"/>
                </a:solidFill>
                <a:latin typeface="思源黑体 CN Regular" panose="020B0500000000000000" pitchFamily="34" charset="-122"/>
                <a:ea typeface="思源黑体 CN Regular" panose="020B0500000000000000" pitchFamily="34" charset="-122"/>
                <a:cs typeface="Segoe UI Light" panose="020B0502040204020203" pitchFamily="34" charset="0"/>
                <a:sym typeface="微软雅黑" panose="020B0503020204020204" pitchFamily="34" charset="-122"/>
              </a:rPr>
              <a:t>The setting sun sank deep in the sea but did not see the waves rolling, leaving only a light shadow for people to ponder. Falling rain is the ruin in the night wind</a:t>
            </a:r>
          </a:p>
          <a:p>
            <a:pPr>
              <a:lnSpc>
                <a:spcPct val="120000"/>
              </a:lnSpc>
            </a:pPr>
            <a:endParaRPr lang="en-US" altLang="zh-CN" sz="1400" dirty="0">
              <a:solidFill>
                <a:schemeClr val="tx2"/>
              </a:solidFill>
              <a:latin typeface="思源黑体 CN Regular" panose="020B0500000000000000" pitchFamily="34" charset="-122"/>
              <a:ea typeface="思源黑体 CN Regular" panose="020B0500000000000000" pitchFamily="34" charset="-122"/>
              <a:cs typeface="Segoe UI Light" panose="020B0502040204020203" pitchFamily="34" charset="0"/>
              <a:sym typeface="微软雅黑" panose="020B0503020204020204" pitchFamily="34" charset="-122"/>
            </a:endParaRPr>
          </a:p>
        </p:txBody>
      </p:sp>
      <p:sp>
        <p:nvSpPr>
          <p:cNvPr id="40" name="TextBox 8"/>
          <p:cNvSpPr txBox="1"/>
          <p:nvPr/>
        </p:nvSpPr>
        <p:spPr>
          <a:xfrm>
            <a:off x="898657" y="1414979"/>
            <a:ext cx="1854995" cy="923330"/>
          </a:xfrm>
          <a:prstGeom prst="rect">
            <a:avLst/>
          </a:prstGeom>
          <a:noFill/>
        </p:spPr>
        <p:txBody>
          <a:bodyPr wrap="none" rtlCol="0">
            <a:spAutoFit/>
          </a:bodyPr>
          <a:lstStyle/>
          <a:p>
            <a:r>
              <a:rPr lang="en-US" sz="5400" dirty="0">
                <a:solidFill>
                  <a:schemeClr val="tx2"/>
                </a:solidFill>
                <a:latin typeface="思源黑体 CN Regular" panose="020B0500000000000000" pitchFamily="34" charset="-122"/>
                <a:ea typeface="思源黑体 CN Regular" panose="020B0500000000000000" pitchFamily="34" charset="-122"/>
                <a:cs typeface="Montserrat Ultra Light" charset="0"/>
              </a:rPr>
              <a:t>H</a:t>
            </a:r>
            <a:r>
              <a:rPr lang="en-US" altLang="zh-CN" sz="5400" dirty="0">
                <a:solidFill>
                  <a:schemeClr val="tx2"/>
                </a:solidFill>
                <a:latin typeface="思源黑体 CN Regular" panose="020B0500000000000000" pitchFamily="34" charset="-122"/>
                <a:ea typeface="思源黑体 CN Regular" panose="020B0500000000000000" pitchFamily="34" charset="-122"/>
                <a:cs typeface="Montserrat Ultra Light" charset="0"/>
              </a:rPr>
              <a:t>ello</a:t>
            </a:r>
            <a:endParaRPr lang="en-US" sz="5400" dirty="0">
              <a:solidFill>
                <a:schemeClr val="tx2"/>
              </a:solidFill>
              <a:latin typeface="思源黑体 CN Regular" panose="020B0500000000000000" pitchFamily="34" charset="-122"/>
              <a:ea typeface="思源黑体 CN Regular" panose="020B0500000000000000" pitchFamily="34" charset="-122"/>
              <a:cs typeface="Montserrat Ultra Light" charset="0"/>
            </a:endParaRPr>
          </a:p>
        </p:txBody>
      </p:sp>
      <p:sp>
        <p:nvSpPr>
          <p:cNvPr id="41" name="TextBox 9"/>
          <p:cNvSpPr txBox="1"/>
          <p:nvPr/>
        </p:nvSpPr>
        <p:spPr>
          <a:xfrm>
            <a:off x="898658" y="2176085"/>
            <a:ext cx="2954655" cy="923330"/>
          </a:xfrm>
          <a:prstGeom prst="rect">
            <a:avLst/>
          </a:prstGeom>
          <a:noFill/>
        </p:spPr>
        <p:txBody>
          <a:bodyPr wrap="none" rtlCol="0">
            <a:spAutoFit/>
          </a:bodyPr>
          <a:lstStyle/>
          <a:p>
            <a:r>
              <a:rPr lang="zh-CN" altLang="en-US" sz="5400" dirty="0">
                <a:solidFill>
                  <a:schemeClr val="accent3">
                    <a:lumMod val="40000"/>
                    <a:lumOff val="60000"/>
                  </a:schemeClr>
                </a:solidFill>
                <a:latin typeface="思源黑体 CN Regular" panose="020B0500000000000000" pitchFamily="34" charset="-122"/>
                <a:ea typeface="思源黑体 CN Regular" panose="020B0500000000000000" pitchFamily="34" charset="-122"/>
                <a:cs typeface="Montserrat Semi" charset="0"/>
              </a:rPr>
              <a:t>添加标题</a:t>
            </a:r>
            <a:endParaRPr lang="en-US" sz="5400" dirty="0">
              <a:solidFill>
                <a:schemeClr val="accent3">
                  <a:lumMod val="40000"/>
                  <a:lumOff val="60000"/>
                </a:schemeClr>
              </a:solidFill>
              <a:latin typeface="思源黑体 CN Regular" panose="020B0500000000000000" pitchFamily="34" charset="-122"/>
              <a:ea typeface="思源黑体 CN Regular" panose="020B0500000000000000" pitchFamily="34" charset="-122"/>
              <a:cs typeface="Montserrat Semi" charset="0"/>
            </a:endParaRPr>
          </a:p>
        </p:txBody>
      </p:sp>
      <p:pic>
        <p:nvPicPr>
          <p:cNvPr id="4" name="图片 3"/>
          <p:cNvPicPr>
            <a:picLocks noChangeAspect="1"/>
          </p:cNvPicPr>
          <p:nvPr/>
        </p:nvPicPr>
        <p:blipFill>
          <a:blip r:embed="rId3"/>
          <a:stretch>
            <a:fillRect/>
          </a:stretch>
        </p:blipFill>
        <p:spPr>
          <a:xfrm>
            <a:off x="8098315" y="911524"/>
            <a:ext cx="3700593" cy="5553937"/>
          </a:xfrm>
          <a:prstGeom prst="rect">
            <a:avLst/>
          </a:prstGeom>
          <a:effectLst>
            <a:outerShdw blurRad="393700" sx="106000" sy="106000" algn="ctr" rotWithShape="0">
              <a:prstClr val="black">
                <a:alpha val="17000"/>
              </a:prstClr>
            </a:outerShdw>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0"/>
                                        </p:tgtEl>
                                        <p:attrNameLst>
                                          <p:attrName>style.visibility</p:attrName>
                                        </p:attrNameLst>
                                      </p:cBhvr>
                                      <p:to>
                                        <p:strVal val="visible"/>
                                      </p:to>
                                    </p:set>
                                    <p:anim calcmode="lin" valueType="num">
                                      <p:cBhvr>
                                        <p:cTn id="14" dur="500" fill="hold"/>
                                        <p:tgtEl>
                                          <p:spTgt spid="40"/>
                                        </p:tgtEl>
                                        <p:attrNameLst>
                                          <p:attrName>ppt_w</p:attrName>
                                        </p:attrNameLst>
                                      </p:cBhvr>
                                      <p:tavLst>
                                        <p:tav tm="0">
                                          <p:val>
                                            <p:fltVal val="0"/>
                                          </p:val>
                                        </p:tav>
                                        <p:tav tm="100000">
                                          <p:val>
                                            <p:strVal val="#ppt_w"/>
                                          </p:val>
                                        </p:tav>
                                      </p:tavLst>
                                    </p:anim>
                                    <p:anim calcmode="lin" valueType="num">
                                      <p:cBhvr>
                                        <p:cTn id="15" dur="500" fill="hold"/>
                                        <p:tgtEl>
                                          <p:spTgt spid="40"/>
                                        </p:tgtEl>
                                        <p:attrNameLst>
                                          <p:attrName>ppt_h</p:attrName>
                                        </p:attrNameLst>
                                      </p:cBhvr>
                                      <p:tavLst>
                                        <p:tav tm="0">
                                          <p:val>
                                            <p:fltVal val="0"/>
                                          </p:val>
                                        </p:tav>
                                        <p:tav tm="100000">
                                          <p:val>
                                            <p:strVal val="#ppt_h"/>
                                          </p:val>
                                        </p:tav>
                                      </p:tavLst>
                                    </p:anim>
                                    <p:animEffect transition="in" filter="fade">
                                      <p:cBhvr>
                                        <p:cTn id="16" dur="500"/>
                                        <p:tgtEl>
                                          <p:spTgt spid="40"/>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p:cTn id="19" dur="500" fill="hold"/>
                                        <p:tgtEl>
                                          <p:spTgt spid="41"/>
                                        </p:tgtEl>
                                        <p:attrNameLst>
                                          <p:attrName>ppt_w</p:attrName>
                                        </p:attrNameLst>
                                      </p:cBhvr>
                                      <p:tavLst>
                                        <p:tav tm="0">
                                          <p:val>
                                            <p:fltVal val="0"/>
                                          </p:val>
                                        </p:tav>
                                        <p:tav tm="100000">
                                          <p:val>
                                            <p:strVal val="#ppt_w"/>
                                          </p:val>
                                        </p:tav>
                                      </p:tavLst>
                                    </p:anim>
                                    <p:anim calcmode="lin" valueType="num">
                                      <p:cBhvr>
                                        <p:cTn id="20" dur="500" fill="hold"/>
                                        <p:tgtEl>
                                          <p:spTgt spid="41"/>
                                        </p:tgtEl>
                                        <p:attrNameLst>
                                          <p:attrName>ppt_h</p:attrName>
                                        </p:attrNameLst>
                                      </p:cBhvr>
                                      <p:tavLst>
                                        <p:tav tm="0">
                                          <p:val>
                                            <p:fltVal val="0"/>
                                          </p:val>
                                        </p:tav>
                                        <p:tav tm="100000">
                                          <p:val>
                                            <p:strVal val="#ppt_h"/>
                                          </p:val>
                                        </p:tav>
                                      </p:tavLst>
                                    </p:anim>
                                    <p:animEffect transition="in" filter="fade">
                                      <p:cBhvr>
                                        <p:cTn id="21" dur="500"/>
                                        <p:tgtEl>
                                          <p:spTgt spid="4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fill="hold"/>
                                        <p:tgtEl>
                                          <p:spTgt spid="30"/>
                                        </p:tgtEl>
                                        <p:attrNameLst>
                                          <p:attrName>ppt_x</p:attrName>
                                        </p:attrNameLst>
                                      </p:cBhvr>
                                      <p:tavLst>
                                        <p:tav tm="0">
                                          <p:val>
                                            <p:strVal val="#ppt_x"/>
                                          </p:val>
                                        </p:tav>
                                        <p:tav tm="100000">
                                          <p:val>
                                            <p:strVal val="#ppt_x"/>
                                          </p:val>
                                        </p:tav>
                                      </p:tavLst>
                                    </p:anim>
                                    <p:anim calcmode="lin" valueType="num">
                                      <p:cBhvr additive="base">
                                        <p:cTn id="2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15" y="-5591"/>
            <a:ext cx="9144001" cy="6858000"/>
          </a:xfrm>
          <a:prstGeom prst="rect">
            <a:avLst/>
          </a:prstGeom>
        </p:spPr>
      </p:pic>
      <p:grpSp>
        <p:nvGrpSpPr>
          <p:cNvPr id="3" name="组合 2"/>
          <p:cNvGrpSpPr/>
          <p:nvPr/>
        </p:nvGrpSpPr>
        <p:grpSpPr>
          <a:xfrm>
            <a:off x="6141517" y="4102223"/>
            <a:ext cx="4532005" cy="432121"/>
            <a:chOff x="6141517" y="4102223"/>
            <a:chExt cx="4532005" cy="432121"/>
          </a:xfrm>
        </p:grpSpPr>
        <p:sp>
          <p:nvSpPr>
            <p:cNvPr id="12" name="流程图: 终止 11"/>
            <p:cNvSpPr/>
            <p:nvPr/>
          </p:nvSpPr>
          <p:spPr>
            <a:xfrm>
              <a:off x="8950787" y="4102223"/>
              <a:ext cx="1722735" cy="423244"/>
            </a:xfrm>
            <a:prstGeom prst="flowChartTerminator">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10600030101010101" charset="-122"/>
                <a:ea typeface="思源黑体 CN Light" panose="02010600030101010101" charset="-122"/>
              </a:endParaRPr>
            </a:p>
          </p:txBody>
        </p:sp>
        <p:sp>
          <p:nvSpPr>
            <p:cNvPr id="2" name="流程图: 终止 1"/>
            <p:cNvSpPr/>
            <p:nvPr/>
          </p:nvSpPr>
          <p:spPr>
            <a:xfrm>
              <a:off x="6141517" y="4111101"/>
              <a:ext cx="1722735" cy="423243"/>
            </a:xfrm>
            <a:prstGeom prst="flowChartTerminator">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10600030101010101" charset="-122"/>
                <a:ea typeface="思源黑体 CN Light" panose="02010600030101010101" charset="-122"/>
              </a:endParaRPr>
            </a:p>
          </p:txBody>
        </p:sp>
      </p:grpSp>
      <p:sp>
        <p:nvSpPr>
          <p:cNvPr id="18" name="Shape 972"/>
          <p:cNvSpPr txBox="1"/>
          <p:nvPr/>
        </p:nvSpPr>
        <p:spPr>
          <a:xfrm>
            <a:off x="6191505" y="1777032"/>
            <a:ext cx="5080596" cy="1841897"/>
          </a:xfrm>
          <a:prstGeom prst="rect">
            <a:avLst/>
          </a:prstGeom>
          <a:noFill/>
          <a:ln>
            <a:noFill/>
          </a:ln>
        </p:spPr>
        <p:txBody>
          <a:bodyPr lIns="0" tIns="0" rIns="0" bIns="0" anchor="t" anchorCtr="0">
            <a:noAutofit/>
          </a:bodyPr>
          <a:lstStyle/>
          <a:p>
            <a:pPr>
              <a:lnSpc>
                <a:spcPct val="80000"/>
              </a:lnSpc>
              <a:buClr>
                <a:srgbClr val="212121"/>
              </a:buClr>
              <a:buSzPct val="25000"/>
            </a:pPr>
            <a:r>
              <a:rPr lang="it-IT" sz="4000" dirty="0">
                <a:solidFill>
                  <a:schemeClr val="accent3">
                    <a:lumMod val="40000"/>
                    <a:lumOff val="60000"/>
                  </a:schemeClr>
                </a:solidFill>
                <a:latin typeface="思源黑体 CN Regular" panose="020B0500000000000000" pitchFamily="34" charset="-122"/>
                <a:ea typeface="思源黑体 CN Regular" panose="020B0500000000000000" pitchFamily="34" charset="-122"/>
                <a:cs typeface="Montserrat"/>
                <a:sym typeface="Montserrat"/>
              </a:rPr>
              <a:t>Black Tablet</a:t>
            </a:r>
          </a:p>
          <a:p>
            <a:pPr>
              <a:lnSpc>
                <a:spcPct val="80000"/>
              </a:lnSpc>
              <a:buClr>
                <a:srgbClr val="212121"/>
              </a:buClr>
              <a:buSzPct val="25000"/>
            </a:pPr>
            <a:r>
              <a:rPr lang="zh-CN" altLang="en-US" sz="4000" dirty="0">
                <a:solidFill>
                  <a:schemeClr val="accent3">
                    <a:lumMod val="40000"/>
                    <a:lumOff val="60000"/>
                  </a:schemeClr>
                </a:solidFill>
                <a:latin typeface="思源黑体 CN Regular" panose="020B0500000000000000" pitchFamily="34" charset="-122"/>
                <a:ea typeface="思源黑体 CN Regular" panose="020B0500000000000000" pitchFamily="34" charset="-122"/>
                <a:cs typeface="Montserrat"/>
                <a:sym typeface="Montserrat"/>
              </a:rPr>
              <a:t>添加标题</a:t>
            </a:r>
            <a:endParaRPr lang="it-IT" sz="4000" dirty="0">
              <a:solidFill>
                <a:schemeClr val="accent3">
                  <a:lumMod val="40000"/>
                  <a:lumOff val="60000"/>
                </a:schemeClr>
              </a:solidFill>
              <a:latin typeface="思源黑体 CN Regular" panose="020B0500000000000000" pitchFamily="34" charset="-122"/>
              <a:ea typeface="思源黑体 CN Regular" panose="020B0500000000000000" pitchFamily="34" charset="-122"/>
              <a:cs typeface="Montserrat"/>
              <a:sym typeface="Montserrat"/>
            </a:endParaRPr>
          </a:p>
        </p:txBody>
      </p:sp>
      <p:sp>
        <p:nvSpPr>
          <p:cNvPr id="19" name="Shape 973"/>
          <p:cNvSpPr/>
          <p:nvPr/>
        </p:nvSpPr>
        <p:spPr>
          <a:xfrm>
            <a:off x="6096000" y="2916547"/>
            <a:ext cx="4572693" cy="1018232"/>
          </a:xfrm>
          <a:prstGeom prst="rect">
            <a:avLst/>
          </a:prstGeom>
          <a:noFill/>
          <a:ln>
            <a:noFill/>
          </a:ln>
        </p:spPr>
        <p:txBody>
          <a:bodyPr lIns="25400" tIns="25400" rIns="25400" bIns="25400" anchor="t" anchorCtr="0">
            <a:noAutofit/>
          </a:bodyPr>
          <a:lstStyle/>
          <a:p>
            <a:pPr>
              <a:lnSpc>
                <a:spcPct val="120000"/>
              </a:lnSpc>
              <a:buClr>
                <a:srgbClr val="5E5E5E"/>
              </a:buClr>
              <a:buSzPct val="25000"/>
            </a:pPr>
            <a:endParaRPr lang="it-IT" altLang="zh-CN" sz="2400" dirty="0">
              <a:solidFill>
                <a:schemeClr val="tx2"/>
              </a:solidFill>
              <a:latin typeface="思源黑体 CN Regular" panose="020B0500000000000000" pitchFamily="34" charset="-122"/>
              <a:ea typeface="思源黑体 CN Regular" panose="020B0500000000000000" pitchFamily="34" charset="-122"/>
              <a:cs typeface="Montserrat"/>
              <a:sym typeface="Montserrat"/>
            </a:endParaRPr>
          </a:p>
        </p:txBody>
      </p:sp>
      <p:sp>
        <p:nvSpPr>
          <p:cNvPr id="20" name="Shape 974"/>
          <p:cNvSpPr/>
          <p:nvPr/>
        </p:nvSpPr>
        <p:spPr>
          <a:xfrm>
            <a:off x="6141517" y="5094559"/>
            <a:ext cx="2414081" cy="952500"/>
          </a:xfrm>
          <a:prstGeom prst="rect">
            <a:avLst/>
          </a:prstGeom>
          <a:noFill/>
          <a:ln>
            <a:noFill/>
          </a:ln>
        </p:spPr>
        <p:txBody>
          <a:bodyPr lIns="24375" tIns="24375" rIns="24375" bIns="24375" anchor="t" anchorCtr="0">
            <a:noAutofit/>
          </a:bodyPr>
          <a:lstStyle/>
          <a:p>
            <a:pPr>
              <a:lnSpc>
                <a:spcPct val="120000"/>
              </a:lnSpc>
              <a:buClr>
                <a:srgbClr val="5E5E5E"/>
              </a:buClr>
              <a:buSzPct val="25000"/>
            </a:pPr>
            <a:r>
              <a:rPr lang="en-US" altLang="zh-CN" sz="1600" dirty="0">
                <a:solidFill>
                  <a:schemeClr val="bg1">
                    <a:lumMod val="50000"/>
                  </a:schemeClr>
                </a:solidFill>
                <a:latin typeface="思源黑体 CN Regular" panose="020B0500000000000000" pitchFamily="34" charset="-122"/>
                <a:ea typeface="思源黑体 CN Regular" panose="020B0500000000000000" pitchFamily="34" charset="-122"/>
                <a:cs typeface="Segoe UI Light" panose="020B0502040204020203" pitchFamily="34" charset="0"/>
                <a:sym typeface="微软雅黑" panose="020B0503020204020204" pitchFamily="34" charset="-122"/>
              </a:rPr>
              <a:t>The setting sun sank deep in the sea but did not see the waves rolling</a:t>
            </a:r>
            <a:endParaRPr lang="it-IT" altLang="zh-CN" sz="16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a:sym typeface="Montserrat"/>
            </a:endParaRPr>
          </a:p>
        </p:txBody>
      </p:sp>
      <p:sp>
        <p:nvSpPr>
          <p:cNvPr id="21" name="Shape 975"/>
          <p:cNvSpPr/>
          <p:nvPr/>
        </p:nvSpPr>
        <p:spPr>
          <a:xfrm>
            <a:off x="6413225" y="4162222"/>
            <a:ext cx="2414081" cy="381000"/>
          </a:xfrm>
          <a:prstGeom prst="rect">
            <a:avLst/>
          </a:prstGeom>
          <a:noFill/>
          <a:ln>
            <a:noFill/>
          </a:ln>
        </p:spPr>
        <p:txBody>
          <a:bodyPr lIns="24375" tIns="24375" rIns="24375" bIns="24375" anchor="t" anchorCtr="0">
            <a:noAutofit/>
          </a:bodyPr>
          <a:lstStyle/>
          <a:p>
            <a:pPr>
              <a:lnSpc>
                <a:spcPct val="120000"/>
              </a:lnSpc>
              <a:buClr>
                <a:srgbClr val="212121"/>
              </a:buClr>
              <a:buSzPct val="25000"/>
            </a:pPr>
            <a:r>
              <a:rPr lang="zh-CN" altLang="en-US" sz="15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a:sym typeface="Montserrat"/>
              </a:rPr>
              <a:t>添加更改内容</a:t>
            </a:r>
            <a:endParaRPr lang="it-IT" sz="15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a:sym typeface="Montserrat"/>
            </a:endParaRPr>
          </a:p>
        </p:txBody>
      </p:sp>
      <p:sp>
        <p:nvSpPr>
          <p:cNvPr id="23" name="Shape 977"/>
          <p:cNvSpPr/>
          <p:nvPr/>
        </p:nvSpPr>
        <p:spPr>
          <a:xfrm>
            <a:off x="8950787" y="5059882"/>
            <a:ext cx="2413000" cy="952500"/>
          </a:xfrm>
          <a:prstGeom prst="rect">
            <a:avLst/>
          </a:prstGeom>
          <a:noFill/>
          <a:ln>
            <a:noFill/>
          </a:ln>
        </p:spPr>
        <p:txBody>
          <a:bodyPr lIns="24375" tIns="24375" rIns="24375" bIns="24375" anchor="t" anchorCtr="0">
            <a:noAutofit/>
          </a:bodyPr>
          <a:lstStyle/>
          <a:p>
            <a:pPr>
              <a:lnSpc>
                <a:spcPct val="120000"/>
              </a:lnSpc>
              <a:buClr>
                <a:srgbClr val="5E5E5E"/>
              </a:buClr>
              <a:buSzPct val="25000"/>
            </a:pPr>
            <a:r>
              <a:rPr lang="en-US" altLang="zh-CN" sz="1600" dirty="0">
                <a:solidFill>
                  <a:schemeClr val="bg1">
                    <a:lumMod val="50000"/>
                  </a:schemeClr>
                </a:solidFill>
                <a:latin typeface="思源黑体 CN Regular" panose="020B0500000000000000" pitchFamily="34" charset="-122"/>
                <a:ea typeface="思源黑体 CN Regular" panose="020B0500000000000000" pitchFamily="34" charset="-122"/>
                <a:cs typeface="Segoe UI Light" panose="020B0502040204020203" pitchFamily="34" charset="0"/>
                <a:sym typeface="微软雅黑" panose="020B0503020204020204" pitchFamily="34" charset="-122"/>
              </a:rPr>
              <a:t>The setting sun sank deep in the sea but did not see the waves rolling</a:t>
            </a:r>
            <a:endParaRPr lang="it-IT" altLang="zh-CN" sz="16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a:sym typeface="Montserrat"/>
            </a:endParaRPr>
          </a:p>
        </p:txBody>
      </p:sp>
      <p:sp>
        <p:nvSpPr>
          <p:cNvPr id="9" name="矩形 8"/>
          <p:cNvSpPr/>
          <p:nvPr/>
        </p:nvSpPr>
        <p:spPr>
          <a:xfrm>
            <a:off x="2589583" y="3423409"/>
            <a:ext cx="2589583" cy="3434591"/>
          </a:xfrm>
          <a:prstGeom prst="rect">
            <a:avLst/>
          </a:prstGeom>
          <a:solidFill>
            <a:schemeClr val="accent3">
              <a:lumMod val="40000"/>
              <a:lumOff val="60000"/>
              <a:alpha val="69000"/>
            </a:schemeClr>
          </a:solidFill>
          <a:ln>
            <a:noFill/>
          </a:ln>
          <a:effectLst>
            <a:outerShdw blurRad="647700" sx="117000" sy="117000" algn="ctr" rotWithShape="0">
              <a:prstClr val="black">
                <a:alpha val="14000"/>
              </a:prstClr>
            </a:outerShdw>
          </a:effectLst>
        </p:spPr>
        <p:txBody>
          <a:bodyPr spcFirstLastPara="1" wrap="square" lIns="25400" tIns="25400" rIns="25400" bIns="25400" anchor="ctr" anchorCtr="0">
            <a:noAutofit/>
          </a:bodyPr>
          <a:lstStyle/>
          <a:p>
            <a:pPr algn="ctr">
              <a:buClr>
                <a:srgbClr val="FFFFFF"/>
              </a:buClr>
              <a:buSzPts val="4800"/>
            </a:pPr>
            <a:endParaRPr lang="zh-CN" altLang="en-US" sz="2400" dirty="0">
              <a:solidFill>
                <a:schemeClr val="tx2"/>
              </a:solidFill>
              <a:latin typeface="思源黑体 CN Regular" panose="020B0500000000000000" pitchFamily="34" charset="-122"/>
              <a:ea typeface="思源黑体 CN Regular" panose="020B0500000000000000" pitchFamily="34" charset="-122"/>
              <a:cs typeface="Carme"/>
            </a:endParaRPr>
          </a:p>
        </p:txBody>
      </p:sp>
      <p:sp>
        <p:nvSpPr>
          <p:cNvPr id="10" name="Shape 972"/>
          <p:cNvSpPr txBox="1"/>
          <p:nvPr/>
        </p:nvSpPr>
        <p:spPr>
          <a:xfrm>
            <a:off x="2863363" y="4153345"/>
            <a:ext cx="2365789" cy="1841897"/>
          </a:xfrm>
          <a:prstGeom prst="rect">
            <a:avLst/>
          </a:prstGeom>
          <a:noFill/>
          <a:ln>
            <a:noFill/>
          </a:ln>
        </p:spPr>
        <p:txBody>
          <a:bodyPr lIns="0" tIns="0" rIns="0" bIns="0" anchor="t" anchorCtr="0">
            <a:noAutofit/>
          </a:bodyPr>
          <a:lstStyle/>
          <a:p>
            <a:pPr>
              <a:lnSpc>
                <a:spcPct val="80000"/>
              </a:lnSpc>
              <a:buClr>
                <a:srgbClr val="212121"/>
              </a:buClr>
              <a:buSzPct val="25000"/>
            </a:pPr>
            <a:r>
              <a:rPr lang="it-IT" sz="4000" dirty="0">
                <a:solidFill>
                  <a:schemeClr val="bg1"/>
                </a:solidFill>
                <a:latin typeface="思源黑体 CN Regular" panose="020B0500000000000000" pitchFamily="34" charset="-122"/>
                <a:ea typeface="思源黑体 CN Regular" panose="020B0500000000000000" pitchFamily="34" charset="-122"/>
                <a:cs typeface="Montserrat"/>
                <a:sym typeface="Montserrat"/>
              </a:rPr>
              <a:t>Black Tablet</a:t>
            </a:r>
          </a:p>
          <a:p>
            <a:pPr>
              <a:lnSpc>
                <a:spcPct val="80000"/>
              </a:lnSpc>
              <a:buClr>
                <a:srgbClr val="212121"/>
              </a:buClr>
              <a:buSzPct val="25000"/>
            </a:pPr>
            <a:r>
              <a:rPr lang="zh-CN" altLang="en-US" sz="4000" dirty="0">
                <a:solidFill>
                  <a:schemeClr val="bg1"/>
                </a:solidFill>
                <a:latin typeface="思源黑体 CN Regular" panose="020B0500000000000000" pitchFamily="34" charset="-122"/>
                <a:ea typeface="思源黑体 CN Regular" panose="020B0500000000000000" pitchFamily="34" charset="-122"/>
                <a:cs typeface="Montserrat"/>
                <a:sym typeface="Montserrat"/>
              </a:rPr>
              <a:t>添加标题</a:t>
            </a:r>
            <a:endParaRPr lang="it-IT" sz="4000" dirty="0">
              <a:solidFill>
                <a:schemeClr val="bg1"/>
              </a:solidFill>
              <a:latin typeface="思源黑体 CN Regular" panose="020B0500000000000000" pitchFamily="34" charset="-122"/>
              <a:ea typeface="思源黑体 CN Regular" panose="020B0500000000000000" pitchFamily="34" charset="-122"/>
              <a:cs typeface="Montserrat"/>
              <a:sym typeface="Montserrat"/>
            </a:endParaRPr>
          </a:p>
        </p:txBody>
      </p:sp>
      <p:sp>
        <p:nvSpPr>
          <p:cNvPr id="17" name="Shape 975"/>
          <p:cNvSpPr/>
          <p:nvPr/>
        </p:nvSpPr>
        <p:spPr>
          <a:xfrm>
            <a:off x="9260413" y="4153344"/>
            <a:ext cx="2414081" cy="381000"/>
          </a:xfrm>
          <a:prstGeom prst="rect">
            <a:avLst/>
          </a:prstGeom>
          <a:noFill/>
          <a:ln>
            <a:noFill/>
          </a:ln>
        </p:spPr>
        <p:txBody>
          <a:bodyPr lIns="24375" tIns="24375" rIns="24375" bIns="24375" anchor="t" anchorCtr="0">
            <a:noAutofit/>
          </a:bodyPr>
          <a:lstStyle/>
          <a:p>
            <a:pPr>
              <a:lnSpc>
                <a:spcPct val="120000"/>
              </a:lnSpc>
              <a:buClr>
                <a:srgbClr val="212121"/>
              </a:buClr>
              <a:buSzPct val="25000"/>
            </a:pPr>
            <a:r>
              <a:rPr lang="zh-CN" altLang="en-US" sz="15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a:sym typeface="Montserrat"/>
              </a:rPr>
              <a:t>添加更改内容</a:t>
            </a:r>
            <a:endParaRPr lang="it-IT" sz="15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a:sym typeface="Montserrat"/>
            </a:endParaRPr>
          </a:p>
        </p:txBody>
      </p:sp>
      <p:sp>
        <p:nvSpPr>
          <p:cNvPr id="24" name="TextBox 5"/>
          <p:cNvSpPr txBox="1"/>
          <p:nvPr/>
        </p:nvSpPr>
        <p:spPr>
          <a:xfrm>
            <a:off x="5996894" y="2953610"/>
            <a:ext cx="4904261" cy="841641"/>
          </a:xfrm>
          <a:prstGeom prst="rect">
            <a:avLst/>
          </a:prstGeom>
          <a:noFill/>
        </p:spPr>
        <p:txBody>
          <a:bodyPr wrap="square" rtlCol="0">
            <a:spAutoFit/>
          </a:bodyPr>
          <a:lstStyle/>
          <a:p>
            <a:pPr algn="r">
              <a:lnSpc>
                <a:spcPct val="150000"/>
              </a:lnSpc>
            </a:pPr>
            <a:r>
              <a:rPr lang="zh-CN" altLang="en-US" dirty="0">
                <a:solidFill>
                  <a:schemeClr val="bg1">
                    <a:lumMod val="50000"/>
                  </a:schemeClr>
                </a:solidFill>
                <a:latin typeface="思源黑体 CN Regular" panose="020B0500000000000000" pitchFamily="34" charset="-122"/>
                <a:ea typeface="思源黑体 CN Regular" panose="020B0500000000000000" pitchFamily="34" charset="-122"/>
                <a:cs typeface="Montserrat Light" charset="0"/>
              </a:rPr>
              <a:t>点此处输入您的文本内容，或复制粘贴内容。</a:t>
            </a:r>
          </a:p>
          <a:p>
            <a:pPr algn="r">
              <a:lnSpc>
                <a:spcPct val="150000"/>
              </a:lnSpc>
            </a:pPr>
            <a:endParaRPr lang="en-US" dirty="0">
              <a:solidFill>
                <a:schemeClr val="bg1">
                  <a:lumMod val="50000"/>
                </a:schemeClr>
              </a:solidFill>
              <a:latin typeface="思源黑体 CN Regular" panose="020B0500000000000000" pitchFamily="34" charset="-122"/>
              <a:ea typeface="思源黑体 CN Regular" panose="020B0500000000000000" pitchFamily="34" charset="-122"/>
              <a:cs typeface="Montserrat Light"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 presetClass="entr" presetSubtype="4" decel="5000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1500" fill="hold"/>
                                        <p:tgtEl>
                                          <p:spTgt spid="24"/>
                                        </p:tgtEl>
                                        <p:attrNameLst>
                                          <p:attrName>ppt_x</p:attrName>
                                        </p:attrNameLst>
                                      </p:cBhvr>
                                      <p:tavLst>
                                        <p:tav tm="0">
                                          <p:val>
                                            <p:strVal val="#ppt_x"/>
                                          </p:val>
                                        </p:tav>
                                        <p:tav tm="100000">
                                          <p:val>
                                            <p:strVal val="#ppt_x"/>
                                          </p:val>
                                        </p:tav>
                                      </p:tavLst>
                                    </p:anim>
                                    <p:anim calcmode="lin" valueType="num">
                                      <p:cBhvr additive="base">
                                        <p:cTn id="14" dur="1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ppt_x"/>
                                          </p:val>
                                        </p:tav>
                                        <p:tav tm="100000">
                                          <p:val>
                                            <p:strVal val="#ppt_x"/>
                                          </p:val>
                                        </p:tav>
                                      </p:tavLst>
                                    </p:anim>
                                    <p:anim calcmode="lin" valueType="num">
                                      <p:cBhvr additive="base">
                                        <p:cTn id="2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nodePh="1">
                                  <p:stCondLst>
                                    <p:cond delay="0"/>
                                  </p:stCondLst>
                                  <p:endCondLst>
                                    <p:cond evt="begin" delay="0">
                                      <p:tn val="32"/>
                                    </p:cond>
                                  </p:end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ppt_x"/>
                                          </p:val>
                                        </p:tav>
                                        <p:tav tm="100000">
                                          <p:val>
                                            <p:strVal val="#ppt_x"/>
                                          </p:val>
                                        </p:tav>
                                      </p:tavLst>
                                    </p:anim>
                                    <p:anim calcmode="lin" valueType="num">
                                      <p:cBhvr additive="base">
                                        <p:cTn id="35" dur="500" fill="hold"/>
                                        <p:tgtEl>
                                          <p:spTgt spid="19"/>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ppt_x"/>
                                          </p:val>
                                        </p:tav>
                                        <p:tav tm="100000">
                                          <p:val>
                                            <p:strVal val="#ppt_x"/>
                                          </p:val>
                                        </p:tav>
                                      </p:tavLst>
                                    </p:anim>
                                    <p:anim calcmode="lin" valueType="num">
                                      <p:cBhvr additive="base">
                                        <p:cTn id="39" dur="500" fill="hold"/>
                                        <p:tgtEl>
                                          <p:spTgt spid="20"/>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ppt_x"/>
                                          </p:val>
                                        </p:tav>
                                        <p:tav tm="100000">
                                          <p:val>
                                            <p:strVal val="#ppt_x"/>
                                          </p:val>
                                        </p:tav>
                                      </p:tavLst>
                                    </p:anim>
                                    <p:anim calcmode="lin" valueType="num">
                                      <p:cBhvr additive="base">
                                        <p:cTn id="4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3" grpId="0"/>
      <p:bldP spid="9" grpId="0" animBg="1"/>
      <p:bldP spid="10" grpId="0"/>
      <p:bldP spid="17"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243" y="-1337013"/>
            <a:ext cx="12709369" cy="9532026"/>
          </a:xfrm>
          <a:prstGeom prst="rect">
            <a:avLst/>
          </a:prstGeom>
        </p:spPr>
      </p:pic>
      <p:grpSp>
        <p:nvGrpSpPr>
          <p:cNvPr id="18" name="组合 17"/>
          <p:cNvGrpSpPr/>
          <p:nvPr/>
        </p:nvGrpSpPr>
        <p:grpSpPr>
          <a:xfrm>
            <a:off x="1045644" y="3770397"/>
            <a:ext cx="2157484" cy="2247679"/>
            <a:chOff x="553373" y="3278104"/>
            <a:chExt cx="2832379" cy="2950789"/>
          </a:xfrm>
        </p:grpSpPr>
        <p:sp>
          <p:nvSpPr>
            <p:cNvPr id="2" name="矩形 1"/>
            <p:cNvSpPr/>
            <p:nvPr/>
          </p:nvSpPr>
          <p:spPr>
            <a:xfrm>
              <a:off x="675382" y="3278104"/>
              <a:ext cx="2710370" cy="2624875"/>
            </a:xfrm>
            <a:prstGeom prst="rect">
              <a:avLst/>
            </a:prstGeom>
            <a:solidFill>
              <a:schemeClr val="bg1"/>
            </a:solidFill>
            <a:ln>
              <a:noFill/>
            </a:ln>
            <a:effectLst>
              <a:outerShdw blurRad="304800" dir="5400000" sx="120000" sy="120000" algn="ctr" rotWithShape="0">
                <a:schemeClr val="bg1">
                  <a:lumMod val="6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10600030101010101" charset="-122"/>
                <a:ea typeface="思源黑体 CN Light" panose="02010600030101010101" charset="-122"/>
              </a:endParaRPr>
            </a:p>
          </p:txBody>
        </p:sp>
        <p:sp>
          <p:nvSpPr>
            <p:cNvPr id="3" name="Shape 1221"/>
            <p:cNvSpPr txBox="1"/>
            <p:nvPr/>
          </p:nvSpPr>
          <p:spPr>
            <a:xfrm>
              <a:off x="1051575" y="4382038"/>
              <a:ext cx="1887853" cy="1846855"/>
            </a:xfrm>
            <a:prstGeom prst="rect">
              <a:avLst/>
            </a:prstGeom>
            <a:noFill/>
            <a:ln>
              <a:noFill/>
            </a:ln>
          </p:spPr>
          <p:txBody>
            <a:bodyPr spcFirstLastPara="1" wrap="square" lIns="22851" tIns="22851" rIns="22851" bIns="22851" anchor="t" anchorCtr="0">
              <a:noAutofit/>
            </a:bodyPr>
            <a:lstStyle/>
            <a:p>
              <a:pPr algn="ctr">
                <a:lnSpc>
                  <a:spcPct val="120000"/>
                </a:lnSpc>
                <a:buClr>
                  <a:srgbClr val="5E5E5E"/>
                </a:buClr>
                <a:buSzPct val="25000"/>
              </a:pPr>
              <a:r>
                <a:rPr lang="en-US" altLang="zh-CN" sz="1200" dirty="0">
                  <a:solidFill>
                    <a:schemeClr val="bg1">
                      <a:lumMod val="50000"/>
                    </a:schemeClr>
                  </a:solidFill>
                  <a:latin typeface="思源黑体 CN Regular" panose="020B0500000000000000" pitchFamily="34" charset="-122"/>
                  <a:ea typeface="思源黑体 CN Regular" panose="020B0500000000000000" pitchFamily="34" charset="-122"/>
                  <a:cs typeface="Segoe UI Light" panose="020B0502040204020203" pitchFamily="34" charset="0"/>
                  <a:sym typeface="微软雅黑" panose="020B0503020204020204" pitchFamily="34" charset="-122"/>
                </a:rPr>
                <a:t>The setting sun sank deep in the sea but did not see the waves</a:t>
              </a:r>
              <a:endParaRPr lang="it-IT" altLang="zh-CN" sz="12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a:sym typeface="Montserrat"/>
              </a:endParaRPr>
            </a:p>
          </p:txBody>
        </p:sp>
        <p:sp>
          <p:nvSpPr>
            <p:cNvPr id="12" name="TextBox 5"/>
            <p:cNvSpPr txBox="1"/>
            <p:nvPr/>
          </p:nvSpPr>
          <p:spPr>
            <a:xfrm>
              <a:off x="553373" y="3649024"/>
              <a:ext cx="2710370" cy="510708"/>
            </a:xfrm>
            <a:prstGeom prst="rect">
              <a:avLst/>
            </a:prstGeom>
            <a:noFill/>
          </p:spPr>
          <p:txBody>
            <a:bodyPr wrap="square" rtlCol="0">
              <a:spAutoFit/>
            </a:bodyPr>
            <a:lstStyle/>
            <a:p>
              <a:pPr algn="r">
                <a:lnSpc>
                  <a:spcPct val="150000"/>
                </a:lnSpc>
              </a:pPr>
              <a:r>
                <a:rPr lang="zh-CN" altLang="en-US" sz="16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Light" charset="0"/>
                </a:rPr>
                <a:t>输入您的文本内容</a:t>
              </a:r>
              <a:endParaRPr lang="en-US" sz="16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Light" charset="0"/>
              </a:endParaRPr>
            </a:p>
          </p:txBody>
        </p:sp>
      </p:grpSp>
      <p:grpSp>
        <p:nvGrpSpPr>
          <p:cNvPr id="19" name="组合 18"/>
          <p:cNvGrpSpPr/>
          <p:nvPr/>
        </p:nvGrpSpPr>
        <p:grpSpPr>
          <a:xfrm>
            <a:off x="4198435" y="3770398"/>
            <a:ext cx="2091257" cy="1999424"/>
            <a:chOff x="640317" y="3278104"/>
            <a:chExt cx="2745435" cy="2624875"/>
          </a:xfrm>
        </p:grpSpPr>
        <p:sp>
          <p:nvSpPr>
            <p:cNvPr id="20" name="矩形 19"/>
            <p:cNvSpPr/>
            <p:nvPr/>
          </p:nvSpPr>
          <p:spPr>
            <a:xfrm>
              <a:off x="675382" y="3278104"/>
              <a:ext cx="2710370" cy="2624875"/>
            </a:xfrm>
            <a:prstGeom prst="rect">
              <a:avLst/>
            </a:prstGeom>
            <a:solidFill>
              <a:schemeClr val="bg1"/>
            </a:solidFill>
            <a:ln>
              <a:noFill/>
            </a:ln>
            <a:effectLst>
              <a:outerShdw blurRad="304800" dir="5400000" sx="120000" sy="120000" algn="ctr" rotWithShape="0">
                <a:schemeClr val="bg1">
                  <a:lumMod val="6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10600030101010101" charset="-122"/>
                <a:ea typeface="思源黑体 CN Light" panose="02010600030101010101" charset="-122"/>
              </a:endParaRPr>
            </a:p>
          </p:txBody>
        </p:sp>
        <p:sp>
          <p:nvSpPr>
            <p:cNvPr id="21" name="Shape 1221"/>
            <p:cNvSpPr txBox="1"/>
            <p:nvPr/>
          </p:nvSpPr>
          <p:spPr>
            <a:xfrm>
              <a:off x="1051575" y="4399986"/>
              <a:ext cx="1887853" cy="1411453"/>
            </a:xfrm>
            <a:prstGeom prst="rect">
              <a:avLst/>
            </a:prstGeom>
            <a:noFill/>
            <a:ln>
              <a:noFill/>
            </a:ln>
          </p:spPr>
          <p:txBody>
            <a:bodyPr spcFirstLastPara="1" wrap="square" lIns="22851" tIns="22851" rIns="22851" bIns="22851" anchor="t" anchorCtr="0">
              <a:noAutofit/>
            </a:bodyPr>
            <a:lstStyle/>
            <a:p>
              <a:pPr algn="ctr">
                <a:lnSpc>
                  <a:spcPct val="120000"/>
                </a:lnSpc>
                <a:buClr>
                  <a:srgbClr val="5E5E5E"/>
                </a:buClr>
                <a:buSzPct val="25000"/>
              </a:pPr>
              <a:r>
                <a:rPr lang="en-US" altLang="zh-CN" sz="1200" dirty="0">
                  <a:solidFill>
                    <a:schemeClr val="bg1">
                      <a:lumMod val="50000"/>
                    </a:schemeClr>
                  </a:solidFill>
                  <a:latin typeface="思源黑体 CN Regular" panose="020B0500000000000000" pitchFamily="34" charset="-122"/>
                  <a:ea typeface="思源黑体 CN Regular" panose="020B0500000000000000" pitchFamily="34" charset="-122"/>
                  <a:cs typeface="Segoe UI Light" panose="020B0502040204020203" pitchFamily="34" charset="0"/>
                  <a:sym typeface="微软雅黑" panose="020B0503020204020204" pitchFamily="34" charset="-122"/>
                </a:rPr>
                <a:t>The setting sun sank deep in the sea but did not see the waves</a:t>
              </a:r>
              <a:endParaRPr lang="it-IT" altLang="zh-CN" sz="12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a:sym typeface="Montserrat"/>
              </a:endParaRPr>
            </a:p>
          </p:txBody>
        </p:sp>
        <p:sp>
          <p:nvSpPr>
            <p:cNvPr id="22" name="TextBox 5"/>
            <p:cNvSpPr txBox="1"/>
            <p:nvPr/>
          </p:nvSpPr>
          <p:spPr>
            <a:xfrm>
              <a:off x="640317" y="3667107"/>
              <a:ext cx="2710370" cy="510708"/>
            </a:xfrm>
            <a:prstGeom prst="rect">
              <a:avLst/>
            </a:prstGeom>
            <a:noFill/>
          </p:spPr>
          <p:txBody>
            <a:bodyPr wrap="square" rtlCol="0">
              <a:spAutoFit/>
            </a:bodyPr>
            <a:lstStyle/>
            <a:p>
              <a:pPr algn="r">
                <a:lnSpc>
                  <a:spcPct val="150000"/>
                </a:lnSpc>
              </a:pPr>
              <a:r>
                <a:rPr lang="zh-CN" altLang="en-US" sz="16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Light" charset="0"/>
                </a:rPr>
                <a:t>输入您的文本内容</a:t>
              </a:r>
              <a:endParaRPr lang="en-US" sz="16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Light" charset="0"/>
              </a:endParaRPr>
            </a:p>
          </p:txBody>
        </p:sp>
      </p:grpSp>
      <p:grpSp>
        <p:nvGrpSpPr>
          <p:cNvPr id="23" name="组合 22"/>
          <p:cNvGrpSpPr/>
          <p:nvPr/>
        </p:nvGrpSpPr>
        <p:grpSpPr>
          <a:xfrm>
            <a:off x="1111871" y="1444905"/>
            <a:ext cx="2077902" cy="2109442"/>
            <a:chOff x="675382" y="3278104"/>
            <a:chExt cx="2727903" cy="2769309"/>
          </a:xfrm>
        </p:grpSpPr>
        <p:sp>
          <p:nvSpPr>
            <p:cNvPr id="24" name="矩形 23"/>
            <p:cNvSpPr/>
            <p:nvPr/>
          </p:nvSpPr>
          <p:spPr>
            <a:xfrm>
              <a:off x="675382" y="3278104"/>
              <a:ext cx="2710370" cy="2624875"/>
            </a:xfrm>
            <a:prstGeom prst="rect">
              <a:avLst/>
            </a:prstGeom>
            <a:solidFill>
              <a:schemeClr val="bg1"/>
            </a:solidFill>
            <a:ln>
              <a:noFill/>
            </a:ln>
            <a:effectLst>
              <a:outerShdw blurRad="304800" dir="5400000" sx="120000" sy="120000" algn="ctr" rotWithShape="0">
                <a:schemeClr val="bg1">
                  <a:lumMod val="6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10600030101010101" charset="-122"/>
                <a:ea typeface="思源黑体 CN Light" panose="02010600030101010101" charset="-122"/>
              </a:endParaRPr>
            </a:p>
          </p:txBody>
        </p:sp>
        <p:sp>
          <p:nvSpPr>
            <p:cNvPr id="25" name="Shape 1221"/>
            <p:cNvSpPr txBox="1"/>
            <p:nvPr/>
          </p:nvSpPr>
          <p:spPr>
            <a:xfrm>
              <a:off x="1051576" y="4200558"/>
              <a:ext cx="1887852" cy="1846855"/>
            </a:xfrm>
            <a:prstGeom prst="rect">
              <a:avLst/>
            </a:prstGeom>
            <a:noFill/>
            <a:ln>
              <a:noFill/>
            </a:ln>
          </p:spPr>
          <p:txBody>
            <a:bodyPr spcFirstLastPara="1" wrap="square" lIns="22851" tIns="22851" rIns="22851" bIns="22851" anchor="t" anchorCtr="0">
              <a:noAutofit/>
            </a:bodyPr>
            <a:lstStyle/>
            <a:p>
              <a:pPr algn="ctr">
                <a:lnSpc>
                  <a:spcPct val="120000"/>
                </a:lnSpc>
                <a:buClr>
                  <a:srgbClr val="5E5E5E"/>
                </a:buClr>
                <a:buSzPct val="25000"/>
              </a:pPr>
              <a:r>
                <a:rPr lang="en-US" altLang="zh-CN" sz="1200" dirty="0">
                  <a:solidFill>
                    <a:schemeClr val="bg1">
                      <a:lumMod val="50000"/>
                    </a:schemeClr>
                  </a:solidFill>
                  <a:latin typeface="思源黑体 CN Regular" panose="020B0500000000000000" pitchFamily="34" charset="-122"/>
                  <a:ea typeface="思源黑体 CN Regular" panose="020B0500000000000000" pitchFamily="34" charset="-122"/>
                  <a:cs typeface="Segoe UI Light" panose="020B0502040204020203" pitchFamily="34" charset="0"/>
                  <a:sym typeface="微软雅黑" panose="020B0503020204020204" pitchFamily="34" charset="-122"/>
                </a:rPr>
                <a:t>The setting sun sank deep in the sea but did not see the waves </a:t>
              </a:r>
              <a:endParaRPr lang="it-IT" altLang="zh-CN" sz="12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a:sym typeface="Montserrat"/>
              </a:endParaRPr>
            </a:p>
            <a:p>
              <a:pPr algn="ctr">
                <a:lnSpc>
                  <a:spcPct val="120000"/>
                </a:lnSpc>
                <a:buClr>
                  <a:srgbClr val="5E5E5E"/>
                </a:buClr>
                <a:buSzPct val="25000"/>
              </a:pPr>
              <a:endParaRPr lang="it-IT" altLang="zh-CN" sz="12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a:sym typeface="Montserrat"/>
              </a:endParaRPr>
            </a:p>
          </p:txBody>
        </p:sp>
        <p:sp>
          <p:nvSpPr>
            <p:cNvPr id="26" name="TextBox 5"/>
            <p:cNvSpPr txBox="1"/>
            <p:nvPr/>
          </p:nvSpPr>
          <p:spPr>
            <a:xfrm>
              <a:off x="692915" y="3536670"/>
              <a:ext cx="2710370" cy="510708"/>
            </a:xfrm>
            <a:prstGeom prst="rect">
              <a:avLst/>
            </a:prstGeom>
            <a:noFill/>
          </p:spPr>
          <p:txBody>
            <a:bodyPr wrap="square" rtlCol="0">
              <a:spAutoFit/>
            </a:bodyPr>
            <a:lstStyle/>
            <a:p>
              <a:pPr algn="r">
                <a:lnSpc>
                  <a:spcPct val="150000"/>
                </a:lnSpc>
              </a:pPr>
              <a:r>
                <a:rPr lang="zh-CN" altLang="en-US" sz="16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Light" charset="0"/>
                </a:rPr>
                <a:t>输入您的文本内容</a:t>
              </a:r>
              <a:endParaRPr lang="en-US" sz="16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Light" charset="0"/>
              </a:endParaRPr>
            </a:p>
          </p:txBody>
        </p:sp>
      </p:grpSp>
      <p:grpSp>
        <p:nvGrpSpPr>
          <p:cNvPr id="27" name="组合 26"/>
          <p:cNvGrpSpPr/>
          <p:nvPr/>
        </p:nvGrpSpPr>
        <p:grpSpPr>
          <a:xfrm>
            <a:off x="4171725" y="1444905"/>
            <a:ext cx="2091257" cy="2109442"/>
            <a:chOff x="640317" y="3278104"/>
            <a:chExt cx="2745435" cy="2769309"/>
          </a:xfrm>
        </p:grpSpPr>
        <p:sp>
          <p:nvSpPr>
            <p:cNvPr id="28" name="矩形 27"/>
            <p:cNvSpPr/>
            <p:nvPr/>
          </p:nvSpPr>
          <p:spPr>
            <a:xfrm>
              <a:off x="675382" y="3278104"/>
              <a:ext cx="2710370" cy="2624875"/>
            </a:xfrm>
            <a:prstGeom prst="rect">
              <a:avLst/>
            </a:prstGeom>
            <a:solidFill>
              <a:schemeClr val="bg1"/>
            </a:solidFill>
            <a:ln>
              <a:noFill/>
            </a:ln>
            <a:effectLst>
              <a:outerShdw blurRad="304800" dir="5400000" sx="120000" sy="120000" algn="ctr" rotWithShape="0">
                <a:schemeClr val="bg1">
                  <a:lumMod val="6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10600030101010101" charset="-122"/>
                <a:ea typeface="思源黑体 CN Light" panose="02010600030101010101" charset="-122"/>
              </a:endParaRPr>
            </a:p>
          </p:txBody>
        </p:sp>
        <p:sp>
          <p:nvSpPr>
            <p:cNvPr id="29" name="Shape 1221"/>
            <p:cNvSpPr txBox="1"/>
            <p:nvPr/>
          </p:nvSpPr>
          <p:spPr>
            <a:xfrm>
              <a:off x="1051576" y="4200558"/>
              <a:ext cx="1887852" cy="1846855"/>
            </a:xfrm>
            <a:prstGeom prst="rect">
              <a:avLst/>
            </a:prstGeom>
            <a:noFill/>
            <a:ln>
              <a:noFill/>
            </a:ln>
          </p:spPr>
          <p:txBody>
            <a:bodyPr spcFirstLastPara="1" wrap="square" lIns="22851" tIns="22851" rIns="22851" bIns="22851" anchor="t" anchorCtr="0">
              <a:noAutofit/>
            </a:bodyPr>
            <a:lstStyle/>
            <a:p>
              <a:pPr algn="ctr">
                <a:lnSpc>
                  <a:spcPct val="120000"/>
                </a:lnSpc>
                <a:buClr>
                  <a:srgbClr val="5E5E5E"/>
                </a:buClr>
                <a:buSzPct val="25000"/>
              </a:pPr>
              <a:r>
                <a:rPr lang="en-US" altLang="zh-CN" sz="1200" dirty="0">
                  <a:solidFill>
                    <a:schemeClr val="bg1">
                      <a:lumMod val="50000"/>
                    </a:schemeClr>
                  </a:solidFill>
                  <a:latin typeface="思源黑体 CN Regular" panose="020B0500000000000000" pitchFamily="34" charset="-122"/>
                  <a:ea typeface="思源黑体 CN Regular" panose="020B0500000000000000" pitchFamily="34" charset="-122"/>
                  <a:cs typeface="Segoe UI Light" panose="020B0502040204020203" pitchFamily="34" charset="0"/>
                  <a:sym typeface="微软雅黑" panose="020B0503020204020204" pitchFamily="34" charset="-122"/>
                </a:rPr>
                <a:t>The setting sun sank deep in the sea but did not see the waves</a:t>
              </a:r>
              <a:endParaRPr lang="it-IT" altLang="zh-CN" sz="12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a:sym typeface="Montserrat"/>
              </a:endParaRPr>
            </a:p>
          </p:txBody>
        </p:sp>
        <p:sp>
          <p:nvSpPr>
            <p:cNvPr id="30" name="TextBox 5"/>
            <p:cNvSpPr txBox="1"/>
            <p:nvPr/>
          </p:nvSpPr>
          <p:spPr>
            <a:xfrm>
              <a:off x="640317" y="3598310"/>
              <a:ext cx="2710371" cy="510708"/>
            </a:xfrm>
            <a:prstGeom prst="rect">
              <a:avLst/>
            </a:prstGeom>
            <a:noFill/>
          </p:spPr>
          <p:txBody>
            <a:bodyPr wrap="square" rtlCol="0">
              <a:spAutoFit/>
            </a:bodyPr>
            <a:lstStyle/>
            <a:p>
              <a:pPr algn="r">
                <a:lnSpc>
                  <a:spcPct val="150000"/>
                </a:lnSpc>
              </a:pPr>
              <a:r>
                <a:rPr lang="zh-CN" altLang="en-US" sz="16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Light" charset="0"/>
                </a:rPr>
                <a:t>输入您的文本内容</a:t>
              </a:r>
              <a:endParaRPr lang="en-US" sz="16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Light" charset="0"/>
              </a:endParaRPr>
            </a:p>
          </p:txBody>
        </p:sp>
      </p:grpSp>
      <p:grpSp>
        <p:nvGrpSpPr>
          <p:cNvPr id="4" name="组合 3"/>
          <p:cNvGrpSpPr/>
          <p:nvPr/>
        </p:nvGrpSpPr>
        <p:grpSpPr>
          <a:xfrm>
            <a:off x="8227477" y="2699229"/>
            <a:ext cx="2512678" cy="2729193"/>
            <a:chOff x="8227477" y="2699229"/>
            <a:chExt cx="2512678" cy="2729193"/>
          </a:xfrm>
        </p:grpSpPr>
        <p:sp>
          <p:nvSpPr>
            <p:cNvPr id="31" name="Shape 1221"/>
            <p:cNvSpPr txBox="1"/>
            <p:nvPr/>
          </p:nvSpPr>
          <p:spPr>
            <a:xfrm>
              <a:off x="8227477" y="3429000"/>
              <a:ext cx="2512678" cy="1999422"/>
            </a:xfrm>
            <a:prstGeom prst="rect">
              <a:avLst/>
            </a:prstGeom>
            <a:noFill/>
            <a:ln>
              <a:noFill/>
            </a:ln>
            <a:effectLst>
              <a:outerShdw blurRad="63500" sx="102000" sy="102000" algn="ctr" rotWithShape="0">
                <a:prstClr val="black">
                  <a:alpha val="44000"/>
                </a:prstClr>
              </a:outerShdw>
            </a:effectLst>
          </p:spPr>
          <p:txBody>
            <a:bodyPr spcFirstLastPara="1" wrap="square" lIns="22851" tIns="22851" rIns="22851" bIns="22851" anchor="t" anchorCtr="0">
              <a:noAutofit/>
            </a:bodyPr>
            <a:lstStyle/>
            <a:p>
              <a:pPr algn="ctr">
                <a:lnSpc>
                  <a:spcPct val="120000"/>
                </a:lnSpc>
                <a:buClr>
                  <a:srgbClr val="5E5E5E"/>
                </a:buClr>
                <a:buSzPct val="25000"/>
              </a:pPr>
              <a:r>
                <a:rPr lang="en-US" altLang="zh-CN" sz="1200" b="1" dirty="0">
                  <a:solidFill>
                    <a:schemeClr val="bg1"/>
                  </a:solidFill>
                  <a:latin typeface="思源黑体 CN Light" panose="02010600030101010101" charset="-122"/>
                  <a:ea typeface="思源黑体 CN Light" panose="02010600030101010101" charset="-122"/>
                  <a:cs typeface="Segoe UI Light" panose="020B0502040204020203" pitchFamily="34" charset="0"/>
                  <a:sym typeface="微软雅黑" panose="020B0503020204020204" pitchFamily="34" charset="-122"/>
                </a:rPr>
                <a:t>The setting sun sank deep in the sea but did not see the waves</a:t>
              </a:r>
              <a:r>
                <a:rPr lang="zh-CN" altLang="en-US" sz="1200" b="1" dirty="0">
                  <a:solidFill>
                    <a:schemeClr val="bg1"/>
                  </a:solidFill>
                  <a:latin typeface="思源黑体 CN Light" panose="02010600030101010101" charset="-122"/>
                  <a:ea typeface="思源黑体 CN Light" panose="02010600030101010101" charset="-122"/>
                  <a:cs typeface="Segoe UI Light" panose="020B0502040204020203" pitchFamily="34" charset="0"/>
                  <a:sym typeface="微软雅黑" panose="020B0503020204020204" pitchFamily="34" charset="-122"/>
                </a:rPr>
                <a:t>。</a:t>
              </a:r>
              <a:r>
                <a:rPr lang="en-US" altLang="zh-CN" sz="1200" b="1" dirty="0">
                  <a:solidFill>
                    <a:schemeClr val="bg1"/>
                  </a:solidFill>
                  <a:latin typeface="思源黑体 CN Light" panose="02010600030101010101" charset="-122"/>
                  <a:ea typeface="思源黑体 CN Light" panose="02010600030101010101" charset="-122"/>
                  <a:cs typeface="Segoe UI Light" panose="020B0502040204020203" pitchFamily="34" charset="0"/>
                  <a:sym typeface="微软雅黑" panose="020B0503020204020204" pitchFamily="34" charset="-122"/>
                </a:rPr>
                <a:t>The setting sun sank deep in the sea but did not see the waves</a:t>
              </a:r>
              <a:endParaRPr lang="it-IT" altLang="zh-CN" sz="1200" b="1" dirty="0">
                <a:solidFill>
                  <a:schemeClr val="bg1"/>
                </a:solidFill>
                <a:latin typeface="思源黑体 CN Light" panose="02010600030101010101" charset="-122"/>
                <a:ea typeface="思源黑体 CN Light" panose="02010600030101010101" charset="-122"/>
                <a:cs typeface="Montserrat"/>
                <a:sym typeface="Montserrat"/>
              </a:endParaRPr>
            </a:p>
            <a:p>
              <a:pPr algn="ctr">
                <a:lnSpc>
                  <a:spcPct val="120000"/>
                </a:lnSpc>
                <a:buClr>
                  <a:srgbClr val="5E5E5E"/>
                </a:buClr>
                <a:buSzPct val="25000"/>
              </a:pPr>
              <a:r>
                <a:rPr lang="en-US" altLang="zh-CN" sz="1200" b="1" dirty="0">
                  <a:solidFill>
                    <a:schemeClr val="bg1"/>
                  </a:solidFill>
                  <a:latin typeface="思源黑体 CN Light" panose="02010600030101010101" charset="-122"/>
                  <a:ea typeface="思源黑体 CN Light" panose="02010600030101010101" charset="-122"/>
                  <a:cs typeface="Segoe UI Light" panose="020B0502040204020203" pitchFamily="34" charset="0"/>
                  <a:sym typeface="微软雅黑" panose="020B0503020204020204" pitchFamily="34" charset="-122"/>
                </a:rPr>
                <a:t>The setting sun sank deep in the sea but did not see the waves</a:t>
              </a:r>
              <a:endParaRPr lang="it-IT" altLang="zh-CN" sz="1200" b="1" dirty="0">
                <a:solidFill>
                  <a:schemeClr val="bg1"/>
                </a:solidFill>
                <a:latin typeface="思源黑体 CN Light" panose="02010600030101010101" charset="-122"/>
                <a:ea typeface="思源黑体 CN Light" panose="02010600030101010101" charset="-122"/>
                <a:cs typeface="Montserrat"/>
                <a:sym typeface="Montserrat"/>
              </a:endParaRPr>
            </a:p>
            <a:p>
              <a:pPr algn="ctr">
                <a:lnSpc>
                  <a:spcPct val="120000"/>
                </a:lnSpc>
                <a:buClr>
                  <a:srgbClr val="5E5E5E"/>
                </a:buClr>
                <a:buSzPct val="25000"/>
              </a:pPr>
              <a:endParaRPr lang="it-IT" altLang="zh-CN" sz="1200" b="1" dirty="0">
                <a:solidFill>
                  <a:schemeClr val="bg1"/>
                </a:solidFill>
                <a:latin typeface="思源黑体 CN Light" panose="02010600030101010101" charset="-122"/>
                <a:ea typeface="思源黑体 CN Light" panose="02010600030101010101" charset="-122"/>
                <a:cs typeface="Montserrat"/>
                <a:sym typeface="Montserrat"/>
              </a:endParaRPr>
            </a:p>
          </p:txBody>
        </p:sp>
        <p:sp>
          <p:nvSpPr>
            <p:cNvPr id="32" name="TextBox 5"/>
            <p:cNvSpPr txBox="1"/>
            <p:nvPr/>
          </p:nvSpPr>
          <p:spPr>
            <a:xfrm>
              <a:off x="8227477" y="2699229"/>
              <a:ext cx="2064547" cy="423321"/>
            </a:xfrm>
            <a:prstGeom prst="rect">
              <a:avLst/>
            </a:prstGeom>
            <a:noFill/>
            <a:effectLst>
              <a:outerShdw blurRad="63500" sx="102000" sy="102000" algn="ctr" rotWithShape="0">
                <a:prstClr val="black">
                  <a:alpha val="44000"/>
                </a:prstClr>
              </a:outerShdw>
            </a:effectLst>
          </p:spPr>
          <p:txBody>
            <a:bodyPr wrap="square" rtlCol="0">
              <a:spAutoFit/>
            </a:bodyPr>
            <a:lstStyle/>
            <a:p>
              <a:pPr algn="r">
                <a:lnSpc>
                  <a:spcPct val="150000"/>
                </a:lnSpc>
              </a:pPr>
              <a:r>
                <a:rPr lang="zh-CN" altLang="en-US" sz="1600" b="1" dirty="0">
                  <a:solidFill>
                    <a:schemeClr val="bg1"/>
                  </a:solidFill>
                  <a:latin typeface="思源黑体 CN Light" panose="02010600030101010101" charset="-122"/>
                  <a:ea typeface="思源黑体 CN Light" panose="02010600030101010101" charset="-122"/>
                  <a:cs typeface="Montserrat Light" charset="0"/>
                </a:rPr>
                <a:t>输入您的文本内容</a:t>
              </a:r>
              <a:endParaRPr lang="en-US" sz="1600" b="1" dirty="0">
                <a:solidFill>
                  <a:schemeClr val="bg1"/>
                </a:solidFill>
                <a:latin typeface="思源黑体 CN Light" panose="02010600030101010101" charset="-122"/>
                <a:ea typeface="思源黑体 CN Light" panose="02010600030101010101" charset="-122"/>
                <a:cs typeface="Montserrat Light"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p:cNvSpPr/>
          <p:nvPr/>
        </p:nvSpPr>
        <p:spPr>
          <a:xfrm>
            <a:off x="6652009" y="0"/>
            <a:ext cx="3938953" cy="6858000"/>
          </a:xfrm>
          <a:custGeom>
            <a:avLst/>
            <a:gdLst>
              <a:gd name="connsiteX0" fmla="*/ 0 w 2100105"/>
              <a:gd name="connsiteY0" fmla="*/ 0 h 6858000"/>
              <a:gd name="connsiteX1" fmla="*/ 2100105 w 2100105"/>
              <a:gd name="connsiteY1" fmla="*/ 0 h 6858000"/>
              <a:gd name="connsiteX2" fmla="*/ 2100105 w 2100105"/>
              <a:gd name="connsiteY2" fmla="*/ 6858000 h 6858000"/>
              <a:gd name="connsiteX3" fmla="*/ 0 w 2100105"/>
              <a:gd name="connsiteY3" fmla="*/ 6858000 h 6858000"/>
              <a:gd name="connsiteX4" fmla="*/ 0 w 2100105"/>
              <a:gd name="connsiteY4" fmla="*/ 0 h 6858000"/>
              <a:gd name="connsiteX0-1" fmla="*/ 0 w 3938953"/>
              <a:gd name="connsiteY0-2" fmla="*/ 0 h 6858000"/>
              <a:gd name="connsiteX1-3" fmla="*/ 3938953 w 3938953"/>
              <a:gd name="connsiteY1-4" fmla="*/ 10049 h 6858000"/>
              <a:gd name="connsiteX2-5" fmla="*/ 2100105 w 3938953"/>
              <a:gd name="connsiteY2-6" fmla="*/ 6858000 h 6858000"/>
              <a:gd name="connsiteX3-7" fmla="*/ 0 w 3938953"/>
              <a:gd name="connsiteY3-8" fmla="*/ 6858000 h 6858000"/>
              <a:gd name="connsiteX4-9" fmla="*/ 0 w 3938953"/>
              <a:gd name="connsiteY4-10" fmla="*/ 0 h 6858000"/>
              <a:gd name="connsiteX0-11" fmla="*/ 1969477 w 3938953"/>
              <a:gd name="connsiteY0-12" fmla="*/ 0 h 6858000"/>
              <a:gd name="connsiteX1-13" fmla="*/ 3938953 w 3938953"/>
              <a:gd name="connsiteY1-14" fmla="*/ 10049 h 6858000"/>
              <a:gd name="connsiteX2-15" fmla="*/ 2100105 w 3938953"/>
              <a:gd name="connsiteY2-16" fmla="*/ 6858000 h 6858000"/>
              <a:gd name="connsiteX3-17" fmla="*/ 0 w 3938953"/>
              <a:gd name="connsiteY3-18" fmla="*/ 6858000 h 6858000"/>
              <a:gd name="connsiteX4-19" fmla="*/ 1969477 w 3938953"/>
              <a:gd name="connsiteY4-20" fmla="*/ 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938953" h="6858000">
                <a:moveTo>
                  <a:pt x="1969477" y="0"/>
                </a:moveTo>
                <a:lnTo>
                  <a:pt x="3938953" y="10049"/>
                </a:lnTo>
                <a:lnTo>
                  <a:pt x="2100105" y="6858000"/>
                </a:lnTo>
                <a:lnTo>
                  <a:pt x="0" y="6858000"/>
                </a:lnTo>
                <a:lnTo>
                  <a:pt x="1969477" y="0"/>
                </a:lnTo>
                <a:close/>
              </a:path>
            </a:pathLst>
          </a:custGeom>
          <a:solidFill>
            <a:srgbClr val="F7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563" y="1094234"/>
            <a:ext cx="7795468" cy="5497664"/>
          </a:xfrm>
          <a:prstGeom prst="rect">
            <a:avLst/>
          </a:prstGeom>
        </p:spPr>
      </p:pic>
      <p:cxnSp>
        <p:nvCxnSpPr>
          <p:cNvPr id="18" name="直接连接符 17"/>
          <p:cNvCxnSpPr/>
          <p:nvPr/>
        </p:nvCxnSpPr>
        <p:spPr>
          <a:xfrm>
            <a:off x="7467600" y="4200211"/>
            <a:ext cx="1827125" cy="0"/>
          </a:xfrm>
          <a:prstGeom prst="line">
            <a:avLst/>
          </a:prstGeom>
          <a:ln w="22225"/>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7532973" y="2756324"/>
            <a:ext cx="2615921" cy="1341706"/>
            <a:chOff x="7532973" y="2756324"/>
            <a:chExt cx="2615921" cy="1341706"/>
          </a:xfrm>
        </p:grpSpPr>
        <p:sp>
          <p:nvSpPr>
            <p:cNvPr id="9" name="文本框 8"/>
            <p:cNvSpPr txBox="1"/>
            <p:nvPr/>
          </p:nvSpPr>
          <p:spPr>
            <a:xfrm>
              <a:off x="7532973" y="3267033"/>
              <a:ext cx="2615921" cy="830997"/>
            </a:xfrm>
            <a:prstGeom prst="rect">
              <a:avLst/>
            </a:prstGeom>
            <a:noFill/>
          </p:spPr>
          <p:txBody>
            <a:bodyPr wrap="square" rtlCol="0">
              <a:spAutoFit/>
            </a:bodyPr>
            <a:lstStyle/>
            <a:p>
              <a:r>
                <a:rPr lang="zh-CN" altLang="en-US" sz="4800" dirty="0">
                  <a:solidFill>
                    <a:srgbClr val="44485E"/>
                  </a:solidFill>
                  <a:latin typeface="思源黑体 CN Heavy" panose="02010600030101010101" charset="-122"/>
                  <a:ea typeface="思源黑体 CN Heavy" panose="02010600030101010101" charset="-122"/>
                </a:rPr>
                <a:t>第三章</a:t>
              </a:r>
            </a:p>
          </p:txBody>
        </p:sp>
        <p:sp>
          <p:nvSpPr>
            <p:cNvPr id="19" name="文本框 18"/>
            <p:cNvSpPr txBox="1"/>
            <p:nvPr/>
          </p:nvSpPr>
          <p:spPr>
            <a:xfrm>
              <a:off x="7791934" y="2756324"/>
              <a:ext cx="979755" cy="338554"/>
            </a:xfrm>
            <a:prstGeom prst="rect">
              <a:avLst/>
            </a:prstGeom>
            <a:noFill/>
          </p:spPr>
          <p:txBody>
            <a:bodyPr wrap="none" rtlCol="0">
              <a:spAutoFit/>
            </a:bodyPr>
            <a:lstStyle/>
            <a:p>
              <a:r>
                <a:rPr lang="zh-CN" altLang="en-US" sz="1600" i="1" dirty="0">
                  <a:latin typeface="思源黑体 CN Light" panose="02010600030101010101" charset="-122"/>
                  <a:ea typeface="思源黑体 CN Light" panose="02010600030101010101" charset="-122"/>
                </a:rPr>
                <a:t>通  用  类</a:t>
              </a:r>
            </a:p>
          </p:txBody>
        </p:sp>
      </p:grpSp>
      <p:grpSp>
        <p:nvGrpSpPr>
          <p:cNvPr id="4" name="组合 3"/>
          <p:cNvGrpSpPr/>
          <p:nvPr/>
        </p:nvGrpSpPr>
        <p:grpSpPr>
          <a:xfrm>
            <a:off x="7149094" y="4410706"/>
            <a:ext cx="2692531" cy="739788"/>
            <a:chOff x="7149094" y="4410706"/>
            <a:chExt cx="2692531" cy="739788"/>
          </a:xfrm>
        </p:grpSpPr>
        <p:sp>
          <p:nvSpPr>
            <p:cNvPr id="16" name="文本框 15"/>
            <p:cNvSpPr txBox="1"/>
            <p:nvPr/>
          </p:nvSpPr>
          <p:spPr>
            <a:xfrm>
              <a:off x="7228346" y="4410706"/>
              <a:ext cx="2613279" cy="338554"/>
            </a:xfrm>
            <a:prstGeom prst="rect">
              <a:avLst/>
            </a:prstGeom>
            <a:noFill/>
          </p:spPr>
          <p:txBody>
            <a:bodyPr wrap="none" rtlCol="0">
              <a:spAutoFit/>
            </a:bodyPr>
            <a:lstStyle/>
            <a:p>
              <a:r>
                <a:rPr lang="zh-CN" altLang="en-US" sz="1600" dirty="0">
                  <a:latin typeface="思源黑体 CN Light" panose="02010600030101010101" charset="-122"/>
                  <a:ea typeface="思源黑体 CN Light" panose="02010600030101010101" charset="-122"/>
                </a:rPr>
                <a:t>创  意  小  清  新  </a:t>
              </a:r>
              <a:r>
                <a:rPr lang="en-US" altLang="zh-CN" sz="1600" dirty="0">
                  <a:latin typeface="思源黑体 CN Light" panose="02010600030101010101" charset="-122"/>
                  <a:ea typeface="思源黑体 CN Light" panose="02010600030101010101" charset="-122"/>
                </a:rPr>
                <a:t>PPT  </a:t>
              </a:r>
              <a:r>
                <a:rPr lang="zh-CN" altLang="en-US" sz="1600" dirty="0">
                  <a:latin typeface="思源黑体 CN Light" panose="02010600030101010101" charset="-122"/>
                  <a:ea typeface="思源黑体 CN Light" panose="02010600030101010101" charset="-122"/>
                </a:rPr>
                <a:t>模  板</a:t>
              </a:r>
            </a:p>
          </p:txBody>
        </p:sp>
        <p:sp>
          <p:nvSpPr>
            <p:cNvPr id="20" name="文本框 19"/>
            <p:cNvSpPr txBox="1"/>
            <p:nvPr/>
          </p:nvSpPr>
          <p:spPr>
            <a:xfrm>
              <a:off x="7149094" y="4896578"/>
              <a:ext cx="2464136" cy="253916"/>
            </a:xfrm>
            <a:prstGeom prst="rect">
              <a:avLst/>
            </a:prstGeom>
            <a:noFill/>
          </p:spPr>
          <p:txBody>
            <a:bodyPr wrap="none" rtlCol="0">
              <a:spAutoFit/>
            </a:bodyPr>
            <a:lstStyle/>
            <a:p>
              <a:r>
                <a:rPr lang="en-US" altLang="zh-CN" sz="1050" i="1" dirty="0">
                  <a:latin typeface="思源黑体 CN Light" panose="02010600030101010101" charset="-122"/>
                  <a:ea typeface="思源黑体 CN Light" panose="02010600030101010101" charset="-122"/>
                </a:rPr>
                <a:t>L  I  m  I  t  l  e  s  </a:t>
              </a:r>
              <a:r>
                <a:rPr lang="en-US" altLang="zh-CN" sz="1050" i="1" dirty="0" err="1">
                  <a:latin typeface="思源黑体 CN Light" panose="02010600030101010101" charset="-122"/>
                  <a:ea typeface="思源黑体 CN Light" panose="02010600030101010101" charset="-122"/>
                </a:rPr>
                <a:t>s</a:t>
              </a:r>
              <a:r>
                <a:rPr lang="en-US" altLang="zh-CN" sz="1050" i="1" dirty="0">
                  <a:latin typeface="思源黑体 CN Light" panose="02010600030101010101" charset="-122"/>
                  <a:ea typeface="思源黑体 CN Light" panose="02010600030101010101" charset="-122"/>
                </a:rPr>
                <a:t>      d  I  s  c  o  v  e  r  y</a:t>
              </a:r>
              <a:endParaRPr lang="zh-CN" altLang="en-US" sz="1050" i="1" dirty="0">
                <a:latin typeface="思源黑体 CN Light" panose="02010600030101010101" charset="-122"/>
                <a:ea typeface="思源黑体 CN Light" panose="02010600030101010101" charset="-122"/>
              </a:endParaRPr>
            </a:p>
          </p:txBody>
        </p:sp>
      </p:grpSp>
      <p:sp>
        <p:nvSpPr>
          <p:cNvPr id="2" name="椭圆 1"/>
          <p:cNvSpPr/>
          <p:nvPr/>
        </p:nvSpPr>
        <p:spPr>
          <a:xfrm>
            <a:off x="9213757" y="2808428"/>
            <a:ext cx="496221" cy="496221"/>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 calcmode="lin" valueType="num">
                                      <p:cBhvr>
                                        <p:cTn id="23" dur="1000" fill="hold"/>
                                        <p:tgtEl>
                                          <p:spTgt spid="2"/>
                                        </p:tgtEl>
                                        <p:attrNameLst>
                                          <p:attrName>style.rotation</p:attrName>
                                        </p:attrNameLst>
                                      </p:cBhvr>
                                      <p:tavLst>
                                        <p:tav tm="0">
                                          <p:val>
                                            <p:fltVal val="90"/>
                                          </p:val>
                                        </p:tav>
                                        <p:tav tm="100000">
                                          <p:val>
                                            <p:fltVal val="0"/>
                                          </p:val>
                                        </p:tav>
                                      </p:tavLst>
                                    </p:anim>
                                    <p:animEffect transition="in" filter="fade">
                                      <p:cBhvr>
                                        <p:cTn id="24" dur="1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箭头: 五边形 3"/>
          <p:cNvSpPr/>
          <p:nvPr/>
        </p:nvSpPr>
        <p:spPr>
          <a:xfrm>
            <a:off x="0" y="1309488"/>
            <a:ext cx="9381100" cy="4646713"/>
          </a:xfrm>
          <a:prstGeom prst="homePlate">
            <a:avLst/>
          </a:prstGeom>
          <a:solidFill>
            <a:srgbClr val="F8F1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8092597" y="4403590"/>
            <a:ext cx="1321452" cy="1321452"/>
          </a:xfrm>
          <a:prstGeom prst="ellipse">
            <a:avLst/>
          </a:prstGeom>
          <a:noFill/>
          <a:ln w="25400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204123" y="599751"/>
            <a:ext cx="4268591" cy="4268591"/>
          </a:xfrm>
          <a:prstGeom prst="ellipse">
            <a:avLst/>
          </a:prstGeom>
          <a:noFill/>
          <a:ln w="25400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73052">
            <a:off x="2304644" y="-83069"/>
            <a:ext cx="6462710" cy="4847032"/>
          </a:xfrm>
          <a:prstGeom prst="rect">
            <a:avLst/>
          </a:prstGeom>
        </p:spPr>
      </p:pic>
      <p:grpSp>
        <p:nvGrpSpPr>
          <p:cNvPr id="3" name="组合 2"/>
          <p:cNvGrpSpPr/>
          <p:nvPr/>
        </p:nvGrpSpPr>
        <p:grpSpPr>
          <a:xfrm>
            <a:off x="6866957" y="743486"/>
            <a:ext cx="4416266" cy="3543235"/>
            <a:chOff x="6866957" y="743486"/>
            <a:chExt cx="4416266" cy="3543235"/>
          </a:xfrm>
        </p:grpSpPr>
        <p:sp>
          <p:nvSpPr>
            <p:cNvPr id="5" name="矩形: 剪去左右顶角 4"/>
            <p:cNvSpPr/>
            <p:nvPr/>
          </p:nvSpPr>
          <p:spPr>
            <a:xfrm>
              <a:off x="7920680" y="743486"/>
              <a:ext cx="3362543" cy="3543235"/>
            </a:xfrm>
            <a:prstGeom prst="snip2SameRect">
              <a:avLst/>
            </a:prstGeom>
            <a:solidFill>
              <a:schemeClr val="bg1"/>
            </a:solidFill>
            <a:ln>
              <a:noFill/>
            </a:ln>
            <a:effectLst>
              <a:outerShdw blurRad="698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6866957" y="1731554"/>
              <a:ext cx="4226900" cy="1853720"/>
              <a:chOff x="6866957" y="1731554"/>
              <a:chExt cx="4226900" cy="1853720"/>
            </a:xfrm>
          </p:grpSpPr>
          <p:sp>
            <p:nvSpPr>
              <p:cNvPr id="143" name="Oval 222"/>
              <p:cNvSpPr>
                <a:spLocks noChangeArrowheads="1"/>
              </p:cNvSpPr>
              <p:nvPr/>
            </p:nvSpPr>
            <p:spPr bwMode="auto">
              <a:xfrm>
                <a:off x="6866957" y="1913839"/>
                <a:ext cx="1638300" cy="1640416"/>
              </a:xfrm>
              <a:prstGeom prst="ellipse">
                <a:avLst/>
              </a:prstGeom>
              <a:solidFill>
                <a:schemeClr val="accent2">
                  <a:lumMod val="60000"/>
                  <a:lumOff val="40000"/>
                </a:schemeClr>
              </a:solidFill>
              <a:ln>
                <a:noFill/>
              </a:ln>
            </p:spPr>
            <p:txBody>
              <a:bodyPr vert="horz" wrap="square" lIns="121920" tIns="60960" rIns="121920" bIns="60960" numCol="1" anchor="t" anchorCtr="0" compatLnSpc="1"/>
              <a:lstStyle/>
              <a:p>
                <a:endParaRPr lang="zh-CN" altLang="en-US" sz="2400" dirty="0">
                  <a:latin typeface="思源黑体 CN Regular" panose="020B0500000000000000" pitchFamily="34" charset="-122"/>
                  <a:ea typeface="思源黑体 CN Regular" panose="020B0500000000000000" pitchFamily="34" charset="-122"/>
                </a:endParaRPr>
              </a:p>
            </p:txBody>
          </p:sp>
          <p:sp>
            <p:nvSpPr>
              <p:cNvPr id="119" name="Shape 17"/>
              <p:cNvSpPr txBox="1"/>
              <p:nvPr/>
            </p:nvSpPr>
            <p:spPr>
              <a:xfrm>
                <a:off x="7224012" y="2669927"/>
                <a:ext cx="1023455" cy="652744"/>
              </a:xfrm>
              <a:prstGeom prst="rect">
                <a:avLst/>
              </a:prstGeom>
            </p:spPr>
            <p:txBody>
              <a:bodyPr wrap="square" lIns="0" tIns="0" rIns="0" bIns="0" anchor="b" anchorCtr="0">
                <a:noAutofit/>
              </a:bodyPr>
              <a:lstStyle>
                <a:lvl1pPr marL="171450" indent="-171450" algn="l" defTabSz="685800" rtl="0" eaLnBrk="1" latinLnBrk="0" hangingPunct="1">
                  <a:lnSpc>
                    <a:spcPct val="100000"/>
                  </a:lnSpc>
                  <a:spcBef>
                    <a:spcPts val="0"/>
                  </a:spcBef>
                  <a:buFont typeface="Arial" panose="020B0604020202020204" pitchFamily="34" charset="0"/>
                  <a:buChar char="•"/>
                  <a:defRPr sz="3600" kern="1200" spc="-150" baseline="0">
                    <a:solidFill>
                      <a:schemeClr val="tx1"/>
                    </a:solidFill>
                    <a:latin typeface="+mj-lt"/>
                    <a:ea typeface="Work Sans"/>
                    <a:cs typeface="Work Sans"/>
                    <a:sym typeface="Work San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sz="6665" b="1" dirty="0">
                    <a:solidFill>
                      <a:schemeClr val="bg1"/>
                    </a:solidFill>
                    <a:latin typeface="思源黑体 CN Regular" panose="020B0500000000000000" pitchFamily="34" charset="-122"/>
                    <a:ea typeface="思源黑体 CN Regular" panose="020B0500000000000000" pitchFamily="34" charset="-122"/>
                  </a:rPr>
                  <a:t>01</a:t>
                </a:r>
                <a:endParaRPr lang="zh-CN" altLang="en-US" sz="6665" b="1" dirty="0">
                  <a:solidFill>
                    <a:schemeClr val="bg1"/>
                  </a:solidFill>
                  <a:latin typeface="思源黑体 CN Regular" panose="020B0500000000000000" pitchFamily="34" charset="-122"/>
                  <a:ea typeface="思源黑体 CN Regular" panose="020B0500000000000000" pitchFamily="34" charset="-122"/>
                </a:endParaRPr>
              </a:p>
            </p:txBody>
          </p:sp>
          <p:sp>
            <p:nvSpPr>
              <p:cNvPr id="26" name="矩形 25"/>
              <p:cNvSpPr/>
              <p:nvPr/>
            </p:nvSpPr>
            <p:spPr>
              <a:xfrm>
                <a:off x="7326751" y="2109615"/>
                <a:ext cx="800219" cy="461665"/>
              </a:xfrm>
              <a:prstGeom prst="rect">
                <a:avLst/>
              </a:prstGeom>
            </p:spPr>
            <p:txBody>
              <a:bodyPr wrap="none">
                <a:spAutoFit/>
              </a:bodyPr>
              <a:lstStyle/>
              <a:p>
                <a:r>
                  <a:rPr lang="zh-CN" altLang="en-US" sz="2400" dirty="0">
                    <a:solidFill>
                      <a:schemeClr val="bg1"/>
                    </a:solidFill>
                    <a:latin typeface="思源黑体 CN Regular" panose="020B0500000000000000" pitchFamily="34" charset="-122"/>
                    <a:ea typeface="思源黑体 CN Regular" panose="020B0500000000000000" pitchFamily="34" charset="-122"/>
                  </a:rPr>
                  <a:t>选项</a:t>
                </a:r>
              </a:p>
            </p:txBody>
          </p:sp>
          <p:sp>
            <p:nvSpPr>
              <p:cNvPr id="529" name="TextBox 22"/>
              <p:cNvSpPr txBox="1"/>
              <p:nvPr/>
            </p:nvSpPr>
            <p:spPr>
              <a:xfrm>
                <a:off x="8823638" y="1731554"/>
                <a:ext cx="2270219" cy="498534"/>
              </a:xfrm>
              <a:prstGeom prst="rect">
                <a:avLst/>
              </a:prstGeom>
              <a:noFill/>
            </p:spPr>
            <p:txBody>
              <a:bodyPr wrap="square" rtlCol="0">
                <a:spAutoFit/>
              </a:bodyPr>
              <a:lstStyle/>
              <a:p>
                <a:pPr>
                  <a:lnSpc>
                    <a:spcPct val="90000"/>
                  </a:lnSpc>
                </a:pPr>
                <a:r>
                  <a:rPr lang="zh-CN" altLang="en-US" sz="2935" dirty="0">
                    <a:solidFill>
                      <a:schemeClr val="accent2"/>
                    </a:solidFill>
                    <a:latin typeface="思源黑体 CN Regular" panose="020B0500000000000000" pitchFamily="34" charset="-122"/>
                    <a:ea typeface="思源黑体 CN Regular" panose="020B0500000000000000" pitchFamily="34" charset="-122"/>
                    <a:cs typeface="Montserrat" charset="0"/>
                  </a:rPr>
                  <a:t>添加标题</a:t>
                </a:r>
                <a:endParaRPr lang="en-US" sz="2935" dirty="0">
                  <a:solidFill>
                    <a:schemeClr val="accent2"/>
                  </a:solidFill>
                  <a:latin typeface="思源黑体 CN Regular" panose="020B0500000000000000" pitchFamily="34" charset="-122"/>
                  <a:ea typeface="思源黑体 CN Regular" panose="020B0500000000000000" pitchFamily="34" charset="-122"/>
                  <a:cs typeface="Montserrat" charset="0"/>
                </a:endParaRPr>
              </a:p>
            </p:txBody>
          </p:sp>
          <p:sp>
            <p:nvSpPr>
              <p:cNvPr id="530" name="TextBox 25"/>
              <p:cNvSpPr txBox="1"/>
              <p:nvPr/>
            </p:nvSpPr>
            <p:spPr>
              <a:xfrm>
                <a:off x="8455446" y="2263822"/>
                <a:ext cx="2529712" cy="1321452"/>
              </a:xfrm>
              <a:prstGeom prst="rect">
                <a:avLst/>
              </a:prstGeom>
              <a:noFill/>
            </p:spPr>
            <p:txBody>
              <a:bodyPr wrap="square" rtlCol="0">
                <a:spAutoFit/>
              </a:bodyPr>
              <a:lstStyle/>
              <a:p>
                <a:pPr algn="ctr">
                  <a:lnSpc>
                    <a:spcPct val="150000"/>
                  </a:lnSpc>
                </a:pPr>
                <a:r>
                  <a:rPr lang="en-US" sz="1400" dirty="0">
                    <a:solidFill>
                      <a:schemeClr val="tx2">
                        <a:alpha val="60000"/>
                      </a:schemeClr>
                    </a:solidFill>
                    <a:latin typeface="思源黑体 CN Regular" panose="020B0500000000000000" pitchFamily="34" charset="-122"/>
                    <a:ea typeface="思源黑体 CN Regular" panose="020B0500000000000000" pitchFamily="34" charset="-122"/>
                    <a:cs typeface="Montserrat Light" charset="0"/>
                  </a:rPr>
                  <a:t>Enter the text you want here, working on. I hope to show more shots of this project soon.</a:t>
                </a:r>
              </a:p>
            </p:txBody>
          </p:sp>
        </p:grpSp>
      </p:grpSp>
      <p:grpSp>
        <p:nvGrpSpPr>
          <p:cNvPr id="2" name="组合 1"/>
          <p:cNvGrpSpPr/>
          <p:nvPr/>
        </p:nvGrpSpPr>
        <p:grpSpPr>
          <a:xfrm>
            <a:off x="1485029" y="3029521"/>
            <a:ext cx="4572904" cy="3543235"/>
            <a:chOff x="1485029" y="3029521"/>
            <a:chExt cx="4572904" cy="3543235"/>
          </a:xfrm>
        </p:grpSpPr>
        <p:sp>
          <p:nvSpPr>
            <p:cNvPr id="29" name="矩形: 剪去左右顶角 28"/>
            <p:cNvSpPr/>
            <p:nvPr/>
          </p:nvSpPr>
          <p:spPr>
            <a:xfrm>
              <a:off x="2695390" y="3029521"/>
              <a:ext cx="3362543" cy="3543235"/>
            </a:xfrm>
            <a:prstGeom prst="snip2SameRect">
              <a:avLst/>
            </a:prstGeom>
            <a:solidFill>
              <a:schemeClr val="bg1"/>
            </a:solidFill>
            <a:ln>
              <a:noFill/>
            </a:ln>
            <a:effectLst>
              <a:outerShdw blurRad="698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1485029" y="3929263"/>
              <a:ext cx="3948957" cy="2076318"/>
              <a:chOff x="1485029" y="3929263"/>
              <a:chExt cx="3948957" cy="2076318"/>
            </a:xfrm>
          </p:grpSpPr>
          <p:sp>
            <p:nvSpPr>
              <p:cNvPr id="64" name="Oval 463"/>
              <p:cNvSpPr>
                <a:spLocks noChangeArrowheads="1"/>
              </p:cNvSpPr>
              <p:nvPr/>
            </p:nvSpPr>
            <p:spPr bwMode="auto">
              <a:xfrm>
                <a:off x="1485029" y="3929263"/>
                <a:ext cx="1615016" cy="1619249"/>
              </a:xfrm>
              <a:prstGeom prst="ellipse">
                <a:avLst/>
              </a:prstGeom>
              <a:solidFill>
                <a:schemeClr val="accent1">
                  <a:lumMod val="40000"/>
                  <a:lumOff val="60000"/>
                </a:schemeClr>
              </a:solidFill>
              <a:ln>
                <a:noFill/>
              </a:ln>
            </p:spPr>
            <p:txBody>
              <a:bodyPr vert="horz" wrap="square" lIns="121920" tIns="60960" rIns="121920" bIns="60960" numCol="1" anchor="t" anchorCtr="0" compatLnSpc="1"/>
              <a:lstStyle/>
              <a:p>
                <a:endParaRPr lang="zh-CN" altLang="en-US" sz="2400" dirty="0">
                  <a:latin typeface="思源黑体 CN Regular" panose="020B0500000000000000" pitchFamily="34" charset="-122"/>
                  <a:ea typeface="思源黑体 CN Regular" panose="020B0500000000000000" pitchFamily="34" charset="-122"/>
                </a:endParaRPr>
              </a:p>
            </p:txBody>
          </p:sp>
          <p:sp>
            <p:nvSpPr>
              <p:cNvPr id="531" name="TextBox 22"/>
              <p:cNvSpPr txBox="1"/>
              <p:nvPr/>
            </p:nvSpPr>
            <p:spPr>
              <a:xfrm>
                <a:off x="3457599" y="4037454"/>
                <a:ext cx="1691489" cy="498534"/>
              </a:xfrm>
              <a:prstGeom prst="rect">
                <a:avLst/>
              </a:prstGeom>
              <a:noFill/>
            </p:spPr>
            <p:txBody>
              <a:bodyPr wrap="none" rtlCol="0">
                <a:spAutoFit/>
              </a:bodyPr>
              <a:lstStyle/>
              <a:p>
                <a:pPr>
                  <a:lnSpc>
                    <a:spcPct val="90000"/>
                  </a:lnSpc>
                </a:pPr>
                <a:r>
                  <a:rPr lang="zh-CN" altLang="en-US" sz="2935" dirty="0">
                    <a:solidFill>
                      <a:schemeClr val="accent1">
                        <a:lumMod val="20000"/>
                        <a:lumOff val="80000"/>
                      </a:schemeClr>
                    </a:solidFill>
                    <a:latin typeface="思源黑体 CN Regular" panose="020B0500000000000000" pitchFamily="34" charset="-122"/>
                    <a:ea typeface="思源黑体 CN Regular" panose="020B0500000000000000" pitchFamily="34" charset="-122"/>
                    <a:cs typeface="Montserrat" charset="0"/>
                  </a:rPr>
                  <a:t>添加标题</a:t>
                </a:r>
                <a:endParaRPr lang="en-US" sz="2935" dirty="0">
                  <a:solidFill>
                    <a:schemeClr val="accent1">
                      <a:lumMod val="20000"/>
                      <a:lumOff val="80000"/>
                    </a:schemeClr>
                  </a:solidFill>
                  <a:latin typeface="思源黑体 CN Regular" panose="020B0500000000000000" pitchFamily="34" charset="-122"/>
                  <a:ea typeface="思源黑体 CN Regular" panose="020B0500000000000000" pitchFamily="34" charset="-122"/>
                  <a:cs typeface="Montserrat" charset="0"/>
                </a:endParaRPr>
              </a:p>
            </p:txBody>
          </p:sp>
          <p:sp>
            <p:nvSpPr>
              <p:cNvPr id="532" name="TextBox 25"/>
              <p:cNvSpPr txBox="1"/>
              <p:nvPr/>
            </p:nvSpPr>
            <p:spPr>
              <a:xfrm>
                <a:off x="3172699" y="4684129"/>
                <a:ext cx="2261287" cy="1321452"/>
              </a:xfrm>
              <a:prstGeom prst="rect">
                <a:avLst/>
              </a:prstGeom>
              <a:noFill/>
            </p:spPr>
            <p:txBody>
              <a:bodyPr wrap="square" rtlCol="0">
                <a:spAutoFit/>
              </a:bodyPr>
              <a:lstStyle/>
              <a:p>
                <a:pPr algn="ctr">
                  <a:lnSpc>
                    <a:spcPct val="150000"/>
                  </a:lnSpc>
                </a:pPr>
                <a:r>
                  <a:rPr lang="en-US" altLang="zh-CN" sz="1400" dirty="0">
                    <a:solidFill>
                      <a:schemeClr val="tx2">
                        <a:alpha val="60000"/>
                      </a:schemeClr>
                    </a:solidFill>
                    <a:latin typeface="思源黑体 CN Regular" panose="020B0500000000000000" pitchFamily="34" charset="-122"/>
                    <a:ea typeface="思源黑体 CN Regular" panose="020B0500000000000000" pitchFamily="34" charset="-122"/>
                    <a:cs typeface="Montserrat Light" charset="0"/>
                  </a:rPr>
                  <a:t>Enter the text you want here, working on. I hope to show more shots of this project soon.</a:t>
                </a:r>
              </a:p>
            </p:txBody>
          </p:sp>
          <p:sp>
            <p:nvSpPr>
              <p:cNvPr id="120" name="矩形 119"/>
              <p:cNvSpPr/>
              <p:nvPr/>
            </p:nvSpPr>
            <p:spPr>
              <a:xfrm>
                <a:off x="1845601" y="4127835"/>
                <a:ext cx="800219" cy="461665"/>
              </a:xfrm>
              <a:prstGeom prst="rect">
                <a:avLst/>
              </a:prstGeom>
            </p:spPr>
            <p:txBody>
              <a:bodyPr wrap="none">
                <a:spAutoFit/>
              </a:bodyPr>
              <a:lstStyle/>
              <a:p>
                <a:r>
                  <a:rPr lang="zh-CN" altLang="en-US" sz="2400" dirty="0">
                    <a:solidFill>
                      <a:schemeClr val="bg1"/>
                    </a:solidFill>
                    <a:latin typeface="思源黑体 CN Regular" panose="020B0500000000000000" pitchFamily="34" charset="-122"/>
                    <a:ea typeface="思源黑体 CN Regular" panose="020B0500000000000000" pitchFamily="34" charset="-122"/>
                  </a:rPr>
                  <a:t>选项</a:t>
                </a:r>
              </a:p>
            </p:txBody>
          </p:sp>
          <p:sp>
            <p:nvSpPr>
              <p:cNvPr id="121" name="Shape 17"/>
              <p:cNvSpPr txBox="1"/>
              <p:nvPr/>
            </p:nvSpPr>
            <p:spPr>
              <a:xfrm>
                <a:off x="1725106" y="4684129"/>
                <a:ext cx="1023455" cy="652744"/>
              </a:xfrm>
              <a:prstGeom prst="rect">
                <a:avLst/>
              </a:prstGeom>
            </p:spPr>
            <p:txBody>
              <a:bodyPr wrap="square" lIns="0" tIns="0" rIns="0" bIns="0" anchor="b" anchorCtr="0">
                <a:noAutofit/>
              </a:bodyPr>
              <a:lstStyle>
                <a:lvl1pPr marL="171450" indent="-171450" algn="l" defTabSz="685800" rtl="0" eaLnBrk="1" latinLnBrk="0" hangingPunct="1">
                  <a:lnSpc>
                    <a:spcPct val="100000"/>
                  </a:lnSpc>
                  <a:spcBef>
                    <a:spcPts val="0"/>
                  </a:spcBef>
                  <a:buFont typeface="Arial" panose="020B0604020202020204" pitchFamily="34" charset="0"/>
                  <a:buChar char="•"/>
                  <a:defRPr sz="3600" kern="1200" spc="-150" baseline="0">
                    <a:solidFill>
                      <a:schemeClr val="tx1"/>
                    </a:solidFill>
                    <a:latin typeface="+mj-lt"/>
                    <a:ea typeface="Work Sans"/>
                    <a:cs typeface="Work Sans"/>
                    <a:sym typeface="Work San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sz="6665" b="1" dirty="0">
                    <a:solidFill>
                      <a:schemeClr val="bg1"/>
                    </a:solidFill>
                    <a:latin typeface="思源黑体 CN Regular" panose="020B0500000000000000" pitchFamily="34" charset="-122"/>
                    <a:ea typeface="思源黑体 CN Regular" panose="020B0500000000000000" pitchFamily="34" charset="-122"/>
                  </a:rPr>
                  <a:t>02</a:t>
                </a:r>
                <a:endParaRPr lang="zh-CN" altLang="en-US" sz="6665" b="1" dirty="0">
                  <a:solidFill>
                    <a:schemeClr val="bg1"/>
                  </a:solidFill>
                  <a:latin typeface="思源黑体 CN Regular" panose="020B0500000000000000" pitchFamily="34" charset="-122"/>
                  <a:ea typeface="思源黑体 CN Regular" panose="020B0500000000000000" pitchFamily="34" charset="-122"/>
                </a:endParaRPr>
              </a:p>
            </p:txBody>
          </p:sp>
        </p:gr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 L 0 0.25 E" pathEditMode="relative" ptsTypes="">
                                      <p:cBhvr>
                                        <p:cTn id="6" dur="2000" fill="hold"/>
                                        <p:tgtEl>
                                          <p:spTgt spid="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2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 calcmode="lin" valueType="num">
                                      <p:cBhvr>
                                        <p:cTn id="18" dur="1000" fill="hold"/>
                                        <p:tgtEl>
                                          <p:spTgt spid="32"/>
                                        </p:tgtEl>
                                        <p:attrNameLst>
                                          <p:attrName>style.rotation</p:attrName>
                                        </p:attrNameLst>
                                      </p:cBhvr>
                                      <p:tavLst>
                                        <p:tav tm="0">
                                          <p:val>
                                            <p:fltVal val="90"/>
                                          </p:val>
                                        </p:tav>
                                        <p:tav tm="100000">
                                          <p:val>
                                            <p:fltVal val="0"/>
                                          </p:val>
                                        </p:tav>
                                      </p:tavLst>
                                    </p:anim>
                                    <p:animEffect transition="in" filter="fade">
                                      <p:cBhvr>
                                        <p:cTn id="19" dur="10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6"/>
          <p:cNvSpPr/>
          <p:nvPr/>
        </p:nvSpPr>
        <p:spPr>
          <a:xfrm>
            <a:off x="0" y="3267489"/>
            <a:ext cx="2647605" cy="603172"/>
          </a:xfrm>
          <a:custGeom>
            <a:avLst/>
            <a:gdLst>
              <a:gd name="connsiteX0" fmla="*/ 0 w 5498627"/>
              <a:gd name="connsiteY0" fmla="*/ 0 h 1698088"/>
              <a:gd name="connsiteX1" fmla="*/ 4649583 w 5498627"/>
              <a:gd name="connsiteY1" fmla="*/ 0 h 1698088"/>
              <a:gd name="connsiteX2" fmla="*/ 5498627 w 5498627"/>
              <a:gd name="connsiteY2" fmla="*/ 849044 h 1698088"/>
              <a:gd name="connsiteX3" fmla="*/ 5498626 w 5498627"/>
              <a:gd name="connsiteY3" fmla="*/ 849044 h 1698088"/>
              <a:gd name="connsiteX4" fmla="*/ 4649582 w 5498627"/>
              <a:gd name="connsiteY4" fmla="*/ 1698088 h 1698088"/>
              <a:gd name="connsiteX5" fmla="*/ 0 w 5498627"/>
              <a:gd name="connsiteY5" fmla="*/ 1698087 h 1698088"/>
              <a:gd name="connsiteX6" fmla="*/ 0 w 5498627"/>
              <a:gd name="connsiteY6" fmla="*/ 0 h 169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8627" h="1698088">
                <a:moveTo>
                  <a:pt x="0" y="0"/>
                </a:moveTo>
                <a:lnTo>
                  <a:pt x="4649583" y="0"/>
                </a:lnTo>
                <a:cubicBezTo>
                  <a:pt x="5118497" y="0"/>
                  <a:pt x="5498627" y="380130"/>
                  <a:pt x="5498627" y="849044"/>
                </a:cubicBezTo>
                <a:lnTo>
                  <a:pt x="5498626" y="849044"/>
                </a:lnTo>
                <a:cubicBezTo>
                  <a:pt x="5498626" y="1317958"/>
                  <a:pt x="5118496" y="1698088"/>
                  <a:pt x="4649582" y="1698088"/>
                </a:cubicBezTo>
                <a:lnTo>
                  <a:pt x="0" y="1698087"/>
                </a:lnTo>
                <a:lnTo>
                  <a:pt x="0" y="0"/>
                </a:lnTo>
                <a:close/>
              </a:path>
            </a:pathLst>
          </a:cu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5" tIns="22857" rIns="45715" bIns="22857" numCol="1" spcCol="0" rtlCol="0" fromWordArt="0" anchor="ctr" anchorCtr="0" forceAA="0" compatLnSpc="1">
            <a:noAutofit/>
          </a:bodyPr>
          <a:lstStyle/>
          <a:p>
            <a:pPr algn="ctr"/>
            <a:endParaRPr lang="en-US" sz="675" dirty="0">
              <a:latin typeface="思源黑体 CN Regular" panose="020B0500000000000000" pitchFamily="34" charset="-122"/>
              <a:ea typeface="思源黑体 CN Regular" panose="020B0500000000000000" pitchFamily="34" charset="-122"/>
            </a:endParaRPr>
          </a:p>
        </p:txBody>
      </p:sp>
      <p:sp>
        <p:nvSpPr>
          <p:cNvPr id="4" name="Arc 1"/>
          <p:cNvSpPr/>
          <p:nvPr/>
        </p:nvSpPr>
        <p:spPr>
          <a:xfrm rot="16615730">
            <a:off x="6394355" y="1723946"/>
            <a:ext cx="4531184" cy="4531184"/>
          </a:xfrm>
          <a:prstGeom prst="arc">
            <a:avLst>
              <a:gd name="adj1" fmla="val 16200000"/>
              <a:gd name="adj2" fmla="val 198873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675" dirty="0">
              <a:latin typeface="思源黑体 CN Regular" panose="020B0500000000000000" pitchFamily="34" charset="-122"/>
              <a:ea typeface="思源黑体 CN Regular" panose="020B0500000000000000" pitchFamily="34" charset="-122"/>
            </a:endParaRPr>
          </a:p>
        </p:txBody>
      </p:sp>
      <p:sp>
        <p:nvSpPr>
          <p:cNvPr id="5" name="Oval 5"/>
          <p:cNvSpPr/>
          <p:nvPr/>
        </p:nvSpPr>
        <p:spPr>
          <a:xfrm>
            <a:off x="9031083" y="1599026"/>
            <a:ext cx="420117" cy="420117"/>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5" tIns="22857" rIns="45715" bIns="22857" numCol="1" spcCol="0" rtlCol="0" fromWordArt="0" anchor="ctr" anchorCtr="0" forceAA="0" compatLnSpc="1">
            <a:noAutofit/>
          </a:bodyPr>
          <a:lstStyle/>
          <a:p>
            <a:pPr algn="ctr"/>
            <a:endParaRPr lang="en-US" sz="675" dirty="0">
              <a:latin typeface="思源黑体 CN Regular" panose="020B0500000000000000" pitchFamily="34" charset="-122"/>
              <a:ea typeface="思源黑体 CN Regular" panose="020B0500000000000000" pitchFamily="34" charset="-122"/>
            </a:endParaRPr>
          </a:p>
        </p:txBody>
      </p:sp>
      <p:sp>
        <p:nvSpPr>
          <p:cNvPr id="6" name="Shape 5482"/>
          <p:cNvSpPr/>
          <p:nvPr/>
        </p:nvSpPr>
        <p:spPr>
          <a:xfrm rot="2700000" flipH="1">
            <a:off x="9173155" y="1740397"/>
            <a:ext cx="135973" cy="137375"/>
          </a:xfrm>
          <a:custGeom>
            <a:avLst/>
            <a:gdLst/>
            <a:ahLst/>
            <a:cxnLst>
              <a:cxn ang="0">
                <a:pos x="wd2" y="hd2"/>
              </a:cxn>
              <a:cxn ang="5400000">
                <a:pos x="wd2" y="hd2"/>
              </a:cxn>
              <a:cxn ang="10800000">
                <a:pos x="wd2" y="hd2"/>
              </a:cxn>
              <a:cxn ang="16200000">
                <a:pos x="wd2" y="hd2"/>
              </a:cxn>
            </a:cxnLst>
            <a:rect l="0" t="0" r="r" b="b"/>
            <a:pathLst>
              <a:path w="21600" h="21600" extrusionOk="0">
                <a:moveTo>
                  <a:pt x="21120" y="18240"/>
                </a:moveTo>
                <a:cubicBezTo>
                  <a:pt x="18720" y="21120"/>
                  <a:pt x="18720" y="21120"/>
                  <a:pt x="18720" y="21120"/>
                </a:cubicBezTo>
                <a:cubicBezTo>
                  <a:pt x="18240" y="21120"/>
                  <a:pt x="17760" y="21600"/>
                  <a:pt x="17280" y="21600"/>
                </a:cubicBezTo>
                <a:cubicBezTo>
                  <a:pt x="16800" y="21600"/>
                  <a:pt x="16320" y="21120"/>
                  <a:pt x="16320" y="21120"/>
                </a:cubicBezTo>
                <a:cubicBezTo>
                  <a:pt x="10560" y="15360"/>
                  <a:pt x="10560" y="15360"/>
                  <a:pt x="10560" y="15360"/>
                </a:cubicBezTo>
                <a:cubicBezTo>
                  <a:pt x="5280" y="21120"/>
                  <a:pt x="5280" y="21120"/>
                  <a:pt x="5280" y="21120"/>
                </a:cubicBezTo>
                <a:cubicBezTo>
                  <a:pt x="5280" y="21120"/>
                  <a:pt x="4800" y="21600"/>
                  <a:pt x="4320" y="21600"/>
                </a:cubicBezTo>
                <a:cubicBezTo>
                  <a:pt x="3840" y="21600"/>
                  <a:pt x="3360" y="21120"/>
                  <a:pt x="2880" y="21120"/>
                </a:cubicBezTo>
                <a:cubicBezTo>
                  <a:pt x="480" y="18240"/>
                  <a:pt x="480" y="18240"/>
                  <a:pt x="480" y="18240"/>
                </a:cubicBezTo>
                <a:cubicBezTo>
                  <a:pt x="0" y="18240"/>
                  <a:pt x="0" y="17760"/>
                  <a:pt x="0" y="17280"/>
                </a:cubicBezTo>
                <a:cubicBezTo>
                  <a:pt x="0" y="16800"/>
                  <a:pt x="0" y="16320"/>
                  <a:pt x="480" y="15840"/>
                </a:cubicBezTo>
                <a:cubicBezTo>
                  <a:pt x="5760" y="10560"/>
                  <a:pt x="5760" y="10560"/>
                  <a:pt x="5760" y="10560"/>
                </a:cubicBezTo>
                <a:cubicBezTo>
                  <a:pt x="480" y="5280"/>
                  <a:pt x="480" y="5280"/>
                  <a:pt x="480" y="5280"/>
                </a:cubicBezTo>
                <a:cubicBezTo>
                  <a:pt x="0" y="4800"/>
                  <a:pt x="0" y="4320"/>
                  <a:pt x="0" y="3840"/>
                </a:cubicBezTo>
                <a:cubicBezTo>
                  <a:pt x="0" y="3360"/>
                  <a:pt x="0" y="2880"/>
                  <a:pt x="480" y="2880"/>
                </a:cubicBezTo>
                <a:cubicBezTo>
                  <a:pt x="2880" y="480"/>
                  <a:pt x="2880" y="480"/>
                  <a:pt x="2880" y="480"/>
                </a:cubicBezTo>
                <a:cubicBezTo>
                  <a:pt x="3360" y="0"/>
                  <a:pt x="3840" y="0"/>
                  <a:pt x="4320" y="0"/>
                </a:cubicBezTo>
                <a:cubicBezTo>
                  <a:pt x="4800" y="0"/>
                  <a:pt x="5280" y="0"/>
                  <a:pt x="5280" y="480"/>
                </a:cubicBezTo>
                <a:cubicBezTo>
                  <a:pt x="10560" y="5760"/>
                  <a:pt x="10560" y="5760"/>
                  <a:pt x="10560" y="5760"/>
                </a:cubicBezTo>
                <a:cubicBezTo>
                  <a:pt x="16320" y="480"/>
                  <a:pt x="16320" y="480"/>
                  <a:pt x="16320" y="480"/>
                </a:cubicBezTo>
                <a:cubicBezTo>
                  <a:pt x="16320" y="0"/>
                  <a:pt x="16800" y="0"/>
                  <a:pt x="17280" y="0"/>
                </a:cubicBezTo>
                <a:cubicBezTo>
                  <a:pt x="17760" y="0"/>
                  <a:pt x="18240" y="0"/>
                  <a:pt x="18720" y="480"/>
                </a:cubicBezTo>
                <a:cubicBezTo>
                  <a:pt x="21120" y="2880"/>
                  <a:pt x="21120" y="2880"/>
                  <a:pt x="21120" y="2880"/>
                </a:cubicBezTo>
                <a:cubicBezTo>
                  <a:pt x="21600" y="2880"/>
                  <a:pt x="21600" y="3360"/>
                  <a:pt x="21600" y="3840"/>
                </a:cubicBezTo>
                <a:cubicBezTo>
                  <a:pt x="21600" y="4320"/>
                  <a:pt x="21600" y="4800"/>
                  <a:pt x="21120" y="5280"/>
                </a:cubicBezTo>
                <a:cubicBezTo>
                  <a:pt x="15840" y="10560"/>
                  <a:pt x="15840" y="10560"/>
                  <a:pt x="15840" y="10560"/>
                </a:cubicBezTo>
                <a:cubicBezTo>
                  <a:pt x="21120" y="15840"/>
                  <a:pt x="21120" y="15840"/>
                  <a:pt x="21120" y="15840"/>
                </a:cubicBezTo>
                <a:cubicBezTo>
                  <a:pt x="21600" y="16320"/>
                  <a:pt x="21600" y="16800"/>
                  <a:pt x="21600" y="17280"/>
                </a:cubicBezTo>
                <a:cubicBezTo>
                  <a:pt x="21600" y="17760"/>
                  <a:pt x="21600" y="18240"/>
                  <a:pt x="21120" y="18240"/>
                </a:cubicBezTo>
                <a:close/>
              </a:path>
            </a:pathLst>
          </a:custGeom>
          <a:solidFill>
            <a:schemeClr val="bg1"/>
          </a:solidFill>
          <a:ln w="12700" cap="flat">
            <a:noFill/>
            <a:miter lim="400000"/>
          </a:ln>
          <a:effectLst/>
        </p:spPr>
        <p:txBody>
          <a:bodyPr wrap="square" lIns="45713" tIns="45713" rIns="45713" bIns="45713" numCol="1" anchor="t">
            <a:noAutofit/>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1435" algn="l" defTabSz="1828800" rtl="0" eaLnBrk="1" latinLnBrk="0" hangingPunct="1">
              <a:defRPr sz="3600" kern="1200">
                <a:solidFill>
                  <a:schemeClr val="tx1"/>
                </a:solidFill>
                <a:latin typeface="+mn-lt"/>
                <a:ea typeface="+mn-ea"/>
                <a:cs typeface="+mn-cs"/>
              </a:defRPr>
            </a:lvl8pPr>
            <a:lvl9pPr marL="7315835" algn="l" defTabSz="1828800" rtl="0" eaLnBrk="1" latinLnBrk="0" hangingPunct="1">
              <a:defRPr sz="3600" kern="1200">
                <a:solidFill>
                  <a:schemeClr val="tx1"/>
                </a:solidFill>
                <a:latin typeface="+mn-lt"/>
                <a:ea typeface="+mn-ea"/>
                <a:cs typeface="+mn-cs"/>
              </a:defRPr>
            </a:lvl9pPr>
          </a:lstStyle>
          <a:p>
            <a:pPr defTabSz="457200">
              <a:defRPr sz="2400">
                <a:solidFill>
                  <a:srgbClr val="000000"/>
                </a:solidFill>
                <a:latin typeface="Calibri" panose="020F0502020204030204"/>
                <a:ea typeface="Calibri" panose="020F0502020204030204"/>
                <a:cs typeface="Calibri" panose="020F0502020204030204"/>
                <a:sym typeface="Calibri" panose="020F0502020204030204"/>
              </a:defRPr>
            </a:pPr>
            <a:endParaRPr sz="2400" dirty="0">
              <a:latin typeface="思源黑体 CN Regular" panose="020B0500000000000000" pitchFamily="34" charset="-122"/>
              <a:ea typeface="思源黑体 CN Regular" panose="020B0500000000000000" pitchFamily="34" charset="-122"/>
            </a:endParaRPr>
          </a:p>
        </p:txBody>
      </p:sp>
      <p:sp>
        <p:nvSpPr>
          <p:cNvPr id="7" name="TextBox 7"/>
          <p:cNvSpPr txBox="1"/>
          <p:nvPr/>
        </p:nvSpPr>
        <p:spPr>
          <a:xfrm>
            <a:off x="947616" y="1581392"/>
            <a:ext cx="1981312" cy="287323"/>
          </a:xfrm>
          <a:prstGeom prst="rect">
            <a:avLst/>
          </a:prstGeom>
          <a:noFill/>
        </p:spPr>
        <p:txBody>
          <a:bodyPr wrap="none" lIns="0" tIns="0" rIns="0" bIns="0" rtlCol="0">
            <a:spAutoFit/>
          </a:bodyPr>
          <a:lstStyle/>
          <a:p>
            <a:r>
              <a:rPr lang="en-US" sz="1865" dirty="0">
                <a:solidFill>
                  <a:schemeClr val="tx2"/>
                </a:solidFill>
                <a:latin typeface="思源黑体 CN Regular" panose="020B0500000000000000" pitchFamily="34" charset="-122"/>
                <a:ea typeface="思源黑体 CN Regular" panose="020B0500000000000000" pitchFamily="34" charset="-122"/>
              </a:rPr>
              <a:t>Financial Planning</a:t>
            </a:r>
          </a:p>
        </p:txBody>
      </p:sp>
      <p:sp>
        <p:nvSpPr>
          <p:cNvPr id="8" name="TextBox 9"/>
          <p:cNvSpPr txBox="1"/>
          <p:nvPr/>
        </p:nvSpPr>
        <p:spPr>
          <a:xfrm>
            <a:off x="947615" y="2459960"/>
            <a:ext cx="2282676" cy="287323"/>
          </a:xfrm>
          <a:prstGeom prst="rect">
            <a:avLst/>
          </a:prstGeom>
          <a:noFill/>
        </p:spPr>
        <p:txBody>
          <a:bodyPr wrap="none" lIns="0" tIns="0" rIns="0" bIns="0" rtlCol="0">
            <a:spAutoFit/>
          </a:bodyPr>
          <a:lstStyle/>
          <a:p>
            <a:r>
              <a:rPr lang="en-US" sz="1865" dirty="0">
                <a:solidFill>
                  <a:schemeClr val="tx2"/>
                </a:solidFill>
                <a:latin typeface="思源黑体 CN Regular" panose="020B0500000000000000" pitchFamily="34" charset="-122"/>
                <a:ea typeface="思源黑体 CN Regular" panose="020B0500000000000000" pitchFamily="34" charset="-122"/>
              </a:rPr>
              <a:t>Investment Planning</a:t>
            </a:r>
          </a:p>
        </p:txBody>
      </p:sp>
      <p:sp>
        <p:nvSpPr>
          <p:cNvPr id="9" name="TextBox 10"/>
          <p:cNvSpPr txBox="1"/>
          <p:nvPr/>
        </p:nvSpPr>
        <p:spPr>
          <a:xfrm>
            <a:off x="947615" y="3338526"/>
            <a:ext cx="1365758" cy="410433"/>
          </a:xfrm>
          <a:prstGeom prst="rect">
            <a:avLst/>
          </a:prstGeom>
          <a:noFill/>
        </p:spPr>
        <p:txBody>
          <a:bodyPr wrap="none" lIns="0" tIns="0" rIns="0" bIns="0" rtlCol="0">
            <a:spAutoFit/>
          </a:bodyPr>
          <a:lstStyle/>
          <a:p>
            <a:r>
              <a:rPr lang="zh-CN" altLang="en-US" sz="2665" dirty="0">
                <a:solidFill>
                  <a:schemeClr val="bg1"/>
                </a:solidFill>
                <a:latin typeface="思源黑体 CN Regular" panose="020B0500000000000000" pitchFamily="34" charset="-122"/>
                <a:ea typeface="思源黑体 CN Regular" panose="020B0500000000000000" pitchFamily="34" charset="-122"/>
              </a:rPr>
              <a:t>添加标题</a:t>
            </a:r>
            <a:endParaRPr lang="en-US" sz="2665" dirty="0">
              <a:solidFill>
                <a:schemeClr val="bg1"/>
              </a:solidFill>
              <a:latin typeface="思源黑体 CN Regular" panose="020B0500000000000000" pitchFamily="34" charset="-122"/>
              <a:ea typeface="思源黑体 CN Regular" panose="020B0500000000000000" pitchFamily="34" charset="-122"/>
            </a:endParaRPr>
          </a:p>
        </p:txBody>
      </p:sp>
      <p:sp>
        <p:nvSpPr>
          <p:cNvPr id="10" name="TextBox 11"/>
          <p:cNvSpPr txBox="1"/>
          <p:nvPr/>
        </p:nvSpPr>
        <p:spPr>
          <a:xfrm>
            <a:off x="947615" y="5095660"/>
            <a:ext cx="2398092" cy="287323"/>
          </a:xfrm>
          <a:prstGeom prst="rect">
            <a:avLst/>
          </a:prstGeom>
          <a:noFill/>
        </p:spPr>
        <p:txBody>
          <a:bodyPr wrap="none" lIns="0" tIns="0" rIns="0" bIns="0" rtlCol="0">
            <a:spAutoFit/>
          </a:bodyPr>
          <a:lstStyle/>
          <a:p>
            <a:r>
              <a:rPr lang="en-US" sz="1865" dirty="0">
                <a:solidFill>
                  <a:schemeClr val="tx2"/>
                </a:solidFill>
                <a:latin typeface="思源黑体 CN Regular" panose="020B0500000000000000" pitchFamily="34" charset="-122"/>
                <a:ea typeface="思源黑体 CN Regular" panose="020B0500000000000000" pitchFamily="34" charset="-122"/>
              </a:rPr>
              <a:t>Saving &amp; Investments</a:t>
            </a:r>
          </a:p>
        </p:txBody>
      </p:sp>
      <p:sp>
        <p:nvSpPr>
          <p:cNvPr id="11" name="TextBox 12"/>
          <p:cNvSpPr txBox="1"/>
          <p:nvPr/>
        </p:nvSpPr>
        <p:spPr>
          <a:xfrm>
            <a:off x="947615" y="4217093"/>
            <a:ext cx="1495602" cy="287323"/>
          </a:xfrm>
          <a:prstGeom prst="rect">
            <a:avLst/>
          </a:prstGeom>
          <a:noFill/>
        </p:spPr>
        <p:txBody>
          <a:bodyPr wrap="none" lIns="0" tIns="0" rIns="0" bIns="0" rtlCol="0">
            <a:spAutoFit/>
          </a:bodyPr>
          <a:lstStyle/>
          <a:p>
            <a:r>
              <a:rPr lang="en-US" sz="1865" dirty="0">
                <a:solidFill>
                  <a:schemeClr val="tx2"/>
                </a:solidFill>
                <a:latin typeface="思源黑体 CN Regular" panose="020B0500000000000000" pitchFamily="34" charset="-122"/>
                <a:ea typeface="思源黑体 CN Regular" panose="020B0500000000000000" pitchFamily="34" charset="-122"/>
              </a:rPr>
              <a:t>Mutual Funds</a:t>
            </a:r>
          </a:p>
        </p:txBody>
      </p:sp>
      <p:sp>
        <p:nvSpPr>
          <p:cNvPr id="12" name="Rounded Rectangle 19"/>
          <p:cNvSpPr/>
          <p:nvPr/>
        </p:nvSpPr>
        <p:spPr>
          <a:xfrm flipH="1">
            <a:off x="10216948" y="2548014"/>
            <a:ext cx="759907" cy="759907"/>
          </a:xfrm>
          <a:prstGeom prst="roundRect">
            <a:avLst/>
          </a:prstGeom>
          <a:solidFill>
            <a:schemeClr val="bg1"/>
          </a:solidFill>
          <a:ln>
            <a:noFill/>
          </a:ln>
          <a:effectLst>
            <a:outerShdw blurRad="571500" dist="3556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思源黑体 CN Regular" panose="020B0500000000000000" pitchFamily="34" charset="-122"/>
              <a:ea typeface="思源黑体 CN Regular" panose="020B0500000000000000" pitchFamily="34" charset="-122"/>
            </a:endParaRPr>
          </a:p>
        </p:txBody>
      </p:sp>
      <p:sp>
        <p:nvSpPr>
          <p:cNvPr id="13" name="Shape 5306"/>
          <p:cNvSpPr/>
          <p:nvPr/>
        </p:nvSpPr>
        <p:spPr>
          <a:xfrm flipH="1">
            <a:off x="10397390" y="2743385"/>
            <a:ext cx="399025" cy="369167"/>
          </a:xfrm>
          <a:custGeom>
            <a:avLst/>
            <a:gdLst/>
            <a:ahLst/>
            <a:cxnLst>
              <a:cxn ang="0">
                <a:pos x="wd2" y="hd2"/>
              </a:cxn>
              <a:cxn ang="5400000">
                <a:pos x="wd2" y="hd2"/>
              </a:cxn>
              <a:cxn ang="10800000">
                <a:pos x="wd2" y="hd2"/>
              </a:cxn>
              <a:cxn ang="16200000">
                <a:pos x="wd2" y="hd2"/>
              </a:cxn>
            </a:cxnLst>
            <a:rect l="0" t="0" r="r" b="b"/>
            <a:pathLst>
              <a:path w="21600" h="21600" extrusionOk="0">
                <a:moveTo>
                  <a:pt x="14294" y="12000"/>
                </a:moveTo>
                <a:cubicBezTo>
                  <a:pt x="14294" y="12000"/>
                  <a:pt x="14294" y="12343"/>
                  <a:pt x="14294" y="12343"/>
                </a:cubicBezTo>
                <a:cubicBezTo>
                  <a:pt x="12388" y="12343"/>
                  <a:pt x="12388" y="12343"/>
                  <a:pt x="12388" y="12343"/>
                </a:cubicBezTo>
                <a:cubicBezTo>
                  <a:pt x="12388" y="12686"/>
                  <a:pt x="12071" y="13029"/>
                  <a:pt x="12071" y="13371"/>
                </a:cubicBezTo>
                <a:cubicBezTo>
                  <a:pt x="12388" y="14057"/>
                  <a:pt x="12706" y="14400"/>
                  <a:pt x="13024" y="14743"/>
                </a:cubicBezTo>
                <a:cubicBezTo>
                  <a:pt x="13024" y="14743"/>
                  <a:pt x="13024" y="15086"/>
                  <a:pt x="13024" y="15086"/>
                </a:cubicBezTo>
                <a:cubicBezTo>
                  <a:pt x="13024" y="15086"/>
                  <a:pt x="13024" y="15086"/>
                  <a:pt x="13024" y="15429"/>
                </a:cubicBezTo>
                <a:cubicBezTo>
                  <a:pt x="12706" y="15771"/>
                  <a:pt x="11435" y="17143"/>
                  <a:pt x="11118" y="17143"/>
                </a:cubicBezTo>
                <a:cubicBezTo>
                  <a:pt x="11118" y="17143"/>
                  <a:pt x="11118" y="17143"/>
                  <a:pt x="11118" y="17143"/>
                </a:cubicBezTo>
                <a:cubicBezTo>
                  <a:pt x="9847" y="16114"/>
                  <a:pt x="9847" y="16114"/>
                  <a:pt x="9847" y="16114"/>
                </a:cubicBezTo>
                <a:cubicBezTo>
                  <a:pt x="9529" y="16114"/>
                  <a:pt x="9212" y="16114"/>
                  <a:pt x="8894" y="16457"/>
                </a:cubicBezTo>
                <a:cubicBezTo>
                  <a:pt x="8894" y="16800"/>
                  <a:pt x="8576" y="17486"/>
                  <a:pt x="8576" y="18171"/>
                </a:cubicBezTo>
                <a:cubicBezTo>
                  <a:pt x="8576" y="18514"/>
                  <a:pt x="8259" y="18514"/>
                  <a:pt x="8259" y="18514"/>
                </a:cubicBezTo>
                <a:cubicBezTo>
                  <a:pt x="6035" y="18514"/>
                  <a:pt x="6035" y="18514"/>
                  <a:pt x="6035" y="18514"/>
                </a:cubicBezTo>
                <a:cubicBezTo>
                  <a:pt x="6035" y="18514"/>
                  <a:pt x="5718" y="18514"/>
                  <a:pt x="5718" y="18171"/>
                </a:cubicBezTo>
                <a:cubicBezTo>
                  <a:pt x="5400" y="16457"/>
                  <a:pt x="5400" y="16457"/>
                  <a:pt x="5400" y="16457"/>
                </a:cubicBezTo>
                <a:cubicBezTo>
                  <a:pt x="5082" y="16114"/>
                  <a:pt x="5082" y="16114"/>
                  <a:pt x="4765" y="16114"/>
                </a:cubicBezTo>
                <a:cubicBezTo>
                  <a:pt x="3494" y="17143"/>
                  <a:pt x="3494" y="17143"/>
                  <a:pt x="3494" y="17143"/>
                </a:cubicBezTo>
                <a:cubicBezTo>
                  <a:pt x="3176" y="17143"/>
                  <a:pt x="3176" y="17143"/>
                  <a:pt x="3176" y="17143"/>
                </a:cubicBezTo>
                <a:cubicBezTo>
                  <a:pt x="3176" y="17143"/>
                  <a:pt x="2859" y="17143"/>
                  <a:pt x="2859" y="17143"/>
                </a:cubicBezTo>
                <a:cubicBezTo>
                  <a:pt x="2541" y="16800"/>
                  <a:pt x="1271" y="15429"/>
                  <a:pt x="1271" y="15086"/>
                </a:cubicBezTo>
                <a:cubicBezTo>
                  <a:pt x="1271" y="15086"/>
                  <a:pt x="1271" y="15086"/>
                  <a:pt x="1271" y="14743"/>
                </a:cubicBezTo>
                <a:cubicBezTo>
                  <a:pt x="1588" y="14400"/>
                  <a:pt x="1906" y="14057"/>
                  <a:pt x="2224" y="13371"/>
                </a:cubicBezTo>
                <a:cubicBezTo>
                  <a:pt x="2224" y="13029"/>
                  <a:pt x="1906" y="12686"/>
                  <a:pt x="1906" y="12343"/>
                </a:cubicBezTo>
                <a:cubicBezTo>
                  <a:pt x="318" y="12000"/>
                  <a:pt x="318" y="12000"/>
                  <a:pt x="318" y="12000"/>
                </a:cubicBezTo>
                <a:cubicBezTo>
                  <a:pt x="0" y="12000"/>
                  <a:pt x="0" y="12000"/>
                  <a:pt x="0" y="11657"/>
                </a:cubicBezTo>
                <a:cubicBezTo>
                  <a:pt x="0" y="9600"/>
                  <a:pt x="0" y="9600"/>
                  <a:pt x="0" y="9600"/>
                </a:cubicBezTo>
                <a:cubicBezTo>
                  <a:pt x="0" y="9257"/>
                  <a:pt x="0" y="9257"/>
                  <a:pt x="318" y="9257"/>
                </a:cubicBezTo>
                <a:cubicBezTo>
                  <a:pt x="1906" y="8914"/>
                  <a:pt x="1906" y="8914"/>
                  <a:pt x="1906" y="8914"/>
                </a:cubicBezTo>
                <a:cubicBezTo>
                  <a:pt x="1906" y="8571"/>
                  <a:pt x="2224" y="8229"/>
                  <a:pt x="2224" y="7886"/>
                </a:cubicBezTo>
                <a:cubicBezTo>
                  <a:pt x="1906" y="7543"/>
                  <a:pt x="1588" y="6857"/>
                  <a:pt x="1271" y="6514"/>
                </a:cubicBezTo>
                <a:cubicBezTo>
                  <a:pt x="1271" y="6514"/>
                  <a:pt x="1271" y="6514"/>
                  <a:pt x="1271" y="6171"/>
                </a:cubicBezTo>
                <a:cubicBezTo>
                  <a:pt x="1271" y="6171"/>
                  <a:pt x="1271" y="6171"/>
                  <a:pt x="1271" y="6171"/>
                </a:cubicBezTo>
                <a:cubicBezTo>
                  <a:pt x="1588" y="5829"/>
                  <a:pt x="2859" y="4114"/>
                  <a:pt x="3176" y="4114"/>
                </a:cubicBezTo>
                <a:cubicBezTo>
                  <a:pt x="3176" y="4114"/>
                  <a:pt x="3176" y="4114"/>
                  <a:pt x="3494" y="4457"/>
                </a:cubicBezTo>
                <a:cubicBezTo>
                  <a:pt x="4765" y="5486"/>
                  <a:pt x="4765" y="5486"/>
                  <a:pt x="4765" y="5486"/>
                </a:cubicBezTo>
                <a:cubicBezTo>
                  <a:pt x="5082" y="5143"/>
                  <a:pt x="5082" y="5143"/>
                  <a:pt x="5400" y="5143"/>
                </a:cubicBezTo>
                <a:cubicBezTo>
                  <a:pt x="5718" y="4457"/>
                  <a:pt x="5718" y="3771"/>
                  <a:pt x="5718" y="3086"/>
                </a:cubicBezTo>
                <a:cubicBezTo>
                  <a:pt x="5718" y="3086"/>
                  <a:pt x="6035" y="2743"/>
                  <a:pt x="6035" y="2743"/>
                </a:cubicBezTo>
                <a:cubicBezTo>
                  <a:pt x="8259" y="2743"/>
                  <a:pt x="8259" y="2743"/>
                  <a:pt x="8259" y="2743"/>
                </a:cubicBezTo>
                <a:cubicBezTo>
                  <a:pt x="8259" y="2743"/>
                  <a:pt x="8576" y="3086"/>
                  <a:pt x="8576" y="3086"/>
                </a:cubicBezTo>
                <a:cubicBezTo>
                  <a:pt x="8894" y="5143"/>
                  <a:pt x="8894" y="5143"/>
                  <a:pt x="8894" y="5143"/>
                </a:cubicBezTo>
                <a:cubicBezTo>
                  <a:pt x="9212" y="5143"/>
                  <a:pt x="9529" y="5143"/>
                  <a:pt x="9847" y="5486"/>
                </a:cubicBezTo>
                <a:cubicBezTo>
                  <a:pt x="11118" y="4457"/>
                  <a:pt x="11118" y="4457"/>
                  <a:pt x="11118" y="4457"/>
                </a:cubicBezTo>
                <a:cubicBezTo>
                  <a:pt x="11118" y="4114"/>
                  <a:pt x="11118" y="4114"/>
                  <a:pt x="11118" y="4114"/>
                </a:cubicBezTo>
                <a:cubicBezTo>
                  <a:pt x="11435" y="4114"/>
                  <a:pt x="11435" y="4114"/>
                  <a:pt x="11435" y="4457"/>
                </a:cubicBezTo>
                <a:cubicBezTo>
                  <a:pt x="11753" y="4457"/>
                  <a:pt x="13024" y="5829"/>
                  <a:pt x="13024" y="6171"/>
                </a:cubicBezTo>
                <a:cubicBezTo>
                  <a:pt x="13024" y="6514"/>
                  <a:pt x="13024" y="6514"/>
                  <a:pt x="13024" y="6514"/>
                </a:cubicBezTo>
                <a:cubicBezTo>
                  <a:pt x="12706" y="6857"/>
                  <a:pt x="12388" y="7543"/>
                  <a:pt x="12071" y="7886"/>
                </a:cubicBezTo>
                <a:cubicBezTo>
                  <a:pt x="12071" y="8229"/>
                  <a:pt x="12388" y="8571"/>
                  <a:pt x="12388" y="8914"/>
                </a:cubicBezTo>
                <a:cubicBezTo>
                  <a:pt x="14294" y="9257"/>
                  <a:pt x="14294" y="9257"/>
                  <a:pt x="14294" y="9257"/>
                </a:cubicBezTo>
                <a:cubicBezTo>
                  <a:pt x="14294" y="9257"/>
                  <a:pt x="14294" y="9257"/>
                  <a:pt x="14294" y="9600"/>
                </a:cubicBezTo>
                <a:lnTo>
                  <a:pt x="14294" y="12000"/>
                </a:lnTo>
                <a:close/>
                <a:moveTo>
                  <a:pt x="7306" y="7543"/>
                </a:moveTo>
                <a:cubicBezTo>
                  <a:pt x="5718" y="7543"/>
                  <a:pt x="4129" y="8914"/>
                  <a:pt x="4129" y="10629"/>
                </a:cubicBezTo>
                <a:cubicBezTo>
                  <a:pt x="4129" y="12343"/>
                  <a:pt x="5718" y="13714"/>
                  <a:pt x="7306" y="13714"/>
                </a:cubicBezTo>
                <a:cubicBezTo>
                  <a:pt x="8894" y="13714"/>
                  <a:pt x="10165" y="12343"/>
                  <a:pt x="10165" y="10629"/>
                </a:cubicBezTo>
                <a:cubicBezTo>
                  <a:pt x="10165" y="8914"/>
                  <a:pt x="8894" y="7543"/>
                  <a:pt x="7306" y="7543"/>
                </a:cubicBezTo>
                <a:close/>
                <a:moveTo>
                  <a:pt x="21600" y="5143"/>
                </a:moveTo>
                <a:cubicBezTo>
                  <a:pt x="21600" y="5486"/>
                  <a:pt x="20329" y="5486"/>
                  <a:pt x="20012" y="5486"/>
                </a:cubicBezTo>
                <a:cubicBezTo>
                  <a:pt x="20012" y="5829"/>
                  <a:pt x="19694" y="6171"/>
                  <a:pt x="19694" y="6171"/>
                </a:cubicBezTo>
                <a:cubicBezTo>
                  <a:pt x="19694" y="6514"/>
                  <a:pt x="20329" y="7886"/>
                  <a:pt x="20329" y="7886"/>
                </a:cubicBezTo>
                <a:cubicBezTo>
                  <a:pt x="20329" y="7886"/>
                  <a:pt x="20329" y="7886"/>
                  <a:pt x="20329" y="8229"/>
                </a:cubicBezTo>
                <a:cubicBezTo>
                  <a:pt x="20012" y="8229"/>
                  <a:pt x="18741" y="8914"/>
                  <a:pt x="18741" y="8914"/>
                </a:cubicBezTo>
                <a:cubicBezTo>
                  <a:pt x="18741" y="8914"/>
                  <a:pt x="17788" y="7543"/>
                  <a:pt x="17788" y="7543"/>
                </a:cubicBezTo>
                <a:cubicBezTo>
                  <a:pt x="17471" y="7543"/>
                  <a:pt x="17471" y="7543"/>
                  <a:pt x="17471" y="7543"/>
                </a:cubicBezTo>
                <a:cubicBezTo>
                  <a:pt x="17153" y="7543"/>
                  <a:pt x="17153" y="7543"/>
                  <a:pt x="17153" y="7543"/>
                </a:cubicBezTo>
                <a:cubicBezTo>
                  <a:pt x="16835" y="7543"/>
                  <a:pt x="15882" y="8914"/>
                  <a:pt x="15882" y="8914"/>
                </a:cubicBezTo>
                <a:cubicBezTo>
                  <a:pt x="15882" y="8914"/>
                  <a:pt x="14612" y="8229"/>
                  <a:pt x="14612" y="8229"/>
                </a:cubicBezTo>
                <a:cubicBezTo>
                  <a:pt x="14294" y="7886"/>
                  <a:pt x="14294" y="7886"/>
                  <a:pt x="14294" y="7886"/>
                </a:cubicBezTo>
                <a:cubicBezTo>
                  <a:pt x="14294" y="7886"/>
                  <a:pt x="14929" y="6514"/>
                  <a:pt x="14929" y="6171"/>
                </a:cubicBezTo>
                <a:cubicBezTo>
                  <a:pt x="14929" y="6171"/>
                  <a:pt x="14612" y="5829"/>
                  <a:pt x="14612" y="5486"/>
                </a:cubicBezTo>
                <a:cubicBezTo>
                  <a:pt x="14294" y="5486"/>
                  <a:pt x="13024" y="5486"/>
                  <a:pt x="13024" y="5143"/>
                </a:cubicBezTo>
                <a:cubicBezTo>
                  <a:pt x="13024" y="3429"/>
                  <a:pt x="13024" y="3429"/>
                  <a:pt x="13024" y="3429"/>
                </a:cubicBezTo>
                <a:cubicBezTo>
                  <a:pt x="13024" y="3429"/>
                  <a:pt x="14294" y="3086"/>
                  <a:pt x="14612" y="3086"/>
                </a:cubicBezTo>
                <a:cubicBezTo>
                  <a:pt x="14612" y="3086"/>
                  <a:pt x="14929" y="2743"/>
                  <a:pt x="14929" y="2400"/>
                </a:cubicBezTo>
                <a:cubicBezTo>
                  <a:pt x="14929" y="2400"/>
                  <a:pt x="14294" y="1029"/>
                  <a:pt x="14294" y="686"/>
                </a:cubicBezTo>
                <a:cubicBezTo>
                  <a:pt x="14294" y="686"/>
                  <a:pt x="14294" y="686"/>
                  <a:pt x="14612" y="686"/>
                </a:cubicBezTo>
                <a:cubicBezTo>
                  <a:pt x="14612" y="686"/>
                  <a:pt x="15882" y="0"/>
                  <a:pt x="15882" y="0"/>
                </a:cubicBezTo>
                <a:cubicBezTo>
                  <a:pt x="15882" y="0"/>
                  <a:pt x="16835" y="1029"/>
                  <a:pt x="17153" y="1371"/>
                </a:cubicBezTo>
                <a:cubicBezTo>
                  <a:pt x="17153" y="1371"/>
                  <a:pt x="17153" y="1371"/>
                  <a:pt x="17471" y="1371"/>
                </a:cubicBezTo>
                <a:cubicBezTo>
                  <a:pt x="17471" y="1371"/>
                  <a:pt x="17471" y="1371"/>
                  <a:pt x="17788" y="1371"/>
                </a:cubicBezTo>
                <a:cubicBezTo>
                  <a:pt x="18106" y="686"/>
                  <a:pt x="18424" y="343"/>
                  <a:pt x="18741" y="0"/>
                </a:cubicBezTo>
                <a:cubicBezTo>
                  <a:pt x="18741" y="0"/>
                  <a:pt x="18741" y="0"/>
                  <a:pt x="18741" y="0"/>
                </a:cubicBezTo>
                <a:cubicBezTo>
                  <a:pt x="18741" y="0"/>
                  <a:pt x="20012" y="686"/>
                  <a:pt x="20329" y="686"/>
                </a:cubicBezTo>
                <a:cubicBezTo>
                  <a:pt x="20329" y="686"/>
                  <a:pt x="20329" y="686"/>
                  <a:pt x="20329" y="686"/>
                </a:cubicBezTo>
                <a:cubicBezTo>
                  <a:pt x="20329" y="1029"/>
                  <a:pt x="19694" y="2400"/>
                  <a:pt x="19694" y="2400"/>
                </a:cubicBezTo>
                <a:cubicBezTo>
                  <a:pt x="19694" y="2743"/>
                  <a:pt x="20012" y="3086"/>
                  <a:pt x="20012" y="3086"/>
                </a:cubicBezTo>
                <a:cubicBezTo>
                  <a:pt x="20329" y="3086"/>
                  <a:pt x="21600" y="3429"/>
                  <a:pt x="21600" y="3429"/>
                </a:cubicBezTo>
                <a:lnTo>
                  <a:pt x="21600" y="5143"/>
                </a:lnTo>
                <a:close/>
                <a:moveTo>
                  <a:pt x="21600" y="17829"/>
                </a:moveTo>
                <a:cubicBezTo>
                  <a:pt x="21600" y="17829"/>
                  <a:pt x="20329" y="18171"/>
                  <a:pt x="20012" y="18171"/>
                </a:cubicBezTo>
                <a:cubicBezTo>
                  <a:pt x="20012" y="18514"/>
                  <a:pt x="19694" y="18514"/>
                  <a:pt x="19694" y="18857"/>
                </a:cubicBezTo>
                <a:cubicBezTo>
                  <a:pt x="19694" y="19200"/>
                  <a:pt x="20329" y="20229"/>
                  <a:pt x="20329" y="20571"/>
                </a:cubicBezTo>
                <a:cubicBezTo>
                  <a:pt x="20329" y="20571"/>
                  <a:pt x="20329" y="20571"/>
                  <a:pt x="20329" y="20571"/>
                </a:cubicBezTo>
                <a:cubicBezTo>
                  <a:pt x="20012" y="20571"/>
                  <a:pt x="18741" y="21600"/>
                  <a:pt x="18741" y="21600"/>
                </a:cubicBezTo>
                <a:cubicBezTo>
                  <a:pt x="18741" y="21600"/>
                  <a:pt x="17788" y="20229"/>
                  <a:pt x="17788" y="20229"/>
                </a:cubicBezTo>
                <a:cubicBezTo>
                  <a:pt x="17471" y="20229"/>
                  <a:pt x="17471" y="20229"/>
                  <a:pt x="17471" y="20229"/>
                </a:cubicBezTo>
                <a:cubicBezTo>
                  <a:pt x="17153" y="20229"/>
                  <a:pt x="17153" y="20229"/>
                  <a:pt x="17153" y="20229"/>
                </a:cubicBezTo>
                <a:cubicBezTo>
                  <a:pt x="16835" y="20229"/>
                  <a:pt x="15882" y="21600"/>
                  <a:pt x="15882" y="21600"/>
                </a:cubicBezTo>
                <a:cubicBezTo>
                  <a:pt x="15882" y="21600"/>
                  <a:pt x="14612" y="20571"/>
                  <a:pt x="14612" y="20571"/>
                </a:cubicBezTo>
                <a:cubicBezTo>
                  <a:pt x="14294" y="20571"/>
                  <a:pt x="14294" y="20571"/>
                  <a:pt x="14294" y="20571"/>
                </a:cubicBezTo>
                <a:cubicBezTo>
                  <a:pt x="14294" y="20229"/>
                  <a:pt x="14929" y="19200"/>
                  <a:pt x="14929" y="18857"/>
                </a:cubicBezTo>
                <a:cubicBezTo>
                  <a:pt x="14929" y="18514"/>
                  <a:pt x="14612" y="18514"/>
                  <a:pt x="14612" y="18171"/>
                </a:cubicBezTo>
                <a:cubicBezTo>
                  <a:pt x="14294" y="18171"/>
                  <a:pt x="13024" y="17829"/>
                  <a:pt x="13024" y="17829"/>
                </a:cubicBezTo>
                <a:cubicBezTo>
                  <a:pt x="13024" y="16114"/>
                  <a:pt x="13024" y="16114"/>
                  <a:pt x="13024" y="16114"/>
                </a:cubicBezTo>
                <a:cubicBezTo>
                  <a:pt x="13024" y="15771"/>
                  <a:pt x="14294" y="15771"/>
                  <a:pt x="14612" y="15771"/>
                </a:cubicBezTo>
                <a:cubicBezTo>
                  <a:pt x="14612" y="15429"/>
                  <a:pt x="14929" y="15429"/>
                  <a:pt x="14929" y="15086"/>
                </a:cubicBezTo>
                <a:cubicBezTo>
                  <a:pt x="14929" y="14743"/>
                  <a:pt x="14294" y="13714"/>
                  <a:pt x="14294" y="13371"/>
                </a:cubicBezTo>
                <a:cubicBezTo>
                  <a:pt x="14294" y="13371"/>
                  <a:pt x="14294" y="13371"/>
                  <a:pt x="14612" y="13371"/>
                </a:cubicBezTo>
                <a:cubicBezTo>
                  <a:pt x="14612" y="13371"/>
                  <a:pt x="15882" y="12343"/>
                  <a:pt x="15882" y="12343"/>
                </a:cubicBezTo>
                <a:cubicBezTo>
                  <a:pt x="15882" y="12343"/>
                  <a:pt x="16835" y="13714"/>
                  <a:pt x="17153" y="13714"/>
                </a:cubicBezTo>
                <a:cubicBezTo>
                  <a:pt x="17153" y="13714"/>
                  <a:pt x="17153" y="13714"/>
                  <a:pt x="17471" y="13714"/>
                </a:cubicBezTo>
                <a:cubicBezTo>
                  <a:pt x="17471" y="13714"/>
                  <a:pt x="17471" y="13714"/>
                  <a:pt x="17788" y="13714"/>
                </a:cubicBezTo>
                <a:cubicBezTo>
                  <a:pt x="18106" y="13371"/>
                  <a:pt x="18424" y="13029"/>
                  <a:pt x="18741" y="12343"/>
                </a:cubicBezTo>
                <a:cubicBezTo>
                  <a:pt x="18741" y="12343"/>
                  <a:pt x="18741" y="12343"/>
                  <a:pt x="18741" y="12343"/>
                </a:cubicBezTo>
                <a:cubicBezTo>
                  <a:pt x="18741" y="12343"/>
                  <a:pt x="20012" y="13371"/>
                  <a:pt x="20329" y="13371"/>
                </a:cubicBezTo>
                <a:cubicBezTo>
                  <a:pt x="20329" y="13371"/>
                  <a:pt x="20329" y="13371"/>
                  <a:pt x="20329" y="13371"/>
                </a:cubicBezTo>
                <a:cubicBezTo>
                  <a:pt x="20329" y="13714"/>
                  <a:pt x="19694" y="14743"/>
                  <a:pt x="19694" y="15086"/>
                </a:cubicBezTo>
                <a:cubicBezTo>
                  <a:pt x="19694" y="15429"/>
                  <a:pt x="20012" y="15429"/>
                  <a:pt x="20012" y="15771"/>
                </a:cubicBezTo>
                <a:cubicBezTo>
                  <a:pt x="20329" y="15771"/>
                  <a:pt x="21600" y="15771"/>
                  <a:pt x="21600" y="16114"/>
                </a:cubicBezTo>
                <a:lnTo>
                  <a:pt x="21600" y="17829"/>
                </a:lnTo>
                <a:close/>
                <a:moveTo>
                  <a:pt x="17471" y="2743"/>
                </a:moveTo>
                <a:cubicBezTo>
                  <a:pt x="16518" y="2743"/>
                  <a:pt x="15882" y="3429"/>
                  <a:pt x="15882" y="4457"/>
                </a:cubicBezTo>
                <a:cubicBezTo>
                  <a:pt x="15882" y="5143"/>
                  <a:pt x="16518" y="5829"/>
                  <a:pt x="17471" y="5829"/>
                </a:cubicBezTo>
                <a:cubicBezTo>
                  <a:pt x="18106" y="5829"/>
                  <a:pt x="18741" y="5143"/>
                  <a:pt x="18741" y="4457"/>
                </a:cubicBezTo>
                <a:cubicBezTo>
                  <a:pt x="18741" y="3429"/>
                  <a:pt x="18106" y="2743"/>
                  <a:pt x="17471" y="2743"/>
                </a:cubicBezTo>
                <a:close/>
                <a:moveTo>
                  <a:pt x="17471" y="15429"/>
                </a:moveTo>
                <a:cubicBezTo>
                  <a:pt x="16518" y="15429"/>
                  <a:pt x="15882" y="16114"/>
                  <a:pt x="15882" y="16800"/>
                </a:cubicBezTo>
                <a:cubicBezTo>
                  <a:pt x="15882" y="17829"/>
                  <a:pt x="16518" y="18514"/>
                  <a:pt x="17471" y="18514"/>
                </a:cubicBezTo>
                <a:cubicBezTo>
                  <a:pt x="18106" y="18514"/>
                  <a:pt x="18741" y="17829"/>
                  <a:pt x="18741" y="16800"/>
                </a:cubicBezTo>
                <a:cubicBezTo>
                  <a:pt x="18741" y="16114"/>
                  <a:pt x="18106" y="15429"/>
                  <a:pt x="17471" y="15429"/>
                </a:cubicBezTo>
                <a:close/>
              </a:path>
            </a:pathLst>
          </a:custGeom>
          <a:solidFill>
            <a:schemeClr val="accent3"/>
          </a:solidFill>
          <a:ln w="12700" cap="flat">
            <a:noFill/>
            <a:miter lim="400000"/>
          </a:ln>
          <a:effectLst/>
        </p:spPr>
        <p:txBody>
          <a:bodyPr wrap="square" lIns="45713" tIns="45713" rIns="45713" bIns="45713" numCol="1" anchor="t">
            <a:noAutofit/>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1435" algn="l" defTabSz="1828800" rtl="0" eaLnBrk="1" latinLnBrk="0" hangingPunct="1">
              <a:defRPr sz="3600" kern="1200">
                <a:solidFill>
                  <a:schemeClr val="tx1"/>
                </a:solidFill>
                <a:latin typeface="+mn-lt"/>
                <a:ea typeface="+mn-ea"/>
                <a:cs typeface="+mn-cs"/>
              </a:defRPr>
            </a:lvl8pPr>
            <a:lvl9pPr marL="7315835" algn="l" defTabSz="1828800" rtl="0" eaLnBrk="1" latinLnBrk="0" hangingPunct="1">
              <a:defRPr sz="3600" kern="1200">
                <a:solidFill>
                  <a:schemeClr val="tx1"/>
                </a:solidFill>
                <a:latin typeface="+mn-lt"/>
                <a:ea typeface="+mn-ea"/>
                <a:cs typeface="+mn-cs"/>
              </a:defRPr>
            </a:lvl9pPr>
          </a:lstStyle>
          <a:p>
            <a:pPr defTabSz="457200">
              <a:defRPr sz="2400">
                <a:solidFill>
                  <a:srgbClr val="000000"/>
                </a:solidFill>
                <a:latin typeface="Calibri" panose="020F0502020204030204"/>
                <a:ea typeface="Calibri" panose="020F0502020204030204"/>
                <a:cs typeface="Calibri" panose="020F0502020204030204"/>
                <a:sym typeface="Calibri" panose="020F0502020204030204"/>
              </a:defRPr>
            </a:pPr>
            <a:endParaRPr sz="2400" dirty="0">
              <a:latin typeface="思源黑体 CN Regular" panose="020B0500000000000000" pitchFamily="34" charset="-122"/>
              <a:ea typeface="思源黑体 CN Regular" panose="020B0500000000000000" pitchFamily="34" charset="-122"/>
            </a:endParaRPr>
          </a:p>
        </p:txBody>
      </p:sp>
      <p:sp>
        <p:nvSpPr>
          <p:cNvPr id="14" name="Rounded Rectangle 21"/>
          <p:cNvSpPr/>
          <p:nvPr/>
        </p:nvSpPr>
        <p:spPr>
          <a:xfrm>
            <a:off x="10198765" y="4913931"/>
            <a:ext cx="759907" cy="759907"/>
          </a:xfrm>
          <a:prstGeom prst="roundRect">
            <a:avLst/>
          </a:prstGeom>
          <a:solidFill>
            <a:schemeClr val="bg1"/>
          </a:solidFill>
          <a:ln>
            <a:noFill/>
          </a:ln>
          <a:effectLst>
            <a:outerShdw blurRad="571500" dist="3556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思源黑体 CN Regular" panose="020B0500000000000000" pitchFamily="34" charset="-122"/>
              <a:ea typeface="思源黑体 CN Regular" panose="020B0500000000000000" pitchFamily="34" charset="-122"/>
            </a:endParaRPr>
          </a:p>
        </p:txBody>
      </p:sp>
      <p:sp>
        <p:nvSpPr>
          <p:cNvPr id="15" name="Shape 5347"/>
          <p:cNvSpPr/>
          <p:nvPr/>
        </p:nvSpPr>
        <p:spPr>
          <a:xfrm>
            <a:off x="10372233" y="5099581"/>
            <a:ext cx="412975" cy="388608"/>
          </a:xfrm>
          <a:custGeom>
            <a:avLst/>
            <a:gdLst/>
            <a:ahLst/>
            <a:cxnLst>
              <a:cxn ang="0">
                <a:pos x="wd2" y="hd2"/>
              </a:cxn>
              <a:cxn ang="5400000">
                <a:pos x="wd2" y="hd2"/>
              </a:cxn>
              <a:cxn ang="10800000">
                <a:pos x="wd2" y="hd2"/>
              </a:cxn>
              <a:cxn ang="16200000">
                <a:pos x="wd2" y="hd2"/>
              </a:cxn>
            </a:cxnLst>
            <a:rect l="0" t="0" r="r" b="b"/>
            <a:pathLst>
              <a:path w="21508" h="21600" extrusionOk="0">
                <a:moveTo>
                  <a:pt x="18305" y="17673"/>
                </a:moveTo>
                <a:cubicBezTo>
                  <a:pt x="18305" y="20029"/>
                  <a:pt x="16475" y="21600"/>
                  <a:pt x="14644" y="21600"/>
                </a:cubicBezTo>
                <a:cubicBezTo>
                  <a:pt x="3661" y="21600"/>
                  <a:pt x="3661" y="21600"/>
                  <a:pt x="3661" y="21600"/>
                </a:cubicBezTo>
                <a:cubicBezTo>
                  <a:pt x="1464" y="21600"/>
                  <a:pt x="0" y="20029"/>
                  <a:pt x="0" y="17673"/>
                </a:cubicBezTo>
                <a:cubicBezTo>
                  <a:pt x="0" y="5891"/>
                  <a:pt x="0" y="5891"/>
                  <a:pt x="0" y="5891"/>
                </a:cubicBezTo>
                <a:cubicBezTo>
                  <a:pt x="0" y="3927"/>
                  <a:pt x="1464" y="1964"/>
                  <a:pt x="3661" y="1964"/>
                </a:cubicBezTo>
                <a:cubicBezTo>
                  <a:pt x="6956" y="1964"/>
                  <a:pt x="6956" y="1964"/>
                  <a:pt x="6956" y="1964"/>
                </a:cubicBezTo>
                <a:cubicBezTo>
                  <a:pt x="7322" y="1964"/>
                  <a:pt x="7322" y="1964"/>
                  <a:pt x="7322" y="2356"/>
                </a:cubicBezTo>
                <a:cubicBezTo>
                  <a:pt x="7322" y="2749"/>
                  <a:pt x="7322" y="2749"/>
                  <a:pt x="6956" y="2749"/>
                </a:cubicBezTo>
                <a:cubicBezTo>
                  <a:pt x="6590" y="3142"/>
                  <a:pt x="5858" y="3535"/>
                  <a:pt x="5492" y="3535"/>
                </a:cubicBezTo>
                <a:cubicBezTo>
                  <a:pt x="5125" y="3535"/>
                  <a:pt x="5125" y="3535"/>
                  <a:pt x="5125" y="3535"/>
                </a:cubicBezTo>
                <a:cubicBezTo>
                  <a:pt x="3661" y="3535"/>
                  <a:pt x="3661" y="3535"/>
                  <a:pt x="3661" y="3535"/>
                </a:cubicBezTo>
                <a:cubicBezTo>
                  <a:pt x="2563" y="3535"/>
                  <a:pt x="1464" y="4713"/>
                  <a:pt x="1464" y="5891"/>
                </a:cubicBezTo>
                <a:cubicBezTo>
                  <a:pt x="1464" y="17673"/>
                  <a:pt x="1464" y="17673"/>
                  <a:pt x="1464" y="17673"/>
                </a:cubicBezTo>
                <a:cubicBezTo>
                  <a:pt x="1464" y="18851"/>
                  <a:pt x="2563" y="20029"/>
                  <a:pt x="3661" y="20029"/>
                </a:cubicBezTo>
                <a:cubicBezTo>
                  <a:pt x="14644" y="20029"/>
                  <a:pt x="14644" y="20029"/>
                  <a:pt x="14644" y="20029"/>
                </a:cubicBezTo>
                <a:cubicBezTo>
                  <a:pt x="15742" y="20029"/>
                  <a:pt x="16475" y="18851"/>
                  <a:pt x="16475" y="17673"/>
                </a:cubicBezTo>
                <a:cubicBezTo>
                  <a:pt x="16475" y="14531"/>
                  <a:pt x="16475" y="14531"/>
                  <a:pt x="16475" y="14531"/>
                </a:cubicBezTo>
                <a:cubicBezTo>
                  <a:pt x="16475" y="14531"/>
                  <a:pt x="16841" y="14138"/>
                  <a:pt x="16841" y="14138"/>
                </a:cubicBezTo>
                <a:cubicBezTo>
                  <a:pt x="17207" y="14138"/>
                  <a:pt x="17207" y="13745"/>
                  <a:pt x="17573" y="13745"/>
                </a:cubicBezTo>
                <a:cubicBezTo>
                  <a:pt x="17573" y="13745"/>
                  <a:pt x="17939" y="13353"/>
                  <a:pt x="17939" y="13745"/>
                </a:cubicBezTo>
                <a:cubicBezTo>
                  <a:pt x="18305" y="13745"/>
                  <a:pt x="18305" y="13745"/>
                  <a:pt x="18305" y="14138"/>
                </a:cubicBezTo>
                <a:lnTo>
                  <a:pt x="18305" y="17673"/>
                </a:lnTo>
                <a:close/>
                <a:moveTo>
                  <a:pt x="16475" y="12567"/>
                </a:moveTo>
                <a:cubicBezTo>
                  <a:pt x="16108" y="12567"/>
                  <a:pt x="16108" y="12567"/>
                  <a:pt x="15742" y="12567"/>
                </a:cubicBezTo>
                <a:cubicBezTo>
                  <a:pt x="15742" y="12567"/>
                  <a:pt x="15742" y="12567"/>
                  <a:pt x="15376" y="12567"/>
                </a:cubicBezTo>
                <a:cubicBezTo>
                  <a:pt x="15010" y="12567"/>
                  <a:pt x="15010" y="12175"/>
                  <a:pt x="15010" y="11782"/>
                </a:cubicBezTo>
                <a:cubicBezTo>
                  <a:pt x="15010" y="9033"/>
                  <a:pt x="15010" y="9033"/>
                  <a:pt x="15010" y="9033"/>
                </a:cubicBezTo>
                <a:cubicBezTo>
                  <a:pt x="12814" y="9033"/>
                  <a:pt x="12814" y="9033"/>
                  <a:pt x="12814" y="9033"/>
                </a:cubicBezTo>
                <a:cubicBezTo>
                  <a:pt x="9885" y="9033"/>
                  <a:pt x="8054" y="9818"/>
                  <a:pt x="7322" y="10996"/>
                </a:cubicBezTo>
                <a:cubicBezTo>
                  <a:pt x="6224" y="12175"/>
                  <a:pt x="5858" y="14531"/>
                  <a:pt x="6224" y="17673"/>
                </a:cubicBezTo>
                <a:cubicBezTo>
                  <a:pt x="6224" y="17673"/>
                  <a:pt x="6224" y="18065"/>
                  <a:pt x="5858" y="18065"/>
                </a:cubicBezTo>
                <a:cubicBezTo>
                  <a:pt x="5858" y="18065"/>
                  <a:pt x="5858" y="18065"/>
                  <a:pt x="5858" y="18065"/>
                </a:cubicBezTo>
                <a:cubicBezTo>
                  <a:pt x="5492" y="18065"/>
                  <a:pt x="5492" y="18065"/>
                  <a:pt x="5492" y="18065"/>
                </a:cubicBezTo>
                <a:cubicBezTo>
                  <a:pt x="5492" y="17673"/>
                  <a:pt x="3295" y="14531"/>
                  <a:pt x="3295" y="11782"/>
                </a:cubicBezTo>
                <a:cubicBezTo>
                  <a:pt x="3295" y="7855"/>
                  <a:pt x="4393" y="3535"/>
                  <a:pt x="12814" y="3535"/>
                </a:cubicBezTo>
                <a:cubicBezTo>
                  <a:pt x="15010" y="3535"/>
                  <a:pt x="15010" y="3535"/>
                  <a:pt x="15010" y="3535"/>
                </a:cubicBezTo>
                <a:cubicBezTo>
                  <a:pt x="15010" y="1178"/>
                  <a:pt x="15010" y="1178"/>
                  <a:pt x="15010" y="1178"/>
                </a:cubicBezTo>
                <a:cubicBezTo>
                  <a:pt x="15010" y="785"/>
                  <a:pt x="15010" y="393"/>
                  <a:pt x="15376" y="393"/>
                </a:cubicBezTo>
                <a:cubicBezTo>
                  <a:pt x="15742" y="0"/>
                  <a:pt x="15742" y="0"/>
                  <a:pt x="15742" y="0"/>
                </a:cubicBezTo>
                <a:cubicBezTo>
                  <a:pt x="16108" y="0"/>
                  <a:pt x="16108" y="393"/>
                  <a:pt x="16475" y="393"/>
                </a:cubicBezTo>
                <a:cubicBezTo>
                  <a:pt x="21234" y="5891"/>
                  <a:pt x="21234" y="5891"/>
                  <a:pt x="21234" y="5891"/>
                </a:cubicBezTo>
                <a:cubicBezTo>
                  <a:pt x="21600" y="6284"/>
                  <a:pt x="21600" y="6676"/>
                  <a:pt x="21234" y="7069"/>
                </a:cubicBezTo>
                <a:lnTo>
                  <a:pt x="16475" y="12567"/>
                </a:lnTo>
                <a:close/>
              </a:path>
            </a:pathLst>
          </a:custGeom>
          <a:solidFill>
            <a:schemeClr val="accent5"/>
          </a:solidFill>
          <a:ln w="12700" cap="flat">
            <a:noFill/>
            <a:miter lim="400000"/>
          </a:ln>
          <a:effectLst/>
        </p:spPr>
        <p:txBody>
          <a:bodyPr wrap="square" lIns="45713" tIns="45713" rIns="45713" bIns="45713" numCol="1" anchor="t">
            <a:noAutofit/>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1435" algn="l" defTabSz="1828800" rtl="0" eaLnBrk="1" latinLnBrk="0" hangingPunct="1">
              <a:defRPr sz="3600" kern="1200">
                <a:solidFill>
                  <a:schemeClr val="tx1"/>
                </a:solidFill>
                <a:latin typeface="+mn-lt"/>
                <a:ea typeface="+mn-ea"/>
                <a:cs typeface="+mn-cs"/>
              </a:defRPr>
            </a:lvl8pPr>
            <a:lvl9pPr marL="7315835" algn="l" defTabSz="1828800" rtl="0" eaLnBrk="1" latinLnBrk="0" hangingPunct="1">
              <a:defRPr sz="3600" kern="1200">
                <a:solidFill>
                  <a:schemeClr val="tx1"/>
                </a:solidFill>
                <a:latin typeface="+mn-lt"/>
                <a:ea typeface="+mn-ea"/>
                <a:cs typeface="+mn-cs"/>
              </a:defRPr>
            </a:lvl9pPr>
          </a:lstStyle>
          <a:p>
            <a:pPr defTabSz="457200">
              <a:defRPr sz="2400">
                <a:solidFill>
                  <a:srgbClr val="000000"/>
                </a:solidFill>
                <a:latin typeface="Calibri" panose="020F0502020204030204"/>
                <a:ea typeface="Calibri" panose="020F0502020204030204"/>
                <a:cs typeface="Calibri" panose="020F0502020204030204"/>
                <a:sym typeface="Calibri" panose="020F0502020204030204"/>
              </a:defRPr>
            </a:pPr>
            <a:endParaRPr sz="2400" dirty="0">
              <a:latin typeface="思源黑体 CN Regular" panose="020B0500000000000000" pitchFamily="34" charset="-122"/>
              <a:ea typeface="思源黑体 CN Regular" panose="020B0500000000000000" pitchFamily="34" charset="-122"/>
            </a:endParaRPr>
          </a:p>
        </p:txBody>
      </p:sp>
      <p:sp>
        <p:nvSpPr>
          <p:cNvPr id="16" name="Rounded Rectangle 23"/>
          <p:cNvSpPr/>
          <p:nvPr/>
        </p:nvSpPr>
        <p:spPr>
          <a:xfrm>
            <a:off x="10484477" y="3730973"/>
            <a:ext cx="759907" cy="759907"/>
          </a:xfrm>
          <a:prstGeom prst="roundRect">
            <a:avLst/>
          </a:prstGeom>
          <a:solidFill>
            <a:schemeClr val="bg1"/>
          </a:solidFill>
          <a:ln>
            <a:noFill/>
          </a:ln>
          <a:effectLst>
            <a:outerShdw blurRad="571500" dist="3556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思源黑体 CN Regular" panose="020B0500000000000000" pitchFamily="34" charset="-122"/>
              <a:ea typeface="思源黑体 CN Regular" panose="020B0500000000000000" pitchFamily="34" charset="-122"/>
            </a:endParaRPr>
          </a:p>
        </p:txBody>
      </p:sp>
      <p:sp>
        <p:nvSpPr>
          <p:cNvPr id="17" name="Shape 5275"/>
          <p:cNvSpPr/>
          <p:nvPr/>
        </p:nvSpPr>
        <p:spPr>
          <a:xfrm>
            <a:off x="10692063" y="3949416"/>
            <a:ext cx="344736" cy="323021"/>
          </a:xfrm>
          <a:custGeom>
            <a:avLst/>
            <a:gdLst/>
            <a:ahLst/>
            <a:cxnLst>
              <a:cxn ang="0">
                <a:pos x="wd2" y="hd2"/>
              </a:cxn>
              <a:cxn ang="5400000">
                <a:pos x="wd2" y="hd2"/>
              </a:cxn>
              <a:cxn ang="10800000">
                <a:pos x="wd2" y="hd2"/>
              </a:cxn>
              <a:cxn ang="16200000">
                <a:pos x="wd2" y="hd2"/>
              </a:cxn>
            </a:cxnLst>
            <a:rect l="0" t="0" r="r" b="b"/>
            <a:pathLst>
              <a:path w="21600" h="21600" extrusionOk="0">
                <a:moveTo>
                  <a:pt x="21600" y="20029"/>
                </a:moveTo>
                <a:cubicBezTo>
                  <a:pt x="21600" y="20815"/>
                  <a:pt x="21234" y="21600"/>
                  <a:pt x="20502" y="21600"/>
                </a:cubicBezTo>
                <a:cubicBezTo>
                  <a:pt x="1098" y="21600"/>
                  <a:pt x="1098" y="21600"/>
                  <a:pt x="1098" y="21600"/>
                </a:cubicBezTo>
                <a:cubicBezTo>
                  <a:pt x="366" y="21600"/>
                  <a:pt x="0" y="20815"/>
                  <a:pt x="0" y="20029"/>
                </a:cubicBezTo>
                <a:cubicBezTo>
                  <a:pt x="0" y="15709"/>
                  <a:pt x="0" y="15709"/>
                  <a:pt x="0" y="15709"/>
                </a:cubicBezTo>
                <a:cubicBezTo>
                  <a:pt x="0" y="14924"/>
                  <a:pt x="366" y="14531"/>
                  <a:pt x="1098" y="14531"/>
                </a:cubicBezTo>
                <a:cubicBezTo>
                  <a:pt x="7322" y="14531"/>
                  <a:pt x="7322" y="14531"/>
                  <a:pt x="7322" y="14531"/>
                </a:cubicBezTo>
                <a:cubicBezTo>
                  <a:pt x="9153" y="16102"/>
                  <a:pt x="9153" y="16102"/>
                  <a:pt x="9153" y="16102"/>
                </a:cubicBezTo>
                <a:cubicBezTo>
                  <a:pt x="9519" y="16887"/>
                  <a:pt x="10251" y="16887"/>
                  <a:pt x="10617" y="16887"/>
                </a:cubicBezTo>
                <a:cubicBezTo>
                  <a:pt x="11349" y="16887"/>
                  <a:pt x="12081" y="16887"/>
                  <a:pt x="12447" y="16102"/>
                </a:cubicBezTo>
                <a:cubicBezTo>
                  <a:pt x="14278" y="14531"/>
                  <a:pt x="14278" y="14531"/>
                  <a:pt x="14278" y="14531"/>
                </a:cubicBezTo>
                <a:cubicBezTo>
                  <a:pt x="20502" y="14531"/>
                  <a:pt x="20502" y="14531"/>
                  <a:pt x="20502" y="14531"/>
                </a:cubicBezTo>
                <a:cubicBezTo>
                  <a:pt x="21234" y="14531"/>
                  <a:pt x="21600" y="14924"/>
                  <a:pt x="21600" y="15709"/>
                </a:cubicBezTo>
                <a:lnTo>
                  <a:pt x="21600" y="20029"/>
                </a:lnTo>
                <a:close/>
                <a:moveTo>
                  <a:pt x="17207" y="8640"/>
                </a:moveTo>
                <a:cubicBezTo>
                  <a:pt x="11349" y="14924"/>
                  <a:pt x="11349" y="14924"/>
                  <a:pt x="11349" y="14924"/>
                </a:cubicBezTo>
                <a:cubicBezTo>
                  <a:pt x="11349" y="15316"/>
                  <a:pt x="10983" y="15316"/>
                  <a:pt x="10617" y="15316"/>
                </a:cubicBezTo>
                <a:cubicBezTo>
                  <a:pt x="10617" y="15316"/>
                  <a:pt x="10251" y="15316"/>
                  <a:pt x="10251" y="14924"/>
                </a:cubicBezTo>
                <a:cubicBezTo>
                  <a:pt x="4393" y="8640"/>
                  <a:pt x="4393" y="8640"/>
                  <a:pt x="4393" y="8640"/>
                </a:cubicBezTo>
                <a:cubicBezTo>
                  <a:pt x="4027" y="8247"/>
                  <a:pt x="4027" y="7855"/>
                  <a:pt x="4027" y="7855"/>
                </a:cubicBezTo>
                <a:cubicBezTo>
                  <a:pt x="4393" y="7462"/>
                  <a:pt x="4759" y="7069"/>
                  <a:pt x="4759" y="7069"/>
                </a:cubicBezTo>
                <a:cubicBezTo>
                  <a:pt x="8420" y="7069"/>
                  <a:pt x="8420" y="7069"/>
                  <a:pt x="8420" y="7069"/>
                </a:cubicBezTo>
                <a:cubicBezTo>
                  <a:pt x="8420" y="785"/>
                  <a:pt x="8420" y="785"/>
                  <a:pt x="8420" y="785"/>
                </a:cubicBezTo>
                <a:cubicBezTo>
                  <a:pt x="8420" y="393"/>
                  <a:pt x="8786" y="0"/>
                  <a:pt x="9153" y="0"/>
                </a:cubicBezTo>
                <a:cubicBezTo>
                  <a:pt x="12447" y="0"/>
                  <a:pt x="12447" y="0"/>
                  <a:pt x="12447" y="0"/>
                </a:cubicBezTo>
                <a:cubicBezTo>
                  <a:pt x="12814" y="0"/>
                  <a:pt x="13180" y="393"/>
                  <a:pt x="13180" y="785"/>
                </a:cubicBezTo>
                <a:cubicBezTo>
                  <a:pt x="13180" y="7069"/>
                  <a:pt x="13180" y="7069"/>
                  <a:pt x="13180" y="7069"/>
                </a:cubicBezTo>
                <a:cubicBezTo>
                  <a:pt x="16475" y="7069"/>
                  <a:pt x="16475" y="7069"/>
                  <a:pt x="16475" y="7069"/>
                </a:cubicBezTo>
                <a:cubicBezTo>
                  <a:pt x="16841" y="7069"/>
                  <a:pt x="17207" y="7462"/>
                  <a:pt x="17573" y="7855"/>
                </a:cubicBezTo>
                <a:cubicBezTo>
                  <a:pt x="17573" y="7855"/>
                  <a:pt x="17573" y="8247"/>
                  <a:pt x="17207" y="8640"/>
                </a:cubicBezTo>
                <a:close/>
                <a:moveTo>
                  <a:pt x="15742" y="18065"/>
                </a:moveTo>
                <a:cubicBezTo>
                  <a:pt x="15376" y="18065"/>
                  <a:pt x="15010" y="18458"/>
                  <a:pt x="15010" y="18851"/>
                </a:cubicBezTo>
                <a:cubicBezTo>
                  <a:pt x="15010" y="19244"/>
                  <a:pt x="15376" y="19636"/>
                  <a:pt x="15742" y="19636"/>
                </a:cubicBezTo>
                <a:cubicBezTo>
                  <a:pt x="16108" y="19636"/>
                  <a:pt x="16475" y="19244"/>
                  <a:pt x="16475" y="18851"/>
                </a:cubicBezTo>
                <a:cubicBezTo>
                  <a:pt x="16475" y="18458"/>
                  <a:pt x="16108" y="18065"/>
                  <a:pt x="15742" y="18065"/>
                </a:cubicBezTo>
                <a:close/>
                <a:moveTo>
                  <a:pt x="19037" y="18065"/>
                </a:moveTo>
                <a:cubicBezTo>
                  <a:pt x="18671" y="18065"/>
                  <a:pt x="18305" y="18458"/>
                  <a:pt x="18305" y="18851"/>
                </a:cubicBezTo>
                <a:cubicBezTo>
                  <a:pt x="18305" y="19244"/>
                  <a:pt x="18671" y="19636"/>
                  <a:pt x="19037" y="19636"/>
                </a:cubicBezTo>
                <a:cubicBezTo>
                  <a:pt x="19769" y="19636"/>
                  <a:pt x="20136" y="19244"/>
                  <a:pt x="20136" y="18851"/>
                </a:cubicBezTo>
                <a:cubicBezTo>
                  <a:pt x="20136" y="18458"/>
                  <a:pt x="19769" y="18065"/>
                  <a:pt x="19037" y="18065"/>
                </a:cubicBezTo>
                <a:close/>
              </a:path>
            </a:pathLst>
          </a:custGeom>
          <a:solidFill>
            <a:schemeClr val="accent4"/>
          </a:solidFill>
          <a:ln w="12700" cap="flat">
            <a:noFill/>
            <a:miter lim="400000"/>
          </a:ln>
          <a:effectLst/>
        </p:spPr>
        <p:txBody>
          <a:bodyPr wrap="square" lIns="45713" tIns="45713" rIns="45713" bIns="45713" numCol="1" anchor="t">
            <a:noAutofit/>
          </a:bodyPr>
          <a:ls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1435" algn="l" defTabSz="1828800" rtl="0" eaLnBrk="1" latinLnBrk="0" hangingPunct="1">
              <a:defRPr sz="3600" kern="1200">
                <a:solidFill>
                  <a:schemeClr val="tx1"/>
                </a:solidFill>
                <a:latin typeface="+mn-lt"/>
                <a:ea typeface="+mn-ea"/>
                <a:cs typeface="+mn-cs"/>
              </a:defRPr>
            </a:lvl8pPr>
            <a:lvl9pPr marL="7315835" algn="l" defTabSz="1828800" rtl="0" eaLnBrk="1" latinLnBrk="0" hangingPunct="1">
              <a:defRPr sz="3600" kern="1200">
                <a:solidFill>
                  <a:schemeClr val="tx1"/>
                </a:solidFill>
                <a:latin typeface="+mn-lt"/>
                <a:ea typeface="+mn-ea"/>
                <a:cs typeface="+mn-cs"/>
              </a:defRPr>
            </a:lvl9pPr>
          </a:lstStyle>
          <a:p>
            <a:pPr defTabSz="457200">
              <a:defRPr sz="2400">
                <a:solidFill>
                  <a:srgbClr val="000000"/>
                </a:solidFill>
                <a:latin typeface="Calibri" panose="020F0502020204030204"/>
                <a:ea typeface="Calibri" panose="020F0502020204030204"/>
                <a:cs typeface="Calibri" panose="020F0502020204030204"/>
                <a:sym typeface="Calibri" panose="020F0502020204030204"/>
              </a:defRPr>
            </a:pPr>
            <a:endParaRPr sz="2400" dirty="0">
              <a:latin typeface="思源黑体 CN Regular" panose="020B0500000000000000" pitchFamily="34" charset="-122"/>
              <a:ea typeface="思源黑体 CN Regular" panose="020B0500000000000000" pitchFamily="34" charset="-122"/>
            </a:endParaRPr>
          </a:p>
        </p:txBody>
      </p:sp>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9422" y="2050787"/>
            <a:ext cx="5145055" cy="385879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Effect transition="in" filter="fade">
                                      <p:cBhvr>
                                        <p:cTn id="46" dur="500"/>
                                        <p:tgtEl>
                                          <p:spTgt spid="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additive="base">
                                        <p:cTn id="56" dur="500" fill="hold"/>
                                        <p:tgtEl>
                                          <p:spTgt spid="3"/>
                                        </p:tgtEl>
                                        <p:attrNameLst>
                                          <p:attrName>ppt_x</p:attrName>
                                        </p:attrNameLst>
                                      </p:cBhvr>
                                      <p:tavLst>
                                        <p:tav tm="0">
                                          <p:val>
                                            <p:strVal val="0-#ppt_w/2"/>
                                          </p:val>
                                        </p:tav>
                                        <p:tav tm="100000">
                                          <p:val>
                                            <p:strVal val="#ppt_x"/>
                                          </p:val>
                                        </p:tav>
                                      </p:tavLst>
                                    </p:anim>
                                    <p:anim calcmode="lin" valueType="num">
                                      <p:cBhvr additive="base">
                                        <p:cTn id="57" dur="500" fill="hold"/>
                                        <p:tgtEl>
                                          <p:spTgt spid="3"/>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additive="base">
                                        <p:cTn id="60" dur="500" fill="hold"/>
                                        <p:tgtEl>
                                          <p:spTgt spid="9"/>
                                        </p:tgtEl>
                                        <p:attrNameLst>
                                          <p:attrName>ppt_x</p:attrName>
                                        </p:attrNameLst>
                                      </p:cBhvr>
                                      <p:tavLst>
                                        <p:tav tm="0">
                                          <p:val>
                                            <p:strVal val="0-#ppt_w/2"/>
                                          </p:val>
                                        </p:tav>
                                        <p:tav tm="100000">
                                          <p:val>
                                            <p:strVal val="#ppt_x"/>
                                          </p:val>
                                        </p:tav>
                                      </p:tavLst>
                                    </p:anim>
                                    <p:anim calcmode="lin" valueType="num">
                                      <p:cBhvr additive="base">
                                        <p:cTn id="6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1000" fill="hold"/>
                                        <p:tgtEl>
                                          <p:spTgt spid="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fade">
                                      <p:cBhvr>
                                        <p:cTn id="71" dur="1000"/>
                                        <p:tgtEl>
                                          <p:spTgt spid="8"/>
                                        </p:tgtEl>
                                      </p:cBhvr>
                                    </p:animEffect>
                                    <p:anim calcmode="lin" valueType="num">
                                      <p:cBhvr>
                                        <p:cTn id="72" dur="1000" fill="hold"/>
                                        <p:tgtEl>
                                          <p:spTgt spid="8"/>
                                        </p:tgtEl>
                                        <p:attrNameLst>
                                          <p:attrName>ppt_x</p:attrName>
                                        </p:attrNameLst>
                                      </p:cBhvr>
                                      <p:tavLst>
                                        <p:tav tm="0">
                                          <p:val>
                                            <p:strVal val="#ppt_x"/>
                                          </p:val>
                                        </p:tav>
                                        <p:tav tm="100000">
                                          <p:val>
                                            <p:strVal val="#ppt_x"/>
                                          </p:val>
                                        </p:tav>
                                      </p:tavLst>
                                    </p:anim>
                                    <p:anim calcmode="lin" valueType="num">
                                      <p:cBhvr>
                                        <p:cTn id="73" dur="1000" fill="hold"/>
                                        <p:tgtEl>
                                          <p:spTgt spid="8"/>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1000"/>
                                        <p:tgtEl>
                                          <p:spTgt spid="11"/>
                                        </p:tgtEl>
                                      </p:cBhvr>
                                    </p:animEffect>
                                    <p:anim calcmode="lin" valueType="num">
                                      <p:cBhvr>
                                        <p:cTn id="77" dur="1000" fill="hold"/>
                                        <p:tgtEl>
                                          <p:spTgt spid="11"/>
                                        </p:tgtEl>
                                        <p:attrNameLst>
                                          <p:attrName>ppt_x</p:attrName>
                                        </p:attrNameLst>
                                      </p:cBhvr>
                                      <p:tavLst>
                                        <p:tav tm="0">
                                          <p:val>
                                            <p:strVal val="#ppt_x"/>
                                          </p:val>
                                        </p:tav>
                                        <p:tav tm="100000">
                                          <p:val>
                                            <p:strVal val="#ppt_x"/>
                                          </p:val>
                                        </p:tav>
                                      </p:tavLst>
                                    </p:anim>
                                    <p:anim calcmode="lin" valueType="num">
                                      <p:cBhvr>
                                        <p:cTn id="78" dur="1000" fill="hold"/>
                                        <p:tgtEl>
                                          <p:spTgt spid="11"/>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fade">
                                      <p:cBhvr>
                                        <p:cTn id="81" dur="1000"/>
                                        <p:tgtEl>
                                          <p:spTgt spid="10"/>
                                        </p:tgtEl>
                                      </p:cBhvr>
                                    </p:animEffect>
                                    <p:anim calcmode="lin" valueType="num">
                                      <p:cBhvr>
                                        <p:cTn id="82" dur="1000" fill="hold"/>
                                        <p:tgtEl>
                                          <p:spTgt spid="10"/>
                                        </p:tgtEl>
                                        <p:attrNameLst>
                                          <p:attrName>ppt_x</p:attrName>
                                        </p:attrNameLst>
                                      </p:cBhvr>
                                      <p:tavLst>
                                        <p:tav tm="0">
                                          <p:val>
                                            <p:strVal val="#ppt_x"/>
                                          </p:val>
                                        </p:tav>
                                        <p:tav tm="100000">
                                          <p:val>
                                            <p:strVal val="#ppt_x"/>
                                          </p:val>
                                        </p:tav>
                                      </p:tavLst>
                                    </p:anim>
                                    <p:anim calcmode="lin" valueType="num">
                                      <p:cBhvr>
                                        <p:cTn id="8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P spid="11" grpId="0"/>
      <p:bldP spid="12" grpId="0" animBg="1"/>
      <p:bldP spid="13" grpId="0" animBg="1"/>
      <p:bldP spid="14"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流程图: 决策 5"/>
          <p:cNvSpPr/>
          <p:nvPr/>
        </p:nvSpPr>
        <p:spPr>
          <a:xfrm>
            <a:off x="1589308" y="3758586"/>
            <a:ext cx="1327355" cy="643344"/>
          </a:xfrm>
          <a:prstGeom prst="flowChartDecisi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10600030101010101" charset="-122"/>
              <a:ea typeface="思源黑体 CN Light" panose="02010600030101010101" charset="-122"/>
            </a:endParaRPr>
          </a:p>
        </p:txBody>
      </p:sp>
      <p:sp>
        <p:nvSpPr>
          <p:cNvPr id="2" name="Rectangle 6"/>
          <p:cNvSpPr/>
          <p:nvPr/>
        </p:nvSpPr>
        <p:spPr>
          <a:xfrm>
            <a:off x="898657" y="4736227"/>
            <a:ext cx="4259269" cy="1079078"/>
          </a:xfrm>
          <a:prstGeom prst="rect">
            <a:avLst/>
          </a:prstGeom>
        </p:spPr>
        <p:txBody>
          <a:bodyPr wrap="square">
            <a:spAutoFit/>
          </a:bodyPr>
          <a:lstStyle/>
          <a:p>
            <a:pPr>
              <a:lnSpc>
                <a:spcPct val="120000"/>
              </a:lnSpc>
            </a:pPr>
            <a:r>
              <a:rPr lang="en-US" altLang="zh-CN" sz="1400" dirty="0">
                <a:solidFill>
                  <a:schemeClr val="tx2"/>
                </a:solidFill>
                <a:latin typeface="思源黑体 CN Regular" panose="020B0500000000000000" pitchFamily="34" charset="-122"/>
                <a:ea typeface="思源黑体 CN Regular" panose="020B0500000000000000" pitchFamily="34" charset="-122"/>
                <a:cs typeface="Segoe UI Light" panose="020B0502040204020203" pitchFamily="34" charset="0"/>
                <a:sym typeface="微软雅黑" panose="020B0503020204020204" pitchFamily="34" charset="-122"/>
              </a:rPr>
              <a:t>The setting sun sank deep in the sea but did not see the waves rolling, leaving only a light shadow for people to ponder. Falling rain is the ruin in the night wind</a:t>
            </a:r>
          </a:p>
        </p:txBody>
      </p:sp>
      <p:sp>
        <p:nvSpPr>
          <p:cNvPr id="3" name="TextBox 7"/>
          <p:cNvSpPr txBox="1"/>
          <p:nvPr/>
        </p:nvSpPr>
        <p:spPr>
          <a:xfrm>
            <a:off x="1802158" y="3891303"/>
            <a:ext cx="870751" cy="297454"/>
          </a:xfrm>
          <a:prstGeom prst="rect">
            <a:avLst/>
          </a:prstGeom>
          <a:noFill/>
        </p:spPr>
        <p:txBody>
          <a:bodyPr wrap="none" rtlCol="0">
            <a:spAutoFit/>
          </a:bodyPr>
          <a:lstStyle/>
          <a:p>
            <a:r>
              <a:rPr lang="zh-CN" altLang="en-US" sz="1335" i="1" dirty="0">
                <a:solidFill>
                  <a:schemeClr val="bg1"/>
                </a:solidFill>
                <a:latin typeface="思源黑体 CN Regular" panose="020B0500000000000000" pitchFamily="34" charset="-122"/>
                <a:ea typeface="思源黑体 CN Regular" panose="020B0500000000000000" pitchFamily="34" charset="-122"/>
                <a:cs typeface="Cormorant Garamond Light" charset="0"/>
              </a:rPr>
              <a:t>修改标题</a:t>
            </a:r>
            <a:endParaRPr lang="en-US" sz="1335" i="1" dirty="0">
              <a:solidFill>
                <a:schemeClr val="bg1"/>
              </a:solidFill>
              <a:latin typeface="思源黑体 CN Regular" panose="020B0500000000000000" pitchFamily="34" charset="-122"/>
              <a:ea typeface="思源黑体 CN Regular" panose="020B0500000000000000" pitchFamily="34" charset="-122"/>
              <a:cs typeface="Cormorant Garamond Light" charset="0"/>
            </a:endParaRPr>
          </a:p>
        </p:txBody>
      </p:sp>
      <p:sp>
        <p:nvSpPr>
          <p:cNvPr id="4" name="TextBox 8"/>
          <p:cNvSpPr txBox="1"/>
          <p:nvPr/>
        </p:nvSpPr>
        <p:spPr>
          <a:xfrm>
            <a:off x="898657" y="1414979"/>
            <a:ext cx="1854995" cy="923330"/>
          </a:xfrm>
          <a:prstGeom prst="rect">
            <a:avLst/>
          </a:prstGeom>
          <a:noFill/>
        </p:spPr>
        <p:txBody>
          <a:bodyPr wrap="none" rtlCol="0">
            <a:spAutoFit/>
          </a:bodyPr>
          <a:lstStyle/>
          <a:p>
            <a:r>
              <a:rPr lang="en-US" sz="5400" dirty="0">
                <a:solidFill>
                  <a:schemeClr val="tx2"/>
                </a:solidFill>
                <a:latin typeface="思源黑体 CN Regular" panose="020B0500000000000000" pitchFamily="34" charset="-122"/>
                <a:ea typeface="思源黑体 CN Regular" panose="020B0500000000000000" pitchFamily="34" charset="-122"/>
                <a:cs typeface="Montserrat Ultra Light" charset="0"/>
              </a:rPr>
              <a:t>H</a:t>
            </a:r>
            <a:r>
              <a:rPr lang="en-US" altLang="zh-CN" sz="5400" dirty="0">
                <a:solidFill>
                  <a:schemeClr val="tx2"/>
                </a:solidFill>
                <a:latin typeface="思源黑体 CN Regular" panose="020B0500000000000000" pitchFamily="34" charset="-122"/>
                <a:ea typeface="思源黑体 CN Regular" panose="020B0500000000000000" pitchFamily="34" charset="-122"/>
                <a:cs typeface="Montserrat Ultra Light" charset="0"/>
              </a:rPr>
              <a:t>ello</a:t>
            </a:r>
            <a:endParaRPr lang="en-US" sz="5400" dirty="0">
              <a:solidFill>
                <a:schemeClr val="tx2"/>
              </a:solidFill>
              <a:latin typeface="思源黑体 CN Regular" panose="020B0500000000000000" pitchFamily="34" charset="-122"/>
              <a:ea typeface="思源黑体 CN Regular" panose="020B0500000000000000" pitchFamily="34" charset="-122"/>
              <a:cs typeface="Montserrat Ultra Light" charset="0"/>
            </a:endParaRPr>
          </a:p>
        </p:txBody>
      </p:sp>
      <p:sp>
        <p:nvSpPr>
          <p:cNvPr id="5" name="TextBox 9"/>
          <p:cNvSpPr txBox="1"/>
          <p:nvPr/>
        </p:nvSpPr>
        <p:spPr>
          <a:xfrm>
            <a:off x="898658" y="2176085"/>
            <a:ext cx="2954655" cy="923330"/>
          </a:xfrm>
          <a:prstGeom prst="rect">
            <a:avLst/>
          </a:prstGeom>
          <a:noFill/>
        </p:spPr>
        <p:txBody>
          <a:bodyPr wrap="none" rtlCol="0">
            <a:spAutoFit/>
          </a:bodyPr>
          <a:lstStyle/>
          <a:p>
            <a:r>
              <a:rPr lang="zh-CN" altLang="en-US" sz="5400" dirty="0">
                <a:solidFill>
                  <a:schemeClr val="accent3">
                    <a:lumMod val="40000"/>
                    <a:lumOff val="60000"/>
                  </a:schemeClr>
                </a:solidFill>
                <a:latin typeface="思源黑体 CN Regular" panose="020B0500000000000000" pitchFamily="34" charset="-122"/>
                <a:ea typeface="思源黑体 CN Regular" panose="020B0500000000000000" pitchFamily="34" charset="-122"/>
                <a:cs typeface="Montserrat Semi" charset="0"/>
              </a:rPr>
              <a:t>添加标题</a:t>
            </a:r>
            <a:endParaRPr lang="en-US" sz="5400" dirty="0">
              <a:solidFill>
                <a:schemeClr val="accent3">
                  <a:lumMod val="40000"/>
                  <a:lumOff val="60000"/>
                </a:schemeClr>
              </a:solidFill>
              <a:latin typeface="思源黑体 CN Regular" panose="020B0500000000000000" pitchFamily="34" charset="-122"/>
              <a:ea typeface="思源黑体 CN Regular" panose="020B0500000000000000" pitchFamily="34" charset="-122"/>
              <a:cs typeface="Montserrat Semi" charset="0"/>
            </a:endParaRPr>
          </a:p>
        </p:txBody>
      </p:sp>
      <p:sp>
        <p:nvSpPr>
          <p:cNvPr id="9" name="乘号 8"/>
          <p:cNvSpPr/>
          <p:nvPr/>
        </p:nvSpPr>
        <p:spPr>
          <a:xfrm>
            <a:off x="6219815" y="5409013"/>
            <a:ext cx="672600" cy="672600"/>
          </a:xfrm>
          <a:prstGeom prst="mathMultiply">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10600030101010101" charset="-122"/>
              <a:ea typeface="思源黑体 CN Light" panose="02010600030101010101" charset="-122"/>
            </a:endParaRPr>
          </a:p>
        </p:txBody>
      </p:sp>
      <p:grpSp>
        <p:nvGrpSpPr>
          <p:cNvPr id="8" name="组合 7"/>
          <p:cNvGrpSpPr/>
          <p:nvPr/>
        </p:nvGrpSpPr>
        <p:grpSpPr>
          <a:xfrm>
            <a:off x="6553231" y="1792859"/>
            <a:ext cx="4740111" cy="3272283"/>
            <a:chOff x="6553231" y="1792859"/>
            <a:chExt cx="4740111" cy="3272283"/>
          </a:xfrm>
        </p:grpSpPr>
        <p:sp>
          <p:nvSpPr>
            <p:cNvPr id="7" name="矩形 6"/>
            <p:cNvSpPr/>
            <p:nvPr/>
          </p:nvSpPr>
          <p:spPr>
            <a:xfrm>
              <a:off x="6553231" y="1792859"/>
              <a:ext cx="943895" cy="327228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10600030101010101" charset="-122"/>
                <a:ea typeface="思源黑体 CN Light" panose="02010600030101010101" charset="-122"/>
              </a:endParaRPr>
            </a:p>
          </p:txBody>
        </p:sp>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3296" y="1945651"/>
              <a:ext cx="4450046" cy="2966697"/>
            </a:xfrm>
            <a:prstGeom prst="rect">
              <a:avLst/>
            </a:prstGeom>
          </p:spPr>
        </p:pic>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ppt_w</p:attrName>
                                        </p:attrNameLst>
                                      </p:cBhvr>
                                      <p:tavLst>
                                        <p:tav tm="0">
                                          <p:val>
                                            <p:fltVal val="0"/>
                                          </p:val>
                                        </p:tav>
                                        <p:tav tm="100000">
                                          <p:val>
                                            <p:strVal val="#ppt_w"/>
                                          </p:val>
                                        </p:tav>
                                      </p:tavLst>
                                    </p:anim>
                                    <p:anim calcmode="lin" valueType="num">
                                      <p:cBhvr>
                                        <p:cTn id="35" dur="1000" fill="hold"/>
                                        <p:tgtEl>
                                          <p:spTgt spid="9"/>
                                        </p:tgtEl>
                                        <p:attrNameLst>
                                          <p:attrName>ppt_h</p:attrName>
                                        </p:attrNameLst>
                                      </p:cBhvr>
                                      <p:tavLst>
                                        <p:tav tm="0">
                                          <p:val>
                                            <p:fltVal val="0"/>
                                          </p:val>
                                        </p:tav>
                                        <p:tav tm="100000">
                                          <p:val>
                                            <p:strVal val="#ppt_h"/>
                                          </p:val>
                                        </p:tav>
                                      </p:tavLst>
                                    </p:anim>
                                    <p:anim calcmode="lin" valueType="num">
                                      <p:cBhvr>
                                        <p:cTn id="36" dur="1000" fill="hold"/>
                                        <p:tgtEl>
                                          <p:spTgt spid="9"/>
                                        </p:tgtEl>
                                        <p:attrNameLst>
                                          <p:attrName>style.rotation</p:attrName>
                                        </p:attrNameLst>
                                      </p:cBhvr>
                                      <p:tavLst>
                                        <p:tav tm="0">
                                          <p:val>
                                            <p:fltVal val="90"/>
                                          </p:val>
                                        </p:tav>
                                        <p:tav tm="100000">
                                          <p:val>
                                            <p:fltVal val="0"/>
                                          </p:val>
                                        </p:tav>
                                      </p:tavLst>
                                    </p:anim>
                                    <p:animEffect transition="in" filter="fade">
                                      <p:cBhvr>
                                        <p:cTn id="3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361038" y="0"/>
            <a:ext cx="8921579" cy="1966704"/>
          </a:xfrm>
          <a:custGeom>
            <a:avLst/>
            <a:gdLst>
              <a:gd name="connsiteX0" fmla="*/ 0 w 8847438"/>
              <a:gd name="connsiteY0" fmla="*/ 0 h 1791730"/>
              <a:gd name="connsiteX1" fmla="*/ 8847438 w 8847438"/>
              <a:gd name="connsiteY1" fmla="*/ 0 h 1791730"/>
              <a:gd name="connsiteX2" fmla="*/ 8847438 w 8847438"/>
              <a:gd name="connsiteY2" fmla="*/ 1791730 h 1791730"/>
              <a:gd name="connsiteX3" fmla="*/ 0 w 8847438"/>
              <a:gd name="connsiteY3" fmla="*/ 1791730 h 1791730"/>
              <a:gd name="connsiteX4" fmla="*/ 0 w 8847438"/>
              <a:gd name="connsiteY4" fmla="*/ 0 h 1791730"/>
              <a:gd name="connsiteX0-1" fmla="*/ 0 w 8847438"/>
              <a:gd name="connsiteY0-2" fmla="*/ 0 h 1791730"/>
              <a:gd name="connsiteX1-3" fmla="*/ 8847438 w 8847438"/>
              <a:gd name="connsiteY1-4" fmla="*/ 0 h 1791730"/>
              <a:gd name="connsiteX2-5" fmla="*/ 8847438 w 8847438"/>
              <a:gd name="connsiteY2-6" fmla="*/ 1791730 h 1791730"/>
              <a:gd name="connsiteX3-7" fmla="*/ 7203990 w 8847438"/>
              <a:gd name="connsiteY3-8" fmla="*/ 1655805 h 1791730"/>
              <a:gd name="connsiteX4-9" fmla="*/ 0 w 8847438"/>
              <a:gd name="connsiteY4-10" fmla="*/ 0 h 1791730"/>
              <a:gd name="connsiteX0-11" fmla="*/ 0 w 8847438"/>
              <a:gd name="connsiteY0-12" fmla="*/ 0 h 1849101"/>
              <a:gd name="connsiteX1-13" fmla="*/ 8847438 w 8847438"/>
              <a:gd name="connsiteY1-14" fmla="*/ 0 h 1849101"/>
              <a:gd name="connsiteX2-15" fmla="*/ 8847438 w 8847438"/>
              <a:gd name="connsiteY2-16" fmla="*/ 1791730 h 1849101"/>
              <a:gd name="connsiteX3-17" fmla="*/ 7203990 w 8847438"/>
              <a:gd name="connsiteY3-18" fmla="*/ 1655805 h 1849101"/>
              <a:gd name="connsiteX4-19" fmla="*/ 0 w 8847438"/>
              <a:gd name="connsiteY4-20" fmla="*/ 0 h 1849101"/>
              <a:gd name="connsiteX0-21" fmla="*/ 0 w 8921579"/>
              <a:gd name="connsiteY0-22" fmla="*/ 0 h 1902941"/>
              <a:gd name="connsiteX1-23" fmla="*/ 8847438 w 8921579"/>
              <a:gd name="connsiteY1-24" fmla="*/ 0 h 1902941"/>
              <a:gd name="connsiteX2-25" fmla="*/ 8921579 w 8921579"/>
              <a:gd name="connsiteY2-26" fmla="*/ 1902941 h 1902941"/>
              <a:gd name="connsiteX3-27" fmla="*/ 7203990 w 8921579"/>
              <a:gd name="connsiteY3-28" fmla="*/ 1655805 h 1902941"/>
              <a:gd name="connsiteX4-29" fmla="*/ 0 w 8921579"/>
              <a:gd name="connsiteY4-30" fmla="*/ 0 h 1902941"/>
              <a:gd name="connsiteX0-31" fmla="*/ 0 w 8921579"/>
              <a:gd name="connsiteY0-32" fmla="*/ 0 h 1966704"/>
              <a:gd name="connsiteX1-33" fmla="*/ 8847438 w 8921579"/>
              <a:gd name="connsiteY1-34" fmla="*/ 0 h 1966704"/>
              <a:gd name="connsiteX2-35" fmla="*/ 8921579 w 8921579"/>
              <a:gd name="connsiteY2-36" fmla="*/ 1902941 h 1966704"/>
              <a:gd name="connsiteX3-37" fmla="*/ 7203990 w 8921579"/>
              <a:gd name="connsiteY3-38" fmla="*/ 1655805 h 1966704"/>
              <a:gd name="connsiteX4-39" fmla="*/ 0 w 8921579"/>
              <a:gd name="connsiteY4-40" fmla="*/ 0 h 196670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921579" h="1966704">
                <a:moveTo>
                  <a:pt x="0" y="0"/>
                </a:moveTo>
                <a:lnTo>
                  <a:pt x="8847438" y="0"/>
                </a:lnTo>
                <a:lnTo>
                  <a:pt x="8921579" y="1902941"/>
                </a:lnTo>
                <a:cubicBezTo>
                  <a:pt x="8447903" y="2005914"/>
                  <a:pt x="8468498" y="2022388"/>
                  <a:pt x="7203990" y="1655805"/>
                </a:cubicBezTo>
                <a:lnTo>
                  <a:pt x="0" y="0"/>
                </a:lnTo>
                <a:close/>
              </a:path>
            </a:pathLst>
          </a:custGeom>
          <a:solidFill>
            <a:srgbClr val="F7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Distinctively build premium growth strategies whereas premium human capital.…"/>
          <p:cNvSpPr txBox="1"/>
          <p:nvPr/>
        </p:nvSpPr>
        <p:spPr>
          <a:xfrm>
            <a:off x="1431366" y="3716491"/>
            <a:ext cx="3251845" cy="1875450"/>
          </a:xfrm>
          <a:prstGeom prst="rect">
            <a:avLst/>
          </a:prstGeom>
          <a:ln w="12700">
            <a:miter lim="400000"/>
          </a:ln>
        </p:spPr>
        <p:txBody>
          <a:bodyPr wrap="square" lIns="0" tIns="0" rIns="0" bIns="0">
            <a:spAutoFit/>
          </a:bodyPr>
          <a:lstStyle/>
          <a:p>
            <a:pPr algn="l">
              <a:lnSpc>
                <a:spcPct val="150000"/>
              </a:lnSpc>
              <a:defRPr sz="2200" b="0">
                <a:solidFill>
                  <a:srgbClr val="6A6E77"/>
                </a:solidFill>
                <a:latin typeface="Quicksand Regular"/>
                <a:ea typeface="Quicksand Regular"/>
                <a:cs typeface="Quicksand Regular"/>
                <a:sym typeface="Quicksand Regular"/>
              </a:defRPr>
            </a:pPr>
            <a:r>
              <a:rPr sz="1400" dirty="0">
                <a:solidFill>
                  <a:schemeClr val="tx2"/>
                </a:solidFill>
                <a:latin typeface="思源黑体 CN Regular" panose="020B0500000000000000" pitchFamily="34" charset="-122"/>
                <a:ea typeface="思源黑体 CN Regular" panose="020B0500000000000000" pitchFamily="34" charset="-122"/>
              </a:rPr>
              <a:t>Distinctively build premium growth strategies whereas premium human capital. </a:t>
            </a:r>
          </a:p>
          <a:p>
            <a:pPr algn="l">
              <a:lnSpc>
                <a:spcPct val="150000"/>
              </a:lnSpc>
              <a:defRPr sz="2200" b="0">
                <a:solidFill>
                  <a:srgbClr val="6A6E77"/>
                </a:solidFill>
                <a:latin typeface="Quicksand Regular"/>
                <a:ea typeface="Quicksand Regular"/>
                <a:cs typeface="Quicksand Regular"/>
                <a:sym typeface="Quicksand Regular"/>
              </a:defRPr>
            </a:pPr>
            <a:r>
              <a:rPr sz="1400" dirty="0">
                <a:solidFill>
                  <a:schemeClr val="tx2"/>
                </a:solidFill>
                <a:latin typeface="思源黑体 CN Regular" panose="020B0500000000000000" pitchFamily="34" charset="-122"/>
                <a:ea typeface="思源黑体 CN Regular" panose="020B0500000000000000" pitchFamily="34" charset="-122"/>
              </a:rPr>
              <a:t>Conveniently </a:t>
            </a:r>
            <a:r>
              <a:rPr sz="1400" dirty="0" err="1">
                <a:solidFill>
                  <a:schemeClr val="tx2"/>
                </a:solidFill>
                <a:latin typeface="思源黑体 CN Regular" panose="020B0500000000000000" pitchFamily="34" charset="-122"/>
                <a:ea typeface="思源黑体 CN Regular" panose="020B0500000000000000" pitchFamily="34" charset="-122"/>
              </a:rPr>
              <a:t>envisioneer</a:t>
            </a:r>
            <a:r>
              <a:rPr sz="1400" dirty="0">
                <a:solidFill>
                  <a:schemeClr val="tx2"/>
                </a:solidFill>
                <a:latin typeface="思源黑体 CN Regular" panose="020B0500000000000000" pitchFamily="34" charset="-122"/>
                <a:ea typeface="思源黑体 CN Regular" panose="020B0500000000000000" pitchFamily="34" charset="-122"/>
              </a:rPr>
              <a:t> accurate users whereas collaborative e-commerce</a:t>
            </a:r>
          </a:p>
        </p:txBody>
      </p:sp>
      <p:sp>
        <p:nvSpPr>
          <p:cNvPr id="70" name="Our Featured…"/>
          <p:cNvSpPr txBox="1"/>
          <p:nvPr/>
        </p:nvSpPr>
        <p:spPr>
          <a:xfrm>
            <a:off x="1431365" y="1963893"/>
            <a:ext cx="2755563" cy="1230914"/>
          </a:xfrm>
          <a:prstGeom prst="rect">
            <a:avLst/>
          </a:prstGeom>
          <a:ln w="12700">
            <a:miter lim="400000"/>
          </a:ln>
        </p:spPr>
        <p:txBody>
          <a:bodyPr wrap="none" lIns="0" tIns="0" rIns="0" bIns="0">
            <a:spAutoFit/>
          </a:bodyPr>
          <a:lstStyle/>
          <a:p>
            <a:pPr algn="l">
              <a:defRPr sz="7000" b="0">
                <a:solidFill>
                  <a:srgbClr val="2C2E3C"/>
                </a:solidFill>
                <a:latin typeface="Quicksand Bold"/>
                <a:ea typeface="Quicksand Bold"/>
                <a:cs typeface="Quicksand Bold"/>
                <a:sym typeface="Quicksand Bold"/>
              </a:defRPr>
            </a:pPr>
            <a:r>
              <a:rPr sz="3500" dirty="0">
                <a:solidFill>
                  <a:schemeClr val="tx2"/>
                </a:solidFill>
                <a:latin typeface="思源黑体 CN Regular" panose="020B0500000000000000" pitchFamily="34" charset="-122"/>
                <a:ea typeface="思源黑体 CN Regular" panose="020B0500000000000000" pitchFamily="34" charset="-122"/>
              </a:rPr>
              <a:t>Our Featured</a:t>
            </a:r>
          </a:p>
          <a:p>
            <a:pPr>
              <a:lnSpc>
                <a:spcPct val="150000"/>
              </a:lnSpc>
              <a:defRPr sz="3500" b="0">
                <a:solidFill>
                  <a:srgbClr val="2C2E3C"/>
                </a:solidFill>
                <a:latin typeface="Quicksand Regular"/>
                <a:ea typeface="Quicksand Regular"/>
                <a:cs typeface="Quicksand Regular"/>
                <a:sym typeface="Quicksand Regular"/>
              </a:defRPr>
            </a:pPr>
            <a:r>
              <a:rPr lang="zh-CN" altLang="en-US" sz="3735" dirty="0">
                <a:solidFill>
                  <a:srgbClr val="EF8DAE"/>
                </a:solidFill>
                <a:latin typeface="思源黑体 CN Regular" panose="020B0500000000000000" pitchFamily="34" charset="-122"/>
                <a:ea typeface="思源黑体 CN Regular" panose="020B0500000000000000" pitchFamily="34" charset="-122"/>
              </a:rPr>
              <a:t>添加标题</a:t>
            </a:r>
          </a:p>
        </p:txBody>
      </p:sp>
      <p:grpSp>
        <p:nvGrpSpPr>
          <p:cNvPr id="6" name="组合 5"/>
          <p:cNvGrpSpPr/>
          <p:nvPr/>
        </p:nvGrpSpPr>
        <p:grpSpPr>
          <a:xfrm>
            <a:off x="6096000" y="1867507"/>
            <a:ext cx="4650068" cy="893632"/>
            <a:chOff x="6096000" y="1867507"/>
            <a:chExt cx="4650068" cy="893632"/>
          </a:xfrm>
        </p:grpSpPr>
        <p:sp>
          <p:nvSpPr>
            <p:cNvPr id="71" name="TextBox 22"/>
            <p:cNvSpPr txBox="1"/>
            <p:nvPr/>
          </p:nvSpPr>
          <p:spPr>
            <a:xfrm flipH="1">
              <a:off x="6671344" y="2272607"/>
              <a:ext cx="4074724" cy="488532"/>
            </a:xfrm>
            <a:prstGeom prst="rect">
              <a:avLst/>
            </a:prstGeom>
            <a:noFill/>
          </p:spPr>
          <p:txBody>
            <a:bodyPr wrap="square" lIns="0" tIns="0" rIns="0" bIns="0" rtlCol="0">
              <a:spAutoFit/>
            </a:bodyPr>
            <a:lstStyle/>
            <a:p>
              <a:pPr>
                <a:lnSpc>
                  <a:spcPct val="125000"/>
                </a:lnSpc>
              </a:pPr>
              <a:r>
                <a:rPr lang="en-US" sz="1400" dirty="0">
                  <a:solidFill>
                    <a:schemeClr val="bg1">
                      <a:lumMod val="50000"/>
                    </a:schemeClr>
                  </a:solidFill>
                  <a:latin typeface="思源黑体 CN Regular" panose="020B0500000000000000" pitchFamily="34" charset="-122"/>
                  <a:ea typeface="思源黑体 CN Regular" panose="020B0500000000000000" pitchFamily="34" charset="-122"/>
                </a:rPr>
                <a:t>Lorem ipsum dolor sit a met, connecter adipescent elite, sed do eiusmod tempor</a:t>
              </a:r>
            </a:p>
          </p:txBody>
        </p:sp>
        <p:sp>
          <p:nvSpPr>
            <p:cNvPr id="72" name="TextBox 5"/>
            <p:cNvSpPr txBox="1"/>
            <p:nvPr/>
          </p:nvSpPr>
          <p:spPr>
            <a:xfrm>
              <a:off x="6096000" y="1867507"/>
              <a:ext cx="4232208" cy="351956"/>
            </a:xfrm>
            <a:prstGeom prst="rect">
              <a:avLst/>
            </a:prstGeom>
            <a:noFill/>
          </p:spPr>
          <p:txBody>
            <a:bodyPr wrap="square" rtlCol="0">
              <a:spAutoFit/>
            </a:bodyPr>
            <a:lstStyle/>
            <a:p>
              <a:pPr algn="r">
                <a:lnSpc>
                  <a:spcPct val="150000"/>
                </a:lnSpc>
              </a:pPr>
              <a:r>
                <a:rPr lang="zh-CN" altLang="en-US" sz="14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Light" charset="0"/>
                </a:rPr>
                <a:t>点此处输入您的文本内容，或复制粘贴内容。</a:t>
              </a:r>
            </a:p>
          </p:txBody>
        </p:sp>
      </p:grpSp>
      <p:grpSp>
        <p:nvGrpSpPr>
          <p:cNvPr id="3" name="组合 2"/>
          <p:cNvGrpSpPr/>
          <p:nvPr/>
        </p:nvGrpSpPr>
        <p:grpSpPr>
          <a:xfrm>
            <a:off x="6096000" y="3288540"/>
            <a:ext cx="4645172" cy="888000"/>
            <a:chOff x="6096000" y="3288540"/>
            <a:chExt cx="4645172" cy="888000"/>
          </a:xfrm>
        </p:grpSpPr>
        <p:sp>
          <p:nvSpPr>
            <p:cNvPr id="73" name="TextBox 5"/>
            <p:cNvSpPr txBox="1"/>
            <p:nvPr/>
          </p:nvSpPr>
          <p:spPr>
            <a:xfrm>
              <a:off x="6096000" y="3288540"/>
              <a:ext cx="4232208" cy="351956"/>
            </a:xfrm>
            <a:prstGeom prst="rect">
              <a:avLst/>
            </a:prstGeom>
            <a:noFill/>
          </p:spPr>
          <p:txBody>
            <a:bodyPr wrap="square" rtlCol="0">
              <a:spAutoFit/>
            </a:bodyPr>
            <a:lstStyle/>
            <a:p>
              <a:pPr algn="r">
                <a:lnSpc>
                  <a:spcPct val="150000"/>
                </a:lnSpc>
              </a:pPr>
              <a:r>
                <a:rPr lang="zh-CN" altLang="en-US" sz="14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Light" charset="0"/>
                </a:rPr>
                <a:t>点此处输入您的文本内容，或复制粘贴内容。</a:t>
              </a:r>
            </a:p>
          </p:txBody>
        </p:sp>
        <p:sp>
          <p:nvSpPr>
            <p:cNvPr id="75" name="TextBox 22"/>
            <p:cNvSpPr txBox="1"/>
            <p:nvPr/>
          </p:nvSpPr>
          <p:spPr>
            <a:xfrm flipH="1">
              <a:off x="6666448" y="3688008"/>
              <a:ext cx="4074724" cy="488532"/>
            </a:xfrm>
            <a:prstGeom prst="rect">
              <a:avLst/>
            </a:prstGeom>
            <a:noFill/>
          </p:spPr>
          <p:txBody>
            <a:bodyPr wrap="square" lIns="0" tIns="0" rIns="0" bIns="0" rtlCol="0">
              <a:spAutoFit/>
            </a:bodyPr>
            <a:lstStyle/>
            <a:p>
              <a:pPr>
                <a:lnSpc>
                  <a:spcPct val="125000"/>
                </a:lnSpc>
              </a:pPr>
              <a:r>
                <a:rPr lang="en-US" sz="1400" dirty="0">
                  <a:solidFill>
                    <a:schemeClr val="bg1">
                      <a:lumMod val="50000"/>
                    </a:schemeClr>
                  </a:solidFill>
                  <a:latin typeface="思源黑体 CN Regular" panose="020B0500000000000000" pitchFamily="34" charset="-122"/>
                  <a:ea typeface="思源黑体 CN Regular" panose="020B0500000000000000" pitchFamily="34" charset="-122"/>
                </a:rPr>
                <a:t>Lorem ipsum dolor sit a met, connecter adipescent elite, sed do eiusmod tempor</a:t>
              </a:r>
            </a:p>
          </p:txBody>
        </p:sp>
      </p:grpSp>
      <p:grpSp>
        <p:nvGrpSpPr>
          <p:cNvPr id="5" name="组合 4"/>
          <p:cNvGrpSpPr/>
          <p:nvPr/>
        </p:nvGrpSpPr>
        <p:grpSpPr>
          <a:xfrm>
            <a:off x="6096000" y="4707008"/>
            <a:ext cx="4640276" cy="884933"/>
            <a:chOff x="6096000" y="4707008"/>
            <a:chExt cx="4640276" cy="884933"/>
          </a:xfrm>
        </p:grpSpPr>
        <p:sp>
          <p:nvSpPr>
            <p:cNvPr id="74" name="TextBox 5"/>
            <p:cNvSpPr txBox="1"/>
            <p:nvPr/>
          </p:nvSpPr>
          <p:spPr>
            <a:xfrm>
              <a:off x="6096000" y="4707008"/>
              <a:ext cx="4232208" cy="351956"/>
            </a:xfrm>
            <a:prstGeom prst="rect">
              <a:avLst/>
            </a:prstGeom>
            <a:noFill/>
          </p:spPr>
          <p:txBody>
            <a:bodyPr wrap="square" rtlCol="0">
              <a:spAutoFit/>
            </a:bodyPr>
            <a:lstStyle/>
            <a:p>
              <a:pPr algn="r">
                <a:lnSpc>
                  <a:spcPct val="150000"/>
                </a:lnSpc>
              </a:pPr>
              <a:r>
                <a:rPr lang="zh-CN" altLang="en-US" sz="14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Light" charset="0"/>
                </a:rPr>
                <a:t>点此处输入您的文本内容，或复制粘贴内容。</a:t>
              </a:r>
            </a:p>
          </p:txBody>
        </p:sp>
        <p:sp>
          <p:nvSpPr>
            <p:cNvPr id="76" name="TextBox 22"/>
            <p:cNvSpPr txBox="1"/>
            <p:nvPr/>
          </p:nvSpPr>
          <p:spPr>
            <a:xfrm flipH="1">
              <a:off x="6661552" y="5103409"/>
              <a:ext cx="4074724" cy="488532"/>
            </a:xfrm>
            <a:prstGeom prst="rect">
              <a:avLst/>
            </a:prstGeom>
            <a:noFill/>
            <a:effectLst>
              <a:outerShdw blurRad="266700" dir="420000" sx="110000" sy="110000" algn="ctr" rotWithShape="0">
                <a:prstClr val="black">
                  <a:alpha val="10000"/>
                </a:prstClr>
              </a:outerShdw>
            </a:effectLst>
          </p:spPr>
          <p:txBody>
            <a:bodyPr wrap="square" lIns="0" tIns="0" rIns="0" bIns="0" rtlCol="0">
              <a:spAutoFit/>
            </a:bodyPr>
            <a:lstStyle/>
            <a:p>
              <a:pPr>
                <a:lnSpc>
                  <a:spcPct val="125000"/>
                </a:lnSpc>
              </a:pPr>
              <a:r>
                <a:rPr lang="en-US" sz="1400" dirty="0">
                  <a:solidFill>
                    <a:schemeClr val="bg1">
                      <a:lumMod val="50000"/>
                    </a:schemeClr>
                  </a:solidFill>
                  <a:latin typeface="思源黑体 CN Regular" panose="020B0500000000000000" pitchFamily="34" charset="-122"/>
                  <a:ea typeface="思源黑体 CN Regular" panose="020B0500000000000000" pitchFamily="34" charset="-122"/>
                </a:rPr>
                <a:t>Lorem ipsum dolor sit a met, connecter adipescent elite, sed do eiusmod tempor</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down)">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additive="base">
                                        <p:cTn id="12" dur="500" fill="hold"/>
                                        <p:tgtEl>
                                          <p:spTgt spid="70"/>
                                        </p:tgtEl>
                                        <p:attrNameLst>
                                          <p:attrName>ppt_x</p:attrName>
                                        </p:attrNameLst>
                                      </p:cBhvr>
                                      <p:tavLst>
                                        <p:tav tm="0">
                                          <p:val>
                                            <p:strVal val="#ppt_x"/>
                                          </p:val>
                                        </p:tav>
                                        <p:tav tm="100000">
                                          <p:val>
                                            <p:strVal val="#ppt_x"/>
                                          </p:val>
                                        </p:tav>
                                      </p:tavLst>
                                    </p:anim>
                                    <p:anim calcmode="lin" valueType="num">
                                      <p:cBhvr additive="base">
                                        <p:cTn id="13"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84000"/>
          </a:schemeClr>
        </a:solidFill>
        <a:effectLst/>
      </p:bgPr>
    </p:bg>
    <p:spTree>
      <p:nvGrpSpPr>
        <p:cNvPr id="1" name=""/>
        <p:cNvGrpSpPr/>
        <p:nvPr/>
      </p:nvGrpSpPr>
      <p:grpSpPr>
        <a:xfrm>
          <a:off x="0" y="0"/>
          <a:ext cx="0" cy="0"/>
          <a:chOff x="0" y="0"/>
          <a:chExt cx="0" cy="0"/>
        </a:xfrm>
      </p:grpSpPr>
      <p:sp>
        <p:nvSpPr>
          <p:cNvPr id="5" name="TextBox 11"/>
          <p:cNvSpPr txBox="1"/>
          <p:nvPr/>
        </p:nvSpPr>
        <p:spPr>
          <a:xfrm>
            <a:off x="1203116" y="5242187"/>
            <a:ext cx="1455455" cy="246221"/>
          </a:xfrm>
          <a:prstGeom prst="rect">
            <a:avLst/>
          </a:prstGeom>
          <a:noFill/>
        </p:spPr>
        <p:txBody>
          <a:bodyPr wrap="square" lIns="0" tIns="0" rIns="0" bIns="0" rtlCol="0">
            <a:spAutoFit/>
          </a:bodyPr>
          <a:lstStyle/>
          <a:p>
            <a:r>
              <a:rPr lang="zh-CN" altLang="en-US" sz="1600" b="1" dirty="0">
                <a:solidFill>
                  <a:srgbClr val="F2A4BE"/>
                </a:solidFill>
                <a:latin typeface="思源黑体 CN Regular" panose="020B0500000000000000" pitchFamily="34" charset="-122"/>
                <a:ea typeface="思源黑体 CN Regular" panose="020B0500000000000000" pitchFamily="34" charset="-122"/>
              </a:rPr>
              <a:t>添加标题</a:t>
            </a:r>
            <a:r>
              <a:rPr lang="en-US" sz="1600" b="1" dirty="0">
                <a:solidFill>
                  <a:srgbClr val="F2A4BE"/>
                </a:solidFill>
                <a:latin typeface="思源黑体 CN Regular" panose="020B0500000000000000" pitchFamily="34" charset="-122"/>
                <a:ea typeface="思源黑体 CN Regular" panose="020B0500000000000000" pitchFamily="34" charset="-122"/>
              </a:rPr>
              <a:t>!</a:t>
            </a:r>
          </a:p>
        </p:txBody>
      </p:sp>
      <p:sp>
        <p:nvSpPr>
          <p:cNvPr id="6" name="TextBox 12"/>
          <p:cNvSpPr txBox="1"/>
          <p:nvPr/>
        </p:nvSpPr>
        <p:spPr>
          <a:xfrm flipH="1">
            <a:off x="1203107" y="5598883"/>
            <a:ext cx="4152903" cy="986745"/>
          </a:xfrm>
          <a:prstGeom prst="rect">
            <a:avLst/>
          </a:prstGeom>
          <a:noFill/>
        </p:spPr>
        <p:txBody>
          <a:bodyPr wrap="square" lIns="0" tIns="0" rIns="0" bIns="0" rtlCol="0">
            <a:spAutoFit/>
          </a:bodyPr>
          <a:lstStyle/>
          <a:p>
            <a:pPr>
              <a:lnSpc>
                <a:spcPct val="120000"/>
              </a:lnSpc>
              <a:buClr>
                <a:srgbClr val="5E5E5E"/>
              </a:buClr>
              <a:buSzPct val="25000"/>
            </a:pPr>
            <a:r>
              <a:rPr lang="en-US" altLang="zh-CN" sz="1400" dirty="0">
                <a:solidFill>
                  <a:schemeClr val="tx2"/>
                </a:solidFill>
                <a:latin typeface="思源黑体 CN Regular" panose="020B0500000000000000" pitchFamily="34" charset="-122"/>
                <a:ea typeface="思源黑体 CN Regular" panose="020B0500000000000000" pitchFamily="34" charset="-122"/>
                <a:cs typeface="Segoe UI Light" panose="020B0502040204020203" pitchFamily="34" charset="0"/>
                <a:sym typeface="微软雅黑" panose="020B0503020204020204" pitchFamily="34" charset="-122"/>
              </a:rPr>
              <a:t>The setting sun sank deep in the sea but did not see the waves rolling The setting sun sank deep in the sea but did not see the waves rolling</a:t>
            </a:r>
            <a:endParaRPr lang="it-IT" altLang="zh-CN" sz="1400" dirty="0">
              <a:solidFill>
                <a:schemeClr val="tx2"/>
              </a:solidFill>
              <a:latin typeface="思源黑体 CN Regular" panose="020B0500000000000000" pitchFamily="34" charset="-122"/>
              <a:ea typeface="思源黑体 CN Regular" panose="020B0500000000000000" pitchFamily="34" charset="-122"/>
              <a:cs typeface="Montserrat"/>
              <a:sym typeface="Montserrat"/>
            </a:endParaRPr>
          </a:p>
          <a:p>
            <a:pPr>
              <a:lnSpc>
                <a:spcPct val="120000"/>
              </a:lnSpc>
              <a:buClr>
                <a:srgbClr val="5E5E5E"/>
              </a:buClr>
              <a:buSzPct val="25000"/>
            </a:pPr>
            <a:endParaRPr lang="it-IT" altLang="zh-CN" sz="1400" dirty="0">
              <a:solidFill>
                <a:schemeClr val="tx2"/>
              </a:solidFill>
              <a:latin typeface="思源黑体 CN Regular" panose="020B0500000000000000" pitchFamily="34" charset="-122"/>
              <a:ea typeface="思源黑体 CN Regular" panose="020B0500000000000000" pitchFamily="34" charset="-122"/>
              <a:cs typeface="Montserrat"/>
              <a:sym typeface="Montserrat"/>
            </a:endParaRPr>
          </a:p>
        </p:txBody>
      </p:sp>
      <p:sp>
        <p:nvSpPr>
          <p:cNvPr id="8" name="Rectangle 17"/>
          <p:cNvSpPr/>
          <p:nvPr/>
        </p:nvSpPr>
        <p:spPr>
          <a:xfrm>
            <a:off x="1" y="1489381"/>
            <a:ext cx="12192000" cy="3155220"/>
          </a:xfrm>
          <a:prstGeom prst="rect">
            <a:avLst/>
          </a:prstGeom>
          <a:solidFill>
            <a:schemeClr val="accent2">
              <a:lumMod val="60000"/>
              <a:lumOff val="4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dirty="0">
              <a:latin typeface="思源黑体 CN Regular" panose="020B0500000000000000" pitchFamily="34" charset="-122"/>
              <a:ea typeface="思源黑体 CN Regular" panose="020B0500000000000000" pitchFamily="34" charset="-122"/>
            </a:endParaRPr>
          </a:p>
        </p:txBody>
      </p:sp>
      <p:sp>
        <p:nvSpPr>
          <p:cNvPr id="17" name="Rectangle 23"/>
          <p:cNvSpPr/>
          <p:nvPr/>
        </p:nvSpPr>
        <p:spPr>
          <a:xfrm>
            <a:off x="6671584" y="1471684"/>
            <a:ext cx="4484310" cy="3155220"/>
          </a:xfrm>
          <a:prstGeom prst="rect">
            <a:avLst/>
          </a:prstGeom>
          <a:solidFill>
            <a:schemeClr val="bg1"/>
          </a:solidFill>
          <a:ln>
            <a:noFill/>
          </a:ln>
          <a:effectLst>
            <a:outerShdw blurRad="482600" sx="106000" sy="106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dirty="0">
              <a:latin typeface="思源黑体 CN Regular" panose="020B0500000000000000" pitchFamily="34" charset="-122"/>
              <a:ea typeface="思源黑体 CN Regular" panose="020B0500000000000000" pitchFamily="34" charset="-122"/>
            </a:endParaRPr>
          </a:p>
        </p:txBody>
      </p:sp>
      <p:sp>
        <p:nvSpPr>
          <p:cNvPr id="18" name="TextBox 5"/>
          <p:cNvSpPr txBox="1"/>
          <p:nvPr/>
        </p:nvSpPr>
        <p:spPr>
          <a:xfrm>
            <a:off x="7530569" y="2086735"/>
            <a:ext cx="3114962" cy="351956"/>
          </a:xfrm>
          <a:prstGeom prst="rect">
            <a:avLst/>
          </a:prstGeom>
          <a:noFill/>
        </p:spPr>
        <p:txBody>
          <a:bodyPr wrap="square" rtlCol="0">
            <a:spAutoFit/>
          </a:bodyPr>
          <a:lstStyle/>
          <a:p>
            <a:pPr algn="r">
              <a:lnSpc>
                <a:spcPct val="150000"/>
              </a:lnSpc>
            </a:pPr>
            <a:r>
              <a:rPr lang="zh-CN" altLang="en-US" sz="14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Light" charset="0"/>
              </a:rPr>
              <a:t>输入您的文本内容，或复制粘贴内容</a:t>
            </a:r>
            <a:endParaRPr lang="en-US" sz="14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Light" charset="0"/>
            </a:endParaRPr>
          </a:p>
        </p:txBody>
      </p:sp>
      <p:sp>
        <p:nvSpPr>
          <p:cNvPr id="19" name="TextBox 12"/>
          <p:cNvSpPr txBox="1"/>
          <p:nvPr/>
        </p:nvSpPr>
        <p:spPr>
          <a:xfrm flipH="1">
            <a:off x="7429466" y="2745524"/>
            <a:ext cx="3317167" cy="1762342"/>
          </a:xfrm>
          <a:prstGeom prst="rect">
            <a:avLst/>
          </a:prstGeom>
          <a:noFill/>
        </p:spPr>
        <p:txBody>
          <a:bodyPr wrap="square" lIns="0" tIns="0" rIns="0" bIns="0" rtlCol="0">
            <a:spAutoFit/>
          </a:bodyPr>
          <a:lstStyle/>
          <a:p>
            <a:pPr algn="ctr">
              <a:lnSpc>
                <a:spcPct val="120000"/>
              </a:lnSpc>
              <a:buClr>
                <a:srgbClr val="5E5E5E"/>
              </a:buClr>
              <a:buSzPct val="25000"/>
            </a:pPr>
            <a:r>
              <a:rPr lang="en-US" altLang="zh-CN" sz="1400" dirty="0">
                <a:solidFill>
                  <a:schemeClr val="bg1">
                    <a:lumMod val="50000"/>
                  </a:schemeClr>
                </a:solidFill>
                <a:latin typeface="思源黑体 CN Regular" panose="020B0500000000000000" pitchFamily="34" charset="-122"/>
                <a:ea typeface="思源黑体 CN Regular" panose="020B0500000000000000" pitchFamily="34" charset="-122"/>
                <a:cs typeface="Segoe UI Light" panose="020B0502040204020203" pitchFamily="34" charset="0"/>
                <a:sym typeface="微软雅黑" panose="020B0503020204020204" pitchFamily="34" charset="-122"/>
              </a:rPr>
              <a:t>The setting sun sank deep in the sea but did not see the waves rolling The setting sun sank deep in the sea but did not see the waves rolling. The setting sun sank deep in the sea but did not see the waves rolling</a:t>
            </a:r>
            <a:endParaRPr lang="it-IT" altLang="zh-CN" sz="14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a:sym typeface="Montserrat"/>
            </a:endParaRPr>
          </a:p>
          <a:p>
            <a:pPr algn="ctr">
              <a:lnSpc>
                <a:spcPct val="120000"/>
              </a:lnSpc>
              <a:buClr>
                <a:srgbClr val="5E5E5E"/>
              </a:buClr>
              <a:buSzPct val="25000"/>
            </a:pPr>
            <a:endParaRPr lang="it-IT" altLang="zh-CN" sz="14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a:sym typeface="Montserrat"/>
            </a:endParaRPr>
          </a:p>
        </p:txBody>
      </p:sp>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0978" y="1085379"/>
            <a:ext cx="2974209" cy="445521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2" presetClass="entr" presetSubtype="4" decel="5000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500" fill="hold"/>
                                        <p:tgtEl>
                                          <p:spTgt spid="18"/>
                                        </p:tgtEl>
                                        <p:attrNameLst>
                                          <p:attrName>ppt_x</p:attrName>
                                        </p:attrNameLst>
                                      </p:cBhvr>
                                      <p:tavLst>
                                        <p:tav tm="0">
                                          <p:val>
                                            <p:strVal val="#ppt_x"/>
                                          </p:val>
                                        </p:tav>
                                        <p:tav tm="100000">
                                          <p:val>
                                            <p:strVal val="#ppt_x"/>
                                          </p:val>
                                        </p:tav>
                                      </p:tavLst>
                                    </p:anim>
                                    <p:anim calcmode="lin" valueType="num">
                                      <p:cBhvr additive="base">
                                        <p:cTn id="36" dur="1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17" grpId="0" animBg="1"/>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p:cNvSpPr/>
          <p:nvPr/>
        </p:nvSpPr>
        <p:spPr>
          <a:xfrm>
            <a:off x="6652009" y="0"/>
            <a:ext cx="3938953" cy="6858000"/>
          </a:xfrm>
          <a:custGeom>
            <a:avLst/>
            <a:gdLst>
              <a:gd name="connsiteX0" fmla="*/ 0 w 2100105"/>
              <a:gd name="connsiteY0" fmla="*/ 0 h 6858000"/>
              <a:gd name="connsiteX1" fmla="*/ 2100105 w 2100105"/>
              <a:gd name="connsiteY1" fmla="*/ 0 h 6858000"/>
              <a:gd name="connsiteX2" fmla="*/ 2100105 w 2100105"/>
              <a:gd name="connsiteY2" fmla="*/ 6858000 h 6858000"/>
              <a:gd name="connsiteX3" fmla="*/ 0 w 2100105"/>
              <a:gd name="connsiteY3" fmla="*/ 6858000 h 6858000"/>
              <a:gd name="connsiteX4" fmla="*/ 0 w 2100105"/>
              <a:gd name="connsiteY4" fmla="*/ 0 h 6858000"/>
              <a:gd name="connsiteX0-1" fmla="*/ 0 w 3938953"/>
              <a:gd name="connsiteY0-2" fmla="*/ 0 h 6858000"/>
              <a:gd name="connsiteX1-3" fmla="*/ 3938953 w 3938953"/>
              <a:gd name="connsiteY1-4" fmla="*/ 10049 h 6858000"/>
              <a:gd name="connsiteX2-5" fmla="*/ 2100105 w 3938953"/>
              <a:gd name="connsiteY2-6" fmla="*/ 6858000 h 6858000"/>
              <a:gd name="connsiteX3-7" fmla="*/ 0 w 3938953"/>
              <a:gd name="connsiteY3-8" fmla="*/ 6858000 h 6858000"/>
              <a:gd name="connsiteX4-9" fmla="*/ 0 w 3938953"/>
              <a:gd name="connsiteY4-10" fmla="*/ 0 h 6858000"/>
              <a:gd name="connsiteX0-11" fmla="*/ 1969477 w 3938953"/>
              <a:gd name="connsiteY0-12" fmla="*/ 0 h 6858000"/>
              <a:gd name="connsiteX1-13" fmla="*/ 3938953 w 3938953"/>
              <a:gd name="connsiteY1-14" fmla="*/ 10049 h 6858000"/>
              <a:gd name="connsiteX2-15" fmla="*/ 2100105 w 3938953"/>
              <a:gd name="connsiteY2-16" fmla="*/ 6858000 h 6858000"/>
              <a:gd name="connsiteX3-17" fmla="*/ 0 w 3938953"/>
              <a:gd name="connsiteY3-18" fmla="*/ 6858000 h 6858000"/>
              <a:gd name="connsiteX4-19" fmla="*/ 1969477 w 3938953"/>
              <a:gd name="connsiteY4-20" fmla="*/ 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938953" h="6858000">
                <a:moveTo>
                  <a:pt x="1969477" y="0"/>
                </a:moveTo>
                <a:lnTo>
                  <a:pt x="3938953" y="10049"/>
                </a:lnTo>
                <a:lnTo>
                  <a:pt x="2100105" y="6858000"/>
                </a:lnTo>
                <a:lnTo>
                  <a:pt x="0" y="6858000"/>
                </a:lnTo>
                <a:lnTo>
                  <a:pt x="1969477" y="0"/>
                </a:lnTo>
                <a:close/>
              </a:path>
            </a:pathLst>
          </a:custGeom>
          <a:solidFill>
            <a:srgbClr val="F7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563" y="1094234"/>
            <a:ext cx="7795468" cy="5497664"/>
          </a:xfrm>
          <a:prstGeom prst="rect">
            <a:avLst/>
          </a:prstGeom>
        </p:spPr>
      </p:pic>
      <p:cxnSp>
        <p:nvCxnSpPr>
          <p:cNvPr id="18" name="直接连接符 17"/>
          <p:cNvCxnSpPr/>
          <p:nvPr/>
        </p:nvCxnSpPr>
        <p:spPr>
          <a:xfrm>
            <a:off x="7467600" y="4200211"/>
            <a:ext cx="1827125" cy="0"/>
          </a:xfrm>
          <a:prstGeom prst="line">
            <a:avLst/>
          </a:prstGeom>
          <a:ln w="22225"/>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7532973" y="2756324"/>
            <a:ext cx="2615921" cy="1341706"/>
            <a:chOff x="7532973" y="2756324"/>
            <a:chExt cx="2615921" cy="1341706"/>
          </a:xfrm>
        </p:grpSpPr>
        <p:sp>
          <p:nvSpPr>
            <p:cNvPr id="9" name="文本框 8"/>
            <p:cNvSpPr txBox="1"/>
            <p:nvPr/>
          </p:nvSpPr>
          <p:spPr>
            <a:xfrm>
              <a:off x="7532973" y="3267033"/>
              <a:ext cx="2615921" cy="830997"/>
            </a:xfrm>
            <a:prstGeom prst="rect">
              <a:avLst/>
            </a:prstGeom>
            <a:noFill/>
          </p:spPr>
          <p:txBody>
            <a:bodyPr wrap="square" rtlCol="0">
              <a:spAutoFit/>
            </a:bodyPr>
            <a:lstStyle/>
            <a:p>
              <a:r>
                <a:rPr lang="zh-CN" altLang="en-US" sz="4800" dirty="0">
                  <a:solidFill>
                    <a:srgbClr val="44485E"/>
                  </a:solidFill>
                  <a:latin typeface="思源黑体 CN Heavy" panose="02010600030101010101" charset="-122"/>
                  <a:ea typeface="思源黑体 CN Heavy" panose="02010600030101010101" charset="-122"/>
                </a:rPr>
                <a:t>第四章</a:t>
              </a:r>
            </a:p>
          </p:txBody>
        </p:sp>
        <p:sp>
          <p:nvSpPr>
            <p:cNvPr id="19" name="文本框 18"/>
            <p:cNvSpPr txBox="1"/>
            <p:nvPr/>
          </p:nvSpPr>
          <p:spPr>
            <a:xfrm>
              <a:off x="7791934" y="2756324"/>
              <a:ext cx="979755" cy="338554"/>
            </a:xfrm>
            <a:prstGeom prst="rect">
              <a:avLst/>
            </a:prstGeom>
            <a:noFill/>
          </p:spPr>
          <p:txBody>
            <a:bodyPr wrap="none" rtlCol="0">
              <a:spAutoFit/>
            </a:bodyPr>
            <a:lstStyle/>
            <a:p>
              <a:r>
                <a:rPr lang="zh-CN" altLang="en-US" sz="1600" i="1" dirty="0">
                  <a:latin typeface="思源黑体 CN Light" panose="02010600030101010101" charset="-122"/>
                  <a:ea typeface="思源黑体 CN Light" panose="02010600030101010101" charset="-122"/>
                </a:rPr>
                <a:t>通  用  类</a:t>
              </a:r>
            </a:p>
          </p:txBody>
        </p:sp>
      </p:grpSp>
      <p:grpSp>
        <p:nvGrpSpPr>
          <p:cNvPr id="4" name="组合 3"/>
          <p:cNvGrpSpPr/>
          <p:nvPr/>
        </p:nvGrpSpPr>
        <p:grpSpPr>
          <a:xfrm>
            <a:off x="7149094" y="4410706"/>
            <a:ext cx="2692531" cy="739788"/>
            <a:chOff x="7149094" y="4410706"/>
            <a:chExt cx="2692531" cy="739788"/>
          </a:xfrm>
        </p:grpSpPr>
        <p:sp>
          <p:nvSpPr>
            <p:cNvPr id="16" name="文本框 15"/>
            <p:cNvSpPr txBox="1"/>
            <p:nvPr/>
          </p:nvSpPr>
          <p:spPr>
            <a:xfrm>
              <a:off x="7228346" y="4410706"/>
              <a:ext cx="2613279" cy="338554"/>
            </a:xfrm>
            <a:prstGeom prst="rect">
              <a:avLst/>
            </a:prstGeom>
            <a:noFill/>
          </p:spPr>
          <p:txBody>
            <a:bodyPr wrap="none" rtlCol="0">
              <a:spAutoFit/>
            </a:bodyPr>
            <a:lstStyle/>
            <a:p>
              <a:r>
                <a:rPr lang="zh-CN" altLang="en-US" sz="1600" dirty="0">
                  <a:latin typeface="思源黑体 CN Light" panose="02010600030101010101" charset="-122"/>
                  <a:ea typeface="思源黑体 CN Light" panose="02010600030101010101" charset="-122"/>
                </a:rPr>
                <a:t>创  意  小  清  新  </a:t>
              </a:r>
              <a:r>
                <a:rPr lang="en-US" altLang="zh-CN" sz="1600" dirty="0">
                  <a:latin typeface="思源黑体 CN Light" panose="02010600030101010101" charset="-122"/>
                  <a:ea typeface="思源黑体 CN Light" panose="02010600030101010101" charset="-122"/>
                </a:rPr>
                <a:t>PPT  </a:t>
              </a:r>
              <a:r>
                <a:rPr lang="zh-CN" altLang="en-US" sz="1600" dirty="0">
                  <a:latin typeface="思源黑体 CN Light" panose="02010600030101010101" charset="-122"/>
                  <a:ea typeface="思源黑体 CN Light" panose="02010600030101010101" charset="-122"/>
                </a:rPr>
                <a:t>模  板</a:t>
              </a:r>
            </a:p>
          </p:txBody>
        </p:sp>
        <p:sp>
          <p:nvSpPr>
            <p:cNvPr id="20" name="文本框 19"/>
            <p:cNvSpPr txBox="1"/>
            <p:nvPr/>
          </p:nvSpPr>
          <p:spPr>
            <a:xfrm>
              <a:off x="7149094" y="4896578"/>
              <a:ext cx="2464136" cy="253916"/>
            </a:xfrm>
            <a:prstGeom prst="rect">
              <a:avLst/>
            </a:prstGeom>
            <a:noFill/>
          </p:spPr>
          <p:txBody>
            <a:bodyPr wrap="none" rtlCol="0">
              <a:spAutoFit/>
            </a:bodyPr>
            <a:lstStyle/>
            <a:p>
              <a:r>
                <a:rPr lang="en-US" altLang="zh-CN" sz="1050" i="1" dirty="0">
                  <a:latin typeface="思源黑体 CN Light" panose="02010600030101010101" charset="-122"/>
                  <a:ea typeface="思源黑体 CN Light" panose="02010600030101010101" charset="-122"/>
                </a:rPr>
                <a:t>L  I  m  I  t  l  e  s  </a:t>
              </a:r>
              <a:r>
                <a:rPr lang="en-US" altLang="zh-CN" sz="1050" i="1" dirty="0" err="1">
                  <a:latin typeface="思源黑体 CN Light" panose="02010600030101010101" charset="-122"/>
                  <a:ea typeface="思源黑体 CN Light" panose="02010600030101010101" charset="-122"/>
                </a:rPr>
                <a:t>s</a:t>
              </a:r>
              <a:r>
                <a:rPr lang="en-US" altLang="zh-CN" sz="1050" i="1" dirty="0">
                  <a:latin typeface="思源黑体 CN Light" panose="02010600030101010101" charset="-122"/>
                  <a:ea typeface="思源黑体 CN Light" panose="02010600030101010101" charset="-122"/>
                </a:rPr>
                <a:t>      d  I  s  c  o  v  e  r  y</a:t>
              </a:r>
              <a:endParaRPr lang="zh-CN" altLang="en-US" sz="1050" i="1" dirty="0">
                <a:latin typeface="思源黑体 CN Light" panose="02010600030101010101" charset="-122"/>
                <a:ea typeface="思源黑体 CN Light" panose="02010600030101010101" charset="-122"/>
              </a:endParaRPr>
            </a:p>
          </p:txBody>
        </p:sp>
      </p:grpSp>
      <p:sp>
        <p:nvSpPr>
          <p:cNvPr id="2" name="椭圆 1"/>
          <p:cNvSpPr/>
          <p:nvPr/>
        </p:nvSpPr>
        <p:spPr>
          <a:xfrm>
            <a:off x="9213757" y="2808428"/>
            <a:ext cx="496221" cy="496221"/>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fltVal val="0"/>
                                          </p:val>
                                        </p:tav>
                                        <p:tav tm="100000">
                                          <p:val>
                                            <p:strVal val="#ppt_w"/>
                                          </p:val>
                                        </p:tav>
                                      </p:tavLst>
                                    </p:anim>
                                    <p:anim calcmode="lin" valueType="num">
                                      <p:cBhvr>
                                        <p:cTn id="21" dur="1000" fill="hold"/>
                                        <p:tgtEl>
                                          <p:spTgt spid="2"/>
                                        </p:tgtEl>
                                        <p:attrNameLst>
                                          <p:attrName>ppt_h</p:attrName>
                                        </p:attrNameLst>
                                      </p:cBhvr>
                                      <p:tavLst>
                                        <p:tav tm="0">
                                          <p:val>
                                            <p:fltVal val="0"/>
                                          </p:val>
                                        </p:tav>
                                        <p:tav tm="100000">
                                          <p:val>
                                            <p:strVal val="#ppt_h"/>
                                          </p:val>
                                        </p:tav>
                                      </p:tavLst>
                                    </p:anim>
                                    <p:anim calcmode="lin" valueType="num">
                                      <p:cBhvr>
                                        <p:cTn id="22" dur="1000" fill="hold"/>
                                        <p:tgtEl>
                                          <p:spTgt spid="2"/>
                                        </p:tgtEl>
                                        <p:attrNameLst>
                                          <p:attrName>style.rotation</p:attrName>
                                        </p:attrNameLst>
                                      </p:cBhvr>
                                      <p:tavLst>
                                        <p:tav tm="0">
                                          <p:val>
                                            <p:fltVal val="90"/>
                                          </p:val>
                                        </p:tav>
                                        <p:tav tm="100000">
                                          <p:val>
                                            <p:fltVal val="0"/>
                                          </p:val>
                                        </p:tav>
                                      </p:tavLst>
                                    </p:anim>
                                    <p:animEffect transition="in" filter="fade">
                                      <p:cBhvr>
                                        <p:cTn id="23" dur="1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85382" y="1732910"/>
            <a:ext cx="3320248" cy="1338564"/>
            <a:chOff x="1585382" y="1732910"/>
            <a:chExt cx="3320248" cy="1338564"/>
          </a:xfrm>
        </p:grpSpPr>
        <p:sp>
          <p:nvSpPr>
            <p:cNvPr id="4" name="TextBox 6"/>
            <p:cNvSpPr txBox="1"/>
            <p:nvPr/>
          </p:nvSpPr>
          <p:spPr>
            <a:xfrm>
              <a:off x="1585382" y="2092768"/>
              <a:ext cx="655864" cy="707793"/>
            </a:xfrm>
            <a:prstGeom prst="rect">
              <a:avLst/>
            </a:prstGeom>
            <a:noFill/>
          </p:spPr>
          <p:txBody>
            <a:bodyPr wrap="none" anchor="ctr">
              <a:normAutofit fontScale="90000" lnSpcReduction="20000"/>
            </a:bodyPr>
            <a:lstStyle/>
            <a:p>
              <a:r>
                <a:rPr lang="en-US" altLang="zh-CN" sz="5335" dirty="0">
                  <a:solidFill>
                    <a:srgbClr val="EF8DAE"/>
                  </a:solidFill>
                  <a:latin typeface="思源黑体 CN Light" panose="02010600030101010101" charset="-122"/>
                  <a:ea typeface="思源黑体 CN Light" panose="02010600030101010101" charset="-122"/>
                </a:rPr>
                <a:t>01</a:t>
              </a:r>
            </a:p>
          </p:txBody>
        </p:sp>
        <p:sp>
          <p:nvSpPr>
            <p:cNvPr id="5" name="TextBox 8"/>
            <p:cNvSpPr txBox="1"/>
            <p:nvPr/>
          </p:nvSpPr>
          <p:spPr>
            <a:xfrm>
              <a:off x="2095647" y="1732910"/>
              <a:ext cx="2511583" cy="707793"/>
            </a:xfrm>
            <a:prstGeom prst="rect">
              <a:avLst/>
            </a:prstGeom>
            <a:noFill/>
          </p:spPr>
          <p:txBody>
            <a:bodyPr wrap="none" lIns="479939" tIns="0" rIns="0" bIns="0" anchor="b" anchorCtr="0"/>
            <a:lstStyle/>
            <a:p>
              <a:r>
                <a:rPr lang="zh-CN" altLang="en-US" sz="4000" dirty="0">
                  <a:solidFill>
                    <a:srgbClr val="EF8DAE"/>
                  </a:solidFill>
                  <a:latin typeface="思源黑体 CN Light" panose="02010600030101010101" charset="-122"/>
                  <a:ea typeface="思源黑体 CN Light" panose="02010600030101010101" charset="-122"/>
                  <a:sym typeface="+mn-ea"/>
                </a:rPr>
                <a:t>第 一 章</a:t>
              </a:r>
            </a:p>
          </p:txBody>
        </p:sp>
        <p:sp>
          <p:nvSpPr>
            <p:cNvPr id="6" name="TextBox 9"/>
            <p:cNvSpPr txBox="1"/>
            <p:nvPr/>
          </p:nvSpPr>
          <p:spPr>
            <a:xfrm>
              <a:off x="2026558" y="2551409"/>
              <a:ext cx="2879072" cy="520065"/>
            </a:xfrm>
            <a:prstGeom prst="rect">
              <a:avLst/>
            </a:prstGeom>
          </p:spPr>
          <p:txBody>
            <a:bodyPr vert="horz" wrap="square" lIns="479939" tIns="0" rIns="0" bIns="0" anchor="ctr" anchorCtr="0">
              <a:noAutofit/>
            </a:bodyPr>
            <a:lstStyle/>
            <a:p>
              <a:pPr algn="ctr">
                <a:lnSpc>
                  <a:spcPct val="120000"/>
                </a:lnSpc>
              </a:pPr>
              <a:r>
                <a:rPr lang="zh-CN" altLang="en-US" sz="1200" dirty="0">
                  <a:solidFill>
                    <a:srgbClr val="EF8DAE"/>
                  </a:solidFill>
                  <a:latin typeface="思源黑体 CN Light" panose="02010600030101010101" charset="-122"/>
                  <a:ea typeface="思源黑体 CN Light" panose="02010600030101010101" charset="-122"/>
                </a:rPr>
                <a:t>此部分内容作为文字排版占位显示 </a:t>
              </a:r>
              <a:br>
                <a:rPr lang="zh-CN" altLang="en-US" sz="1200" dirty="0">
                  <a:solidFill>
                    <a:srgbClr val="EF8DAE"/>
                  </a:solidFill>
                  <a:latin typeface="思源黑体 CN Light" panose="02010600030101010101" charset="-122"/>
                  <a:ea typeface="思源黑体 CN Light" panose="02010600030101010101" charset="-122"/>
                </a:rPr>
              </a:br>
              <a:r>
                <a:rPr lang="zh-CN" altLang="en-US" sz="1200" dirty="0">
                  <a:solidFill>
                    <a:srgbClr val="EF8DAE"/>
                  </a:solidFill>
                  <a:latin typeface="思源黑体 CN Light" panose="02010600030101010101" charset="-122"/>
                  <a:ea typeface="思源黑体 CN Light" panose="02010600030101010101" charset="-122"/>
                </a:rPr>
                <a:t>（建议使用主题字体）</a:t>
              </a:r>
            </a:p>
          </p:txBody>
        </p:sp>
      </p:grpSp>
      <p:grpSp>
        <p:nvGrpSpPr>
          <p:cNvPr id="20" name="组合 19"/>
          <p:cNvGrpSpPr/>
          <p:nvPr/>
        </p:nvGrpSpPr>
        <p:grpSpPr>
          <a:xfrm>
            <a:off x="9196847" y="1511219"/>
            <a:ext cx="2282580" cy="2543175"/>
            <a:chOff x="9196847" y="1511219"/>
            <a:chExt cx="2282580" cy="2543175"/>
          </a:xfrm>
        </p:grpSpPr>
        <p:sp>
          <p:nvSpPr>
            <p:cNvPr id="7" name="Rectangle 30"/>
            <p:cNvSpPr/>
            <p:nvPr/>
          </p:nvSpPr>
          <p:spPr>
            <a:xfrm>
              <a:off x="9196847" y="2532591"/>
              <a:ext cx="2282580" cy="1201757"/>
            </a:xfrm>
            <a:prstGeom prst="rect">
              <a:avLst/>
            </a:prstGeom>
          </p:spPr>
          <p:txBody>
            <a:bodyPr wrap="square">
              <a:normAutofit/>
            </a:bodyPr>
            <a:lstStyle/>
            <a:p>
              <a:r>
                <a:rPr lang="zh-CN" altLang="en-US" sz="7200" b="1" dirty="0">
                  <a:solidFill>
                    <a:srgbClr val="EF8DAE"/>
                  </a:solidFill>
                  <a:latin typeface="思源黑体 CN Light" panose="02010600030101010101" charset="-122"/>
                  <a:ea typeface="思源黑体 CN Light" panose="02010600030101010101" charset="-122"/>
                </a:rPr>
                <a:t>目</a:t>
              </a:r>
              <a:endParaRPr lang="zh-CN" altLang="en-US" sz="6665" b="1" spc="400" dirty="0">
                <a:solidFill>
                  <a:srgbClr val="EF8DAE"/>
                </a:solidFill>
                <a:latin typeface="思源黑体 CN Light" panose="02010600030101010101" charset="-122"/>
                <a:ea typeface="思源黑体 CN Light" panose="02010600030101010101" charset="-122"/>
              </a:endParaRPr>
            </a:p>
          </p:txBody>
        </p:sp>
        <p:sp>
          <p:nvSpPr>
            <p:cNvPr id="8" name="Rectangle 30"/>
            <p:cNvSpPr/>
            <p:nvPr/>
          </p:nvSpPr>
          <p:spPr>
            <a:xfrm>
              <a:off x="10195930" y="1511219"/>
              <a:ext cx="1102093" cy="2543175"/>
            </a:xfrm>
            <a:prstGeom prst="rect">
              <a:avLst/>
            </a:prstGeom>
          </p:spPr>
          <p:txBody>
            <a:bodyPr wrap="square">
              <a:normAutofit/>
            </a:bodyPr>
            <a:lstStyle/>
            <a:p>
              <a:endParaRPr lang="en-US" altLang="zh-CN" sz="6665" b="1" spc="400" dirty="0">
                <a:solidFill>
                  <a:srgbClr val="F5D449"/>
                </a:solidFill>
                <a:latin typeface="思源黑体 CN Light" panose="02010600030101010101" charset="-122"/>
                <a:ea typeface="思源黑体 CN Light" panose="02010600030101010101" charset="-122"/>
              </a:endParaRPr>
            </a:p>
            <a:p>
              <a:r>
                <a:rPr lang="zh-CN" altLang="en-US" sz="7200" b="1" dirty="0">
                  <a:solidFill>
                    <a:srgbClr val="F5D449"/>
                  </a:solidFill>
                  <a:latin typeface="思源黑体 CN Light" panose="02010600030101010101" charset="-122"/>
                  <a:ea typeface="思源黑体 CN Light" panose="02010600030101010101" charset="-122"/>
                  <a:sym typeface="+mn-ea"/>
                </a:rPr>
                <a:t>录</a:t>
              </a:r>
              <a:endParaRPr lang="zh-CN" altLang="en-US" sz="6665" b="1" spc="400" dirty="0">
                <a:solidFill>
                  <a:srgbClr val="F5D449"/>
                </a:solidFill>
                <a:latin typeface="思源黑体 CN Light" panose="02010600030101010101" charset="-122"/>
                <a:ea typeface="思源黑体 CN Light" panose="02010600030101010101" charset="-122"/>
              </a:endParaRPr>
            </a:p>
          </p:txBody>
        </p:sp>
      </p:grpSp>
      <p:grpSp>
        <p:nvGrpSpPr>
          <p:cNvPr id="3" name="组合 2"/>
          <p:cNvGrpSpPr/>
          <p:nvPr/>
        </p:nvGrpSpPr>
        <p:grpSpPr>
          <a:xfrm>
            <a:off x="5329570" y="1732910"/>
            <a:ext cx="3320248" cy="1338564"/>
            <a:chOff x="5329570" y="1732910"/>
            <a:chExt cx="3320248" cy="1338564"/>
          </a:xfrm>
        </p:grpSpPr>
        <p:sp>
          <p:nvSpPr>
            <p:cNvPr id="9" name="TextBox 6"/>
            <p:cNvSpPr txBox="1"/>
            <p:nvPr/>
          </p:nvSpPr>
          <p:spPr>
            <a:xfrm>
              <a:off x="5329570" y="2092768"/>
              <a:ext cx="655864" cy="707793"/>
            </a:xfrm>
            <a:prstGeom prst="rect">
              <a:avLst/>
            </a:prstGeom>
            <a:noFill/>
          </p:spPr>
          <p:txBody>
            <a:bodyPr wrap="none" anchor="ctr">
              <a:normAutofit fontScale="90000" lnSpcReduction="20000"/>
            </a:bodyPr>
            <a:lstStyle/>
            <a:p>
              <a:r>
                <a:rPr lang="en-US" altLang="zh-CN" sz="5335" dirty="0">
                  <a:solidFill>
                    <a:srgbClr val="44546A"/>
                  </a:solidFill>
                  <a:latin typeface="思源黑体 CN Light" panose="02010600030101010101" charset="-122"/>
                  <a:ea typeface="思源黑体 CN Light" panose="02010600030101010101" charset="-122"/>
                </a:rPr>
                <a:t>03</a:t>
              </a:r>
            </a:p>
          </p:txBody>
        </p:sp>
        <p:sp>
          <p:nvSpPr>
            <p:cNvPr id="10" name="TextBox 8"/>
            <p:cNvSpPr txBox="1"/>
            <p:nvPr/>
          </p:nvSpPr>
          <p:spPr>
            <a:xfrm>
              <a:off x="5839835" y="1732910"/>
              <a:ext cx="2511583" cy="707793"/>
            </a:xfrm>
            <a:prstGeom prst="rect">
              <a:avLst/>
            </a:prstGeom>
            <a:noFill/>
          </p:spPr>
          <p:txBody>
            <a:bodyPr wrap="none" lIns="479939" tIns="0" rIns="0" bIns="0" anchor="b" anchorCtr="0"/>
            <a:lstStyle/>
            <a:p>
              <a:r>
                <a:rPr lang="zh-CN" altLang="en-US" sz="4000" dirty="0">
                  <a:solidFill>
                    <a:srgbClr val="44546A"/>
                  </a:solidFill>
                  <a:latin typeface="思源黑体 CN Light" panose="02010600030101010101" charset="-122"/>
                  <a:ea typeface="思源黑体 CN Light" panose="02010600030101010101" charset="-122"/>
                  <a:sym typeface="+mn-ea"/>
                </a:rPr>
                <a:t>第 三 章</a:t>
              </a:r>
            </a:p>
          </p:txBody>
        </p:sp>
        <p:sp>
          <p:nvSpPr>
            <p:cNvPr id="11" name="TextBox 9"/>
            <p:cNvSpPr txBox="1"/>
            <p:nvPr/>
          </p:nvSpPr>
          <p:spPr>
            <a:xfrm>
              <a:off x="5770746" y="2551409"/>
              <a:ext cx="2879072" cy="520065"/>
            </a:xfrm>
            <a:prstGeom prst="rect">
              <a:avLst/>
            </a:prstGeom>
          </p:spPr>
          <p:txBody>
            <a:bodyPr vert="horz" wrap="square" lIns="479939" tIns="0" rIns="0" bIns="0" anchor="ctr" anchorCtr="0">
              <a:noAutofit/>
            </a:bodyPr>
            <a:lstStyle/>
            <a:p>
              <a:pPr algn="ctr">
                <a:lnSpc>
                  <a:spcPct val="120000"/>
                </a:lnSpc>
              </a:pPr>
              <a:r>
                <a:rPr lang="zh-CN" altLang="en-US" sz="1200" dirty="0">
                  <a:solidFill>
                    <a:srgbClr val="44546A"/>
                  </a:solidFill>
                  <a:latin typeface="思源黑体 CN Light" panose="02010600030101010101" charset="-122"/>
                  <a:ea typeface="思源黑体 CN Light" panose="02010600030101010101" charset="-122"/>
                </a:rPr>
                <a:t>此部分内容作为文字排版占位显示 </a:t>
              </a:r>
              <a:br>
                <a:rPr lang="zh-CN" altLang="en-US" sz="1200" dirty="0">
                  <a:solidFill>
                    <a:srgbClr val="44546A"/>
                  </a:solidFill>
                  <a:latin typeface="思源黑体 CN Light" panose="02010600030101010101" charset="-122"/>
                  <a:ea typeface="思源黑体 CN Light" panose="02010600030101010101" charset="-122"/>
                </a:rPr>
              </a:br>
              <a:r>
                <a:rPr lang="zh-CN" altLang="en-US" sz="1200" dirty="0">
                  <a:solidFill>
                    <a:srgbClr val="44546A"/>
                  </a:solidFill>
                  <a:latin typeface="思源黑体 CN Light" panose="02010600030101010101" charset="-122"/>
                  <a:ea typeface="思源黑体 CN Light" panose="02010600030101010101" charset="-122"/>
                </a:rPr>
                <a:t>（建议使用主题字体）</a:t>
              </a:r>
            </a:p>
          </p:txBody>
        </p:sp>
      </p:grpSp>
      <p:grpSp>
        <p:nvGrpSpPr>
          <p:cNvPr id="19" name="组合 18"/>
          <p:cNvGrpSpPr/>
          <p:nvPr/>
        </p:nvGrpSpPr>
        <p:grpSpPr>
          <a:xfrm>
            <a:off x="1595445" y="3858823"/>
            <a:ext cx="3310185" cy="1249618"/>
            <a:chOff x="1595445" y="3858823"/>
            <a:chExt cx="3310185" cy="1249618"/>
          </a:xfrm>
        </p:grpSpPr>
        <p:sp>
          <p:nvSpPr>
            <p:cNvPr id="12" name="TextBox 6"/>
            <p:cNvSpPr txBox="1"/>
            <p:nvPr/>
          </p:nvSpPr>
          <p:spPr>
            <a:xfrm>
              <a:off x="1595445" y="4129735"/>
              <a:ext cx="655864" cy="707793"/>
            </a:xfrm>
            <a:prstGeom prst="rect">
              <a:avLst/>
            </a:prstGeom>
            <a:noFill/>
          </p:spPr>
          <p:txBody>
            <a:bodyPr wrap="none" anchor="ctr">
              <a:normAutofit fontScale="90000" lnSpcReduction="20000"/>
            </a:bodyPr>
            <a:lstStyle/>
            <a:p>
              <a:r>
                <a:rPr lang="en-US" altLang="zh-CN" sz="5335" dirty="0">
                  <a:solidFill>
                    <a:srgbClr val="44546A"/>
                  </a:solidFill>
                  <a:latin typeface="思源黑体 CN Light" panose="02010600030101010101" charset="-122"/>
                  <a:ea typeface="思源黑体 CN Light" panose="02010600030101010101" charset="-122"/>
                </a:rPr>
                <a:t>02</a:t>
              </a:r>
            </a:p>
          </p:txBody>
        </p:sp>
        <p:sp>
          <p:nvSpPr>
            <p:cNvPr id="13" name="TextBox 8"/>
            <p:cNvSpPr txBox="1"/>
            <p:nvPr/>
          </p:nvSpPr>
          <p:spPr>
            <a:xfrm>
              <a:off x="2105710" y="3858823"/>
              <a:ext cx="2511583" cy="618848"/>
            </a:xfrm>
            <a:prstGeom prst="rect">
              <a:avLst/>
            </a:prstGeom>
            <a:noFill/>
          </p:spPr>
          <p:txBody>
            <a:bodyPr wrap="none" lIns="479939" tIns="0" rIns="0" bIns="0" anchor="b" anchorCtr="0"/>
            <a:lstStyle/>
            <a:p>
              <a:r>
                <a:rPr lang="zh-CN" altLang="en-US" sz="4000" dirty="0">
                  <a:solidFill>
                    <a:srgbClr val="44546A"/>
                  </a:solidFill>
                  <a:latin typeface="思源黑体 CN Light" panose="02010600030101010101" charset="-122"/>
                  <a:ea typeface="思源黑体 CN Light" panose="02010600030101010101" charset="-122"/>
                  <a:sym typeface="+mn-ea"/>
                </a:rPr>
                <a:t>第 二 章</a:t>
              </a:r>
            </a:p>
          </p:txBody>
        </p:sp>
        <p:sp>
          <p:nvSpPr>
            <p:cNvPr id="14" name="TextBox 9"/>
            <p:cNvSpPr txBox="1"/>
            <p:nvPr/>
          </p:nvSpPr>
          <p:spPr>
            <a:xfrm>
              <a:off x="2036621" y="4588376"/>
              <a:ext cx="2869009" cy="520065"/>
            </a:xfrm>
            <a:prstGeom prst="rect">
              <a:avLst/>
            </a:prstGeom>
          </p:spPr>
          <p:txBody>
            <a:bodyPr vert="horz" wrap="square" lIns="479939" tIns="0" rIns="0" bIns="0" anchor="ctr" anchorCtr="0">
              <a:noAutofit/>
            </a:bodyPr>
            <a:lstStyle/>
            <a:p>
              <a:pPr algn="ctr">
                <a:lnSpc>
                  <a:spcPct val="120000"/>
                </a:lnSpc>
              </a:pPr>
              <a:r>
                <a:rPr lang="zh-CN" altLang="en-US" sz="1200" dirty="0">
                  <a:solidFill>
                    <a:srgbClr val="44546A"/>
                  </a:solidFill>
                  <a:latin typeface="思源黑体 CN Light" panose="02010600030101010101" charset="-122"/>
                  <a:ea typeface="思源黑体 CN Light" panose="02010600030101010101" charset="-122"/>
                </a:rPr>
                <a:t>此部分内容作为文字排版占位显示 </a:t>
              </a:r>
              <a:br>
                <a:rPr lang="zh-CN" altLang="en-US" sz="1200" dirty="0">
                  <a:solidFill>
                    <a:srgbClr val="44546A"/>
                  </a:solidFill>
                  <a:latin typeface="思源黑体 CN Light" panose="02010600030101010101" charset="-122"/>
                  <a:ea typeface="思源黑体 CN Light" panose="02010600030101010101" charset="-122"/>
                </a:rPr>
              </a:br>
              <a:r>
                <a:rPr lang="zh-CN" altLang="en-US" sz="1200" dirty="0">
                  <a:solidFill>
                    <a:srgbClr val="44546A"/>
                  </a:solidFill>
                  <a:latin typeface="思源黑体 CN Light" panose="02010600030101010101" charset="-122"/>
                  <a:ea typeface="思源黑体 CN Light" panose="02010600030101010101" charset="-122"/>
                </a:rPr>
                <a:t>（建议使用主题字体）</a:t>
              </a:r>
            </a:p>
          </p:txBody>
        </p:sp>
      </p:grpSp>
      <p:grpSp>
        <p:nvGrpSpPr>
          <p:cNvPr id="18" name="组合 17"/>
          <p:cNvGrpSpPr/>
          <p:nvPr/>
        </p:nvGrpSpPr>
        <p:grpSpPr>
          <a:xfrm>
            <a:off x="5334265" y="3734348"/>
            <a:ext cx="3315553" cy="1372306"/>
            <a:chOff x="5334265" y="3734348"/>
            <a:chExt cx="3315553" cy="1372306"/>
          </a:xfrm>
        </p:grpSpPr>
        <p:sp>
          <p:nvSpPr>
            <p:cNvPr id="15" name="TextBox 6"/>
            <p:cNvSpPr txBox="1"/>
            <p:nvPr/>
          </p:nvSpPr>
          <p:spPr>
            <a:xfrm>
              <a:off x="5334265" y="4127948"/>
              <a:ext cx="655864" cy="707793"/>
            </a:xfrm>
            <a:prstGeom prst="rect">
              <a:avLst/>
            </a:prstGeom>
            <a:noFill/>
          </p:spPr>
          <p:txBody>
            <a:bodyPr wrap="none" anchor="ctr">
              <a:normAutofit fontScale="90000" lnSpcReduction="20000"/>
            </a:bodyPr>
            <a:lstStyle/>
            <a:p>
              <a:r>
                <a:rPr lang="en-US" altLang="zh-CN" sz="5335" dirty="0">
                  <a:solidFill>
                    <a:srgbClr val="EF8DAE"/>
                  </a:solidFill>
                  <a:latin typeface="思源黑体 CN Light" panose="02010600030101010101" charset="-122"/>
                  <a:ea typeface="思源黑体 CN Light" panose="02010600030101010101" charset="-122"/>
                </a:rPr>
                <a:t>04</a:t>
              </a:r>
            </a:p>
          </p:txBody>
        </p:sp>
        <p:sp>
          <p:nvSpPr>
            <p:cNvPr id="16" name="TextBox 8"/>
            <p:cNvSpPr txBox="1"/>
            <p:nvPr/>
          </p:nvSpPr>
          <p:spPr>
            <a:xfrm>
              <a:off x="5844530" y="3734348"/>
              <a:ext cx="2511583" cy="741535"/>
            </a:xfrm>
            <a:prstGeom prst="rect">
              <a:avLst/>
            </a:prstGeom>
            <a:noFill/>
          </p:spPr>
          <p:txBody>
            <a:bodyPr wrap="none" lIns="479939" tIns="0" rIns="0" bIns="0" anchor="b" anchorCtr="0"/>
            <a:lstStyle/>
            <a:p>
              <a:r>
                <a:rPr lang="zh-CN" altLang="en-US" sz="4000" dirty="0">
                  <a:solidFill>
                    <a:srgbClr val="EF8DAE"/>
                  </a:solidFill>
                  <a:latin typeface="思源黑体 CN Light" panose="02010600030101010101" charset="-122"/>
                  <a:ea typeface="思源黑体 CN Light" panose="02010600030101010101" charset="-122"/>
                  <a:sym typeface="+mn-ea"/>
                </a:rPr>
                <a:t>第 四 章 </a:t>
              </a:r>
            </a:p>
          </p:txBody>
        </p:sp>
        <p:sp>
          <p:nvSpPr>
            <p:cNvPr id="17" name="TextBox 9"/>
            <p:cNvSpPr txBox="1"/>
            <p:nvPr/>
          </p:nvSpPr>
          <p:spPr>
            <a:xfrm>
              <a:off x="5775441" y="4586589"/>
              <a:ext cx="2874377" cy="520065"/>
            </a:xfrm>
            <a:prstGeom prst="rect">
              <a:avLst/>
            </a:prstGeom>
          </p:spPr>
          <p:txBody>
            <a:bodyPr vert="horz" wrap="square" lIns="479939" tIns="0" rIns="0" bIns="0" anchor="ctr" anchorCtr="0">
              <a:noAutofit/>
            </a:bodyPr>
            <a:lstStyle/>
            <a:p>
              <a:pPr algn="ctr">
                <a:lnSpc>
                  <a:spcPct val="120000"/>
                </a:lnSpc>
              </a:pPr>
              <a:r>
                <a:rPr lang="zh-CN" altLang="en-US" sz="1200" dirty="0">
                  <a:solidFill>
                    <a:srgbClr val="EF8DAE"/>
                  </a:solidFill>
                  <a:latin typeface="思源黑体 CN Light" panose="02010600030101010101" charset="-122"/>
                  <a:ea typeface="思源黑体 CN Light" panose="02010600030101010101" charset="-122"/>
                </a:rPr>
                <a:t>此部分内容作为文字排版占位显示 </a:t>
              </a:r>
              <a:br>
                <a:rPr lang="zh-CN" altLang="en-US" sz="1200" dirty="0">
                  <a:solidFill>
                    <a:srgbClr val="EF8DAE"/>
                  </a:solidFill>
                  <a:latin typeface="思源黑体 CN Light" panose="02010600030101010101" charset="-122"/>
                  <a:ea typeface="思源黑体 CN Light" panose="02010600030101010101" charset="-122"/>
                </a:rPr>
              </a:br>
              <a:r>
                <a:rPr lang="zh-CN" altLang="en-US" sz="1200" dirty="0">
                  <a:solidFill>
                    <a:srgbClr val="EF8DAE"/>
                  </a:solidFill>
                  <a:latin typeface="思源黑体 CN Light" panose="02010600030101010101" charset="-122"/>
                  <a:ea typeface="思源黑体 CN Light" panose="02010600030101010101" charset="-122"/>
                </a:rPr>
                <a:t>（建议使用主题字体）</a:t>
              </a:r>
            </a:p>
          </p:txBody>
        </p:sp>
      </p:grpSp>
      <p:sp>
        <p:nvSpPr>
          <p:cNvPr id="26" name="L 形 25"/>
          <p:cNvSpPr/>
          <p:nvPr/>
        </p:nvSpPr>
        <p:spPr>
          <a:xfrm>
            <a:off x="0" y="6216242"/>
            <a:ext cx="654341" cy="654341"/>
          </a:xfrm>
          <a:prstGeom prst="corner">
            <a:avLst/>
          </a:prstGeom>
          <a:solidFill>
            <a:srgbClr val="F7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10600030101010101" charset="-122"/>
              <a:ea typeface="思源黑体 CN Light" panose="02010600030101010101" charset="-122"/>
            </a:endParaRPr>
          </a:p>
        </p:txBody>
      </p:sp>
      <p:sp>
        <p:nvSpPr>
          <p:cNvPr id="27" name="矩形 26"/>
          <p:cNvSpPr/>
          <p:nvPr/>
        </p:nvSpPr>
        <p:spPr>
          <a:xfrm>
            <a:off x="0" y="1"/>
            <a:ext cx="12192000" cy="83890"/>
          </a:xfrm>
          <a:prstGeom prst="rect">
            <a:avLst/>
          </a:prstGeom>
          <a:solidFill>
            <a:srgbClr val="F7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10600030101010101" charset="-122"/>
              <a:ea typeface="思源黑体 CN Light" panose="02010600030101010101" charset="-122"/>
            </a:endParaRPr>
          </a:p>
        </p:txBody>
      </p:sp>
      <p:sp>
        <p:nvSpPr>
          <p:cNvPr id="28" name="乘号 27"/>
          <p:cNvSpPr/>
          <p:nvPr/>
        </p:nvSpPr>
        <p:spPr>
          <a:xfrm>
            <a:off x="11195958" y="89306"/>
            <a:ext cx="996042" cy="996042"/>
          </a:xfrm>
          <a:prstGeom prst="mathMultiply">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10600030101010101" charset="-122"/>
              <a:ea typeface="思源黑体 CN Light" panose="02010600030101010101"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p:nvPr/>
        </p:nvSpPr>
        <p:spPr>
          <a:xfrm>
            <a:off x="2189911" y="4892366"/>
            <a:ext cx="2822666" cy="1031886"/>
          </a:xfrm>
          <a:prstGeom prst="rect">
            <a:avLst/>
          </a:prstGeom>
        </p:spPr>
        <p:txBody>
          <a:bodyPr wrap="square">
            <a:spAutoFit/>
          </a:bodyPr>
          <a:lstStyle/>
          <a:p>
            <a:pPr>
              <a:lnSpc>
                <a:spcPct val="120000"/>
              </a:lnSpc>
            </a:pPr>
            <a:r>
              <a:rPr lang="en-US" altLang="zh-CN" sz="1335" dirty="0">
                <a:solidFill>
                  <a:schemeClr val="bg1">
                    <a:lumMod val="50000"/>
                  </a:schemeClr>
                </a:solidFill>
                <a:latin typeface="思源黑体 CN Regular" panose="020B0500000000000000" pitchFamily="34" charset="-122"/>
                <a:ea typeface="思源黑体 CN Regular" panose="020B0500000000000000" pitchFamily="34" charset="-122"/>
                <a:cs typeface="Segoe UI Light" panose="020B0502040204020203" pitchFamily="34" charset="0"/>
                <a:sym typeface="微软雅黑" panose="020B0503020204020204" pitchFamily="34" charset="-122"/>
              </a:rPr>
              <a:t>The setting sun sank deep in the sea but did not see the waves rolling, leaving only a light shadow for people to ponder</a:t>
            </a:r>
          </a:p>
        </p:txBody>
      </p:sp>
      <p:sp>
        <p:nvSpPr>
          <p:cNvPr id="3" name="Rectangle 15"/>
          <p:cNvSpPr/>
          <p:nvPr/>
        </p:nvSpPr>
        <p:spPr>
          <a:xfrm>
            <a:off x="2390775" y="1655665"/>
            <a:ext cx="2420939" cy="2420937"/>
          </a:xfrm>
          <a:prstGeom prst="rect">
            <a:avLst/>
          </a:prstGeom>
          <a:noFill/>
          <a:ln w="38100">
            <a:solidFill>
              <a:srgbClr val="F2A4B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chemeClr val="tx2"/>
              </a:solidFill>
              <a:latin typeface="思源黑体 CN Regular" panose="020B0500000000000000" pitchFamily="34" charset="-122"/>
              <a:ea typeface="思源黑体 CN Regular" panose="020B0500000000000000" pitchFamily="34" charset="-122"/>
            </a:endParaRPr>
          </a:p>
        </p:txBody>
      </p:sp>
      <p:sp>
        <p:nvSpPr>
          <p:cNvPr id="4" name="TextBox 16"/>
          <p:cNvSpPr txBox="1"/>
          <p:nvPr/>
        </p:nvSpPr>
        <p:spPr>
          <a:xfrm>
            <a:off x="2826032" y="2447084"/>
            <a:ext cx="1550424" cy="784830"/>
          </a:xfrm>
          <a:prstGeom prst="rect">
            <a:avLst/>
          </a:prstGeom>
          <a:noFill/>
        </p:spPr>
        <p:txBody>
          <a:bodyPr wrap="none">
            <a:spAutoFit/>
          </a:bodyPr>
          <a:lstStyle/>
          <a:p>
            <a:pPr>
              <a:lnSpc>
                <a:spcPts val="2700"/>
              </a:lnSpc>
              <a:defRPr/>
            </a:pPr>
            <a:r>
              <a:rPr lang="zh-CN" altLang="en-US" sz="2665" dirty="0">
                <a:solidFill>
                  <a:schemeClr val="tx2"/>
                </a:solidFill>
                <a:latin typeface="思源黑体 CN Regular" panose="020B0500000000000000" pitchFamily="34" charset="-122"/>
                <a:ea typeface="思源黑体 CN Regular" panose="020B0500000000000000" pitchFamily="34" charset="-122"/>
                <a:cs typeface="Montserrat" charset="0"/>
              </a:rPr>
              <a:t>添加标题</a:t>
            </a:r>
            <a:endParaRPr lang="en-US" altLang="zh-CN" sz="2665" dirty="0">
              <a:solidFill>
                <a:schemeClr val="tx2"/>
              </a:solidFill>
              <a:latin typeface="思源黑体 CN Regular" panose="020B0500000000000000" pitchFamily="34" charset="-122"/>
              <a:ea typeface="思源黑体 CN Regular" panose="020B0500000000000000" pitchFamily="34" charset="-122"/>
              <a:cs typeface="Montserrat" charset="0"/>
            </a:endParaRPr>
          </a:p>
          <a:p>
            <a:pPr>
              <a:lnSpc>
                <a:spcPts val="2700"/>
              </a:lnSpc>
              <a:defRPr/>
            </a:pPr>
            <a:r>
              <a:rPr lang="zh-CN" altLang="en-US" sz="2665" dirty="0">
                <a:solidFill>
                  <a:schemeClr val="tx2"/>
                </a:solidFill>
                <a:latin typeface="思源黑体 CN Regular" panose="020B0500000000000000" pitchFamily="34" charset="-122"/>
                <a:ea typeface="思源黑体 CN Regular" panose="020B0500000000000000" pitchFamily="34" charset="-122"/>
                <a:cs typeface="Montserrat" charset="0"/>
              </a:rPr>
              <a:t>更改内容</a:t>
            </a:r>
            <a:endParaRPr lang="en-US" sz="2665" dirty="0">
              <a:solidFill>
                <a:schemeClr val="tx2"/>
              </a:solidFill>
              <a:latin typeface="思源黑体 CN Regular" panose="020B0500000000000000" pitchFamily="34" charset="-122"/>
              <a:ea typeface="思源黑体 CN Regular" panose="020B0500000000000000" pitchFamily="34" charset="-122"/>
              <a:cs typeface="Montserrat" charset="0"/>
            </a:endParaRPr>
          </a:p>
        </p:txBody>
      </p:sp>
      <p:sp>
        <p:nvSpPr>
          <p:cNvPr id="5" name="矩形 4"/>
          <p:cNvSpPr/>
          <p:nvPr/>
        </p:nvSpPr>
        <p:spPr>
          <a:xfrm>
            <a:off x="0" y="0"/>
            <a:ext cx="12192000" cy="9591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10600030101010101" charset="-122"/>
              <a:ea typeface="思源黑体 CN Light" panose="02010600030101010101" charset="-122"/>
            </a:endParaRPr>
          </a:p>
        </p:txBody>
      </p:sp>
      <p:grpSp>
        <p:nvGrpSpPr>
          <p:cNvPr id="14" name="组合 13"/>
          <p:cNvGrpSpPr/>
          <p:nvPr/>
        </p:nvGrpSpPr>
        <p:grpSpPr>
          <a:xfrm>
            <a:off x="11503335" y="5318773"/>
            <a:ext cx="337306" cy="1110541"/>
            <a:chOff x="11503335" y="5318773"/>
            <a:chExt cx="337306" cy="1110541"/>
          </a:xfrm>
        </p:grpSpPr>
        <p:sp>
          <p:nvSpPr>
            <p:cNvPr id="7" name="任意多边形: 形状 6"/>
            <p:cNvSpPr/>
            <p:nvPr/>
          </p:nvSpPr>
          <p:spPr>
            <a:xfrm rot="10800000">
              <a:off x="11503335" y="5318773"/>
              <a:ext cx="155844" cy="1110541"/>
            </a:xfrm>
            <a:custGeom>
              <a:avLst/>
              <a:gdLst>
                <a:gd name="connsiteX0" fmla="*/ 41549 w 120227"/>
                <a:gd name="connsiteY0" fmla="*/ 0 h 1219200"/>
                <a:gd name="connsiteX1" fmla="*/ 2219 w 120227"/>
                <a:gd name="connsiteY1" fmla="*/ 88491 h 1219200"/>
                <a:gd name="connsiteX2" fmla="*/ 100542 w 120227"/>
                <a:gd name="connsiteY2" fmla="*/ 334297 h 1219200"/>
                <a:gd name="connsiteX3" fmla="*/ 2219 w 120227"/>
                <a:gd name="connsiteY3" fmla="*/ 580103 h 1219200"/>
                <a:gd name="connsiteX4" fmla="*/ 120207 w 120227"/>
                <a:gd name="connsiteY4" fmla="*/ 855407 h 1219200"/>
                <a:gd name="connsiteX5" fmla="*/ 12052 w 120227"/>
                <a:gd name="connsiteY5" fmla="*/ 1091381 h 1219200"/>
                <a:gd name="connsiteX6" fmla="*/ 41549 w 120227"/>
                <a:gd name="connsiteY6"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227" h="1219200">
                  <a:moveTo>
                    <a:pt x="41549" y="0"/>
                  </a:moveTo>
                  <a:cubicBezTo>
                    <a:pt x="16968" y="16387"/>
                    <a:pt x="-7613" y="32775"/>
                    <a:pt x="2219" y="88491"/>
                  </a:cubicBezTo>
                  <a:cubicBezTo>
                    <a:pt x="12051" y="144207"/>
                    <a:pt x="100542" y="252362"/>
                    <a:pt x="100542" y="334297"/>
                  </a:cubicBezTo>
                  <a:cubicBezTo>
                    <a:pt x="100542" y="416232"/>
                    <a:pt x="-1058" y="493251"/>
                    <a:pt x="2219" y="580103"/>
                  </a:cubicBezTo>
                  <a:cubicBezTo>
                    <a:pt x="5496" y="666955"/>
                    <a:pt x="118568" y="770194"/>
                    <a:pt x="120207" y="855407"/>
                  </a:cubicBezTo>
                  <a:cubicBezTo>
                    <a:pt x="121846" y="940620"/>
                    <a:pt x="25162" y="1030749"/>
                    <a:pt x="12052" y="1091381"/>
                  </a:cubicBezTo>
                  <a:cubicBezTo>
                    <a:pt x="-1058" y="1152013"/>
                    <a:pt x="20245" y="1185606"/>
                    <a:pt x="41549" y="1219200"/>
                  </a:cubicBezTo>
                </a:path>
              </a:pathLst>
            </a:custGeom>
            <a:noFill/>
            <a:ln w="28575">
              <a:solidFill>
                <a:srgbClr val="EC88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8" name="任意多边形: 形状 7"/>
            <p:cNvSpPr/>
            <p:nvPr/>
          </p:nvSpPr>
          <p:spPr>
            <a:xfrm rot="10800000">
              <a:off x="11594066" y="5318773"/>
              <a:ext cx="155844" cy="1110541"/>
            </a:xfrm>
            <a:custGeom>
              <a:avLst/>
              <a:gdLst>
                <a:gd name="connsiteX0" fmla="*/ 41549 w 120227"/>
                <a:gd name="connsiteY0" fmla="*/ 0 h 1219200"/>
                <a:gd name="connsiteX1" fmla="*/ 2219 w 120227"/>
                <a:gd name="connsiteY1" fmla="*/ 88491 h 1219200"/>
                <a:gd name="connsiteX2" fmla="*/ 100542 w 120227"/>
                <a:gd name="connsiteY2" fmla="*/ 334297 h 1219200"/>
                <a:gd name="connsiteX3" fmla="*/ 2219 w 120227"/>
                <a:gd name="connsiteY3" fmla="*/ 580103 h 1219200"/>
                <a:gd name="connsiteX4" fmla="*/ 120207 w 120227"/>
                <a:gd name="connsiteY4" fmla="*/ 855407 h 1219200"/>
                <a:gd name="connsiteX5" fmla="*/ 12052 w 120227"/>
                <a:gd name="connsiteY5" fmla="*/ 1091381 h 1219200"/>
                <a:gd name="connsiteX6" fmla="*/ 41549 w 120227"/>
                <a:gd name="connsiteY6"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227" h="1219200">
                  <a:moveTo>
                    <a:pt x="41549" y="0"/>
                  </a:moveTo>
                  <a:cubicBezTo>
                    <a:pt x="16968" y="16387"/>
                    <a:pt x="-7613" y="32775"/>
                    <a:pt x="2219" y="88491"/>
                  </a:cubicBezTo>
                  <a:cubicBezTo>
                    <a:pt x="12051" y="144207"/>
                    <a:pt x="100542" y="252362"/>
                    <a:pt x="100542" y="334297"/>
                  </a:cubicBezTo>
                  <a:cubicBezTo>
                    <a:pt x="100542" y="416232"/>
                    <a:pt x="-1058" y="493251"/>
                    <a:pt x="2219" y="580103"/>
                  </a:cubicBezTo>
                  <a:cubicBezTo>
                    <a:pt x="5496" y="666955"/>
                    <a:pt x="118568" y="770194"/>
                    <a:pt x="120207" y="855407"/>
                  </a:cubicBezTo>
                  <a:cubicBezTo>
                    <a:pt x="121846" y="940620"/>
                    <a:pt x="25162" y="1030749"/>
                    <a:pt x="12052" y="1091381"/>
                  </a:cubicBezTo>
                  <a:cubicBezTo>
                    <a:pt x="-1058" y="1152013"/>
                    <a:pt x="20245" y="1185606"/>
                    <a:pt x="41549" y="1219200"/>
                  </a:cubicBezTo>
                </a:path>
              </a:pathLst>
            </a:custGeom>
            <a:noFill/>
            <a:ln w="28575">
              <a:solidFill>
                <a:srgbClr val="EC88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9" name="任意多边形: 形状 8"/>
            <p:cNvSpPr/>
            <p:nvPr/>
          </p:nvSpPr>
          <p:spPr>
            <a:xfrm rot="10800000">
              <a:off x="11684797" y="5318773"/>
              <a:ext cx="155844" cy="1110541"/>
            </a:xfrm>
            <a:custGeom>
              <a:avLst/>
              <a:gdLst>
                <a:gd name="connsiteX0" fmla="*/ 41549 w 120227"/>
                <a:gd name="connsiteY0" fmla="*/ 0 h 1219200"/>
                <a:gd name="connsiteX1" fmla="*/ 2219 w 120227"/>
                <a:gd name="connsiteY1" fmla="*/ 88491 h 1219200"/>
                <a:gd name="connsiteX2" fmla="*/ 100542 w 120227"/>
                <a:gd name="connsiteY2" fmla="*/ 334297 h 1219200"/>
                <a:gd name="connsiteX3" fmla="*/ 2219 w 120227"/>
                <a:gd name="connsiteY3" fmla="*/ 580103 h 1219200"/>
                <a:gd name="connsiteX4" fmla="*/ 120207 w 120227"/>
                <a:gd name="connsiteY4" fmla="*/ 855407 h 1219200"/>
                <a:gd name="connsiteX5" fmla="*/ 12052 w 120227"/>
                <a:gd name="connsiteY5" fmla="*/ 1091381 h 1219200"/>
                <a:gd name="connsiteX6" fmla="*/ 41549 w 120227"/>
                <a:gd name="connsiteY6"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227" h="1219200">
                  <a:moveTo>
                    <a:pt x="41549" y="0"/>
                  </a:moveTo>
                  <a:cubicBezTo>
                    <a:pt x="16968" y="16387"/>
                    <a:pt x="-7613" y="32775"/>
                    <a:pt x="2219" y="88491"/>
                  </a:cubicBezTo>
                  <a:cubicBezTo>
                    <a:pt x="12051" y="144207"/>
                    <a:pt x="100542" y="252362"/>
                    <a:pt x="100542" y="334297"/>
                  </a:cubicBezTo>
                  <a:cubicBezTo>
                    <a:pt x="100542" y="416232"/>
                    <a:pt x="-1058" y="493251"/>
                    <a:pt x="2219" y="580103"/>
                  </a:cubicBezTo>
                  <a:cubicBezTo>
                    <a:pt x="5496" y="666955"/>
                    <a:pt x="118568" y="770194"/>
                    <a:pt x="120207" y="855407"/>
                  </a:cubicBezTo>
                  <a:cubicBezTo>
                    <a:pt x="121846" y="940620"/>
                    <a:pt x="25162" y="1030749"/>
                    <a:pt x="12052" y="1091381"/>
                  </a:cubicBezTo>
                  <a:cubicBezTo>
                    <a:pt x="-1058" y="1152013"/>
                    <a:pt x="20245" y="1185606"/>
                    <a:pt x="41549" y="1219200"/>
                  </a:cubicBezTo>
                </a:path>
              </a:pathLst>
            </a:custGeom>
            <a:noFill/>
            <a:ln w="28575">
              <a:solidFill>
                <a:srgbClr val="EC88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grpSp>
      <p:sp>
        <p:nvSpPr>
          <p:cNvPr id="10" name="任意多边形: 形状 9"/>
          <p:cNvSpPr/>
          <p:nvPr/>
        </p:nvSpPr>
        <p:spPr>
          <a:xfrm rot="10800000" flipH="1">
            <a:off x="417100" y="5803882"/>
            <a:ext cx="46079" cy="359358"/>
          </a:xfrm>
          <a:custGeom>
            <a:avLst/>
            <a:gdLst>
              <a:gd name="connsiteX0" fmla="*/ 41549 w 120227"/>
              <a:gd name="connsiteY0" fmla="*/ 0 h 1219200"/>
              <a:gd name="connsiteX1" fmla="*/ 2219 w 120227"/>
              <a:gd name="connsiteY1" fmla="*/ 88491 h 1219200"/>
              <a:gd name="connsiteX2" fmla="*/ 100542 w 120227"/>
              <a:gd name="connsiteY2" fmla="*/ 334297 h 1219200"/>
              <a:gd name="connsiteX3" fmla="*/ 2219 w 120227"/>
              <a:gd name="connsiteY3" fmla="*/ 580103 h 1219200"/>
              <a:gd name="connsiteX4" fmla="*/ 120207 w 120227"/>
              <a:gd name="connsiteY4" fmla="*/ 855407 h 1219200"/>
              <a:gd name="connsiteX5" fmla="*/ 12052 w 120227"/>
              <a:gd name="connsiteY5" fmla="*/ 1091381 h 1219200"/>
              <a:gd name="connsiteX6" fmla="*/ 41549 w 120227"/>
              <a:gd name="connsiteY6"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227" h="1219200">
                <a:moveTo>
                  <a:pt x="41549" y="0"/>
                </a:moveTo>
                <a:cubicBezTo>
                  <a:pt x="16968" y="16387"/>
                  <a:pt x="-7613" y="32775"/>
                  <a:pt x="2219" y="88491"/>
                </a:cubicBezTo>
                <a:cubicBezTo>
                  <a:pt x="12051" y="144207"/>
                  <a:pt x="100542" y="252362"/>
                  <a:pt x="100542" y="334297"/>
                </a:cubicBezTo>
                <a:cubicBezTo>
                  <a:pt x="100542" y="416232"/>
                  <a:pt x="-1058" y="493251"/>
                  <a:pt x="2219" y="580103"/>
                </a:cubicBezTo>
                <a:cubicBezTo>
                  <a:pt x="5496" y="666955"/>
                  <a:pt x="118568" y="770194"/>
                  <a:pt x="120207" y="855407"/>
                </a:cubicBezTo>
                <a:cubicBezTo>
                  <a:pt x="121846" y="940620"/>
                  <a:pt x="25162" y="1030749"/>
                  <a:pt x="12052" y="1091381"/>
                </a:cubicBezTo>
                <a:cubicBezTo>
                  <a:pt x="-1058" y="1152013"/>
                  <a:pt x="20245" y="1185606"/>
                  <a:pt x="41549" y="1219200"/>
                </a:cubicBezTo>
              </a:path>
            </a:pathLst>
          </a:custGeom>
          <a:noFill/>
          <a:ln w="28575">
            <a:solidFill>
              <a:srgbClr val="EC88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11" name="任意多边形: 形状 10"/>
          <p:cNvSpPr/>
          <p:nvPr/>
        </p:nvSpPr>
        <p:spPr>
          <a:xfrm rot="10800000" flipH="1">
            <a:off x="507831" y="5803882"/>
            <a:ext cx="46079" cy="359358"/>
          </a:xfrm>
          <a:custGeom>
            <a:avLst/>
            <a:gdLst>
              <a:gd name="connsiteX0" fmla="*/ 41549 w 120227"/>
              <a:gd name="connsiteY0" fmla="*/ 0 h 1219200"/>
              <a:gd name="connsiteX1" fmla="*/ 2219 w 120227"/>
              <a:gd name="connsiteY1" fmla="*/ 88491 h 1219200"/>
              <a:gd name="connsiteX2" fmla="*/ 100542 w 120227"/>
              <a:gd name="connsiteY2" fmla="*/ 334297 h 1219200"/>
              <a:gd name="connsiteX3" fmla="*/ 2219 w 120227"/>
              <a:gd name="connsiteY3" fmla="*/ 580103 h 1219200"/>
              <a:gd name="connsiteX4" fmla="*/ 120207 w 120227"/>
              <a:gd name="connsiteY4" fmla="*/ 855407 h 1219200"/>
              <a:gd name="connsiteX5" fmla="*/ 12052 w 120227"/>
              <a:gd name="connsiteY5" fmla="*/ 1091381 h 1219200"/>
              <a:gd name="connsiteX6" fmla="*/ 41549 w 120227"/>
              <a:gd name="connsiteY6"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227" h="1219200">
                <a:moveTo>
                  <a:pt x="41549" y="0"/>
                </a:moveTo>
                <a:cubicBezTo>
                  <a:pt x="16968" y="16387"/>
                  <a:pt x="-7613" y="32775"/>
                  <a:pt x="2219" y="88491"/>
                </a:cubicBezTo>
                <a:cubicBezTo>
                  <a:pt x="12051" y="144207"/>
                  <a:pt x="100542" y="252362"/>
                  <a:pt x="100542" y="334297"/>
                </a:cubicBezTo>
                <a:cubicBezTo>
                  <a:pt x="100542" y="416232"/>
                  <a:pt x="-1058" y="493251"/>
                  <a:pt x="2219" y="580103"/>
                </a:cubicBezTo>
                <a:cubicBezTo>
                  <a:pt x="5496" y="666955"/>
                  <a:pt x="118568" y="770194"/>
                  <a:pt x="120207" y="855407"/>
                </a:cubicBezTo>
                <a:cubicBezTo>
                  <a:pt x="121846" y="940620"/>
                  <a:pt x="25162" y="1030749"/>
                  <a:pt x="12052" y="1091381"/>
                </a:cubicBezTo>
                <a:cubicBezTo>
                  <a:pt x="-1058" y="1152013"/>
                  <a:pt x="20245" y="1185606"/>
                  <a:pt x="41549" y="1219200"/>
                </a:cubicBezTo>
              </a:path>
            </a:pathLst>
          </a:custGeom>
          <a:noFill/>
          <a:ln w="28575">
            <a:solidFill>
              <a:srgbClr val="EC88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12" name="任意多边形: 形状 11"/>
          <p:cNvSpPr/>
          <p:nvPr/>
        </p:nvSpPr>
        <p:spPr>
          <a:xfrm rot="10800000" flipH="1">
            <a:off x="598562" y="5803882"/>
            <a:ext cx="46079" cy="359358"/>
          </a:xfrm>
          <a:custGeom>
            <a:avLst/>
            <a:gdLst>
              <a:gd name="connsiteX0" fmla="*/ 41549 w 120227"/>
              <a:gd name="connsiteY0" fmla="*/ 0 h 1219200"/>
              <a:gd name="connsiteX1" fmla="*/ 2219 w 120227"/>
              <a:gd name="connsiteY1" fmla="*/ 88491 h 1219200"/>
              <a:gd name="connsiteX2" fmla="*/ 100542 w 120227"/>
              <a:gd name="connsiteY2" fmla="*/ 334297 h 1219200"/>
              <a:gd name="connsiteX3" fmla="*/ 2219 w 120227"/>
              <a:gd name="connsiteY3" fmla="*/ 580103 h 1219200"/>
              <a:gd name="connsiteX4" fmla="*/ 120207 w 120227"/>
              <a:gd name="connsiteY4" fmla="*/ 855407 h 1219200"/>
              <a:gd name="connsiteX5" fmla="*/ 12052 w 120227"/>
              <a:gd name="connsiteY5" fmla="*/ 1091381 h 1219200"/>
              <a:gd name="connsiteX6" fmla="*/ 41549 w 120227"/>
              <a:gd name="connsiteY6"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227" h="1219200">
                <a:moveTo>
                  <a:pt x="41549" y="0"/>
                </a:moveTo>
                <a:cubicBezTo>
                  <a:pt x="16968" y="16387"/>
                  <a:pt x="-7613" y="32775"/>
                  <a:pt x="2219" y="88491"/>
                </a:cubicBezTo>
                <a:cubicBezTo>
                  <a:pt x="12051" y="144207"/>
                  <a:pt x="100542" y="252362"/>
                  <a:pt x="100542" y="334297"/>
                </a:cubicBezTo>
                <a:cubicBezTo>
                  <a:pt x="100542" y="416232"/>
                  <a:pt x="-1058" y="493251"/>
                  <a:pt x="2219" y="580103"/>
                </a:cubicBezTo>
                <a:cubicBezTo>
                  <a:pt x="5496" y="666955"/>
                  <a:pt x="118568" y="770194"/>
                  <a:pt x="120207" y="855407"/>
                </a:cubicBezTo>
                <a:cubicBezTo>
                  <a:pt x="121846" y="940620"/>
                  <a:pt x="25162" y="1030749"/>
                  <a:pt x="12052" y="1091381"/>
                </a:cubicBezTo>
                <a:cubicBezTo>
                  <a:pt x="-1058" y="1152013"/>
                  <a:pt x="20245" y="1185606"/>
                  <a:pt x="41549" y="1219200"/>
                </a:cubicBezTo>
              </a:path>
            </a:pathLst>
          </a:custGeom>
          <a:noFill/>
          <a:ln w="28575">
            <a:solidFill>
              <a:srgbClr val="EC88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grpSp>
        <p:nvGrpSpPr>
          <p:cNvPr id="6" name="组合 5"/>
          <p:cNvGrpSpPr/>
          <p:nvPr/>
        </p:nvGrpSpPr>
        <p:grpSpPr>
          <a:xfrm>
            <a:off x="5819216" y="611331"/>
            <a:ext cx="5502657" cy="5551910"/>
            <a:chOff x="5819216" y="611331"/>
            <a:chExt cx="5502657" cy="5551910"/>
          </a:xfrm>
        </p:grpSpPr>
        <p:sp>
          <p:nvSpPr>
            <p:cNvPr id="13" name="矩形 12"/>
            <p:cNvSpPr/>
            <p:nvPr/>
          </p:nvSpPr>
          <p:spPr>
            <a:xfrm>
              <a:off x="6836118" y="1677485"/>
              <a:ext cx="4485755" cy="4485755"/>
            </a:xfrm>
            <a:prstGeom prst="rect">
              <a:avLst/>
            </a:prstGeom>
            <a:solidFill>
              <a:schemeClr val="bg1"/>
            </a:solidFill>
            <a:ln>
              <a:noFill/>
            </a:ln>
            <a:effectLst>
              <a:outerShdw blurRad="381000" dist="38100" dir="5400000" sx="108000" sy="108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9216" y="611331"/>
              <a:ext cx="3701273" cy="5551910"/>
            </a:xfrm>
            <a:prstGeom prst="rect">
              <a:avLst/>
            </a:prstGeom>
          </p:spPr>
        </p:pic>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000" fill="hold"/>
                                        <p:tgtEl>
                                          <p:spTgt spid="14"/>
                                        </p:tgtEl>
                                        <p:attrNameLst>
                                          <p:attrName>ppt_w</p:attrName>
                                        </p:attrNameLst>
                                      </p:cBhvr>
                                      <p:tavLst>
                                        <p:tav tm="0">
                                          <p:val>
                                            <p:fltVal val="0"/>
                                          </p:val>
                                        </p:tav>
                                        <p:tav tm="100000">
                                          <p:val>
                                            <p:strVal val="#ppt_w"/>
                                          </p:val>
                                        </p:tav>
                                      </p:tavLst>
                                    </p:anim>
                                    <p:anim calcmode="lin" valueType="num">
                                      <p:cBhvr>
                                        <p:cTn id="32" dur="1000" fill="hold"/>
                                        <p:tgtEl>
                                          <p:spTgt spid="14"/>
                                        </p:tgtEl>
                                        <p:attrNameLst>
                                          <p:attrName>ppt_h</p:attrName>
                                        </p:attrNameLst>
                                      </p:cBhvr>
                                      <p:tavLst>
                                        <p:tav tm="0">
                                          <p:val>
                                            <p:fltVal val="0"/>
                                          </p:val>
                                        </p:tav>
                                        <p:tav tm="100000">
                                          <p:val>
                                            <p:strVal val="#ppt_h"/>
                                          </p:val>
                                        </p:tav>
                                      </p:tavLst>
                                    </p:anim>
                                    <p:anim calcmode="lin" valueType="num">
                                      <p:cBhvr>
                                        <p:cTn id="33" dur="1000" fill="hold"/>
                                        <p:tgtEl>
                                          <p:spTgt spid="14"/>
                                        </p:tgtEl>
                                        <p:attrNameLst>
                                          <p:attrName>style.rotation</p:attrName>
                                        </p:attrNameLst>
                                      </p:cBhvr>
                                      <p:tavLst>
                                        <p:tav tm="0">
                                          <p:val>
                                            <p:fltVal val="90"/>
                                          </p:val>
                                        </p:tav>
                                        <p:tav tm="100000">
                                          <p:val>
                                            <p:fltVal val="0"/>
                                          </p:val>
                                        </p:tav>
                                      </p:tavLst>
                                    </p:anim>
                                    <p:animEffect transition="in" filter="fade">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386163" y="3344711"/>
            <a:ext cx="6053363" cy="1124311"/>
            <a:chOff x="5386163" y="3344711"/>
            <a:chExt cx="6053363" cy="1124311"/>
          </a:xfrm>
        </p:grpSpPr>
        <p:sp>
          <p:nvSpPr>
            <p:cNvPr id="2" name="Rectangle 30"/>
            <p:cNvSpPr/>
            <p:nvPr/>
          </p:nvSpPr>
          <p:spPr>
            <a:xfrm>
              <a:off x="6510474" y="3344711"/>
              <a:ext cx="4929052" cy="1124311"/>
            </a:xfrm>
            <a:prstGeom prst="rect">
              <a:avLst/>
            </a:prstGeom>
            <a:solidFill>
              <a:schemeClr val="bg1"/>
            </a:solidFill>
            <a:ln>
              <a:noFill/>
            </a:ln>
            <a:effectLst>
              <a:outerShdw blurRad="266700" dir="420000" sx="110000" sy="110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dirty="0">
                <a:ea typeface="思源黑体 CN Regular" panose="020B0500000000000000" pitchFamily="34" charset="-122"/>
              </a:endParaRPr>
            </a:p>
          </p:txBody>
        </p:sp>
        <p:sp>
          <p:nvSpPr>
            <p:cNvPr id="9" name="Rectangle 6"/>
            <p:cNvSpPr/>
            <p:nvPr/>
          </p:nvSpPr>
          <p:spPr>
            <a:xfrm>
              <a:off x="5386163" y="3344711"/>
              <a:ext cx="1124311" cy="1124311"/>
            </a:xfrm>
            <a:prstGeom prst="rect">
              <a:avLst/>
            </a:prstGeom>
            <a:solidFill>
              <a:schemeClr val="bg1"/>
            </a:solidFill>
            <a:ln>
              <a:solidFill>
                <a:schemeClr val="accent2"/>
              </a:solidFill>
            </a:ln>
            <a:effectLst>
              <a:outerShdw blurRad="266700" dir="420000" sx="110000" sy="110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dirty="0">
                <a:ea typeface="思源黑体 CN Regular" panose="020B0500000000000000" pitchFamily="34" charset="-122"/>
              </a:endParaRPr>
            </a:p>
          </p:txBody>
        </p:sp>
        <p:sp>
          <p:nvSpPr>
            <p:cNvPr id="15" name="Shape 2604"/>
            <p:cNvSpPr/>
            <p:nvPr/>
          </p:nvSpPr>
          <p:spPr>
            <a:xfrm>
              <a:off x="5711255" y="3712906"/>
              <a:ext cx="474127" cy="387921"/>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chemeClr val="accent2"/>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latin typeface="思源黑体 CN Regular" panose="020B0500000000000000" pitchFamily="34" charset="-122"/>
                <a:ea typeface="思源黑体 CN Regular" panose="020B0500000000000000" pitchFamily="34" charset="-122"/>
              </a:endParaRPr>
            </a:p>
          </p:txBody>
        </p:sp>
      </p:grpSp>
      <p:grpSp>
        <p:nvGrpSpPr>
          <p:cNvPr id="12" name="组合 11"/>
          <p:cNvGrpSpPr/>
          <p:nvPr/>
        </p:nvGrpSpPr>
        <p:grpSpPr>
          <a:xfrm>
            <a:off x="5386163" y="4741891"/>
            <a:ext cx="6053363" cy="1124311"/>
            <a:chOff x="5386163" y="4741891"/>
            <a:chExt cx="6053363" cy="1124311"/>
          </a:xfrm>
        </p:grpSpPr>
        <p:sp>
          <p:nvSpPr>
            <p:cNvPr id="3" name="Rectangle 31"/>
            <p:cNvSpPr/>
            <p:nvPr/>
          </p:nvSpPr>
          <p:spPr>
            <a:xfrm>
              <a:off x="6510474" y="4741891"/>
              <a:ext cx="4929052" cy="1124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dirty="0">
                <a:ea typeface="思源黑体 CN Regular" panose="020B0500000000000000" pitchFamily="34" charset="-122"/>
              </a:endParaRPr>
            </a:p>
          </p:txBody>
        </p:sp>
        <p:sp>
          <p:nvSpPr>
            <p:cNvPr id="10" name="Rectangle 7"/>
            <p:cNvSpPr/>
            <p:nvPr/>
          </p:nvSpPr>
          <p:spPr>
            <a:xfrm>
              <a:off x="5386163" y="4741891"/>
              <a:ext cx="1124311" cy="1124311"/>
            </a:xfrm>
            <a:prstGeom prst="rect">
              <a:avLst/>
            </a:prstGeom>
            <a:solidFill>
              <a:schemeClr val="bg1"/>
            </a:solidFill>
            <a:ln>
              <a:solidFill>
                <a:schemeClr val="accent3"/>
              </a:solidFill>
            </a:ln>
            <a:effectLst>
              <a:outerShdw blurRad="266700" dir="420000" sx="110000" sy="110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dirty="0">
                <a:ea typeface="思源黑体 CN Regular" panose="020B0500000000000000" pitchFamily="34" charset="-122"/>
              </a:endParaRPr>
            </a:p>
          </p:txBody>
        </p:sp>
        <p:sp>
          <p:nvSpPr>
            <p:cNvPr id="16" name="Shape 2634"/>
            <p:cNvSpPr/>
            <p:nvPr/>
          </p:nvSpPr>
          <p:spPr>
            <a:xfrm>
              <a:off x="5711255" y="5066983"/>
              <a:ext cx="474127" cy="474127"/>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4"/>
                    <a:pt x="3404" y="982"/>
                    <a:pt x="6382" y="982"/>
                  </a:cubicBezTo>
                  <a:cubicBezTo>
                    <a:pt x="7780" y="982"/>
                    <a:pt x="9107" y="1518"/>
                    <a:pt x="10120" y="2491"/>
                  </a:cubicBezTo>
                  <a:lnTo>
                    <a:pt x="10800" y="3145"/>
                  </a:lnTo>
                  <a:lnTo>
                    <a:pt x="11480" y="2491"/>
                  </a:lnTo>
                  <a:cubicBezTo>
                    <a:pt x="12493" y="1518"/>
                    <a:pt x="13820" y="982"/>
                    <a:pt x="15218" y="982"/>
                  </a:cubicBezTo>
                  <a:cubicBezTo>
                    <a:pt x="18196" y="982"/>
                    <a:pt x="20618" y="3404"/>
                    <a:pt x="20618" y="6382"/>
                  </a:cubicBezTo>
                  <a:cubicBezTo>
                    <a:pt x="20618" y="6725"/>
                    <a:pt x="20579" y="7008"/>
                    <a:pt x="20579" y="7008"/>
                  </a:cubicBezTo>
                  <a:moveTo>
                    <a:pt x="21600" y="6382"/>
                  </a:moveTo>
                  <a:cubicBezTo>
                    <a:pt x="21600" y="2857"/>
                    <a:pt x="18743" y="0"/>
                    <a:pt x="15218" y="0"/>
                  </a:cubicBezTo>
                  <a:cubicBezTo>
                    <a:pt x="13502" y="0"/>
                    <a:pt x="11947" y="681"/>
                    <a:pt x="10800" y="1784"/>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chemeClr val="accent3"/>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latin typeface="思源黑体 CN Regular" panose="020B0500000000000000" pitchFamily="34" charset="-122"/>
                <a:ea typeface="思源黑体 CN Regular" panose="020B0500000000000000" pitchFamily="34" charset="-122"/>
              </a:endParaRPr>
            </a:p>
          </p:txBody>
        </p:sp>
      </p:grpSp>
      <p:grpSp>
        <p:nvGrpSpPr>
          <p:cNvPr id="13" name="组合 12"/>
          <p:cNvGrpSpPr/>
          <p:nvPr/>
        </p:nvGrpSpPr>
        <p:grpSpPr>
          <a:xfrm>
            <a:off x="6484657" y="3393411"/>
            <a:ext cx="4645172" cy="888000"/>
            <a:chOff x="6484657" y="3393411"/>
            <a:chExt cx="4645172" cy="888000"/>
          </a:xfrm>
        </p:grpSpPr>
        <p:sp>
          <p:nvSpPr>
            <p:cNvPr id="28" name="TextBox 5"/>
            <p:cNvSpPr txBox="1"/>
            <p:nvPr/>
          </p:nvSpPr>
          <p:spPr>
            <a:xfrm>
              <a:off x="6484657" y="3393411"/>
              <a:ext cx="4232208" cy="351956"/>
            </a:xfrm>
            <a:prstGeom prst="rect">
              <a:avLst/>
            </a:prstGeom>
            <a:noFill/>
          </p:spPr>
          <p:txBody>
            <a:bodyPr wrap="square" rtlCol="0">
              <a:spAutoFit/>
            </a:bodyPr>
            <a:lstStyle/>
            <a:p>
              <a:pPr algn="r">
                <a:lnSpc>
                  <a:spcPct val="150000"/>
                </a:lnSpc>
              </a:pPr>
              <a:r>
                <a:rPr lang="zh-CN" altLang="en-US" sz="14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Light" charset="0"/>
                </a:rPr>
                <a:t>点此处输入您的文本内容，或复制粘贴内容。</a:t>
              </a:r>
            </a:p>
          </p:txBody>
        </p:sp>
        <p:sp>
          <p:nvSpPr>
            <p:cNvPr id="35" name="TextBox 22"/>
            <p:cNvSpPr txBox="1"/>
            <p:nvPr/>
          </p:nvSpPr>
          <p:spPr>
            <a:xfrm flipH="1">
              <a:off x="7055105" y="3792879"/>
              <a:ext cx="4074724" cy="488532"/>
            </a:xfrm>
            <a:prstGeom prst="rect">
              <a:avLst/>
            </a:prstGeom>
            <a:noFill/>
          </p:spPr>
          <p:txBody>
            <a:bodyPr wrap="square" lIns="0" tIns="0" rIns="0" bIns="0" rtlCol="0">
              <a:spAutoFit/>
            </a:bodyPr>
            <a:lstStyle/>
            <a:p>
              <a:pPr>
                <a:lnSpc>
                  <a:spcPct val="125000"/>
                </a:lnSpc>
              </a:pPr>
              <a:r>
                <a:rPr lang="en-US" sz="1400" dirty="0">
                  <a:solidFill>
                    <a:schemeClr val="bg1">
                      <a:lumMod val="50000"/>
                    </a:schemeClr>
                  </a:solidFill>
                  <a:latin typeface="思源黑体 CN Regular" panose="020B0500000000000000" pitchFamily="34" charset="-122"/>
                  <a:ea typeface="思源黑体 CN Regular" panose="020B0500000000000000" pitchFamily="34" charset="-122"/>
                </a:rPr>
                <a:t>Lorem ipsum dolor sit a met, connecter adipescent elite, sed do eiusmod tempor</a:t>
              </a:r>
            </a:p>
          </p:txBody>
        </p:sp>
      </p:grpSp>
      <p:grpSp>
        <p:nvGrpSpPr>
          <p:cNvPr id="18" name="组合 17"/>
          <p:cNvGrpSpPr/>
          <p:nvPr/>
        </p:nvGrpSpPr>
        <p:grpSpPr>
          <a:xfrm>
            <a:off x="6484657" y="4811879"/>
            <a:ext cx="4640276" cy="884933"/>
            <a:chOff x="6484657" y="4811879"/>
            <a:chExt cx="4640276" cy="884933"/>
          </a:xfrm>
        </p:grpSpPr>
        <p:sp>
          <p:nvSpPr>
            <p:cNvPr id="34" name="TextBox 5"/>
            <p:cNvSpPr txBox="1"/>
            <p:nvPr/>
          </p:nvSpPr>
          <p:spPr>
            <a:xfrm>
              <a:off x="6484657" y="4811879"/>
              <a:ext cx="4232208" cy="351956"/>
            </a:xfrm>
            <a:prstGeom prst="rect">
              <a:avLst/>
            </a:prstGeom>
            <a:noFill/>
          </p:spPr>
          <p:txBody>
            <a:bodyPr wrap="square" rtlCol="0">
              <a:spAutoFit/>
            </a:bodyPr>
            <a:lstStyle/>
            <a:p>
              <a:pPr algn="r">
                <a:lnSpc>
                  <a:spcPct val="150000"/>
                </a:lnSpc>
              </a:pPr>
              <a:r>
                <a:rPr lang="zh-CN" altLang="en-US" sz="14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Light" charset="0"/>
                </a:rPr>
                <a:t>点此处输入您的文本内容，或复制粘贴内容。</a:t>
              </a:r>
            </a:p>
          </p:txBody>
        </p:sp>
        <p:sp>
          <p:nvSpPr>
            <p:cNvPr id="36" name="TextBox 22"/>
            <p:cNvSpPr txBox="1"/>
            <p:nvPr/>
          </p:nvSpPr>
          <p:spPr>
            <a:xfrm flipH="1">
              <a:off x="7050209" y="5208280"/>
              <a:ext cx="4074724" cy="488532"/>
            </a:xfrm>
            <a:prstGeom prst="rect">
              <a:avLst/>
            </a:prstGeom>
            <a:noFill/>
            <a:effectLst>
              <a:outerShdw blurRad="266700" dir="420000" sx="110000" sy="110000" algn="ctr" rotWithShape="0">
                <a:prstClr val="black">
                  <a:alpha val="10000"/>
                </a:prstClr>
              </a:outerShdw>
            </a:effectLst>
          </p:spPr>
          <p:txBody>
            <a:bodyPr wrap="square" lIns="0" tIns="0" rIns="0" bIns="0" rtlCol="0">
              <a:spAutoFit/>
            </a:bodyPr>
            <a:lstStyle/>
            <a:p>
              <a:pPr>
                <a:lnSpc>
                  <a:spcPct val="125000"/>
                </a:lnSpc>
              </a:pPr>
              <a:r>
                <a:rPr lang="en-US" sz="1400" dirty="0">
                  <a:solidFill>
                    <a:schemeClr val="bg1">
                      <a:lumMod val="50000"/>
                    </a:schemeClr>
                  </a:solidFill>
                  <a:latin typeface="思源黑体 CN Regular" panose="020B0500000000000000" pitchFamily="34" charset="-122"/>
                  <a:ea typeface="思源黑体 CN Regular" panose="020B0500000000000000" pitchFamily="34" charset="-122"/>
                </a:rPr>
                <a:t>Lorem ipsum dolor sit a met, connecter adipescent elite, sed do eiusmod tempor</a:t>
              </a:r>
            </a:p>
          </p:txBody>
        </p:sp>
      </p:grpSp>
      <p:sp>
        <p:nvSpPr>
          <p:cNvPr id="11" name="弦形 10"/>
          <p:cNvSpPr/>
          <p:nvPr/>
        </p:nvSpPr>
        <p:spPr>
          <a:xfrm rot="5067498">
            <a:off x="704749" y="1908942"/>
            <a:ext cx="3995848" cy="3995848"/>
          </a:xfrm>
          <a:prstGeom prst="chord">
            <a:avLst/>
          </a:prstGeom>
          <a:solidFill>
            <a:schemeClr val="accent3">
              <a:lumMod val="20000"/>
              <a:lumOff val="80000"/>
              <a:alpha val="43000"/>
            </a:schemeClr>
          </a:solidFill>
          <a:ln>
            <a:noFill/>
          </a:ln>
          <a:effectLst>
            <a:outerShdw blurRad="444500" sx="110000" sy="110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8"/>
          <p:cNvSpPr/>
          <p:nvPr/>
        </p:nvSpPr>
        <p:spPr bwMode="auto">
          <a:xfrm>
            <a:off x="13159" y="1693553"/>
            <a:ext cx="5685188" cy="5664977"/>
          </a:xfrm>
          <a:custGeom>
            <a:avLst/>
            <a:gdLst>
              <a:gd name="T0" fmla="*/ 333 w 848"/>
              <a:gd name="T1" fmla="*/ 845 h 845"/>
              <a:gd name="T2" fmla="*/ 330 w 848"/>
              <a:gd name="T3" fmla="*/ 834 h 845"/>
              <a:gd name="T4" fmla="*/ 271 w 848"/>
              <a:gd name="T5" fmla="*/ 654 h 845"/>
              <a:gd name="T6" fmla="*/ 212 w 848"/>
              <a:gd name="T7" fmla="*/ 608 h 845"/>
              <a:gd name="T8" fmla="*/ 206 w 848"/>
              <a:gd name="T9" fmla="*/ 607 h 845"/>
              <a:gd name="T10" fmla="*/ 130 w 848"/>
              <a:gd name="T11" fmla="*/ 674 h 845"/>
              <a:gd name="T12" fmla="*/ 82 w 848"/>
              <a:gd name="T13" fmla="*/ 709 h 845"/>
              <a:gd name="T14" fmla="*/ 65 w 848"/>
              <a:gd name="T15" fmla="*/ 707 h 845"/>
              <a:gd name="T16" fmla="*/ 10 w 848"/>
              <a:gd name="T17" fmla="*/ 610 h 845"/>
              <a:gd name="T18" fmla="*/ 58 w 848"/>
              <a:gd name="T19" fmla="*/ 572 h 845"/>
              <a:gd name="T20" fmla="*/ 71 w 848"/>
              <a:gd name="T21" fmla="*/ 574 h 845"/>
              <a:gd name="T22" fmla="*/ 86 w 848"/>
              <a:gd name="T23" fmla="*/ 576 h 845"/>
              <a:gd name="T24" fmla="*/ 158 w 848"/>
              <a:gd name="T25" fmla="*/ 541 h 845"/>
              <a:gd name="T26" fmla="*/ 149 w 848"/>
              <a:gd name="T27" fmla="*/ 456 h 845"/>
              <a:gd name="T28" fmla="*/ 17 w 848"/>
              <a:gd name="T29" fmla="*/ 322 h 845"/>
              <a:gd name="T30" fmla="*/ 8 w 848"/>
              <a:gd name="T31" fmla="*/ 314 h 845"/>
              <a:gd name="T32" fmla="*/ 14 w 848"/>
              <a:gd name="T33" fmla="*/ 305 h 845"/>
              <a:gd name="T34" fmla="*/ 168 w 848"/>
              <a:gd name="T35" fmla="*/ 162 h 845"/>
              <a:gd name="T36" fmla="*/ 172 w 848"/>
              <a:gd name="T37" fmla="*/ 162 h 845"/>
              <a:gd name="T38" fmla="*/ 193 w 848"/>
              <a:gd name="T39" fmla="*/ 172 h 845"/>
              <a:gd name="T40" fmla="*/ 206 w 848"/>
              <a:gd name="T41" fmla="*/ 220 h 845"/>
              <a:gd name="T42" fmla="*/ 243 w 848"/>
              <a:gd name="T43" fmla="*/ 311 h 845"/>
              <a:gd name="T44" fmla="*/ 296 w 848"/>
              <a:gd name="T45" fmla="*/ 326 h 845"/>
              <a:gd name="T46" fmla="*/ 396 w 848"/>
              <a:gd name="T47" fmla="*/ 269 h 845"/>
              <a:gd name="T48" fmla="*/ 402 w 848"/>
              <a:gd name="T49" fmla="*/ 182 h 845"/>
              <a:gd name="T50" fmla="*/ 348 w 848"/>
              <a:gd name="T51" fmla="*/ 136 h 845"/>
              <a:gd name="T52" fmla="*/ 339 w 848"/>
              <a:gd name="T53" fmla="*/ 131 h 845"/>
              <a:gd name="T54" fmla="*/ 310 w 848"/>
              <a:gd name="T55" fmla="*/ 92 h 845"/>
              <a:gd name="T56" fmla="*/ 339 w 848"/>
              <a:gd name="T57" fmla="*/ 57 h 845"/>
              <a:gd name="T58" fmla="*/ 513 w 848"/>
              <a:gd name="T59" fmla="*/ 1 h 845"/>
              <a:gd name="T60" fmla="*/ 518 w 848"/>
              <a:gd name="T61" fmla="*/ 0 h 845"/>
              <a:gd name="T62" fmla="*/ 520 w 848"/>
              <a:gd name="T63" fmla="*/ 0 h 845"/>
              <a:gd name="T64" fmla="*/ 520 w 848"/>
              <a:gd name="T65" fmla="*/ 0 h 845"/>
              <a:gd name="T66" fmla="*/ 523 w 848"/>
              <a:gd name="T67" fmla="*/ 8 h 845"/>
              <a:gd name="T68" fmla="*/ 579 w 848"/>
              <a:gd name="T69" fmla="*/ 185 h 845"/>
              <a:gd name="T70" fmla="*/ 646 w 848"/>
              <a:gd name="T71" fmla="*/ 237 h 845"/>
              <a:gd name="T72" fmla="*/ 726 w 848"/>
              <a:gd name="T73" fmla="*/ 166 h 845"/>
              <a:gd name="T74" fmla="*/ 771 w 848"/>
              <a:gd name="T75" fmla="*/ 135 h 845"/>
              <a:gd name="T76" fmla="*/ 808 w 848"/>
              <a:gd name="T77" fmla="*/ 148 h 845"/>
              <a:gd name="T78" fmla="*/ 844 w 848"/>
              <a:gd name="T79" fmla="*/ 205 h 845"/>
              <a:gd name="T80" fmla="*/ 834 w 848"/>
              <a:gd name="T81" fmla="*/ 255 h 845"/>
              <a:gd name="T82" fmla="*/ 793 w 848"/>
              <a:gd name="T83" fmla="*/ 273 h 845"/>
              <a:gd name="T84" fmla="*/ 784 w 848"/>
              <a:gd name="T85" fmla="*/ 272 h 845"/>
              <a:gd name="T86" fmla="*/ 768 w 848"/>
              <a:gd name="T87" fmla="*/ 271 h 845"/>
              <a:gd name="T88" fmla="*/ 691 w 848"/>
              <a:gd name="T89" fmla="*/ 313 h 845"/>
              <a:gd name="T90" fmla="*/ 704 w 848"/>
              <a:gd name="T91" fmla="*/ 390 h 845"/>
              <a:gd name="T92" fmla="*/ 840 w 848"/>
              <a:gd name="T93" fmla="*/ 525 h 845"/>
              <a:gd name="T94" fmla="*/ 845 w 848"/>
              <a:gd name="T95" fmla="*/ 530 h 845"/>
              <a:gd name="T96" fmla="*/ 841 w 848"/>
              <a:gd name="T97" fmla="*/ 536 h 845"/>
              <a:gd name="T98" fmla="*/ 710 w 848"/>
              <a:gd name="T99" fmla="*/ 668 h 845"/>
              <a:gd name="T100" fmla="*/ 681 w 848"/>
              <a:gd name="T101" fmla="*/ 679 h 845"/>
              <a:gd name="T102" fmla="*/ 647 w 848"/>
              <a:gd name="T103" fmla="*/ 639 h 845"/>
              <a:gd name="T104" fmla="*/ 647 w 848"/>
              <a:gd name="T105" fmla="*/ 625 h 845"/>
              <a:gd name="T106" fmla="*/ 592 w 848"/>
              <a:gd name="T107" fmla="*/ 525 h 845"/>
              <a:gd name="T108" fmla="*/ 555 w 848"/>
              <a:gd name="T109" fmla="*/ 519 h 845"/>
              <a:gd name="T110" fmla="*/ 444 w 848"/>
              <a:gd name="T111" fmla="*/ 607 h 845"/>
              <a:gd name="T112" fmla="*/ 509 w 848"/>
              <a:gd name="T113" fmla="*/ 712 h 845"/>
              <a:gd name="T114" fmla="*/ 526 w 848"/>
              <a:gd name="T115" fmla="*/ 721 h 845"/>
              <a:gd name="T116" fmla="*/ 543 w 848"/>
              <a:gd name="T117" fmla="*/ 753 h 845"/>
              <a:gd name="T118" fmla="*/ 523 w 848"/>
              <a:gd name="T119" fmla="*/ 783 h 845"/>
              <a:gd name="T120" fmla="*/ 522 w 848"/>
              <a:gd name="T121" fmla="*/ 783 h 845"/>
              <a:gd name="T122" fmla="*/ 343 w 848"/>
              <a:gd name="T123" fmla="*/ 843 h 845"/>
              <a:gd name="T124" fmla="*/ 333 w 848"/>
              <a:gd name="T125"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8" h="845">
                <a:moveTo>
                  <a:pt x="333" y="845"/>
                </a:moveTo>
                <a:cubicBezTo>
                  <a:pt x="332" y="843"/>
                  <a:pt x="331" y="840"/>
                  <a:pt x="330" y="834"/>
                </a:cubicBezTo>
                <a:cubicBezTo>
                  <a:pt x="317" y="772"/>
                  <a:pt x="297" y="711"/>
                  <a:pt x="271" y="654"/>
                </a:cubicBezTo>
                <a:cubicBezTo>
                  <a:pt x="258" y="627"/>
                  <a:pt x="237" y="610"/>
                  <a:pt x="212" y="608"/>
                </a:cubicBezTo>
                <a:cubicBezTo>
                  <a:pt x="210" y="607"/>
                  <a:pt x="208" y="607"/>
                  <a:pt x="206" y="607"/>
                </a:cubicBezTo>
                <a:cubicBezTo>
                  <a:pt x="187" y="607"/>
                  <a:pt x="152" y="616"/>
                  <a:pt x="130" y="674"/>
                </a:cubicBezTo>
                <a:cubicBezTo>
                  <a:pt x="121" y="696"/>
                  <a:pt x="104" y="709"/>
                  <a:pt x="82" y="709"/>
                </a:cubicBezTo>
                <a:cubicBezTo>
                  <a:pt x="76" y="709"/>
                  <a:pt x="71" y="708"/>
                  <a:pt x="65" y="707"/>
                </a:cubicBezTo>
                <a:cubicBezTo>
                  <a:pt x="26" y="695"/>
                  <a:pt x="0" y="649"/>
                  <a:pt x="10" y="610"/>
                </a:cubicBezTo>
                <a:cubicBezTo>
                  <a:pt x="16" y="588"/>
                  <a:pt x="35" y="572"/>
                  <a:pt x="58" y="572"/>
                </a:cubicBezTo>
                <a:cubicBezTo>
                  <a:pt x="62" y="572"/>
                  <a:pt x="66" y="573"/>
                  <a:pt x="71" y="574"/>
                </a:cubicBezTo>
                <a:cubicBezTo>
                  <a:pt x="75" y="575"/>
                  <a:pt x="80" y="576"/>
                  <a:pt x="86" y="576"/>
                </a:cubicBezTo>
                <a:cubicBezTo>
                  <a:pt x="111" y="576"/>
                  <a:pt x="144" y="562"/>
                  <a:pt x="158" y="541"/>
                </a:cubicBezTo>
                <a:cubicBezTo>
                  <a:pt x="173" y="516"/>
                  <a:pt x="170" y="481"/>
                  <a:pt x="149" y="456"/>
                </a:cubicBezTo>
                <a:cubicBezTo>
                  <a:pt x="111" y="408"/>
                  <a:pt x="67" y="363"/>
                  <a:pt x="17" y="322"/>
                </a:cubicBezTo>
                <a:cubicBezTo>
                  <a:pt x="12" y="318"/>
                  <a:pt x="9" y="316"/>
                  <a:pt x="8" y="314"/>
                </a:cubicBezTo>
                <a:cubicBezTo>
                  <a:pt x="9" y="313"/>
                  <a:pt x="11" y="310"/>
                  <a:pt x="14" y="305"/>
                </a:cubicBezTo>
                <a:cubicBezTo>
                  <a:pt x="73" y="231"/>
                  <a:pt x="151" y="166"/>
                  <a:pt x="168" y="162"/>
                </a:cubicBezTo>
                <a:cubicBezTo>
                  <a:pt x="169" y="162"/>
                  <a:pt x="171" y="162"/>
                  <a:pt x="172" y="162"/>
                </a:cubicBezTo>
                <a:cubicBezTo>
                  <a:pt x="180" y="162"/>
                  <a:pt x="187" y="165"/>
                  <a:pt x="193" y="172"/>
                </a:cubicBezTo>
                <a:cubicBezTo>
                  <a:pt x="204" y="183"/>
                  <a:pt x="208" y="201"/>
                  <a:pt x="206" y="220"/>
                </a:cubicBezTo>
                <a:cubicBezTo>
                  <a:pt x="204" y="248"/>
                  <a:pt x="204" y="287"/>
                  <a:pt x="243" y="311"/>
                </a:cubicBezTo>
                <a:cubicBezTo>
                  <a:pt x="259" y="321"/>
                  <a:pt x="277" y="326"/>
                  <a:pt x="296" y="326"/>
                </a:cubicBezTo>
                <a:cubicBezTo>
                  <a:pt x="335" y="326"/>
                  <a:pt x="375" y="304"/>
                  <a:pt x="396" y="269"/>
                </a:cubicBezTo>
                <a:cubicBezTo>
                  <a:pt x="414" y="241"/>
                  <a:pt x="416" y="209"/>
                  <a:pt x="402" y="182"/>
                </a:cubicBezTo>
                <a:cubicBezTo>
                  <a:pt x="388" y="152"/>
                  <a:pt x="364" y="142"/>
                  <a:pt x="348" y="136"/>
                </a:cubicBezTo>
                <a:cubicBezTo>
                  <a:pt x="345" y="134"/>
                  <a:pt x="341" y="133"/>
                  <a:pt x="339" y="131"/>
                </a:cubicBezTo>
                <a:cubicBezTo>
                  <a:pt x="320" y="122"/>
                  <a:pt x="309" y="107"/>
                  <a:pt x="310" y="92"/>
                </a:cubicBezTo>
                <a:cubicBezTo>
                  <a:pt x="310" y="78"/>
                  <a:pt x="321" y="65"/>
                  <a:pt x="339" y="57"/>
                </a:cubicBezTo>
                <a:cubicBezTo>
                  <a:pt x="392" y="33"/>
                  <a:pt x="449" y="14"/>
                  <a:pt x="513" y="1"/>
                </a:cubicBezTo>
                <a:cubicBezTo>
                  <a:pt x="515" y="0"/>
                  <a:pt x="517" y="0"/>
                  <a:pt x="518" y="0"/>
                </a:cubicBezTo>
                <a:cubicBezTo>
                  <a:pt x="519" y="0"/>
                  <a:pt x="520" y="0"/>
                  <a:pt x="520" y="0"/>
                </a:cubicBezTo>
                <a:cubicBezTo>
                  <a:pt x="520" y="0"/>
                  <a:pt x="520" y="0"/>
                  <a:pt x="520" y="0"/>
                </a:cubicBezTo>
                <a:cubicBezTo>
                  <a:pt x="520" y="0"/>
                  <a:pt x="522" y="2"/>
                  <a:pt x="523" y="8"/>
                </a:cubicBezTo>
                <a:cubicBezTo>
                  <a:pt x="534" y="64"/>
                  <a:pt x="552" y="121"/>
                  <a:pt x="579" y="185"/>
                </a:cubicBezTo>
                <a:cubicBezTo>
                  <a:pt x="593" y="218"/>
                  <a:pt x="618" y="237"/>
                  <a:pt x="646" y="237"/>
                </a:cubicBezTo>
                <a:cubicBezTo>
                  <a:pt x="680" y="237"/>
                  <a:pt x="710" y="211"/>
                  <a:pt x="726" y="166"/>
                </a:cubicBezTo>
                <a:cubicBezTo>
                  <a:pt x="734" y="146"/>
                  <a:pt x="750" y="135"/>
                  <a:pt x="771" y="135"/>
                </a:cubicBezTo>
                <a:cubicBezTo>
                  <a:pt x="783" y="135"/>
                  <a:pt x="796" y="140"/>
                  <a:pt x="808" y="148"/>
                </a:cubicBezTo>
                <a:cubicBezTo>
                  <a:pt x="826" y="161"/>
                  <a:pt x="839" y="182"/>
                  <a:pt x="844" y="205"/>
                </a:cubicBezTo>
                <a:cubicBezTo>
                  <a:pt x="848" y="224"/>
                  <a:pt x="844" y="242"/>
                  <a:pt x="834" y="255"/>
                </a:cubicBezTo>
                <a:cubicBezTo>
                  <a:pt x="824" y="266"/>
                  <a:pt x="810" y="273"/>
                  <a:pt x="793" y="273"/>
                </a:cubicBezTo>
                <a:cubicBezTo>
                  <a:pt x="790" y="273"/>
                  <a:pt x="787" y="273"/>
                  <a:pt x="784" y="272"/>
                </a:cubicBezTo>
                <a:cubicBezTo>
                  <a:pt x="778" y="272"/>
                  <a:pt x="773" y="271"/>
                  <a:pt x="768" y="271"/>
                </a:cubicBezTo>
                <a:cubicBezTo>
                  <a:pt x="732" y="271"/>
                  <a:pt x="703" y="287"/>
                  <a:pt x="691" y="313"/>
                </a:cubicBezTo>
                <a:cubicBezTo>
                  <a:pt x="679" y="337"/>
                  <a:pt x="684" y="365"/>
                  <a:pt x="704" y="390"/>
                </a:cubicBezTo>
                <a:cubicBezTo>
                  <a:pt x="757" y="453"/>
                  <a:pt x="802" y="494"/>
                  <a:pt x="840" y="525"/>
                </a:cubicBezTo>
                <a:cubicBezTo>
                  <a:pt x="843" y="528"/>
                  <a:pt x="845" y="530"/>
                  <a:pt x="845" y="530"/>
                </a:cubicBezTo>
                <a:cubicBezTo>
                  <a:pt x="845" y="531"/>
                  <a:pt x="844" y="533"/>
                  <a:pt x="841" y="536"/>
                </a:cubicBezTo>
                <a:cubicBezTo>
                  <a:pt x="805" y="583"/>
                  <a:pt x="761" y="626"/>
                  <a:pt x="710" y="668"/>
                </a:cubicBezTo>
                <a:cubicBezTo>
                  <a:pt x="701" y="675"/>
                  <a:pt x="691" y="679"/>
                  <a:pt x="681" y="679"/>
                </a:cubicBezTo>
                <a:cubicBezTo>
                  <a:pt x="662" y="679"/>
                  <a:pt x="648" y="663"/>
                  <a:pt x="647" y="639"/>
                </a:cubicBezTo>
                <a:cubicBezTo>
                  <a:pt x="646" y="635"/>
                  <a:pt x="647" y="630"/>
                  <a:pt x="647" y="625"/>
                </a:cubicBezTo>
                <a:cubicBezTo>
                  <a:pt x="648" y="597"/>
                  <a:pt x="650" y="544"/>
                  <a:pt x="592" y="525"/>
                </a:cubicBezTo>
                <a:cubicBezTo>
                  <a:pt x="580" y="521"/>
                  <a:pt x="567" y="519"/>
                  <a:pt x="555" y="519"/>
                </a:cubicBezTo>
                <a:cubicBezTo>
                  <a:pt x="502" y="519"/>
                  <a:pt x="458" y="554"/>
                  <a:pt x="444" y="607"/>
                </a:cubicBezTo>
                <a:cubicBezTo>
                  <a:pt x="427" y="673"/>
                  <a:pt x="481" y="699"/>
                  <a:pt x="509" y="712"/>
                </a:cubicBezTo>
                <a:cubicBezTo>
                  <a:pt x="516" y="715"/>
                  <a:pt x="522" y="718"/>
                  <a:pt x="526" y="721"/>
                </a:cubicBezTo>
                <a:cubicBezTo>
                  <a:pt x="538" y="730"/>
                  <a:pt x="544" y="741"/>
                  <a:pt x="543" y="753"/>
                </a:cubicBezTo>
                <a:cubicBezTo>
                  <a:pt x="543" y="764"/>
                  <a:pt x="536" y="775"/>
                  <a:pt x="523" y="783"/>
                </a:cubicBezTo>
                <a:cubicBezTo>
                  <a:pt x="522" y="783"/>
                  <a:pt x="522" y="783"/>
                  <a:pt x="522" y="783"/>
                </a:cubicBezTo>
                <a:cubicBezTo>
                  <a:pt x="489" y="803"/>
                  <a:pt x="394" y="829"/>
                  <a:pt x="343" y="843"/>
                </a:cubicBezTo>
                <a:cubicBezTo>
                  <a:pt x="338" y="844"/>
                  <a:pt x="335" y="845"/>
                  <a:pt x="333" y="845"/>
                </a:cubicBezTo>
                <a:close/>
              </a:path>
            </a:pathLst>
          </a:custGeom>
          <a:blipFill>
            <a:blip r:embed="rId3"/>
            <a:stretch>
              <a:fillRect/>
            </a:stretch>
          </a:blipFill>
          <a:ln>
            <a:noFill/>
          </a:ln>
        </p:spPr>
        <p:txBody>
          <a:bodyPr vert="horz" wrap="square" lIns="121920" tIns="60960" rIns="121920" bIns="60960" numCol="1" anchor="t" anchorCtr="0" compatLnSpc="1"/>
          <a:lstStyle/>
          <a:p>
            <a:endParaRPr lang="zh-CN" altLang="en-US" sz="2400" dirty="0">
              <a:latin typeface="思源黑体 CN Regular" panose="020B0500000000000000" pitchFamily="34" charset="-122"/>
              <a:ea typeface="思源黑体 CN Regular" panose="020B0500000000000000" pitchFamily="34" charset="-122"/>
            </a:endParaRPr>
          </a:p>
        </p:txBody>
      </p:sp>
      <p:grpSp>
        <p:nvGrpSpPr>
          <p:cNvPr id="6" name="组合 5"/>
          <p:cNvGrpSpPr/>
          <p:nvPr/>
        </p:nvGrpSpPr>
        <p:grpSpPr>
          <a:xfrm>
            <a:off x="5386163" y="1861741"/>
            <a:ext cx="6053363" cy="1143154"/>
            <a:chOff x="5386163" y="1865188"/>
            <a:chExt cx="6053363" cy="1143154"/>
          </a:xfrm>
        </p:grpSpPr>
        <p:grpSp>
          <p:nvGrpSpPr>
            <p:cNvPr id="5" name="组合 4"/>
            <p:cNvGrpSpPr/>
            <p:nvPr/>
          </p:nvGrpSpPr>
          <p:grpSpPr>
            <a:xfrm>
              <a:off x="5386163" y="1865188"/>
              <a:ext cx="6053363" cy="1143154"/>
              <a:chOff x="5386163" y="1865188"/>
              <a:chExt cx="6053363" cy="1143154"/>
            </a:xfrm>
          </p:grpSpPr>
          <p:sp>
            <p:nvSpPr>
              <p:cNvPr id="4" name="Rectangle 29"/>
              <p:cNvSpPr/>
              <p:nvPr/>
            </p:nvSpPr>
            <p:spPr>
              <a:xfrm>
                <a:off x="6510474" y="1884031"/>
                <a:ext cx="4929052" cy="1124311"/>
              </a:xfrm>
              <a:prstGeom prst="rect">
                <a:avLst/>
              </a:prstGeom>
              <a:solidFill>
                <a:schemeClr val="bg1"/>
              </a:solidFill>
              <a:ln>
                <a:noFill/>
              </a:ln>
              <a:effectLst>
                <a:outerShdw blurRad="266700" dir="420000" sx="110000" sy="110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dirty="0">
                  <a:ea typeface="思源黑体 CN Regular" panose="020B0500000000000000" pitchFamily="34" charset="-122"/>
                </a:endParaRPr>
              </a:p>
            </p:txBody>
          </p:sp>
          <p:sp>
            <p:nvSpPr>
              <p:cNvPr id="8" name="Rectangle 5"/>
              <p:cNvSpPr/>
              <p:nvPr/>
            </p:nvSpPr>
            <p:spPr>
              <a:xfrm>
                <a:off x="5386163" y="1865188"/>
                <a:ext cx="1124311" cy="1124311"/>
              </a:xfrm>
              <a:prstGeom prst="rect">
                <a:avLst/>
              </a:prstGeom>
              <a:solidFill>
                <a:schemeClr val="bg1"/>
              </a:solidFill>
              <a:ln>
                <a:solidFill>
                  <a:schemeClr val="accent1"/>
                </a:solidFill>
              </a:ln>
              <a:effectLst>
                <a:outerShdw blurRad="266700" dir="420000" sx="110000" sy="110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dirty="0">
                  <a:ea typeface="思源黑体 CN Regular" panose="020B0500000000000000" pitchFamily="34" charset="-122"/>
                </a:endParaRPr>
              </a:p>
            </p:txBody>
          </p:sp>
        </p:grpSp>
        <p:sp>
          <p:nvSpPr>
            <p:cNvPr id="14" name="Shape 2591"/>
            <p:cNvSpPr/>
            <p:nvPr/>
          </p:nvSpPr>
          <p:spPr>
            <a:xfrm>
              <a:off x="5711255" y="2209123"/>
              <a:ext cx="474127" cy="474127"/>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chemeClr val="accent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latin typeface="思源黑体 CN Regular" panose="020B0500000000000000" pitchFamily="34" charset="-122"/>
                <a:ea typeface="思源黑体 CN Regular" panose="020B0500000000000000" pitchFamily="34" charset="-122"/>
              </a:endParaRPr>
            </a:p>
          </p:txBody>
        </p:sp>
      </p:grpSp>
      <p:grpSp>
        <p:nvGrpSpPr>
          <p:cNvPr id="17" name="组合 16"/>
          <p:cNvGrpSpPr/>
          <p:nvPr/>
        </p:nvGrpSpPr>
        <p:grpSpPr>
          <a:xfrm>
            <a:off x="6484657" y="1972378"/>
            <a:ext cx="4650068" cy="893632"/>
            <a:chOff x="6484657" y="1972378"/>
            <a:chExt cx="4650068" cy="893632"/>
          </a:xfrm>
        </p:grpSpPr>
        <p:sp>
          <p:nvSpPr>
            <p:cNvPr id="19" name="TextBox 22"/>
            <p:cNvSpPr txBox="1"/>
            <p:nvPr/>
          </p:nvSpPr>
          <p:spPr>
            <a:xfrm flipH="1">
              <a:off x="7060001" y="2377478"/>
              <a:ext cx="4074724" cy="488532"/>
            </a:xfrm>
            <a:prstGeom prst="rect">
              <a:avLst/>
            </a:prstGeom>
            <a:noFill/>
          </p:spPr>
          <p:txBody>
            <a:bodyPr wrap="square" lIns="0" tIns="0" rIns="0" bIns="0" rtlCol="0">
              <a:spAutoFit/>
            </a:bodyPr>
            <a:lstStyle/>
            <a:p>
              <a:pPr>
                <a:lnSpc>
                  <a:spcPct val="125000"/>
                </a:lnSpc>
              </a:pPr>
              <a:r>
                <a:rPr lang="en-US" sz="1400" dirty="0">
                  <a:solidFill>
                    <a:schemeClr val="bg1">
                      <a:lumMod val="50000"/>
                    </a:schemeClr>
                  </a:solidFill>
                  <a:latin typeface="思源黑体 CN Regular" panose="020B0500000000000000" pitchFamily="34" charset="-122"/>
                  <a:ea typeface="思源黑体 CN Regular" panose="020B0500000000000000" pitchFamily="34" charset="-122"/>
                </a:rPr>
                <a:t>Lorem ipsum dolor sit a met, connecter adipescent elite, sed do eiusmod tempor</a:t>
              </a:r>
            </a:p>
          </p:txBody>
        </p:sp>
        <p:sp>
          <p:nvSpPr>
            <p:cNvPr id="27" name="TextBox 5"/>
            <p:cNvSpPr txBox="1"/>
            <p:nvPr/>
          </p:nvSpPr>
          <p:spPr>
            <a:xfrm>
              <a:off x="6484657" y="1972378"/>
              <a:ext cx="4232208" cy="351956"/>
            </a:xfrm>
            <a:prstGeom prst="rect">
              <a:avLst/>
            </a:prstGeom>
            <a:noFill/>
          </p:spPr>
          <p:txBody>
            <a:bodyPr wrap="square" rtlCol="0">
              <a:spAutoFit/>
            </a:bodyPr>
            <a:lstStyle/>
            <a:p>
              <a:pPr algn="r">
                <a:lnSpc>
                  <a:spcPct val="150000"/>
                </a:lnSpc>
              </a:pPr>
              <a:r>
                <a:rPr lang="zh-CN" altLang="en-US" sz="14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Light" charset="0"/>
                </a:rPr>
                <a:t>点此处输入您的文本内容，或复制粘贴内容。</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弦形 1"/>
          <p:cNvSpPr/>
          <p:nvPr/>
        </p:nvSpPr>
        <p:spPr>
          <a:xfrm rot="6766594">
            <a:off x="2089215" y="1151476"/>
            <a:ext cx="8428352" cy="8428352"/>
          </a:xfrm>
          <a:prstGeom prst="chord">
            <a:avLst/>
          </a:prstGeom>
          <a:solidFill>
            <a:srgbClr val="F7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Shape 569"/>
          <p:cNvSpPr txBox="1"/>
          <p:nvPr/>
        </p:nvSpPr>
        <p:spPr>
          <a:xfrm>
            <a:off x="11311732" y="6223000"/>
            <a:ext cx="245269" cy="249461"/>
          </a:xfrm>
          <a:prstGeom prst="rect">
            <a:avLst/>
          </a:prstGeom>
          <a:noFill/>
          <a:ln>
            <a:noFill/>
          </a:ln>
        </p:spPr>
        <p:txBody>
          <a:bodyPr spcFirstLastPara="1" wrap="square" lIns="25400" tIns="25400" rIns="25400" bIns="25400" anchor="t" anchorCtr="0">
            <a:no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en-US" sz="1865" dirty="0">
              <a:solidFill>
                <a:schemeClr val="tx2"/>
              </a:solidFill>
              <a:latin typeface="思源黑体 CN Regular" panose="020B0500000000000000" pitchFamily="34" charset="-122"/>
              <a:ea typeface="思源黑体 CN Regular" panose="020B0500000000000000" pitchFamily="34" charset="-122"/>
            </a:endParaRPr>
          </a:p>
        </p:txBody>
      </p:sp>
      <p:sp>
        <p:nvSpPr>
          <p:cNvPr id="4" name="Shape 570"/>
          <p:cNvSpPr/>
          <p:nvPr/>
        </p:nvSpPr>
        <p:spPr>
          <a:xfrm>
            <a:off x="12083844" y="0"/>
            <a:ext cx="107435" cy="6858000"/>
          </a:xfrm>
          <a:prstGeom prst="rect">
            <a:avLst/>
          </a:prstGeom>
          <a:solidFill>
            <a:srgbClr val="F7EDEE"/>
          </a:solidFill>
          <a:ln>
            <a:noFill/>
          </a:ln>
        </p:spPr>
        <p:txBody>
          <a:bodyPr spcFirstLastPara="1" wrap="square" lIns="25400" tIns="25400" rIns="25400" bIns="25400" anchor="ctr" anchorCtr="0">
            <a:noAutofit/>
          </a:bodyPr>
          <a:lstStyle/>
          <a:p>
            <a:pPr algn="ctr">
              <a:buClr>
                <a:srgbClr val="FFFFFF"/>
              </a:buClr>
              <a:buSzPts val="4800"/>
            </a:pPr>
            <a:endParaRPr sz="2400" dirty="0">
              <a:solidFill>
                <a:schemeClr val="tx2"/>
              </a:solidFill>
              <a:latin typeface="思源黑体 CN Regular" panose="020B0500000000000000" pitchFamily="34" charset="-122"/>
              <a:ea typeface="思源黑体 CN Regular" panose="020B0500000000000000" pitchFamily="34" charset="-122"/>
              <a:cs typeface="Carme"/>
              <a:sym typeface="Carme"/>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174" y="977500"/>
            <a:ext cx="10493249" cy="7869936"/>
          </a:xfrm>
          <a:prstGeom prst="rect">
            <a:avLst/>
          </a:prstGeom>
        </p:spPr>
      </p:pic>
      <p:sp>
        <p:nvSpPr>
          <p:cNvPr id="16" name="矩形 15"/>
          <p:cNvSpPr/>
          <p:nvPr/>
        </p:nvSpPr>
        <p:spPr>
          <a:xfrm>
            <a:off x="3254474" y="1471111"/>
            <a:ext cx="5469396" cy="4151213"/>
          </a:xfrm>
          <a:prstGeom prst="rect">
            <a:avLst/>
          </a:prstGeom>
          <a:solidFill>
            <a:schemeClr val="bg1"/>
          </a:solidFill>
          <a:ln>
            <a:noFill/>
          </a:ln>
          <a:effectLst>
            <a:outerShdw blurRad="279400" dist="38100" dir="8100000" sx="102000" sy="102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Shape 574"/>
          <p:cNvSpPr txBox="1"/>
          <p:nvPr/>
        </p:nvSpPr>
        <p:spPr>
          <a:xfrm>
            <a:off x="3652125" y="3128041"/>
            <a:ext cx="4674093" cy="1982257"/>
          </a:xfrm>
          <a:prstGeom prst="rect">
            <a:avLst/>
          </a:prstGeom>
          <a:noFill/>
          <a:ln>
            <a:noFill/>
          </a:ln>
        </p:spPr>
        <p:txBody>
          <a:bodyPr spcFirstLastPara="1" wrap="square" lIns="22851" tIns="22851" rIns="22851" bIns="22851" anchor="t" anchorCtr="0">
            <a:noAutofit/>
          </a:bodyPr>
          <a:lstStyle/>
          <a:p>
            <a:pPr algn="ctr">
              <a:lnSpc>
                <a:spcPct val="150000"/>
              </a:lnSpc>
            </a:pPr>
            <a:r>
              <a:rPr lang="en-US" altLang="zh-CN" sz="1400" dirty="0">
                <a:solidFill>
                  <a:schemeClr val="bg1">
                    <a:lumMod val="50000"/>
                  </a:schemeClr>
                </a:solidFill>
                <a:latin typeface="思源黑体 CN Regular" panose="020B0500000000000000" pitchFamily="34" charset="-122"/>
                <a:ea typeface="思源黑体 CN Regular" panose="020B0500000000000000" pitchFamily="34" charset="-122"/>
                <a:cs typeface="Segoe UI Light" panose="020B0502040204020203" pitchFamily="34" charset="0"/>
                <a:sym typeface="微软雅黑" panose="020B0503020204020204" pitchFamily="34" charset="-122"/>
              </a:rPr>
              <a:t>The setting sun sank deep in the sea but did not see the waves rolling, leaving only a light shadow for people to ponder. Falling rain is the ruin in the night wind, with the early morning looking forward to sliding down the final scar! The rain is full of shame, and the color is light.</a:t>
            </a:r>
            <a:endParaRPr lang="en-US" altLang="zh-CN" sz="1400" dirty="0">
              <a:solidFill>
                <a:schemeClr val="bg1">
                  <a:lumMod val="50000"/>
                </a:schemeClr>
              </a:solidFill>
              <a:latin typeface="思源黑体 CN Regular" panose="020B0500000000000000" pitchFamily="34" charset="-122"/>
              <a:ea typeface="Lato regular" panose="020F0502020204030203" pitchFamily="34" charset="0"/>
              <a:cs typeface="Lato regular" panose="020F0502020204030203" pitchFamily="34" charset="0"/>
            </a:endParaRPr>
          </a:p>
        </p:txBody>
      </p:sp>
      <p:sp>
        <p:nvSpPr>
          <p:cNvPr id="15" name="TextBox 5"/>
          <p:cNvSpPr txBox="1"/>
          <p:nvPr/>
        </p:nvSpPr>
        <p:spPr>
          <a:xfrm>
            <a:off x="3254474" y="2152812"/>
            <a:ext cx="5274927" cy="463204"/>
          </a:xfrm>
          <a:prstGeom prst="rect">
            <a:avLst/>
          </a:prstGeom>
          <a:noFill/>
        </p:spPr>
        <p:txBody>
          <a:bodyPr wrap="square" rtlCol="0">
            <a:spAutoFit/>
          </a:bodyPr>
          <a:lstStyle/>
          <a:p>
            <a:pPr algn="ctr">
              <a:lnSpc>
                <a:spcPct val="150000"/>
              </a:lnSpc>
            </a:pPr>
            <a:r>
              <a:rPr lang="zh-CN" altLang="en-US" sz="2000" dirty="0">
                <a:solidFill>
                  <a:srgbClr val="EF8DAE"/>
                </a:solidFill>
                <a:latin typeface="思源黑体 CN Regular" panose="020B0500000000000000" pitchFamily="34" charset="-122"/>
                <a:ea typeface="思源黑体 CN Regular" panose="020B0500000000000000" pitchFamily="34" charset="-122"/>
                <a:cs typeface="Montserrat Light" charset="0"/>
              </a:rPr>
              <a:t>输入您的标题内容</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2" presetClass="entr" presetSubtype="2"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 presetClass="entr" presetSubtype="4" decel="5000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1500" fill="hold"/>
                                        <p:tgtEl>
                                          <p:spTgt spid="15"/>
                                        </p:tgtEl>
                                        <p:attrNameLst>
                                          <p:attrName>ppt_x</p:attrName>
                                        </p:attrNameLst>
                                      </p:cBhvr>
                                      <p:tavLst>
                                        <p:tav tm="0">
                                          <p:val>
                                            <p:strVal val="#ppt_x"/>
                                          </p:val>
                                        </p:tav>
                                        <p:tav tm="100000">
                                          <p:val>
                                            <p:strVal val="#ppt_x"/>
                                          </p:val>
                                        </p:tav>
                                      </p:tavLst>
                                    </p:anim>
                                    <p:anim calcmode="lin" valueType="num">
                                      <p:cBhvr additive="base">
                                        <p:cTn id="23" dur="1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矩形 7"/>
          <p:cNvSpPr/>
          <p:nvPr/>
        </p:nvSpPr>
        <p:spPr>
          <a:xfrm flipV="1">
            <a:off x="2653738" y="-1"/>
            <a:ext cx="7681107" cy="6898635"/>
          </a:xfrm>
          <a:custGeom>
            <a:avLst/>
            <a:gdLst>
              <a:gd name="connsiteX0" fmla="*/ 0 w 2100105"/>
              <a:gd name="connsiteY0" fmla="*/ 0 h 6858000"/>
              <a:gd name="connsiteX1" fmla="*/ 2100105 w 2100105"/>
              <a:gd name="connsiteY1" fmla="*/ 0 h 6858000"/>
              <a:gd name="connsiteX2" fmla="*/ 2100105 w 2100105"/>
              <a:gd name="connsiteY2" fmla="*/ 6858000 h 6858000"/>
              <a:gd name="connsiteX3" fmla="*/ 0 w 2100105"/>
              <a:gd name="connsiteY3" fmla="*/ 6858000 h 6858000"/>
              <a:gd name="connsiteX4" fmla="*/ 0 w 2100105"/>
              <a:gd name="connsiteY4" fmla="*/ 0 h 6858000"/>
              <a:gd name="connsiteX0-1" fmla="*/ 0 w 3938953"/>
              <a:gd name="connsiteY0-2" fmla="*/ 0 h 6858000"/>
              <a:gd name="connsiteX1-3" fmla="*/ 3938953 w 3938953"/>
              <a:gd name="connsiteY1-4" fmla="*/ 10049 h 6858000"/>
              <a:gd name="connsiteX2-5" fmla="*/ 2100105 w 3938953"/>
              <a:gd name="connsiteY2-6" fmla="*/ 6858000 h 6858000"/>
              <a:gd name="connsiteX3-7" fmla="*/ 0 w 3938953"/>
              <a:gd name="connsiteY3-8" fmla="*/ 6858000 h 6858000"/>
              <a:gd name="connsiteX4-9" fmla="*/ 0 w 3938953"/>
              <a:gd name="connsiteY4-10" fmla="*/ 0 h 6858000"/>
              <a:gd name="connsiteX0-11" fmla="*/ 1969477 w 3938953"/>
              <a:gd name="connsiteY0-12" fmla="*/ 0 h 6858000"/>
              <a:gd name="connsiteX1-13" fmla="*/ 3938953 w 3938953"/>
              <a:gd name="connsiteY1-14" fmla="*/ 10049 h 6858000"/>
              <a:gd name="connsiteX2-15" fmla="*/ 2100105 w 3938953"/>
              <a:gd name="connsiteY2-16" fmla="*/ 6858000 h 6858000"/>
              <a:gd name="connsiteX3-17" fmla="*/ 0 w 3938953"/>
              <a:gd name="connsiteY3-18" fmla="*/ 6858000 h 6858000"/>
              <a:gd name="connsiteX4-19" fmla="*/ 1969477 w 3938953"/>
              <a:gd name="connsiteY4-20" fmla="*/ 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938953" h="6858000">
                <a:moveTo>
                  <a:pt x="1969477" y="0"/>
                </a:moveTo>
                <a:lnTo>
                  <a:pt x="3938953" y="10049"/>
                </a:lnTo>
                <a:lnTo>
                  <a:pt x="2100105" y="6858000"/>
                </a:lnTo>
                <a:lnTo>
                  <a:pt x="0" y="6858000"/>
                </a:lnTo>
                <a:lnTo>
                  <a:pt x="1969477" y="0"/>
                </a:lnTo>
                <a:close/>
              </a:path>
            </a:pathLst>
          </a:custGeom>
          <a:solidFill>
            <a:srgbClr val="F7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rot="1757301">
            <a:off x="4053765" y="1473144"/>
            <a:ext cx="4174273" cy="4174274"/>
            <a:chOff x="3748618" y="1583267"/>
            <a:chExt cx="4925483" cy="4925484"/>
          </a:xfrm>
          <a:blipFill>
            <a:blip r:embed="rId3"/>
            <a:stretch>
              <a:fillRect/>
            </a:stretch>
          </a:blipFill>
        </p:grpSpPr>
        <p:sp>
          <p:nvSpPr>
            <p:cNvPr id="5" name="Freeform 5"/>
            <p:cNvSpPr/>
            <p:nvPr/>
          </p:nvSpPr>
          <p:spPr bwMode="auto">
            <a:xfrm>
              <a:off x="3748618" y="4075430"/>
              <a:ext cx="2433321" cy="2433321"/>
            </a:xfrm>
            <a:custGeom>
              <a:avLst/>
              <a:gdLst>
                <a:gd name="T0" fmla="*/ 520 w 1116"/>
                <a:gd name="T1" fmla="*/ 0 h 1116"/>
                <a:gd name="T2" fmla="*/ 702 w 1116"/>
                <a:gd name="T3" fmla="*/ 182 h 1116"/>
                <a:gd name="T4" fmla="*/ 742 w 1116"/>
                <a:gd name="T5" fmla="*/ 374 h 1116"/>
                <a:gd name="T6" fmla="*/ 934 w 1116"/>
                <a:gd name="T7" fmla="*/ 414 h 1116"/>
                <a:gd name="T8" fmla="*/ 1116 w 1116"/>
                <a:gd name="T9" fmla="*/ 596 h 1116"/>
                <a:gd name="T10" fmla="*/ 621 w 1116"/>
                <a:gd name="T11" fmla="*/ 1091 h 1116"/>
                <a:gd name="T12" fmla="*/ 530 w 1116"/>
                <a:gd name="T13" fmla="*/ 1091 h 1116"/>
                <a:gd name="T14" fmla="*/ 25 w 1116"/>
                <a:gd name="T15" fmla="*/ 585 h 1116"/>
                <a:gd name="T16" fmla="*/ 25 w 1116"/>
                <a:gd name="T17" fmla="*/ 495 h 1116"/>
                <a:gd name="T18" fmla="*/ 520 w 1116"/>
                <a:gd name="T19" fmla="*/ 0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6" h="1116">
                  <a:moveTo>
                    <a:pt x="520" y="0"/>
                  </a:moveTo>
                  <a:cubicBezTo>
                    <a:pt x="702" y="182"/>
                    <a:pt x="702" y="182"/>
                    <a:pt x="702" y="182"/>
                  </a:cubicBezTo>
                  <a:cubicBezTo>
                    <a:pt x="676" y="246"/>
                    <a:pt x="690" y="322"/>
                    <a:pt x="742" y="374"/>
                  </a:cubicBezTo>
                  <a:cubicBezTo>
                    <a:pt x="794" y="426"/>
                    <a:pt x="870" y="439"/>
                    <a:pt x="934" y="414"/>
                  </a:cubicBezTo>
                  <a:cubicBezTo>
                    <a:pt x="1116" y="596"/>
                    <a:pt x="1116" y="596"/>
                    <a:pt x="1116" y="596"/>
                  </a:cubicBezTo>
                  <a:cubicBezTo>
                    <a:pt x="621" y="1091"/>
                    <a:pt x="621" y="1091"/>
                    <a:pt x="621" y="1091"/>
                  </a:cubicBezTo>
                  <a:cubicBezTo>
                    <a:pt x="596" y="1116"/>
                    <a:pt x="555" y="1116"/>
                    <a:pt x="530" y="1091"/>
                  </a:cubicBezTo>
                  <a:cubicBezTo>
                    <a:pt x="25" y="585"/>
                    <a:pt x="25" y="585"/>
                    <a:pt x="25" y="585"/>
                  </a:cubicBezTo>
                  <a:cubicBezTo>
                    <a:pt x="0" y="561"/>
                    <a:pt x="0" y="520"/>
                    <a:pt x="25" y="495"/>
                  </a:cubicBezTo>
                  <a:cubicBezTo>
                    <a:pt x="520" y="0"/>
                    <a:pt x="520" y="0"/>
                    <a:pt x="520" y="0"/>
                  </a:cubicBezTo>
                  <a:close/>
                </a:path>
              </a:pathLst>
            </a:custGeom>
            <a:grpFill/>
            <a:ln>
              <a:noFill/>
            </a:ln>
          </p:spPr>
          <p:txBody>
            <a:bodyPr vert="horz" wrap="square" lIns="121920" tIns="60960" rIns="121920" bIns="60960" numCol="1" anchor="t" anchorCtr="0" compatLnSpc="1"/>
            <a:lstStyle/>
            <a:p>
              <a:endParaRPr lang="zh-CN" altLang="en-US" sz="2400"/>
            </a:p>
          </p:txBody>
        </p:sp>
        <p:sp>
          <p:nvSpPr>
            <p:cNvPr id="6" name="Freeform 6"/>
            <p:cNvSpPr/>
            <p:nvPr/>
          </p:nvSpPr>
          <p:spPr bwMode="auto">
            <a:xfrm>
              <a:off x="6242678" y="1583267"/>
              <a:ext cx="2431423" cy="2431424"/>
            </a:xfrm>
            <a:custGeom>
              <a:avLst/>
              <a:gdLst>
                <a:gd name="T0" fmla="*/ 0 w 1115"/>
                <a:gd name="T1" fmla="*/ 519 h 1115"/>
                <a:gd name="T2" fmla="*/ 181 w 1115"/>
                <a:gd name="T3" fmla="*/ 701 h 1115"/>
                <a:gd name="T4" fmla="*/ 374 w 1115"/>
                <a:gd name="T5" fmla="*/ 741 h 1115"/>
                <a:gd name="T6" fmla="*/ 413 w 1115"/>
                <a:gd name="T7" fmla="*/ 933 h 1115"/>
                <a:gd name="T8" fmla="*/ 595 w 1115"/>
                <a:gd name="T9" fmla="*/ 1115 h 1115"/>
                <a:gd name="T10" fmla="*/ 1090 w 1115"/>
                <a:gd name="T11" fmla="*/ 620 h 1115"/>
                <a:gd name="T12" fmla="*/ 1090 w 1115"/>
                <a:gd name="T13" fmla="*/ 530 h 1115"/>
                <a:gd name="T14" fmla="*/ 585 w 1115"/>
                <a:gd name="T15" fmla="*/ 24 h 1115"/>
                <a:gd name="T16" fmla="*/ 495 w 1115"/>
                <a:gd name="T17" fmla="*/ 24 h 1115"/>
                <a:gd name="T18" fmla="*/ 0 w 1115"/>
                <a:gd name="T19" fmla="*/ 519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5" h="1115">
                  <a:moveTo>
                    <a:pt x="0" y="519"/>
                  </a:moveTo>
                  <a:cubicBezTo>
                    <a:pt x="181" y="701"/>
                    <a:pt x="181" y="701"/>
                    <a:pt x="181" y="701"/>
                  </a:cubicBezTo>
                  <a:cubicBezTo>
                    <a:pt x="246" y="676"/>
                    <a:pt x="322" y="689"/>
                    <a:pt x="374" y="741"/>
                  </a:cubicBezTo>
                  <a:cubicBezTo>
                    <a:pt x="426" y="793"/>
                    <a:pt x="439" y="869"/>
                    <a:pt x="413" y="933"/>
                  </a:cubicBezTo>
                  <a:cubicBezTo>
                    <a:pt x="595" y="1115"/>
                    <a:pt x="595" y="1115"/>
                    <a:pt x="595" y="1115"/>
                  </a:cubicBezTo>
                  <a:cubicBezTo>
                    <a:pt x="1090" y="620"/>
                    <a:pt x="1090" y="620"/>
                    <a:pt x="1090" y="620"/>
                  </a:cubicBezTo>
                  <a:cubicBezTo>
                    <a:pt x="1115" y="595"/>
                    <a:pt x="1115" y="555"/>
                    <a:pt x="1090" y="530"/>
                  </a:cubicBezTo>
                  <a:cubicBezTo>
                    <a:pt x="585" y="24"/>
                    <a:pt x="585" y="24"/>
                    <a:pt x="585" y="24"/>
                  </a:cubicBezTo>
                  <a:cubicBezTo>
                    <a:pt x="560" y="0"/>
                    <a:pt x="519" y="0"/>
                    <a:pt x="495" y="24"/>
                  </a:cubicBezTo>
                  <a:cubicBezTo>
                    <a:pt x="0" y="519"/>
                    <a:pt x="0" y="519"/>
                    <a:pt x="0" y="519"/>
                  </a:cubicBezTo>
                  <a:close/>
                </a:path>
              </a:pathLst>
            </a:custGeom>
            <a:grpFill/>
            <a:ln>
              <a:noFill/>
            </a:ln>
          </p:spPr>
          <p:txBody>
            <a:bodyPr vert="horz" wrap="square" lIns="121920" tIns="60960" rIns="121920" bIns="60960" numCol="1" anchor="t" anchorCtr="0" compatLnSpc="1"/>
            <a:lstStyle/>
            <a:p>
              <a:endParaRPr lang="zh-CN" altLang="en-US" sz="2400"/>
            </a:p>
          </p:txBody>
        </p:sp>
        <p:sp>
          <p:nvSpPr>
            <p:cNvPr id="7" name="Freeform 7"/>
            <p:cNvSpPr/>
            <p:nvPr/>
          </p:nvSpPr>
          <p:spPr bwMode="auto">
            <a:xfrm>
              <a:off x="6242678" y="4075430"/>
              <a:ext cx="2431423" cy="2433321"/>
            </a:xfrm>
            <a:custGeom>
              <a:avLst/>
              <a:gdLst>
                <a:gd name="T0" fmla="*/ 0 w 1115"/>
                <a:gd name="T1" fmla="*/ 596 h 1116"/>
                <a:gd name="T2" fmla="*/ 181 w 1115"/>
                <a:gd name="T3" fmla="*/ 414 h 1116"/>
                <a:gd name="T4" fmla="*/ 374 w 1115"/>
                <a:gd name="T5" fmla="*/ 374 h 1116"/>
                <a:gd name="T6" fmla="*/ 413 w 1115"/>
                <a:gd name="T7" fmla="*/ 182 h 1116"/>
                <a:gd name="T8" fmla="*/ 595 w 1115"/>
                <a:gd name="T9" fmla="*/ 0 h 1116"/>
                <a:gd name="T10" fmla="*/ 1090 w 1115"/>
                <a:gd name="T11" fmla="*/ 495 h 1116"/>
                <a:gd name="T12" fmla="*/ 1090 w 1115"/>
                <a:gd name="T13" fmla="*/ 585 h 1116"/>
                <a:gd name="T14" fmla="*/ 585 w 1115"/>
                <a:gd name="T15" fmla="*/ 1091 h 1116"/>
                <a:gd name="T16" fmla="*/ 495 w 1115"/>
                <a:gd name="T17" fmla="*/ 1091 h 1116"/>
                <a:gd name="T18" fmla="*/ 0 w 1115"/>
                <a:gd name="T19" fmla="*/ 596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5" h="1116">
                  <a:moveTo>
                    <a:pt x="0" y="596"/>
                  </a:moveTo>
                  <a:cubicBezTo>
                    <a:pt x="181" y="414"/>
                    <a:pt x="181" y="414"/>
                    <a:pt x="181" y="414"/>
                  </a:cubicBezTo>
                  <a:cubicBezTo>
                    <a:pt x="246" y="439"/>
                    <a:pt x="322" y="426"/>
                    <a:pt x="374" y="374"/>
                  </a:cubicBezTo>
                  <a:cubicBezTo>
                    <a:pt x="426" y="322"/>
                    <a:pt x="439" y="246"/>
                    <a:pt x="413" y="182"/>
                  </a:cubicBezTo>
                  <a:cubicBezTo>
                    <a:pt x="595" y="0"/>
                    <a:pt x="595" y="0"/>
                    <a:pt x="595" y="0"/>
                  </a:cubicBezTo>
                  <a:cubicBezTo>
                    <a:pt x="1090" y="495"/>
                    <a:pt x="1090" y="495"/>
                    <a:pt x="1090" y="495"/>
                  </a:cubicBezTo>
                  <a:cubicBezTo>
                    <a:pt x="1115" y="520"/>
                    <a:pt x="1115" y="561"/>
                    <a:pt x="1090" y="585"/>
                  </a:cubicBezTo>
                  <a:cubicBezTo>
                    <a:pt x="585" y="1091"/>
                    <a:pt x="585" y="1091"/>
                    <a:pt x="585" y="1091"/>
                  </a:cubicBezTo>
                  <a:cubicBezTo>
                    <a:pt x="560" y="1116"/>
                    <a:pt x="519" y="1116"/>
                    <a:pt x="495" y="1091"/>
                  </a:cubicBezTo>
                  <a:cubicBezTo>
                    <a:pt x="0" y="596"/>
                    <a:pt x="0" y="596"/>
                    <a:pt x="0" y="596"/>
                  </a:cubicBezTo>
                  <a:close/>
                </a:path>
              </a:pathLst>
            </a:custGeom>
            <a:grpFill/>
            <a:ln>
              <a:noFill/>
            </a:ln>
          </p:spPr>
          <p:txBody>
            <a:bodyPr vert="horz" wrap="square" lIns="121920" tIns="60960" rIns="121920" bIns="60960" numCol="1" anchor="t" anchorCtr="0" compatLnSpc="1"/>
            <a:lstStyle/>
            <a:p>
              <a:endParaRPr lang="zh-CN" altLang="en-US" sz="2400"/>
            </a:p>
          </p:txBody>
        </p:sp>
        <p:sp>
          <p:nvSpPr>
            <p:cNvPr id="8" name="Freeform 8"/>
            <p:cNvSpPr/>
            <p:nvPr/>
          </p:nvSpPr>
          <p:spPr bwMode="auto">
            <a:xfrm>
              <a:off x="3748618" y="1583267"/>
              <a:ext cx="2433321" cy="2431424"/>
            </a:xfrm>
            <a:custGeom>
              <a:avLst/>
              <a:gdLst>
                <a:gd name="T0" fmla="*/ 520 w 1116"/>
                <a:gd name="T1" fmla="*/ 1115 h 1115"/>
                <a:gd name="T2" fmla="*/ 702 w 1116"/>
                <a:gd name="T3" fmla="*/ 933 h 1115"/>
                <a:gd name="T4" fmla="*/ 742 w 1116"/>
                <a:gd name="T5" fmla="*/ 741 h 1115"/>
                <a:gd name="T6" fmla="*/ 934 w 1116"/>
                <a:gd name="T7" fmla="*/ 701 h 1115"/>
                <a:gd name="T8" fmla="*/ 1116 w 1116"/>
                <a:gd name="T9" fmla="*/ 519 h 1115"/>
                <a:gd name="T10" fmla="*/ 621 w 1116"/>
                <a:gd name="T11" fmla="*/ 24 h 1115"/>
                <a:gd name="T12" fmla="*/ 530 w 1116"/>
                <a:gd name="T13" fmla="*/ 24 h 1115"/>
                <a:gd name="T14" fmla="*/ 25 w 1116"/>
                <a:gd name="T15" fmla="*/ 530 h 1115"/>
                <a:gd name="T16" fmla="*/ 25 w 1116"/>
                <a:gd name="T17" fmla="*/ 620 h 1115"/>
                <a:gd name="T18" fmla="*/ 520 w 1116"/>
                <a:gd name="T19" fmla="*/ 1115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6" h="1115">
                  <a:moveTo>
                    <a:pt x="520" y="1115"/>
                  </a:moveTo>
                  <a:cubicBezTo>
                    <a:pt x="702" y="933"/>
                    <a:pt x="702" y="933"/>
                    <a:pt x="702" y="933"/>
                  </a:cubicBezTo>
                  <a:cubicBezTo>
                    <a:pt x="676" y="869"/>
                    <a:pt x="690" y="793"/>
                    <a:pt x="742" y="741"/>
                  </a:cubicBezTo>
                  <a:cubicBezTo>
                    <a:pt x="794" y="689"/>
                    <a:pt x="870" y="676"/>
                    <a:pt x="934" y="701"/>
                  </a:cubicBezTo>
                  <a:cubicBezTo>
                    <a:pt x="1116" y="519"/>
                    <a:pt x="1116" y="519"/>
                    <a:pt x="1116" y="519"/>
                  </a:cubicBezTo>
                  <a:cubicBezTo>
                    <a:pt x="621" y="24"/>
                    <a:pt x="621" y="24"/>
                    <a:pt x="621" y="24"/>
                  </a:cubicBezTo>
                  <a:cubicBezTo>
                    <a:pt x="596" y="0"/>
                    <a:pt x="555" y="0"/>
                    <a:pt x="530" y="24"/>
                  </a:cubicBezTo>
                  <a:cubicBezTo>
                    <a:pt x="25" y="530"/>
                    <a:pt x="25" y="530"/>
                    <a:pt x="25" y="530"/>
                  </a:cubicBezTo>
                  <a:cubicBezTo>
                    <a:pt x="0" y="555"/>
                    <a:pt x="0" y="595"/>
                    <a:pt x="25" y="620"/>
                  </a:cubicBezTo>
                  <a:cubicBezTo>
                    <a:pt x="520" y="1115"/>
                    <a:pt x="520" y="1115"/>
                    <a:pt x="520" y="1115"/>
                  </a:cubicBezTo>
                  <a:close/>
                </a:path>
              </a:pathLst>
            </a:custGeom>
            <a:grpFill/>
            <a:ln>
              <a:noFill/>
            </a:ln>
          </p:spPr>
          <p:txBody>
            <a:bodyPr vert="horz" wrap="square" lIns="121920" tIns="60960" rIns="121920" bIns="60960" numCol="1" anchor="t" anchorCtr="0" compatLnSpc="1"/>
            <a:lstStyle/>
            <a:p>
              <a:endParaRPr lang="zh-CN" altLang="en-US" sz="2400"/>
            </a:p>
          </p:txBody>
        </p:sp>
        <p:sp>
          <p:nvSpPr>
            <p:cNvPr id="9" name="Oval 9"/>
            <p:cNvSpPr>
              <a:spLocks noChangeArrowheads="1"/>
            </p:cNvSpPr>
            <p:nvPr/>
          </p:nvSpPr>
          <p:spPr bwMode="auto">
            <a:xfrm>
              <a:off x="5363873" y="3206115"/>
              <a:ext cx="1674095" cy="1674095"/>
            </a:xfrm>
            <a:prstGeom prst="ellipse">
              <a:avLst/>
            </a:prstGeom>
            <a:grpFill/>
            <a:ln>
              <a:noFill/>
            </a:ln>
          </p:spPr>
          <p:txBody>
            <a:bodyPr vert="horz" wrap="square" lIns="121920" tIns="60960" rIns="121920" bIns="60960" numCol="1" anchor="t" anchorCtr="0" compatLnSpc="1"/>
            <a:lstStyle/>
            <a:p>
              <a:endParaRPr lang="zh-CN" altLang="en-US" sz="2400"/>
            </a:p>
          </p:txBody>
        </p:sp>
        <p:grpSp>
          <p:nvGrpSpPr>
            <p:cNvPr id="131" name="组合 130"/>
            <p:cNvGrpSpPr/>
            <p:nvPr/>
          </p:nvGrpSpPr>
          <p:grpSpPr>
            <a:xfrm>
              <a:off x="7434663" y="3071351"/>
              <a:ext cx="647240" cy="649140"/>
              <a:chOff x="5303838" y="1968500"/>
              <a:chExt cx="541337" cy="542926"/>
            </a:xfrm>
            <a:grpFill/>
          </p:grpSpPr>
          <p:sp>
            <p:nvSpPr>
              <p:cNvPr id="78" name="Freeform 78"/>
              <p:cNvSpPr/>
              <p:nvPr/>
            </p:nvSpPr>
            <p:spPr bwMode="auto">
              <a:xfrm>
                <a:off x="5303838" y="2382838"/>
                <a:ext cx="130175" cy="128588"/>
              </a:xfrm>
              <a:custGeom>
                <a:avLst/>
                <a:gdLst>
                  <a:gd name="T0" fmla="*/ 24 w 71"/>
                  <a:gd name="T1" fmla="*/ 63 h 70"/>
                  <a:gd name="T2" fmla="*/ 32 w 71"/>
                  <a:gd name="T3" fmla="*/ 53 h 70"/>
                  <a:gd name="T4" fmla="*/ 43 w 71"/>
                  <a:gd name="T5" fmla="*/ 56 h 70"/>
                  <a:gd name="T6" fmla="*/ 52 w 71"/>
                  <a:gd name="T7" fmla="*/ 51 h 70"/>
                  <a:gd name="T8" fmla="*/ 57 w 71"/>
                  <a:gd name="T9" fmla="*/ 42 h 70"/>
                  <a:gd name="T10" fmla="*/ 55 w 71"/>
                  <a:gd name="T11" fmla="*/ 35 h 70"/>
                  <a:gd name="T12" fmla="*/ 51 w 71"/>
                  <a:gd name="T13" fmla="*/ 33 h 70"/>
                  <a:gd name="T14" fmla="*/ 46 w 71"/>
                  <a:gd name="T15" fmla="*/ 35 h 70"/>
                  <a:gd name="T16" fmla="*/ 36 w 71"/>
                  <a:gd name="T17" fmla="*/ 40 h 70"/>
                  <a:gd name="T18" fmla="*/ 20 w 71"/>
                  <a:gd name="T19" fmla="*/ 47 h 70"/>
                  <a:gd name="T20" fmla="*/ 5 w 71"/>
                  <a:gd name="T21" fmla="*/ 41 h 70"/>
                  <a:gd name="T22" fmla="*/ 1 w 71"/>
                  <a:gd name="T23" fmla="*/ 32 h 70"/>
                  <a:gd name="T24" fmla="*/ 2 w 71"/>
                  <a:gd name="T25" fmla="*/ 21 h 70"/>
                  <a:gd name="T26" fmla="*/ 10 w 71"/>
                  <a:gd name="T27" fmla="*/ 10 h 70"/>
                  <a:gd name="T28" fmla="*/ 27 w 71"/>
                  <a:gd name="T29" fmla="*/ 0 h 70"/>
                  <a:gd name="T30" fmla="*/ 43 w 71"/>
                  <a:gd name="T31" fmla="*/ 6 h 70"/>
                  <a:gd name="T32" fmla="*/ 34 w 71"/>
                  <a:gd name="T33" fmla="*/ 16 h 70"/>
                  <a:gd name="T34" fmla="*/ 26 w 71"/>
                  <a:gd name="T35" fmla="*/ 14 h 70"/>
                  <a:gd name="T36" fmla="*/ 18 w 71"/>
                  <a:gd name="T37" fmla="*/ 18 h 70"/>
                  <a:gd name="T38" fmla="*/ 13 w 71"/>
                  <a:gd name="T39" fmla="*/ 27 h 70"/>
                  <a:gd name="T40" fmla="*/ 14 w 71"/>
                  <a:gd name="T41" fmla="*/ 31 h 70"/>
                  <a:gd name="T42" fmla="*/ 19 w 71"/>
                  <a:gd name="T43" fmla="*/ 33 h 70"/>
                  <a:gd name="T44" fmla="*/ 31 w 71"/>
                  <a:gd name="T45" fmla="*/ 27 h 70"/>
                  <a:gd name="T46" fmla="*/ 45 w 71"/>
                  <a:gd name="T47" fmla="*/ 20 h 70"/>
                  <a:gd name="T48" fmla="*/ 55 w 71"/>
                  <a:gd name="T49" fmla="*/ 20 h 70"/>
                  <a:gd name="T50" fmla="*/ 65 w 71"/>
                  <a:gd name="T51" fmla="*/ 25 h 70"/>
                  <a:gd name="T52" fmla="*/ 70 w 71"/>
                  <a:gd name="T53" fmla="*/ 35 h 70"/>
                  <a:gd name="T54" fmla="*/ 69 w 71"/>
                  <a:gd name="T55" fmla="*/ 47 h 70"/>
                  <a:gd name="T56" fmla="*/ 60 w 71"/>
                  <a:gd name="T57" fmla="*/ 60 h 70"/>
                  <a:gd name="T58" fmla="*/ 42 w 71"/>
                  <a:gd name="T59" fmla="*/ 70 h 70"/>
                  <a:gd name="T60" fmla="*/ 24 w 71"/>
                  <a:gd name="T61" fmla="*/ 6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1" h="70">
                    <a:moveTo>
                      <a:pt x="24" y="63"/>
                    </a:moveTo>
                    <a:cubicBezTo>
                      <a:pt x="32" y="53"/>
                      <a:pt x="32" y="53"/>
                      <a:pt x="32" y="53"/>
                    </a:cubicBezTo>
                    <a:cubicBezTo>
                      <a:pt x="36" y="55"/>
                      <a:pt x="40" y="57"/>
                      <a:pt x="43" y="56"/>
                    </a:cubicBezTo>
                    <a:cubicBezTo>
                      <a:pt x="46" y="56"/>
                      <a:pt x="49" y="54"/>
                      <a:pt x="52" y="51"/>
                    </a:cubicBezTo>
                    <a:cubicBezTo>
                      <a:pt x="55" y="48"/>
                      <a:pt x="57" y="45"/>
                      <a:pt x="57" y="42"/>
                    </a:cubicBezTo>
                    <a:cubicBezTo>
                      <a:pt x="58" y="39"/>
                      <a:pt x="57" y="37"/>
                      <a:pt x="55" y="35"/>
                    </a:cubicBezTo>
                    <a:cubicBezTo>
                      <a:pt x="54" y="34"/>
                      <a:pt x="53" y="33"/>
                      <a:pt x="51" y="33"/>
                    </a:cubicBezTo>
                    <a:cubicBezTo>
                      <a:pt x="50" y="33"/>
                      <a:pt x="48" y="34"/>
                      <a:pt x="46" y="35"/>
                    </a:cubicBezTo>
                    <a:cubicBezTo>
                      <a:pt x="44" y="35"/>
                      <a:pt x="41" y="37"/>
                      <a:pt x="36" y="40"/>
                    </a:cubicBezTo>
                    <a:cubicBezTo>
                      <a:pt x="29" y="44"/>
                      <a:pt x="24" y="46"/>
                      <a:pt x="20" y="47"/>
                    </a:cubicBezTo>
                    <a:cubicBezTo>
                      <a:pt x="14" y="47"/>
                      <a:pt x="9" y="45"/>
                      <a:pt x="5" y="41"/>
                    </a:cubicBezTo>
                    <a:cubicBezTo>
                      <a:pt x="3" y="39"/>
                      <a:pt x="1" y="36"/>
                      <a:pt x="1" y="32"/>
                    </a:cubicBezTo>
                    <a:cubicBezTo>
                      <a:pt x="0" y="29"/>
                      <a:pt x="0" y="25"/>
                      <a:pt x="2" y="21"/>
                    </a:cubicBezTo>
                    <a:cubicBezTo>
                      <a:pt x="3" y="18"/>
                      <a:pt x="6" y="14"/>
                      <a:pt x="10" y="10"/>
                    </a:cubicBezTo>
                    <a:cubicBezTo>
                      <a:pt x="16" y="4"/>
                      <a:pt x="22" y="1"/>
                      <a:pt x="27" y="0"/>
                    </a:cubicBezTo>
                    <a:cubicBezTo>
                      <a:pt x="33" y="0"/>
                      <a:pt x="38" y="2"/>
                      <a:pt x="43" y="6"/>
                    </a:cubicBezTo>
                    <a:cubicBezTo>
                      <a:pt x="34" y="16"/>
                      <a:pt x="34" y="16"/>
                      <a:pt x="34" y="16"/>
                    </a:cubicBezTo>
                    <a:cubicBezTo>
                      <a:pt x="31" y="14"/>
                      <a:pt x="28" y="13"/>
                      <a:pt x="26" y="14"/>
                    </a:cubicBezTo>
                    <a:cubicBezTo>
                      <a:pt x="23" y="14"/>
                      <a:pt x="20" y="16"/>
                      <a:pt x="18" y="18"/>
                    </a:cubicBezTo>
                    <a:cubicBezTo>
                      <a:pt x="15" y="21"/>
                      <a:pt x="13" y="24"/>
                      <a:pt x="13" y="27"/>
                    </a:cubicBezTo>
                    <a:cubicBezTo>
                      <a:pt x="12" y="29"/>
                      <a:pt x="13" y="30"/>
                      <a:pt x="14" y="31"/>
                    </a:cubicBezTo>
                    <a:cubicBezTo>
                      <a:pt x="15" y="33"/>
                      <a:pt x="17" y="33"/>
                      <a:pt x="19" y="33"/>
                    </a:cubicBezTo>
                    <a:cubicBezTo>
                      <a:pt x="21" y="33"/>
                      <a:pt x="25" y="31"/>
                      <a:pt x="31" y="27"/>
                    </a:cubicBezTo>
                    <a:cubicBezTo>
                      <a:pt x="37" y="23"/>
                      <a:pt x="41" y="21"/>
                      <a:pt x="45" y="20"/>
                    </a:cubicBezTo>
                    <a:cubicBezTo>
                      <a:pt x="48" y="19"/>
                      <a:pt x="52" y="19"/>
                      <a:pt x="55" y="20"/>
                    </a:cubicBezTo>
                    <a:cubicBezTo>
                      <a:pt x="59" y="20"/>
                      <a:pt x="62" y="22"/>
                      <a:pt x="65" y="25"/>
                    </a:cubicBezTo>
                    <a:cubicBezTo>
                      <a:pt x="68" y="28"/>
                      <a:pt x="70" y="32"/>
                      <a:pt x="70" y="35"/>
                    </a:cubicBezTo>
                    <a:cubicBezTo>
                      <a:pt x="71" y="39"/>
                      <a:pt x="71" y="43"/>
                      <a:pt x="69" y="47"/>
                    </a:cubicBezTo>
                    <a:cubicBezTo>
                      <a:pt x="68" y="51"/>
                      <a:pt x="65" y="56"/>
                      <a:pt x="60" y="60"/>
                    </a:cubicBezTo>
                    <a:cubicBezTo>
                      <a:pt x="54" y="66"/>
                      <a:pt x="48" y="69"/>
                      <a:pt x="42" y="70"/>
                    </a:cubicBezTo>
                    <a:cubicBezTo>
                      <a:pt x="36" y="70"/>
                      <a:pt x="30" y="68"/>
                      <a:pt x="24"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9" name="Freeform 79"/>
              <p:cNvSpPr/>
              <p:nvPr/>
            </p:nvSpPr>
            <p:spPr bwMode="auto">
              <a:xfrm>
                <a:off x="5368925" y="2287588"/>
                <a:ext cx="131762" cy="131763"/>
              </a:xfrm>
              <a:custGeom>
                <a:avLst/>
                <a:gdLst>
                  <a:gd name="T0" fmla="*/ 72 w 83"/>
                  <a:gd name="T1" fmla="*/ 83 h 83"/>
                  <a:gd name="T2" fmla="*/ 26 w 83"/>
                  <a:gd name="T3" fmla="*/ 37 h 83"/>
                  <a:gd name="T4" fmla="*/ 9 w 83"/>
                  <a:gd name="T5" fmla="*/ 53 h 83"/>
                  <a:gd name="T6" fmla="*/ 0 w 83"/>
                  <a:gd name="T7" fmla="*/ 44 h 83"/>
                  <a:gd name="T8" fmla="*/ 44 w 83"/>
                  <a:gd name="T9" fmla="*/ 0 h 83"/>
                  <a:gd name="T10" fmla="*/ 54 w 83"/>
                  <a:gd name="T11" fmla="*/ 10 h 83"/>
                  <a:gd name="T12" fmla="*/ 37 w 83"/>
                  <a:gd name="T13" fmla="*/ 26 h 83"/>
                  <a:gd name="T14" fmla="*/ 83 w 83"/>
                  <a:gd name="T15" fmla="*/ 73 h 83"/>
                  <a:gd name="T16" fmla="*/ 72 w 83"/>
                  <a:gd name="T1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72" y="83"/>
                    </a:moveTo>
                    <a:lnTo>
                      <a:pt x="26" y="37"/>
                    </a:lnTo>
                    <a:lnTo>
                      <a:pt x="9" y="53"/>
                    </a:lnTo>
                    <a:lnTo>
                      <a:pt x="0" y="44"/>
                    </a:lnTo>
                    <a:lnTo>
                      <a:pt x="44" y="0"/>
                    </a:lnTo>
                    <a:lnTo>
                      <a:pt x="54" y="10"/>
                    </a:lnTo>
                    <a:lnTo>
                      <a:pt x="37" y="26"/>
                    </a:lnTo>
                    <a:lnTo>
                      <a:pt x="83" y="73"/>
                    </a:lnTo>
                    <a:lnTo>
                      <a:pt x="72"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0" name="Freeform 80"/>
              <p:cNvSpPr/>
              <p:nvPr/>
            </p:nvSpPr>
            <p:spPr bwMode="auto">
              <a:xfrm>
                <a:off x="5449888" y="2209800"/>
                <a:ext cx="157162" cy="155575"/>
              </a:xfrm>
              <a:custGeom>
                <a:avLst/>
                <a:gdLst>
                  <a:gd name="T0" fmla="*/ 57 w 99"/>
                  <a:gd name="T1" fmla="*/ 98 h 98"/>
                  <a:gd name="T2" fmla="*/ 0 w 99"/>
                  <a:gd name="T3" fmla="*/ 41 h 98"/>
                  <a:gd name="T4" fmla="*/ 42 w 99"/>
                  <a:gd name="T5" fmla="*/ 0 h 98"/>
                  <a:gd name="T6" fmla="*/ 51 w 99"/>
                  <a:gd name="T7" fmla="*/ 9 h 98"/>
                  <a:gd name="T8" fmla="*/ 21 w 99"/>
                  <a:gd name="T9" fmla="*/ 40 h 98"/>
                  <a:gd name="T10" fmla="*/ 34 w 99"/>
                  <a:gd name="T11" fmla="*/ 52 h 98"/>
                  <a:gd name="T12" fmla="*/ 61 w 99"/>
                  <a:gd name="T13" fmla="*/ 24 h 98"/>
                  <a:gd name="T14" fmla="*/ 71 w 99"/>
                  <a:gd name="T15" fmla="*/ 33 h 98"/>
                  <a:gd name="T16" fmla="*/ 43 w 99"/>
                  <a:gd name="T17" fmla="*/ 62 h 98"/>
                  <a:gd name="T18" fmla="*/ 58 w 99"/>
                  <a:gd name="T19" fmla="*/ 77 h 98"/>
                  <a:gd name="T20" fmla="*/ 90 w 99"/>
                  <a:gd name="T21" fmla="*/ 46 h 98"/>
                  <a:gd name="T22" fmla="*/ 99 w 99"/>
                  <a:gd name="T23" fmla="*/ 55 h 98"/>
                  <a:gd name="T24" fmla="*/ 57 w 99"/>
                  <a:gd name="T25"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98">
                    <a:moveTo>
                      <a:pt x="57" y="98"/>
                    </a:moveTo>
                    <a:lnTo>
                      <a:pt x="0" y="41"/>
                    </a:lnTo>
                    <a:lnTo>
                      <a:pt x="42" y="0"/>
                    </a:lnTo>
                    <a:lnTo>
                      <a:pt x="51" y="9"/>
                    </a:lnTo>
                    <a:lnTo>
                      <a:pt x="21" y="40"/>
                    </a:lnTo>
                    <a:lnTo>
                      <a:pt x="34" y="52"/>
                    </a:lnTo>
                    <a:lnTo>
                      <a:pt x="61" y="24"/>
                    </a:lnTo>
                    <a:lnTo>
                      <a:pt x="71" y="33"/>
                    </a:lnTo>
                    <a:lnTo>
                      <a:pt x="43" y="62"/>
                    </a:lnTo>
                    <a:lnTo>
                      <a:pt x="58" y="77"/>
                    </a:lnTo>
                    <a:lnTo>
                      <a:pt x="90" y="46"/>
                    </a:lnTo>
                    <a:lnTo>
                      <a:pt x="99" y="55"/>
                    </a:lnTo>
                    <a:lnTo>
                      <a:pt x="57" y="9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1" name="Freeform 81"/>
              <p:cNvSpPr>
                <a:spLocks noEditPoints="1"/>
              </p:cNvSpPr>
              <p:nvPr/>
            </p:nvSpPr>
            <p:spPr bwMode="auto">
              <a:xfrm>
                <a:off x="5532438" y="2138363"/>
                <a:ext cx="109537" cy="144463"/>
              </a:xfrm>
              <a:custGeom>
                <a:avLst/>
                <a:gdLst>
                  <a:gd name="T0" fmla="*/ 49 w 60"/>
                  <a:gd name="T1" fmla="*/ 79 h 79"/>
                  <a:gd name="T2" fmla="*/ 0 w 60"/>
                  <a:gd name="T3" fmla="*/ 30 h 79"/>
                  <a:gd name="T4" fmla="*/ 16 w 60"/>
                  <a:gd name="T5" fmla="*/ 14 h 79"/>
                  <a:gd name="T6" fmla="*/ 29 w 60"/>
                  <a:gd name="T7" fmla="*/ 3 h 79"/>
                  <a:gd name="T8" fmla="*/ 40 w 60"/>
                  <a:gd name="T9" fmla="*/ 1 h 79"/>
                  <a:gd name="T10" fmla="*/ 53 w 60"/>
                  <a:gd name="T11" fmla="*/ 8 h 79"/>
                  <a:gd name="T12" fmla="*/ 59 w 60"/>
                  <a:gd name="T13" fmla="*/ 17 h 79"/>
                  <a:gd name="T14" fmla="*/ 59 w 60"/>
                  <a:gd name="T15" fmla="*/ 26 h 79"/>
                  <a:gd name="T16" fmla="*/ 56 w 60"/>
                  <a:gd name="T17" fmla="*/ 33 h 79"/>
                  <a:gd name="T18" fmla="*/ 47 w 60"/>
                  <a:gd name="T19" fmla="*/ 44 h 79"/>
                  <a:gd name="T20" fmla="*/ 41 w 60"/>
                  <a:gd name="T21" fmla="*/ 50 h 79"/>
                  <a:gd name="T22" fmla="*/ 59 w 60"/>
                  <a:gd name="T23" fmla="*/ 69 h 79"/>
                  <a:gd name="T24" fmla="*/ 49 w 60"/>
                  <a:gd name="T25" fmla="*/ 79 h 79"/>
                  <a:gd name="T26" fmla="*/ 19 w 60"/>
                  <a:gd name="T27" fmla="*/ 28 h 79"/>
                  <a:gd name="T28" fmla="*/ 32 w 60"/>
                  <a:gd name="T29" fmla="*/ 42 h 79"/>
                  <a:gd name="T30" fmla="*/ 38 w 60"/>
                  <a:gd name="T31" fmla="*/ 37 h 79"/>
                  <a:gd name="T32" fmla="*/ 45 w 60"/>
                  <a:gd name="T33" fmla="*/ 28 h 79"/>
                  <a:gd name="T34" fmla="*/ 45 w 60"/>
                  <a:gd name="T35" fmla="*/ 23 h 79"/>
                  <a:gd name="T36" fmla="*/ 43 w 60"/>
                  <a:gd name="T37" fmla="*/ 18 h 79"/>
                  <a:gd name="T38" fmla="*/ 37 w 60"/>
                  <a:gd name="T39" fmla="*/ 15 h 79"/>
                  <a:gd name="T40" fmla="*/ 31 w 60"/>
                  <a:gd name="T41" fmla="*/ 17 h 79"/>
                  <a:gd name="T42" fmla="*/ 23 w 60"/>
                  <a:gd name="T43" fmla="*/ 24 h 79"/>
                  <a:gd name="T44" fmla="*/ 19 w 60"/>
                  <a:gd name="T45" fmla="*/ 2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79">
                    <a:moveTo>
                      <a:pt x="49" y="79"/>
                    </a:moveTo>
                    <a:cubicBezTo>
                      <a:pt x="0" y="30"/>
                      <a:pt x="0" y="30"/>
                      <a:pt x="0" y="30"/>
                    </a:cubicBezTo>
                    <a:cubicBezTo>
                      <a:pt x="16" y="14"/>
                      <a:pt x="16" y="14"/>
                      <a:pt x="16" y="14"/>
                    </a:cubicBezTo>
                    <a:cubicBezTo>
                      <a:pt x="22" y="8"/>
                      <a:pt x="26" y="5"/>
                      <a:pt x="29" y="3"/>
                    </a:cubicBezTo>
                    <a:cubicBezTo>
                      <a:pt x="32" y="1"/>
                      <a:pt x="36" y="0"/>
                      <a:pt x="40" y="1"/>
                    </a:cubicBezTo>
                    <a:cubicBezTo>
                      <a:pt x="45" y="2"/>
                      <a:pt x="49" y="4"/>
                      <a:pt x="53" y="8"/>
                    </a:cubicBezTo>
                    <a:cubicBezTo>
                      <a:pt x="56" y="11"/>
                      <a:pt x="58" y="14"/>
                      <a:pt x="59" y="17"/>
                    </a:cubicBezTo>
                    <a:cubicBezTo>
                      <a:pt x="60" y="20"/>
                      <a:pt x="60" y="23"/>
                      <a:pt x="59" y="26"/>
                    </a:cubicBezTo>
                    <a:cubicBezTo>
                      <a:pt x="59" y="29"/>
                      <a:pt x="58" y="31"/>
                      <a:pt x="56" y="33"/>
                    </a:cubicBezTo>
                    <a:cubicBezTo>
                      <a:pt x="55" y="36"/>
                      <a:pt x="51" y="40"/>
                      <a:pt x="47" y="44"/>
                    </a:cubicBezTo>
                    <a:cubicBezTo>
                      <a:pt x="41" y="50"/>
                      <a:pt x="41" y="50"/>
                      <a:pt x="41" y="50"/>
                    </a:cubicBezTo>
                    <a:cubicBezTo>
                      <a:pt x="59" y="69"/>
                      <a:pt x="59" y="69"/>
                      <a:pt x="59" y="69"/>
                    </a:cubicBezTo>
                    <a:lnTo>
                      <a:pt x="49" y="79"/>
                    </a:lnTo>
                    <a:close/>
                    <a:moveTo>
                      <a:pt x="19" y="28"/>
                    </a:moveTo>
                    <a:cubicBezTo>
                      <a:pt x="32" y="42"/>
                      <a:pt x="32" y="42"/>
                      <a:pt x="32" y="42"/>
                    </a:cubicBezTo>
                    <a:cubicBezTo>
                      <a:pt x="38" y="37"/>
                      <a:pt x="38" y="37"/>
                      <a:pt x="38" y="37"/>
                    </a:cubicBezTo>
                    <a:cubicBezTo>
                      <a:pt x="42" y="33"/>
                      <a:pt x="44" y="30"/>
                      <a:pt x="45" y="28"/>
                    </a:cubicBezTo>
                    <a:cubicBezTo>
                      <a:pt x="45" y="26"/>
                      <a:pt x="46" y="25"/>
                      <a:pt x="45" y="23"/>
                    </a:cubicBezTo>
                    <a:cubicBezTo>
                      <a:pt x="45" y="21"/>
                      <a:pt x="44" y="19"/>
                      <a:pt x="43" y="18"/>
                    </a:cubicBezTo>
                    <a:cubicBezTo>
                      <a:pt x="41" y="16"/>
                      <a:pt x="39" y="15"/>
                      <a:pt x="37" y="15"/>
                    </a:cubicBezTo>
                    <a:cubicBezTo>
                      <a:pt x="35" y="15"/>
                      <a:pt x="33" y="16"/>
                      <a:pt x="31" y="17"/>
                    </a:cubicBezTo>
                    <a:cubicBezTo>
                      <a:pt x="29" y="18"/>
                      <a:pt x="27" y="20"/>
                      <a:pt x="23" y="24"/>
                    </a:cubicBezTo>
                    <a:lnTo>
                      <a:pt x="19"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2" name="Freeform 82"/>
              <p:cNvSpPr>
                <a:spLocks noEditPoints="1"/>
              </p:cNvSpPr>
              <p:nvPr/>
            </p:nvSpPr>
            <p:spPr bwMode="auto">
              <a:xfrm>
                <a:off x="5659438" y="2039938"/>
                <a:ext cx="115887" cy="115888"/>
              </a:xfrm>
              <a:custGeom>
                <a:avLst/>
                <a:gdLst>
                  <a:gd name="T0" fmla="*/ 7 w 63"/>
                  <a:gd name="T1" fmla="*/ 7 h 63"/>
                  <a:gd name="T2" fmla="*/ 23 w 63"/>
                  <a:gd name="T3" fmla="*/ 1 h 63"/>
                  <a:gd name="T4" fmla="*/ 47 w 63"/>
                  <a:gd name="T5" fmla="*/ 16 h 63"/>
                  <a:gd name="T6" fmla="*/ 63 w 63"/>
                  <a:gd name="T7" fmla="*/ 41 h 63"/>
                  <a:gd name="T8" fmla="*/ 57 w 63"/>
                  <a:gd name="T9" fmla="*/ 57 h 63"/>
                  <a:gd name="T10" fmla="*/ 40 w 63"/>
                  <a:gd name="T11" fmla="*/ 63 h 63"/>
                  <a:gd name="T12" fmla="*/ 16 w 63"/>
                  <a:gd name="T13" fmla="*/ 48 h 63"/>
                  <a:gd name="T14" fmla="*/ 1 w 63"/>
                  <a:gd name="T15" fmla="*/ 23 h 63"/>
                  <a:gd name="T16" fmla="*/ 7 w 63"/>
                  <a:gd name="T17" fmla="*/ 7 h 63"/>
                  <a:gd name="T18" fmla="*/ 15 w 63"/>
                  <a:gd name="T19" fmla="*/ 15 h 63"/>
                  <a:gd name="T20" fmla="*/ 13 w 63"/>
                  <a:gd name="T21" fmla="*/ 19 h 63"/>
                  <a:gd name="T22" fmla="*/ 14 w 63"/>
                  <a:gd name="T23" fmla="*/ 25 h 63"/>
                  <a:gd name="T24" fmla="*/ 26 w 63"/>
                  <a:gd name="T25" fmla="*/ 38 h 63"/>
                  <a:gd name="T26" fmla="*/ 38 w 63"/>
                  <a:gd name="T27" fmla="*/ 49 h 63"/>
                  <a:gd name="T28" fmla="*/ 45 w 63"/>
                  <a:gd name="T29" fmla="*/ 51 h 63"/>
                  <a:gd name="T30" fmla="*/ 49 w 63"/>
                  <a:gd name="T31" fmla="*/ 49 h 63"/>
                  <a:gd name="T32" fmla="*/ 51 w 63"/>
                  <a:gd name="T33" fmla="*/ 45 h 63"/>
                  <a:gd name="T34" fmla="*/ 49 w 63"/>
                  <a:gd name="T35" fmla="*/ 39 h 63"/>
                  <a:gd name="T36" fmla="*/ 38 w 63"/>
                  <a:gd name="T37" fmla="*/ 26 h 63"/>
                  <a:gd name="T38" fmla="*/ 25 w 63"/>
                  <a:gd name="T39" fmla="*/ 15 h 63"/>
                  <a:gd name="T40" fmla="*/ 19 w 63"/>
                  <a:gd name="T41" fmla="*/ 13 h 63"/>
                  <a:gd name="T42" fmla="*/ 15 w 63"/>
                  <a:gd name="T43" fmla="*/ 1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63">
                    <a:moveTo>
                      <a:pt x="7" y="7"/>
                    </a:moveTo>
                    <a:cubicBezTo>
                      <a:pt x="12" y="2"/>
                      <a:pt x="17" y="0"/>
                      <a:pt x="23" y="1"/>
                    </a:cubicBezTo>
                    <a:cubicBezTo>
                      <a:pt x="30" y="2"/>
                      <a:pt x="38" y="7"/>
                      <a:pt x="47" y="16"/>
                    </a:cubicBezTo>
                    <a:cubicBezTo>
                      <a:pt x="57" y="25"/>
                      <a:pt x="62" y="34"/>
                      <a:pt x="63" y="41"/>
                    </a:cubicBezTo>
                    <a:cubicBezTo>
                      <a:pt x="63" y="47"/>
                      <a:pt x="61" y="52"/>
                      <a:pt x="57" y="57"/>
                    </a:cubicBezTo>
                    <a:cubicBezTo>
                      <a:pt x="52" y="61"/>
                      <a:pt x="46" y="63"/>
                      <a:pt x="40" y="63"/>
                    </a:cubicBezTo>
                    <a:cubicBezTo>
                      <a:pt x="33" y="62"/>
                      <a:pt x="25" y="57"/>
                      <a:pt x="16" y="48"/>
                    </a:cubicBezTo>
                    <a:cubicBezTo>
                      <a:pt x="7" y="38"/>
                      <a:pt x="2" y="30"/>
                      <a:pt x="1" y="23"/>
                    </a:cubicBezTo>
                    <a:cubicBezTo>
                      <a:pt x="0" y="17"/>
                      <a:pt x="2" y="12"/>
                      <a:pt x="7" y="7"/>
                    </a:cubicBezTo>
                    <a:close/>
                    <a:moveTo>
                      <a:pt x="15" y="15"/>
                    </a:moveTo>
                    <a:cubicBezTo>
                      <a:pt x="13" y="16"/>
                      <a:pt x="13" y="17"/>
                      <a:pt x="13" y="19"/>
                    </a:cubicBezTo>
                    <a:cubicBezTo>
                      <a:pt x="13" y="21"/>
                      <a:pt x="13" y="23"/>
                      <a:pt x="14" y="25"/>
                    </a:cubicBezTo>
                    <a:cubicBezTo>
                      <a:pt x="16" y="28"/>
                      <a:pt x="20" y="32"/>
                      <a:pt x="26" y="38"/>
                    </a:cubicBezTo>
                    <a:cubicBezTo>
                      <a:pt x="31" y="44"/>
                      <a:pt x="36" y="47"/>
                      <a:pt x="38" y="49"/>
                    </a:cubicBezTo>
                    <a:cubicBezTo>
                      <a:pt x="41" y="50"/>
                      <a:pt x="43" y="51"/>
                      <a:pt x="45" y="51"/>
                    </a:cubicBezTo>
                    <a:cubicBezTo>
                      <a:pt x="46" y="51"/>
                      <a:pt x="48" y="50"/>
                      <a:pt x="49" y="49"/>
                    </a:cubicBezTo>
                    <a:cubicBezTo>
                      <a:pt x="50" y="48"/>
                      <a:pt x="51" y="47"/>
                      <a:pt x="51" y="45"/>
                    </a:cubicBezTo>
                    <a:cubicBezTo>
                      <a:pt x="51" y="43"/>
                      <a:pt x="50" y="41"/>
                      <a:pt x="49" y="39"/>
                    </a:cubicBezTo>
                    <a:cubicBezTo>
                      <a:pt x="47" y="36"/>
                      <a:pt x="43" y="32"/>
                      <a:pt x="38" y="26"/>
                    </a:cubicBezTo>
                    <a:cubicBezTo>
                      <a:pt x="32" y="20"/>
                      <a:pt x="28" y="17"/>
                      <a:pt x="25" y="15"/>
                    </a:cubicBezTo>
                    <a:cubicBezTo>
                      <a:pt x="22" y="13"/>
                      <a:pt x="20" y="13"/>
                      <a:pt x="19" y="13"/>
                    </a:cubicBezTo>
                    <a:cubicBezTo>
                      <a:pt x="17" y="13"/>
                      <a:pt x="16" y="14"/>
                      <a:pt x="15"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3" name="Freeform 83"/>
              <p:cNvSpPr/>
              <p:nvPr/>
            </p:nvSpPr>
            <p:spPr bwMode="auto">
              <a:xfrm>
                <a:off x="5740400" y="1968500"/>
                <a:ext cx="104775" cy="106363"/>
              </a:xfrm>
              <a:custGeom>
                <a:avLst/>
                <a:gdLst>
                  <a:gd name="T0" fmla="*/ 58 w 58"/>
                  <a:gd name="T1" fmla="*/ 49 h 58"/>
                  <a:gd name="T2" fmla="*/ 48 w 58"/>
                  <a:gd name="T3" fmla="*/ 58 h 58"/>
                  <a:gd name="T4" fmla="*/ 13 w 58"/>
                  <a:gd name="T5" fmla="*/ 23 h 58"/>
                  <a:gd name="T6" fmla="*/ 8 w 58"/>
                  <a:gd name="T7" fmla="*/ 42 h 58"/>
                  <a:gd name="T8" fmla="*/ 0 w 58"/>
                  <a:gd name="T9" fmla="*/ 34 h 58"/>
                  <a:gd name="T10" fmla="*/ 3 w 58"/>
                  <a:gd name="T11" fmla="*/ 21 h 58"/>
                  <a:gd name="T12" fmla="*/ 1 w 58"/>
                  <a:gd name="T13" fmla="*/ 8 h 58"/>
                  <a:gd name="T14" fmla="*/ 9 w 58"/>
                  <a:gd name="T15" fmla="*/ 0 h 58"/>
                  <a:gd name="T16" fmla="*/ 58 w 58"/>
                  <a:gd name="T17" fmla="*/ 4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8">
                    <a:moveTo>
                      <a:pt x="58" y="49"/>
                    </a:moveTo>
                    <a:cubicBezTo>
                      <a:pt x="48" y="58"/>
                      <a:pt x="48" y="58"/>
                      <a:pt x="48" y="58"/>
                    </a:cubicBezTo>
                    <a:cubicBezTo>
                      <a:pt x="13" y="23"/>
                      <a:pt x="13" y="23"/>
                      <a:pt x="13" y="23"/>
                    </a:cubicBezTo>
                    <a:cubicBezTo>
                      <a:pt x="13" y="30"/>
                      <a:pt x="11" y="36"/>
                      <a:pt x="8" y="42"/>
                    </a:cubicBezTo>
                    <a:cubicBezTo>
                      <a:pt x="0" y="34"/>
                      <a:pt x="0" y="34"/>
                      <a:pt x="0" y="34"/>
                    </a:cubicBezTo>
                    <a:cubicBezTo>
                      <a:pt x="1" y="31"/>
                      <a:pt x="2" y="27"/>
                      <a:pt x="3" y="21"/>
                    </a:cubicBezTo>
                    <a:cubicBezTo>
                      <a:pt x="4" y="16"/>
                      <a:pt x="3" y="12"/>
                      <a:pt x="1" y="8"/>
                    </a:cubicBezTo>
                    <a:cubicBezTo>
                      <a:pt x="9" y="0"/>
                      <a:pt x="9" y="0"/>
                      <a:pt x="9" y="0"/>
                    </a:cubicBezTo>
                    <a:lnTo>
                      <a:pt x="58"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132" name="组合 131"/>
            <p:cNvGrpSpPr/>
            <p:nvPr/>
          </p:nvGrpSpPr>
          <p:grpSpPr>
            <a:xfrm>
              <a:off x="6561552" y="5337644"/>
              <a:ext cx="647240" cy="662425"/>
              <a:chOff x="4573588" y="3863975"/>
              <a:chExt cx="541337" cy="554038"/>
            </a:xfrm>
            <a:grpFill/>
          </p:grpSpPr>
          <p:sp>
            <p:nvSpPr>
              <p:cNvPr id="84" name="Freeform 84"/>
              <p:cNvSpPr/>
              <p:nvPr/>
            </p:nvSpPr>
            <p:spPr bwMode="auto">
              <a:xfrm>
                <a:off x="4573588" y="3863975"/>
                <a:ext cx="127000" cy="128588"/>
              </a:xfrm>
              <a:custGeom>
                <a:avLst/>
                <a:gdLst>
                  <a:gd name="T0" fmla="*/ 7 w 70"/>
                  <a:gd name="T1" fmla="*/ 24 h 71"/>
                  <a:gd name="T2" fmla="*/ 18 w 70"/>
                  <a:gd name="T3" fmla="*/ 32 h 71"/>
                  <a:gd name="T4" fmla="*/ 14 w 70"/>
                  <a:gd name="T5" fmla="*/ 43 h 71"/>
                  <a:gd name="T6" fmla="*/ 19 w 70"/>
                  <a:gd name="T7" fmla="*/ 52 h 71"/>
                  <a:gd name="T8" fmla="*/ 28 w 70"/>
                  <a:gd name="T9" fmla="*/ 57 h 71"/>
                  <a:gd name="T10" fmla="*/ 35 w 70"/>
                  <a:gd name="T11" fmla="*/ 55 h 71"/>
                  <a:gd name="T12" fmla="*/ 37 w 70"/>
                  <a:gd name="T13" fmla="*/ 51 h 71"/>
                  <a:gd name="T14" fmla="*/ 36 w 70"/>
                  <a:gd name="T15" fmla="*/ 46 h 71"/>
                  <a:gd name="T16" fmla="*/ 30 w 70"/>
                  <a:gd name="T17" fmla="*/ 36 h 71"/>
                  <a:gd name="T18" fmla="*/ 24 w 70"/>
                  <a:gd name="T19" fmla="*/ 20 h 71"/>
                  <a:gd name="T20" fmla="*/ 29 w 70"/>
                  <a:gd name="T21" fmla="*/ 5 h 71"/>
                  <a:gd name="T22" fmla="*/ 38 w 70"/>
                  <a:gd name="T23" fmla="*/ 1 h 71"/>
                  <a:gd name="T24" fmla="*/ 49 w 70"/>
                  <a:gd name="T25" fmla="*/ 2 h 71"/>
                  <a:gd name="T26" fmla="*/ 60 w 70"/>
                  <a:gd name="T27" fmla="*/ 10 h 71"/>
                  <a:gd name="T28" fmla="*/ 70 w 70"/>
                  <a:gd name="T29" fmla="*/ 27 h 71"/>
                  <a:gd name="T30" fmla="*/ 64 w 70"/>
                  <a:gd name="T31" fmla="*/ 43 h 71"/>
                  <a:gd name="T32" fmla="*/ 54 w 70"/>
                  <a:gd name="T33" fmla="*/ 34 h 71"/>
                  <a:gd name="T34" fmla="*/ 57 w 70"/>
                  <a:gd name="T35" fmla="*/ 26 h 71"/>
                  <a:gd name="T36" fmla="*/ 52 w 70"/>
                  <a:gd name="T37" fmla="*/ 18 h 71"/>
                  <a:gd name="T38" fmla="*/ 44 w 70"/>
                  <a:gd name="T39" fmla="*/ 13 h 71"/>
                  <a:gd name="T40" fmla="*/ 39 w 70"/>
                  <a:gd name="T41" fmla="*/ 14 h 71"/>
                  <a:gd name="T42" fmla="*/ 38 w 70"/>
                  <a:gd name="T43" fmla="*/ 19 h 71"/>
                  <a:gd name="T44" fmla="*/ 43 w 70"/>
                  <a:gd name="T45" fmla="*/ 31 h 71"/>
                  <a:gd name="T46" fmla="*/ 50 w 70"/>
                  <a:gd name="T47" fmla="*/ 45 h 71"/>
                  <a:gd name="T48" fmla="*/ 51 w 70"/>
                  <a:gd name="T49" fmla="*/ 55 h 71"/>
                  <a:gd name="T50" fmla="*/ 45 w 70"/>
                  <a:gd name="T51" fmla="*/ 65 h 71"/>
                  <a:gd name="T52" fmla="*/ 35 w 70"/>
                  <a:gd name="T53" fmla="*/ 70 h 71"/>
                  <a:gd name="T54" fmla="*/ 23 w 70"/>
                  <a:gd name="T55" fmla="*/ 69 h 71"/>
                  <a:gd name="T56" fmla="*/ 11 w 70"/>
                  <a:gd name="T57" fmla="*/ 60 h 71"/>
                  <a:gd name="T58" fmla="*/ 1 w 70"/>
                  <a:gd name="T59" fmla="*/ 42 h 71"/>
                  <a:gd name="T60" fmla="*/ 7 w 70"/>
                  <a:gd name="T61" fmla="*/ 2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0" h="71">
                    <a:moveTo>
                      <a:pt x="7" y="24"/>
                    </a:moveTo>
                    <a:cubicBezTo>
                      <a:pt x="18" y="32"/>
                      <a:pt x="18" y="32"/>
                      <a:pt x="18" y="32"/>
                    </a:cubicBezTo>
                    <a:cubicBezTo>
                      <a:pt x="15" y="36"/>
                      <a:pt x="14" y="40"/>
                      <a:pt x="14" y="43"/>
                    </a:cubicBezTo>
                    <a:cubicBezTo>
                      <a:pt x="14" y="46"/>
                      <a:pt x="16" y="49"/>
                      <a:pt x="19" y="52"/>
                    </a:cubicBezTo>
                    <a:cubicBezTo>
                      <a:pt x="22" y="55"/>
                      <a:pt x="25" y="57"/>
                      <a:pt x="28" y="57"/>
                    </a:cubicBezTo>
                    <a:cubicBezTo>
                      <a:pt x="31" y="58"/>
                      <a:pt x="33" y="57"/>
                      <a:pt x="35" y="55"/>
                    </a:cubicBezTo>
                    <a:cubicBezTo>
                      <a:pt x="36" y="54"/>
                      <a:pt x="37" y="53"/>
                      <a:pt x="37" y="51"/>
                    </a:cubicBezTo>
                    <a:cubicBezTo>
                      <a:pt x="37" y="50"/>
                      <a:pt x="37" y="48"/>
                      <a:pt x="36" y="46"/>
                    </a:cubicBezTo>
                    <a:cubicBezTo>
                      <a:pt x="35" y="44"/>
                      <a:pt x="33" y="41"/>
                      <a:pt x="30" y="36"/>
                    </a:cubicBezTo>
                    <a:cubicBezTo>
                      <a:pt x="26" y="29"/>
                      <a:pt x="24" y="24"/>
                      <a:pt x="24" y="20"/>
                    </a:cubicBezTo>
                    <a:cubicBezTo>
                      <a:pt x="23" y="14"/>
                      <a:pt x="25" y="9"/>
                      <a:pt x="29" y="5"/>
                    </a:cubicBezTo>
                    <a:cubicBezTo>
                      <a:pt x="31" y="3"/>
                      <a:pt x="35" y="1"/>
                      <a:pt x="38" y="1"/>
                    </a:cubicBezTo>
                    <a:cubicBezTo>
                      <a:pt x="42" y="0"/>
                      <a:pt x="45" y="0"/>
                      <a:pt x="49" y="2"/>
                    </a:cubicBezTo>
                    <a:cubicBezTo>
                      <a:pt x="53" y="3"/>
                      <a:pt x="57" y="6"/>
                      <a:pt x="60" y="10"/>
                    </a:cubicBezTo>
                    <a:cubicBezTo>
                      <a:pt x="66" y="16"/>
                      <a:pt x="70" y="22"/>
                      <a:pt x="70" y="27"/>
                    </a:cubicBezTo>
                    <a:cubicBezTo>
                      <a:pt x="70" y="33"/>
                      <a:pt x="69" y="38"/>
                      <a:pt x="64" y="43"/>
                    </a:cubicBezTo>
                    <a:cubicBezTo>
                      <a:pt x="54" y="34"/>
                      <a:pt x="54" y="34"/>
                      <a:pt x="54" y="34"/>
                    </a:cubicBezTo>
                    <a:cubicBezTo>
                      <a:pt x="56" y="31"/>
                      <a:pt x="57" y="28"/>
                      <a:pt x="57" y="26"/>
                    </a:cubicBezTo>
                    <a:cubicBezTo>
                      <a:pt x="56" y="23"/>
                      <a:pt x="55" y="20"/>
                      <a:pt x="52" y="18"/>
                    </a:cubicBezTo>
                    <a:cubicBezTo>
                      <a:pt x="49" y="15"/>
                      <a:pt x="46" y="13"/>
                      <a:pt x="44" y="13"/>
                    </a:cubicBezTo>
                    <a:cubicBezTo>
                      <a:pt x="42" y="12"/>
                      <a:pt x="40" y="13"/>
                      <a:pt x="39" y="14"/>
                    </a:cubicBezTo>
                    <a:cubicBezTo>
                      <a:pt x="38" y="15"/>
                      <a:pt x="37" y="17"/>
                      <a:pt x="38" y="19"/>
                    </a:cubicBezTo>
                    <a:cubicBezTo>
                      <a:pt x="38" y="21"/>
                      <a:pt x="40" y="25"/>
                      <a:pt x="43" y="31"/>
                    </a:cubicBezTo>
                    <a:cubicBezTo>
                      <a:pt x="47" y="37"/>
                      <a:pt x="49" y="41"/>
                      <a:pt x="50" y="45"/>
                    </a:cubicBezTo>
                    <a:cubicBezTo>
                      <a:pt x="52" y="48"/>
                      <a:pt x="52" y="52"/>
                      <a:pt x="51" y="55"/>
                    </a:cubicBezTo>
                    <a:cubicBezTo>
                      <a:pt x="50" y="59"/>
                      <a:pt x="48" y="62"/>
                      <a:pt x="45" y="65"/>
                    </a:cubicBezTo>
                    <a:cubicBezTo>
                      <a:pt x="42" y="68"/>
                      <a:pt x="39" y="70"/>
                      <a:pt x="35" y="70"/>
                    </a:cubicBezTo>
                    <a:cubicBezTo>
                      <a:pt x="31" y="71"/>
                      <a:pt x="27" y="71"/>
                      <a:pt x="23" y="69"/>
                    </a:cubicBezTo>
                    <a:cubicBezTo>
                      <a:pt x="19" y="68"/>
                      <a:pt x="15" y="65"/>
                      <a:pt x="11" y="60"/>
                    </a:cubicBezTo>
                    <a:cubicBezTo>
                      <a:pt x="4" y="54"/>
                      <a:pt x="1" y="48"/>
                      <a:pt x="1" y="42"/>
                    </a:cubicBezTo>
                    <a:cubicBezTo>
                      <a:pt x="0" y="36"/>
                      <a:pt x="2" y="30"/>
                      <a:pt x="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5" name="Freeform 85"/>
              <p:cNvSpPr/>
              <p:nvPr/>
            </p:nvSpPr>
            <p:spPr bwMode="auto">
              <a:xfrm>
                <a:off x="4664075" y="3927475"/>
                <a:ext cx="133350" cy="133350"/>
              </a:xfrm>
              <a:custGeom>
                <a:avLst/>
                <a:gdLst>
                  <a:gd name="T0" fmla="*/ 0 w 84"/>
                  <a:gd name="T1" fmla="*/ 72 h 84"/>
                  <a:gd name="T2" fmla="*/ 46 w 84"/>
                  <a:gd name="T3" fmla="*/ 27 h 84"/>
                  <a:gd name="T4" fmla="*/ 30 w 84"/>
                  <a:gd name="T5" fmla="*/ 9 h 84"/>
                  <a:gd name="T6" fmla="*/ 39 w 84"/>
                  <a:gd name="T7" fmla="*/ 0 h 84"/>
                  <a:gd name="T8" fmla="*/ 84 w 84"/>
                  <a:gd name="T9" fmla="*/ 45 h 84"/>
                  <a:gd name="T10" fmla="*/ 75 w 84"/>
                  <a:gd name="T11" fmla="*/ 54 h 84"/>
                  <a:gd name="T12" fmla="*/ 58 w 84"/>
                  <a:gd name="T13" fmla="*/ 38 h 84"/>
                  <a:gd name="T14" fmla="*/ 12 w 84"/>
                  <a:gd name="T15" fmla="*/ 84 h 84"/>
                  <a:gd name="T16" fmla="*/ 0 w 84"/>
                  <a:gd name="T17" fmla="*/ 7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0" y="72"/>
                    </a:moveTo>
                    <a:lnTo>
                      <a:pt x="46" y="27"/>
                    </a:lnTo>
                    <a:lnTo>
                      <a:pt x="30" y="9"/>
                    </a:lnTo>
                    <a:lnTo>
                      <a:pt x="39" y="0"/>
                    </a:lnTo>
                    <a:lnTo>
                      <a:pt x="84" y="45"/>
                    </a:lnTo>
                    <a:lnTo>
                      <a:pt x="75" y="54"/>
                    </a:lnTo>
                    <a:lnTo>
                      <a:pt x="58" y="38"/>
                    </a:lnTo>
                    <a:lnTo>
                      <a:pt x="12" y="84"/>
                    </a:lnTo>
                    <a:lnTo>
                      <a:pt x="0"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6" name="Freeform 86"/>
              <p:cNvSpPr/>
              <p:nvPr/>
            </p:nvSpPr>
            <p:spPr bwMode="auto">
              <a:xfrm>
                <a:off x="4721225" y="4010025"/>
                <a:ext cx="152400" cy="157163"/>
              </a:xfrm>
              <a:custGeom>
                <a:avLst/>
                <a:gdLst>
                  <a:gd name="T0" fmla="*/ 0 w 96"/>
                  <a:gd name="T1" fmla="*/ 56 h 99"/>
                  <a:gd name="T2" fmla="*/ 55 w 96"/>
                  <a:gd name="T3" fmla="*/ 0 h 99"/>
                  <a:gd name="T4" fmla="*/ 96 w 96"/>
                  <a:gd name="T5" fmla="*/ 41 h 99"/>
                  <a:gd name="T6" fmla="*/ 87 w 96"/>
                  <a:gd name="T7" fmla="*/ 50 h 99"/>
                  <a:gd name="T8" fmla="*/ 57 w 96"/>
                  <a:gd name="T9" fmla="*/ 20 h 99"/>
                  <a:gd name="T10" fmla="*/ 45 w 96"/>
                  <a:gd name="T11" fmla="*/ 33 h 99"/>
                  <a:gd name="T12" fmla="*/ 72 w 96"/>
                  <a:gd name="T13" fmla="*/ 61 h 99"/>
                  <a:gd name="T14" fmla="*/ 63 w 96"/>
                  <a:gd name="T15" fmla="*/ 71 h 99"/>
                  <a:gd name="T16" fmla="*/ 35 w 96"/>
                  <a:gd name="T17" fmla="*/ 42 h 99"/>
                  <a:gd name="T18" fmla="*/ 20 w 96"/>
                  <a:gd name="T19" fmla="*/ 57 h 99"/>
                  <a:gd name="T20" fmla="*/ 51 w 96"/>
                  <a:gd name="T21" fmla="*/ 89 h 99"/>
                  <a:gd name="T22" fmla="*/ 42 w 96"/>
                  <a:gd name="T23" fmla="*/ 99 h 99"/>
                  <a:gd name="T24" fmla="*/ 0 w 96"/>
                  <a:gd name="T25" fmla="*/ 5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99">
                    <a:moveTo>
                      <a:pt x="0" y="56"/>
                    </a:moveTo>
                    <a:lnTo>
                      <a:pt x="55" y="0"/>
                    </a:lnTo>
                    <a:lnTo>
                      <a:pt x="96" y="41"/>
                    </a:lnTo>
                    <a:lnTo>
                      <a:pt x="87" y="50"/>
                    </a:lnTo>
                    <a:lnTo>
                      <a:pt x="57" y="20"/>
                    </a:lnTo>
                    <a:lnTo>
                      <a:pt x="45" y="33"/>
                    </a:lnTo>
                    <a:lnTo>
                      <a:pt x="72" y="61"/>
                    </a:lnTo>
                    <a:lnTo>
                      <a:pt x="63" y="71"/>
                    </a:lnTo>
                    <a:lnTo>
                      <a:pt x="35" y="42"/>
                    </a:lnTo>
                    <a:lnTo>
                      <a:pt x="20" y="57"/>
                    </a:lnTo>
                    <a:lnTo>
                      <a:pt x="51" y="89"/>
                    </a:lnTo>
                    <a:lnTo>
                      <a:pt x="42" y="99"/>
                    </a:lnTo>
                    <a:lnTo>
                      <a:pt x="0"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7" name="Freeform 87"/>
              <p:cNvSpPr>
                <a:spLocks noEditPoints="1"/>
              </p:cNvSpPr>
              <p:nvPr/>
            </p:nvSpPr>
            <p:spPr bwMode="auto">
              <a:xfrm>
                <a:off x="4802188" y="4092575"/>
                <a:ext cx="142875" cy="107950"/>
              </a:xfrm>
              <a:custGeom>
                <a:avLst/>
                <a:gdLst>
                  <a:gd name="T0" fmla="*/ 0 w 78"/>
                  <a:gd name="T1" fmla="*/ 49 h 60"/>
                  <a:gd name="T2" fmla="*/ 48 w 78"/>
                  <a:gd name="T3" fmla="*/ 0 h 60"/>
                  <a:gd name="T4" fmla="*/ 64 w 78"/>
                  <a:gd name="T5" fmla="*/ 16 h 60"/>
                  <a:gd name="T6" fmla="*/ 75 w 78"/>
                  <a:gd name="T7" fmla="*/ 29 h 60"/>
                  <a:gd name="T8" fmla="*/ 77 w 78"/>
                  <a:gd name="T9" fmla="*/ 40 h 60"/>
                  <a:gd name="T10" fmla="*/ 71 w 78"/>
                  <a:gd name="T11" fmla="*/ 53 h 60"/>
                  <a:gd name="T12" fmla="*/ 62 w 78"/>
                  <a:gd name="T13" fmla="*/ 59 h 60"/>
                  <a:gd name="T14" fmla="*/ 53 w 78"/>
                  <a:gd name="T15" fmla="*/ 59 h 60"/>
                  <a:gd name="T16" fmla="*/ 45 w 78"/>
                  <a:gd name="T17" fmla="*/ 56 h 60"/>
                  <a:gd name="T18" fmla="*/ 34 w 78"/>
                  <a:gd name="T19" fmla="*/ 47 h 60"/>
                  <a:gd name="T20" fmla="*/ 28 w 78"/>
                  <a:gd name="T21" fmla="*/ 41 h 60"/>
                  <a:gd name="T22" fmla="*/ 10 w 78"/>
                  <a:gd name="T23" fmla="*/ 59 h 60"/>
                  <a:gd name="T24" fmla="*/ 0 w 78"/>
                  <a:gd name="T25" fmla="*/ 49 h 60"/>
                  <a:gd name="T26" fmla="*/ 50 w 78"/>
                  <a:gd name="T27" fmla="*/ 19 h 60"/>
                  <a:gd name="T28" fmla="*/ 36 w 78"/>
                  <a:gd name="T29" fmla="*/ 32 h 60"/>
                  <a:gd name="T30" fmla="*/ 42 w 78"/>
                  <a:gd name="T31" fmla="*/ 38 h 60"/>
                  <a:gd name="T32" fmla="*/ 50 w 78"/>
                  <a:gd name="T33" fmla="*/ 45 h 60"/>
                  <a:gd name="T34" fmla="*/ 56 w 78"/>
                  <a:gd name="T35" fmla="*/ 45 h 60"/>
                  <a:gd name="T36" fmla="*/ 61 w 78"/>
                  <a:gd name="T37" fmla="*/ 43 h 60"/>
                  <a:gd name="T38" fmla="*/ 63 w 78"/>
                  <a:gd name="T39" fmla="*/ 37 h 60"/>
                  <a:gd name="T40" fmla="*/ 62 w 78"/>
                  <a:gd name="T41" fmla="*/ 31 h 60"/>
                  <a:gd name="T42" fmla="*/ 55 w 78"/>
                  <a:gd name="T43" fmla="*/ 23 h 60"/>
                  <a:gd name="T44" fmla="*/ 50 w 78"/>
                  <a:gd name="T45" fmla="*/ 1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 h="60">
                    <a:moveTo>
                      <a:pt x="0" y="49"/>
                    </a:moveTo>
                    <a:cubicBezTo>
                      <a:pt x="48" y="0"/>
                      <a:pt x="48" y="0"/>
                      <a:pt x="48" y="0"/>
                    </a:cubicBezTo>
                    <a:cubicBezTo>
                      <a:pt x="64" y="16"/>
                      <a:pt x="64" y="16"/>
                      <a:pt x="64" y="16"/>
                    </a:cubicBezTo>
                    <a:cubicBezTo>
                      <a:pt x="70" y="22"/>
                      <a:pt x="74" y="26"/>
                      <a:pt x="75" y="29"/>
                    </a:cubicBezTo>
                    <a:cubicBezTo>
                      <a:pt x="77" y="32"/>
                      <a:pt x="78" y="36"/>
                      <a:pt x="77" y="40"/>
                    </a:cubicBezTo>
                    <a:cubicBezTo>
                      <a:pt x="77" y="45"/>
                      <a:pt x="75" y="49"/>
                      <a:pt x="71" y="53"/>
                    </a:cubicBezTo>
                    <a:cubicBezTo>
                      <a:pt x="68" y="56"/>
                      <a:pt x="65" y="58"/>
                      <a:pt x="62" y="59"/>
                    </a:cubicBezTo>
                    <a:cubicBezTo>
                      <a:pt x="58" y="60"/>
                      <a:pt x="56" y="60"/>
                      <a:pt x="53" y="59"/>
                    </a:cubicBezTo>
                    <a:cubicBezTo>
                      <a:pt x="50" y="59"/>
                      <a:pt x="47" y="58"/>
                      <a:pt x="45" y="56"/>
                    </a:cubicBezTo>
                    <a:cubicBezTo>
                      <a:pt x="42" y="55"/>
                      <a:pt x="39" y="51"/>
                      <a:pt x="34" y="47"/>
                    </a:cubicBezTo>
                    <a:cubicBezTo>
                      <a:pt x="28" y="41"/>
                      <a:pt x="28" y="41"/>
                      <a:pt x="28" y="41"/>
                    </a:cubicBezTo>
                    <a:cubicBezTo>
                      <a:pt x="10" y="59"/>
                      <a:pt x="10" y="59"/>
                      <a:pt x="10" y="59"/>
                    </a:cubicBezTo>
                    <a:lnTo>
                      <a:pt x="0" y="49"/>
                    </a:lnTo>
                    <a:close/>
                    <a:moveTo>
                      <a:pt x="50" y="19"/>
                    </a:moveTo>
                    <a:cubicBezTo>
                      <a:pt x="36" y="32"/>
                      <a:pt x="36" y="32"/>
                      <a:pt x="36" y="32"/>
                    </a:cubicBezTo>
                    <a:cubicBezTo>
                      <a:pt x="42" y="38"/>
                      <a:pt x="42" y="38"/>
                      <a:pt x="42" y="38"/>
                    </a:cubicBezTo>
                    <a:cubicBezTo>
                      <a:pt x="46" y="42"/>
                      <a:pt x="48" y="44"/>
                      <a:pt x="50" y="45"/>
                    </a:cubicBezTo>
                    <a:cubicBezTo>
                      <a:pt x="52" y="45"/>
                      <a:pt x="54" y="46"/>
                      <a:pt x="56" y="45"/>
                    </a:cubicBezTo>
                    <a:cubicBezTo>
                      <a:pt x="57" y="45"/>
                      <a:pt x="59" y="44"/>
                      <a:pt x="61" y="43"/>
                    </a:cubicBezTo>
                    <a:cubicBezTo>
                      <a:pt x="62" y="41"/>
                      <a:pt x="63" y="39"/>
                      <a:pt x="63" y="37"/>
                    </a:cubicBezTo>
                    <a:cubicBezTo>
                      <a:pt x="63" y="35"/>
                      <a:pt x="63" y="33"/>
                      <a:pt x="62" y="31"/>
                    </a:cubicBezTo>
                    <a:cubicBezTo>
                      <a:pt x="61" y="29"/>
                      <a:pt x="58" y="27"/>
                      <a:pt x="55" y="23"/>
                    </a:cubicBezTo>
                    <a:lnTo>
                      <a:pt x="5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8" name="Freeform 88"/>
              <p:cNvSpPr>
                <a:spLocks noEditPoints="1"/>
              </p:cNvSpPr>
              <p:nvPr/>
            </p:nvSpPr>
            <p:spPr bwMode="auto">
              <a:xfrm>
                <a:off x="4929188" y="4219575"/>
                <a:ext cx="114300" cy="114300"/>
              </a:xfrm>
              <a:custGeom>
                <a:avLst/>
                <a:gdLst>
                  <a:gd name="T0" fmla="*/ 56 w 63"/>
                  <a:gd name="T1" fmla="*/ 7 h 63"/>
                  <a:gd name="T2" fmla="*/ 62 w 63"/>
                  <a:gd name="T3" fmla="*/ 23 h 63"/>
                  <a:gd name="T4" fmla="*/ 47 w 63"/>
                  <a:gd name="T5" fmla="*/ 47 h 63"/>
                  <a:gd name="T6" fmla="*/ 23 w 63"/>
                  <a:gd name="T7" fmla="*/ 63 h 63"/>
                  <a:gd name="T8" fmla="*/ 7 w 63"/>
                  <a:gd name="T9" fmla="*/ 57 h 63"/>
                  <a:gd name="T10" fmla="*/ 1 w 63"/>
                  <a:gd name="T11" fmla="*/ 40 h 63"/>
                  <a:gd name="T12" fmla="*/ 16 w 63"/>
                  <a:gd name="T13" fmla="*/ 16 h 63"/>
                  <a:gd name="T14" fmla="*/ 40 w 63"/>
                  <a:gd name="T15" fmla="*/ 1 h 63"/>
                  <a:gd name="T16" fmla="*/ 56 w 63"/>
                  <a:gd name="T17" fmla="*/ 7 h 63"/>
                  <a:gd name="T18" fmla="*/ 49 w 63"/>
                  <a:gd name="T19" fmla="*/ 15 h 63"/>
                  <a:gd name="T20" fmla="*/ 44 w 63"/>
                  <a:gd name="T21" fmla="*/ 13 h 63"/>
                  <a:gd name="T22" fmla="*/ 39 w 63"/>
                  <a:gd name="T23" fmla="*/ 14 h 63"/>
                  <a:gd name="T24" fmla="*/ 25 w 63"/>
                  <a:gd name="T25" fmla="*/ 26 h 63"/>
                  <a:gd name="T26" fmla="*/ 15 w 63"/>
                  <a:gd name="T27" fmla="*/ 38 h 63"/>
                  <a:gd name="T28" fmla="*/ 12 w 63"/>
                  <a:gd name="T29" fmla="*/ 45 h 63"/>
                  <a:gd name="T30" fmla="*/ 14 w 63"/>
                  <a:gd name="T31" fmla="*/ 49 h 63"/>
                  <a:gd name="T32" fmla="*/ 18 w 63"/>
                  <a:gd name="T33" fmla="*/ 51 h 63"/>
                  <a:gd name="T34" fmla="*/ 24 w 63"/>
                  <a:gd name="T35" fmla="*/ 49 h 63"/>
                  <a:gd name="T36" fmla="*/ 37 w 63"/>
                  <a:gd name="T37" fmla="*/ 38 h 63"/>
                  <a:gd name="T38" fmla="*/ 48 w 63"/>
                  <a:gd name="T39" fmla="*/ 25 h 63"/>
                  <a:gd name="T40" fmla="*/ 50 w 63"/>
                  <a:gd name="T41" fmla="*/ 19 h 63"/>
                  <a:gd name="T42" fmla="*/ 49 w 63"/>
                  <a:gd name="T43" fmla="*/ 1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63">
                    <a:moveTo>
                      <a:pt x="56" y="7"/>
                    </a:moveTo>
                    <a:cubicBezTo>
                      <a:pt x="61" y="12"/>
                      <a:pt x="63" y="17"/>
                      <a:pt x="62" y="23"/>
                    </a:cubicBezTo>
                    <a:cubicBezTo>
                      <a:pt x="61" y="30"/>
                      <a:pt x="56" y="38"/>
                      <a:pt x="47" y="47"/>
                    </a:cubicBezTo>
                    <a:cubicBezTo>
                      <a:pt x="38" y="57"/>
                      <a:pt x="30" y="62"/>
                      <a:pt x="23" y="63"/>
                    </a:cubicBezTo>
                    <a:cubicBezTo>
                      <a:pt x="17" y="63"/>
                      <a:pt x="11" y="61"/>
                      <a:pt x="7" y="57"/>
                    </a:cubicBezTo>
                    <a:cubicBezTo>
                      <a:pt x="2" y="52"/>
                      <a:pt x="0" y="46"/>
                      <a:pt x="1" y="40"/>
                    </a:cubicBezTo>
                    <a:cubicBezTo>
                      <a:pt x="1" y="33"/>
                      <a:pt x="6" y="25"/>
                      <a:pt x="16" y="16"/>
                    </a:cubicBezTo>
                    <a:cubicBezTo>
                      <a:pt x="25" y="7"/>
                      <a:pt x="33" y="2"/>
                      <a:pt x="40" y="1"/>
                    </a:cubicBezTo>
                    <a:cubicBezTo>
                      <a:pt x="46" y="0"/>
                      <a:pt x="52" y="2"/>
                      <a:pt x="56" y="7"/>
                    </a:cubicBezTo>
                    <a:close/>
                    <a:moveTo>
                      <a:pt x="49" y="15"/>
                    </a:moveTo>
                    <a:cubicBezTo>
                      <a:pt x="47" y="13"/>
                      <a:pt x="46" y="13"/>
                      <a:pt x="44" y="13"/>
                    </a:cubicBezTo>
                    <a:cubicBezTo>
                      <a:pt x="43" y="13"/>
                      <a:pt x="41" y="13"/>
                      <a:pt x="39" y="14"/>
                    </a:cubicBezTo>
                    <a:cubicBezTo>
                      <a:pt x="36" y="16"/>
                      <a:pt x="31" y="20"/>
                      <a:pt x="25" y="26"/>
                    </a:cubicBezTo>
                    <a:cubicBezTo>
                      <a:pt x="20" y="31"/>
                      <a:pt x="16" y="36"/>
                      <a:pt x="15" y="38"/>
                    </a:cubicBezTo>
                    <a:cubicBezTo>
                      <a:pt x="13" y="41"/>
                      <a:pt x="12" y="43"/>
                      <a:pt x="12" y="45"/>
                    </a:cubicBezTo>
                    <a:cubicBezTo>
                      <a:pt x="13" y="46"/>
                      <a:pt x="13" y="48"/>
                      <a:pt x="14" y="49"/>
                    </a:cubicBezTo>
                    <a:cubicBezTo>
                      <a:pt x="16" y="50"/>
                      <a:pt x="17" y="51"/>
                      <a:pt x="18" y="51"/>
                    </a:cubicBezTo>
                    <a:cubicBezTo>
                      <a:pt x="20" y="51"/>
                      <a:pt x="22" y="50"/>
                      <a:pt x="24" y="49"/>
                    </a:cubicBezTo>
                    <a:cubicBezTo>
                      <a:pt x="27" y="47"/>
                      <a:pt x="32" y="43"/>
                      <a:pt x="37" y="38"/>
                    </a:cubicBezTo>
                    <a:cubicBezTo>
                      <a:pt x="43" y="32"/>
                      <a:pt x="47" y="28"/>
                      <a:pt x="48" y="25"/>
                    </a:cubicBezTo>
                    <a:cubicBezTo>
                      <a:pt x="50" y="22"/>
                      <a:pt x="51" y="20"/>
                      <a:pt x="50" y="19"/>
                    </a:cubicBezTo>
                    <a:cubicBezTo>
                      <a:pt x="50" y="17"/>
                      <a:pt x="50" y="16"/>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9" name="Freeform 89"/>
              <p:cNvSpPr/>
              <p:nvPr/>
            </p:nvSpPr>
            <p:spPr bwMode="auto">
              <a:xfrm>
                <a:off x="4979988" y="4286250"/>
                <a:ext cx="134937" cy="131763"/>
              </a:xfrm>
              <a:custGeom>
                <a:avLst/>
                <a:gdLst>
                  <a:gd name="T0" fmla="*/ 42 w 74"/>
                  <a:gd name="T1" fmla="*/ 63 h 72"/>
                  <a:gd name="T2" fmla="*/ 33 w 74"/>
                  <a:gd name="T3" fmla="*/ 72 h 72"/>
                  <a:gd name="T4" fmla="*/ 0 w 74"/>
                  <a:gd name="T5" fmla="*/ 40 h 72"/>
                  <a:gd name="T6" fmla="*/ 13 w 74"/>
                  <a:gd name="T7" fmla="*/ 33 h 72"/>
                  <a:gd name="T8" fmla="*/ 35 w 74"/>
                  <a:gd name="T9" fmla="*/ 32 h 72"/>
                  <a:gd name="T10" fmla="*/ 51 w 74"/>
                  <a:gd name="T11" fmla="*/ 32 h 72"/>
                  <a:gd name="T12" fmla="*/ 58 w 74"/>
                  <a:gd name="T13" fmla="*/ 28 h 72"/>
                  <a:gd name="T14" fmla="*/ 61 w 74"/>
                  <a:gd name="T15" fmla="*/ 22 h 72"/>
                  <a:gd name="T16" fmla="*/ 58 w 74"/>
                  <a:gd name="T17" fmla="*/ 15 h 72"/>
                  <a:gd name="T18" fmla="*/ 52 w 74"/>
                  <a:gd name="T19" fmla="*/ 13 h 72"/>
                  <a:gd name="T20" fmla="*/ 44 w 74"/>
                  <a:gd name="T21" fmla="*/ 16 h 72"/>
                  <a:gd name="T22" fmla="*/ 36 w 74"/>
                  <a:gd name="T23" fmla="*/ 6 h 72"/>
                  <a:gd name="T24" fmla="*/ 52 w 74"/>
                  <a:gd name="T25" fmla="*/ 0 h 72"/>
                  <a:gd name="T26" fmla="*/ 66 w 74"/>
                  <a:gd name="T27" fmla="*/ 8 h 72"/>
                  <a:gd name="T28" fmla="*/ 74 w 74"/>
                  <a:gd name="T29" fmla="*/ 23 h 72"/>
                  <a:gd name="T30" fmla="*/ 68 w 74"/>
                  <a:gd name="T31" fmla="*/ 37 h 72"/>
                  <a:gd name="T32" fmla="*/ 61 w 74"/>
                  <a:gd name="T33" fmla="*/ 42 h 72"/>
                  <a:gd name="T34" fmla="*/ 51 w 74"/>
                  <a:gd name="T35" fmla="*/ 44 h 72"/>
                  <a:gd name="T36" fmla="*/ 39 w 74"/>
                  <a:gd name="T37" fmla="*/ 45 h 72"/>
                  <a:gd name="T38" fmla="*/ 28 w 74"/>
                  <a:gd name="T39" fmla="*/ 44 h 72"/>
                  <a:gd name="T40" fmla="*/ 23 w 74"/>
                  <a:gd name="T41" fmla="*/ 45 h 72"/>
                  <a:gd name="T42" fmla="*/ 42 w 74"/>
                  <a:gd name="T43" fmla="*/ 6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72">
                    <a:moveTo>
                      <a:pt x="42" y="63"/>
                    </a:moveTo>
                    <a:cubicBezTo>
                      <a:pt x="33" y="72"/>
                      <a:pt x="33" y="72"/>
                      <a:pt x="33" y="72"/>
                    </a:cubicBezTo>
                    <a:cubicBezTo>
                      <a:pt x="0" y="40"/>
                      <a:pt x="0" y="40"/>
                      <a:pt x="0" y="40"/>
                    </a:cubicBezTo>
                    <a:cubicBezTo>
                      <a:pt x="4" y="37"/>
                      <a:pt x="8" y="35"/>
                      <a:pt x="13" y="33"/>
                    </a:cubicBezTo>
                    <a:cubicBezTo>
                      <a:pt x="17" y="32"/>
                      <a:pt x="25" y="32"/>
                      <a:pt x="35" y="32"/>
                    </a:cubicBezTo>
                    <a:cubicBezTo>
                      <a:pt x="43" y="32"/>
                      <a:pt x="48" y="32"/>
                      <a:pt x="51" y="32"/>
                    </a:cubicBezTo>
                    <a:cubicBezTo>
                      <a:pt x="54" y="31"/>
                      <a:pt x="56" y="30"/>
                      <a:pt x="58" y="28"/>
                    </a:cubicBezTo>
                    <a:cubicBezTo>
                      <a:pt x="60" y="26"/>
                      <a:pt x="61" y="24"/>
                      <a:pt x="61" y="22"/>
                    </a:cubicBezTo>
                    <a:cubicBezTo>
                      <a:pt x="61" y="20"/>
                      <a:pt x="60" y="17"/>
                      <a:pt x="58" y="15"/>
                    </a:cubicBezTo>
                    <a:cubicBezTo>
                      <a:pt x="56" y="13"/>
                      <a:pt x="54" y="13"/>
                      <a:pt x="52" y="13"/>
                    </a:cubicBezTo>
                    <a:cubicBezTo>
                      <a:pt x="50" y="13"/>
                      <a:pt x="47" y="14"/>
                      <a:pt x="44" y="16"/>
                    </a:cubicBezTo>
                    <a:cubicBezTo>
                      <a:pt x="36" y="6"/>
                      <a:pt x="36" y="6"/>
                      <a:pt x="36" y="6"/>
                    </a:cubicBezTo>
                    <a:cubicBezTo>
                      <a:pt x="41" y="2"/>
                      <a:pt x="47" y="0"/>
                      <a:pt x="52" y="0"/>
                    </a:cubicBezTo>
                    <a:cubicBezTo>
                      <a:pt x="57" y="1"/>
                      <a:pt x="62" y="4"/>
                      <a:pt x="66" y="8"/>
                    </a:cubicBezTo>
                    <a:cubicBezTo>
                      <a:pt x="71" y="13"/>
                      <a:pt x="74" y="18"/>
                      <a:pt x="74" y="23"/>
                    </a:cubicBezTo>
                    <a:cubicBezTo>
                      <a:pt x="74" y="28"/>
                      <a:pt x="72" y="33"/>
                      <a:pt x="68" y="37"/>
                    </a:cubicBezTo>
                    <a:cubicBezTo>
                      <a:pt x="66" y="39"/>
                      <a:pt x="64" y="41"/>
                      <a:pt x="61" y="42"/>
                    </a:cubicBezTo>
                    <a:cubicBezTo>
                      <a:pt x="58" y="43"/>
                      <a:pt x="55" y="44"/>
                      <a:pt x="51" y="44"/>
                    </a:cubicBezTo>
                    <a:cubicBezTo>
                      <a:pt x="48" y="45"/>
                      <a:pt x="44" y="45"/>
                      <a:pt x="39" y="45"/>
                    </a:cubicBezTo>
                    <a:cubicBezTo>
                      <a:pt x="33" y="44"/>
                      <a:pt x="29" y="44"/>
                      <a:pt x="28" y="44"/>
                    </a:cubicBezTo>
                    <a:cubicBezTo>
                      <a:pt x="26" y="44"/>
                      <a:pt x="24" y="45"/>
                      <a:pt x="23" y="45"/>
                    </a:cubicBezTo>
                    <a:lnTo>
                      <a:pt x="42"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133" name="组合 132"/>
            <p:cNvGrpSpPr/>
            <p:nvPr/>
          </p:nvGrpSpPr>
          <p:grpSpPr>
            <a:xfrm>
              <a:off x="4340815" y="4306994"/>
              <a:ext cx="645341" cy="645343"/>
              <a:chOff x="2716213" y="3001963"/>
              <a:chExt cx="539749" cy="539750"/>
            </a:xfrm>
            <a:grpFill/>
          </p:grpSpPr>
          <p:sp>
            <p:nvSpPr>
              <p:cNvPr id="90" name="Freeform 90"/>
              <p:cNvSpPr/>
              <p:nvPr/>
            </p:nvSpPr>
            <p:spPr bwMode="auto">
              <a:xfrm>
                <a:off x="2716213" y="3411538"/>
                <a:ext cx="130175" cy="130175"/>
              </a:xfrm>
              <a:custGeom>
                <a:avLst/>
                <a:gdLst>
                  <a:gd name="T0" fmla="*/ 24 w 71"/>
                  <a:gd name="T1" fmla="*/ 64 h 71"/>
                  <a:gd name="T2" fmla="*/ 32 w 71"/>
                  <a:gd name="T3" fmla="*/ 53 h 71"/>
                  <a:gd name="T4" fmla="*/ 43 w 71"/>
                  <a:gd name="T5" fmla="*/ 57 h 71"/>
                  <a:gd name="T6" fmla="*/ 52 w 71"/>
                  <a:gd name="T7" fmla="*/ 52 h 71"/>
                  <a:gd name="T8" fmla="*/ 57 w 71"/>
                  <a:gd name="T9" fmla="*/ 43 h 71"/>
                  <a:gd name="T10" fmla="*/ 55 w 71"/>
                  <a:gd name="T11" fmla="*/ 36 h 71"/>
                  <a:gd name="T12" fmla="*/ 51 w 71"/>
                  <a:gd name="T13" fmla="*/ 34 h 71"/>
                  <a:gd name="T14" fmla="*/ 46 w 71"/>
                  <a:gd name="T15" fmla="*/ 35 h 71"/>
                  <a:gd name="T16" fmla="*/ 36 w 71"/>
                  <a:gd name="T17" fmla="*/ 41 h 71"/>
                  <a:gd name="T18" fmla="*/ 20 w 71"/>
                  <a:gd name="T19" fmla="*/ 47 h 71"/>
                  <a:gd name="T20" fmla="*/ 6 w 71"/>
                  <a:gd name="T21" fmla="*/ 42 h 71"/>
                  <a:gd name="T22" fmla="*/ 1 w 71"/>
                  <a:gd name="T23" fmla="*/ 33 h 71"/>
                  <a:gd name="T24" fmla="*/ 2 w 71"/>
                  <a:gd name="T25" fmla="*/ 22 h 71"/>
                  <a:gd name="T26" fmla="*/ 10 w 71"/>
                  <a:gd name="T27" fmla="*/ 11 h 71"/>
                  <a:gd name="T28" fmla="*/ 27 w 71"/>
                  <a:gd name="T29" fmla="*/ 1 h 71"/>
                  <a:gd name="T30" fmla="*/ 43 w 71"/>
                  <a:gd name="T31" fmla="*/ 7 h 71"/>
                  <a:gd name="T32" fmla="*/ 34 w 71"/>
                  <a:gd name="T33" fmla="*/ 17 h 71"/>
                  <a:gd name="T34" fmla="*/ 26 w 71"/>
                  <a:gd name="T35" fmla="*/ 14 h 71"/>
                  <a:gd name="T36" fmla="*/ 18 w 71"/>
                  <a:gd name="T37" fmla="*/ 19 h 71"/>
                  <a:gd name="T38" fmla="*/ 13 w 71"/>
                  <a:gd name="T39" fmla="*/ 27 h 71"/>
                  <a:gd name="T40" fmla="*/ 14 w 71"/>
                  <a:gd name="T41" fmla="*/ 32 h 71"/>
                  <a:gd name="T42" fmla="*/ 19 w 71"/>
                  <a:gd name="T43" fmla="*/ 33 h 71"/>
                  <a:gd name="T44" fmla="*/ 31 w 71"/>
                  <a:gd name="T45" fmla="*/ 27 h 71"/>
                  <a:gd name="T46" fmla="*/ 45 w 71"/>
                  <a:gd name="T47" fmla="*/ 20 h 71"/>
                  <a:gd name="T48" fmla="*/ 55 w 71"/>
                  <a:gd name="T49" fmla="*/ 20 h 71"/>
                  <a:gd name="T50" fmla="*/ 65 w 71"/>
                  <a:gd name="T51" fmla="*/ 26 h 71"/>
                  <a:gd name="T52" fmla="*/ 70 w 71"/>
                  <a:gd name="T53" fmla="*/ 36 h 71"/>
                  <a:gd name="T54" fmla="*/ 69 w 71"/>
                  <a:gd name="T55" fmla="*/ 48 h 71"/>
                  <a:gd name="T56" fmla="*/ 61 w 71"/>
                  <a:gd name="T57" fmla="*/ 60 h 71"/>
                  <a:gd name="T58" fmla="*/ 42 w 71"/>
                  <a:gd name="T59" fmla="*/ 70 h 71"/>
                  <a:gd name="T60" fmla="*/ 24 w 71"/>
                  <a:gd name="T61"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1" h="71">
                    <a:moveTo>
                      <a:pt x="24" y="64"/>
                    </a:moveTo>
                    <a:cubicBezTo>
                      <a:pt x="32" y="53"/>
                      <a:pt x="32" y="53"/>
                      <a:pt x="32" y="53"/>
                    </a:cubicBezTo>
                    <a:cubicBezTo>
                      <a:pt x="36" y="56"/>
                      <a:pt x="40" y="57"/>
                      <a:pt x="43" y="57"/>
                    </a:cubicBezTo>
                    <a:cubicBezTo>
                      <a:pt x="46" y="56"/>
                      <a:pt x="49" y="55"/>
                      <a:pt x="52" y="52"/>
                    </a:cubicBezTo>
                    <a:cubicBezTo>
                      <a:pt x="55" y="49"/>
                      <a:pt x="57" y="46"/>
                      <a:pt x="57" y="43"/>
                    </a:cubicBezTo>
                    <a:cubicBezTo>
                      <a:pt x="58" y="40"/>
                      <a:pt x="57" y="37"/>
                      <a:pt x="55" y="36"/>
                    </a:cubicBezTo>
                    <a:cubicBezTo>
                      <a:pt x="54" y="34"/>
                      <a:pt x="53" y="34"/>
                      <a:pt x="51" y="34"/>
                    </a:cubicBezTo>
                    <a:cubicBezTo>
                      <a:pt x="50" y="34"/>
                      <a:pt x="48" y="34"/>
                      <a:pt x="46" y="35"/>
                    </a:cubicBezTo>
                    <a:cubicBezTo>
                      <a:pt x="44" y="36"/>
                      <a:pt x="41" y="38"/>
                      <a:pt x="36" y="41"/>
                    </a:cubicBezTo>
                    <a:cubicBezTo>
                      <a:pt x="29" y="45"/>
                      <a:pt x="24" y="47"/>
                      <a:pt x="20" y="47"/>
                    </a:cubicBezTo>
                    <a:cubicBezTo>
                      <a:pt x="14" y="47"/>
                      <a:pt x="9" y="46"/>
                      <a:pt x="6" y="42"/>
                    </a:cubicBezTo>
                    <a:cubicBezTo>
                      <a:pt x="3" y="39"/>
                      <a:pt x="1" y="36"/>
                      <a:pt x="1" y="33"/>
                    </a:cubicBezTo>
                    <a:cubicBezTo>
                      <a:pt x="0" y="29"/>
                      <a:pt x="0" y="26"/>
                      <a:pt x="2" y="22"/>
                    </a:cubicBezTo>
                    <a:cubicBezTo>
                      <a:pt x="3" y="18"/>
                      <a:pt x="6" y="14"/>
                      <a:pt x="10" y="11"/>
                    </a:cubicBezTo>
                    <a:cubicBezTo>
                      <a:pt x="16" y="4"/>
                      <a:pt x="22" y="1"/>
                      <a:pt x="27" y="1"/>
                    </a:cubicBezTo>
                    <a:cubicBezTo>
                      <a:pt x="33" y="0"/>
                      <a:pt x="38" y="2"/>
                      <a:pt x="43" y="7"/>
                    </a:cubicBezTo>
                    <a:cubicBezTo>
                      <a:pt x="34" y="17"/>
                      <a:pt x="34" y="17"/>
                      <a:pt x="34" y="17"/>
                    </a:cubicBezTo>
                    <a:cubicBezTo>
                      <a:pt x="31" y="15"/>
                      <a:pt x="28" y="14"/>
                      <a:pt x="26" y="14"/>
                    </a:cubicBezTo>
                    <a:cubicBezTo>
                      <a:pt x="23" y="14"/>
                      <a:pt x="20" y="16"/>
                      <a:pt x="18" y="19"/>
                    </a:cubicBezTo>
                    <a:cubicBezTo>
                      <a:pt x="15" y="22"/>
                      <a:pt x="13" y="24"/>
                      <a:pt x="13" y="27"/>
                    </a:cubicBezTo>
                    <a:cubicBezTo>
                      <a:pt x="12" y="29"/>
                      <a:pt x="13" y="31"/>
                      <a:pt x="14" y="32"/>
                    </a:cubicBezTo>
                    <a:cubicBezTo>
                      <a:pt x="15" y="33"/>
                      <a:pt x="17" y="33"/>
                      <a:pt x="19" y="33"/>
                    </a:cubicBezTo>
                    <a:cubicBezTo>
                      <a:pt x="21" y="33"/>
                      <a:pt x="25" y="31"/>
                      <a:pt x="31" y="27"/>
                    </a:cubicBezTo>
                    <a:cubicBezTo>
                      <a:pt x="37" y="24"/>
                      <a:pt x="41" y="21"/>
                      <a:pt x="45" y="20"/>
                    </a:cubicBezTo>
                    <a:cubicBezTo>
                      <a:pt x="48" y="19"/>
                      <a:pt x="52" y="19"/>
                      <a:pt x="55" y="20"/>
                    </a:cubicBezTo>
                    <a:cubicBezTo>
                      <a:pt x="59" y="21"/>
                      <a:pt x="62" y="23"/>
                      <a:pt x="65" y="26"/>
                    </a:cubicBezTo>
                    <a:cubicBezTo>
                      <a:pt x="68" y="29"/>
                      <a:pt x="70" y="32"/>
                      <a:pt x="70" y="36"/>
                    </a:cubicBezTo>
                    <a:cubicBezTo>
                      <a:pt x="71" y="40"/>
                      <a:pt x="71" y="44"/>
                      <a:pt x="69" y="48"/>
                    </a:cubicBezTo>
                    <a:cubicBezTo>
                      <a:pt x="68" y="52"/>
                      <a:pt x="65" y="56"/>
                      <a:pt x="61" y="60"/>
                    </a:cubicBezTo>
                    <a:cubicBezTo>
                      <a:pt x="54" y="66"/>
                      <a:pt x="48" y="70"/>
                      <a:pt x="42" y="70"/>
                    </a:cubicBezTo>
                    <a:cubicBezTo>
                      <a:pt x="36" y="71"/>
                      <a:pt x="30" y="68"/>
                      <a:pt x="24"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1" name="Freeform 91"/>
              <p:cNvSpPr/>
              <p:nvPr/>
            </p:nvSpPr>
            <p:spPr bwMode="auto">
              <a:xfrm>
                <a:off x="2781300" y="3316288"/>
                <a:ext cx="133350" cy="133350"/>
              </a:xfrm>
              <a:custGeom>
                <a:avLst/>
                <a:gdLst>
                  <a:gd name="T0" fmla="*/ 72 w 84"/>
                  <a:gd name="T1" fmla="*/ 84 h 84"/>
                  <a:gd name="T2" fmla="*/ 26 w 84"/>
                  <a:gd name="T3" fmla="*/ 37 h 84"/>
                  <a:gd name="T4" fmla="*/ 10 w 84"/>
                  <a:gd name="T5" fmla="*/ 54 h 84"/>
                  <a:gd name="T6" fmla="*/ 0 w 84"/>
                  <a:gd name="T7" fmla="*/ 45 h 84"/>
                  <a:gd name="T8" fmla="*/ 44 w 84"/>
                  <a:gd name="T9" fmla="*/ 0 h 84"/>
                  <a:gd name="T10" fmla="*/ 54 w 84"/>
                  <a:gd name="T11" fmla="*/ 10 h 84"/>
                  <a:gd name="T12" fmla="*/ 38 w 84"/>
                  <a:gd name="T13" fmla="*/ 27 h 84"/>
                  <a:gd name="T14" fmla="*/ 84 w 84"/>
                  <a:gd name="T15" fmla="*/ 73 h 84"/>
                  <a:gd name="T16" fmla="*/ 72 w 84"/>
                  <a:gd name="T1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72" y="84"/>
                    </a:moveTo>
                    <a:lnTo>
                      <a:pt x="26" y="37"/>
                    </a:lnTo>
                    <a:lnTo>
                      <a:pt x="10" y="54"/>
                    </a:lnTo>
                    <a:lnTo>
                      <a:pt x="0" y="45"/>
                    </a:lnTo>
                    <a:lnTo>
                      <a:pt x="44" y="0"/>
                    </a:lnTo>
                    <a:lnTo>
                      <a:pt x="54" y="10"/>
                    </a:lnTo>
                    <a:lnTo>
                      <a:pt x="38" y="27"/>
                    </a:lnTo>
                    <a:lnTo>
                      <a:pt x="84" y="73"/>
                    </a:lnTo>
                    <a:lnTo>
                      <a:pt x="72" y="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2" name="Freeform 92"/>
              <p:cNvSpPr/>
              <p:nvPr/>
            </p:nvSpPr>
            <p:spPr bwMode="auto">
              <a:xfrm>
                <a:off x="2862263" y="3240088"/>
                <a:ext cx="157162" cy="153988"/>
              </a:xfrm>
              <a:custGeom>
                <a:avLst/>
                <a:gdLst>
                  <a:gd name="T0" fmla="*/ 57 w 99"/>
                  <a:gd name="T1" fmla="*/ 97 h 97"/>
                  <a:gd name="T2" fmla="*/ 0 w 99"/>
                  <a:gd name="T3" fmla="*/ 41 h 97"/>
                  <a:gd name="T4" fmla="*/ 42 w 99"/>
                  <a:gd name="T5" fmla="*/ 0 h 97"/>
                  <a:gd name="T6" fmla="*/ 51 w 99"/>
                  <a:gd name="T7" fmla="*/ 9 h 97"/>
                  <a:gd name="T8" fmla="*/ 21 w 99"/>
                  <a:gd name="T9" fmla="*/ 39 h 97"/>
                  <a:gd name="T10" fmla="*/ 34 w 99"/>
                  <a:gd name="T11" fmla="*/ 52 h 97"/>
                  <a:gd name="T12" fmla="*/ 61 w 99"/>
                  <a:gd name="T13" fmla="*/ 23 h 97"/>
                  <a:gd name="T14" fmla="*/ 72 w 99"/>
                  <a:gd name="T15" fmla="*/ 33 h 97"/>
                  <a:gd name="T16" fmla="*/ 43 w 99"/>
                  <a:gd name="T17" fmla="*/ 61 h 97"/>
                  <a:gd name="T18" fmla="*/ 58 w 99"/>
                  <a:gd name="T19" fmla="*/ 76 h 97"/>
                  <a:gd name="T20" fmla="*/ 90 w 99"/>
                  <a:gd name="T21" fmla="*/ 45 h 97"/>
                  <a:gd name="T22" fmla="*/ 99 w 99"/>
                  <a:gd name="T23" fmla="*/ 54 h 97"/>
                  <a:gd name="T24" fmla="*/ 57 w 99"/>
                  <a:gd name="T2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97">
                    <a:moveTo>
                      <a:pt x="57" y="97"/>
                    </a:moveTo>
                    <a:lnTo>
                      <a:pt x="0" y="41"/>
                    </a:lnTo>
                    <a:lnTo>
                      <a:pt x="42" y="0"/>
                    </a:lnTo>
                    <a:lnTo>
                      <a:pt x="51" y="9"/>
                    </a:lnTo>
                    <a:lnTo>
                      <a:pt x="21" y="39"/>
                    </a:lnTo>
                    <a:lnTo>
                      <a:pt x="34" y="52"/>
                    </a:lnTo>
                    <a:lnTo>
                      <a:pt x="61" y="23"/>
                    </a:lnTo>
                    <a:lnTo>
                      <a:pt x="72" y="33"/>
                    </a:lnTo>
                    <a:lnTo>
                      <a:pt x="43" y="61"/>
                    </a:lnTo>
                    <a:lnTo>
                      <a:pt x="58" y="76"/>
                    </a:lnTo>
                    <a:lnTo>
                      <a:pt x="90" y="45"/>
                    </a:lnTo>
                    <a:lnTo>
                      <a:pt x="99" y="54"/>
                    </a:lnTo>
                    <a:lnTo>
                      <a:pt x="57"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3" name="Freeform 93"/>
              <p:cNvSpPr>
                <a:spLocks noEditPoints="1"/>
              </p:cNvSpPr>
              <p:nvPr/>
            </p:nvSpPr>
            <p:spPr bwMode="auto">
              <a:xfrm>
                <a:off x="2946400" y="3168650"/>
                <a:ext cx="107950" cy="142875"/>
              </a:xfrm>
              <a:custGeom>
                <a:avLst/>
                <a:gdLst>
                  <a:gd name="T0" fmla="*/ 48 w 59"/>
                  <a:gd name="T1" fmla="*/ 78 h 78"/>
                  <a:gd name="T2" fmla="*/ 0 w 59"/>
                  <a:gd name="T3" fmla="*/ 29 h 78"/>
                  <a:gd name="T4" fmla="*/ 15 w 59"/>
                  <a:gd name="T5" fmla="*/ 14 h 78"/>
                  <a:gd name="T6" fmla="*/ 28 w 59"/>
                  <a:gd name="T7" fmla="*/ 3 h 78"/>
                  <a:gd name="T8" fmla="*/ 39 w 59"/>
                  <a:gd name="T9" fmla="*/ 0 h 78"/>
                  <a:gd name="T10" fmla="*/ 52 w 59"/>
                  <a:gd name="T11" fmla="*/ 7 h 78"/>
                  <a:gd name="T12" fmla="*/ 58 w 59"/>
                  <a:gd name="T13" fmla="*/ 16 h 78"/>
                  <a:gd name="T14" fmla="*/ 58 w 59"/>
                  <a:gd name="T15" fmla="*/ 25 h 78"/>
                  <a:gd name="T16" fmla="*/ 55 w 59"/>
                  <a:gd name="T17" fmla="*/ 33 h 78"/>
                  <a:gd name="T18" fmla="*/ 46 w 59"/>
                  <a:gd name="T19" fmla="*/ 43 h 78"/>
                  <a:gd name="T20" fmla="*/ 40 w 59"/>
                  <a:gd name="T21" fmla="*/ 50 h 78"/>
                  <a:gd name="T22" fmla="*/ 58 w 59"/>
                  <a:gd name="T23" fmla="*/ 68 h 78"/>
                  <a:gd name="T24" fmla="*/ 48 w 59"/>
                  <a:gd name="T25" fmla="*/ 78 h 78"/>
                  <a:gd name="T26" fmla="*/ 18 w 59"/>
                  <a:gd name="T27" fmla="*/ 28 h 78"/>
                  <a:gd name="T28" fmla="*/ 31 w 59"/>
                  <a:gd name="T29" fmla="*/ 42 h 78"/>
                  <a:gd name="T30" fmla="*/ 37 w 59"/>
                  <a:gd name="T31" fmla="*/ 36 h 78"/>
                  <a:gd name="T32" fmla="*/ 44 w 59"/>
                  <a:gd name="T33" fmla="*/ 28 h 78"/>
                  <a:gd name="T34" fmla="*/ 44 w 59"/>
                  <a:gd name="T35" fmla="*/ 22 h 78"/>
                  <a:gd name="T36" fmla="*/ 42 w 59"/>
                  <a:gd name="T37" fmla="*/ 17 h 78"/>
                  <a:gd name="T38" fmla="*/ 36 w 59"/>
                  <a:gd name="T39" fmla="*/ 14 h 78"/>
                  <a:gd name="T40" fmla="*/ 30 w 59"/>
                  <a:gd name="T41" fmla="*/ 16 h 78"/>
                  <a:gd name="T42" fmla="*/ 22 w 59"/>
                  <a:gd name="T43" fmla="*/ 23 h 78"/>
                  <a:gd name="T44" fmla="*/ 18 w 59"/>
                  <a:gd name="T45" fmla="*/ 2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 h="78">
                    <a:moveTo>
                      <a:pt x="48" y="78"/>
                    </a:moveTo>
                    <a:cubicBezTo>
                      <a:pt x="0" y="29"/>
                      <a:pt x="0" y="29"/>
                      <a:pt x="0" y="29"/>
                    </a:cubicBezTo>
                    <a:cubicBezTo>
                      <a:pt x="15" y="14"/>
                      <a:pt x="15" y="14"/>
                      <a:pt x="15" y="14"/>
                    </a:cubicBezTo>
                    <a:cubicBezTo>
                      <a:pt x="21" y="8"/>
                      <a:pt x="25" y="4"/>
                      <a:pt x="28" y="3"/>
                    </a:cubicBezTo>
                    <a:cubicBezTo>
                      <a:pt x="31" y="1"/>
                      <a:pt x="35" y="0"/>
                      <a:pt x="39" y="0"/>
                    </a:cubicBezTo>
                    <a:cubicBezTo>
                      <a:pt x="44" y="1"/>
                      <a:pt x="48" y="3"/>
                      <a:pt x="52" y="7"/>
                    </a:cubicBezTo>
                    <a:cubicBezTo>
                      <a:pt x="55" y="10"/>
                      <a:pt x="57" y="13"/>
                      <a:pt x="58" y="16"/>
                    </a:cubicBezTo>
                    <a:cubicBezTo>
                      <a:pt x="59" y="19"/>
                      <a:pt x="59" y="22"/>
                      <a:pt x="58" y="25"/>
                    </a:cubicBezTo>
                    <a:cubicBezTo>
                      <a:pt x="58" y="28"/>
                      <a:pt x="57" y="30"/>
                      <a:pt x="55" y="33"/>
                    </a:cubicBezTo>
                    <a:cubicBezTo>
                      <a:pt x="54" y="35"/>
                      <a:pt x="50" y="39"/>
                      <a:pt x="46" y="43"/>
                    </a:cubicBezTo>
                    <a:cubicBezTo>
                      <a:pt x="40" y="50"/>
                      <a:pt x="40" y="50"/>
                      <a:pt x="40" y="50"/>
                    </a:cubicBezTo>
                    <a:cubicBezTo>
                      <a:pt x="58" y="68"/>
                      <a:pt x="58" y="68"/>
                      <a:pt x="58" y="68"/>
                    </a:cubicBezTo>
                    <a:lnTo>
                      <a:pt x="48" y="78"/>
                    </a:lnTo>
                    <a:close/>
                    <a:moveTo>
                      <a:pt x="18" y="28"/>
                    </a:moveTo>
                    <a:cubicBezTo>
                      <a:pt x="31" y="42"/>
                      <a:pt x="31" y="42"/>
                      <a:pt x="31" y="42"/>
                    </a:cubicBezTo>
                    <a:cubicBezTo>
                      <a:pt x="37" y="36"/>
                      <a:pt x="37" y="36"/>
                      <a:pt x="37" y="36"/>
                    </a:cubicBezTo>
                    <a:cubicBezTo>
                      <a:pt x="41" y="32"/>
                      <a:pt x="43" y="29"/>
                      <a:pt x="44" y="28"/>
                    </a:cubicBezTo>
                    <a:cubicBezTo>
                      <a:pt x="45" y="26"/>
                      <a:pt x="45" y="24"/>
                      <a:pt x="44" y="22"/>
                    </a:cubicBezTo>
                    <a:cubicBezTo>
                      <a:pt x="44" y="20"/>
                      <a:pt x="43" y="19"/>
                      <a:pt x="42" y="17"/>
                    </a:cubicBezTo>
                    <a:cubicBezTo>
                      <a:pt x="40" y="16"/>
                      <a:pt x="38" y="15"/>
                      <a:pt x="36" y="14"/>
                    </a:cubicBezTo>
                    <a:cubicBezTo>
                      <a:pt x="34" y="14"/>
                      <a:pt x="32" y="15"/>
                      <a:pt x="30" y="16"/>
                    </a:cubicBezTo>
                    <a:cubicBezTo>
                      <a:pt x="28" y="17"/>
                      <a:pt x="26" y="19"/>
                      <a:pt x="22" y="23"/>
                    </a:cubicBezTo>
                    <a:lnTo>
                      <a:pt x="18"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4" name="Freeform 94"/>
              <p:cNvSpPr>
                <a:spLocks noEditPoints="1"/>
              </p:cNvSpPr>
              <p:nvPr/>
            </p:nvSpPr>
            <p:spPr bwMode="auto">
              <a:xfrm>
                <a:off x="3071813" y="3070225"/>
                <a:ext cx="115887" cy="115888"/>
              </a:xfrm>
              <a:custGeom>
                <a:avLst/>
                <a:gdLst>
                  <a:gd name="T0" fmla="*/ 7 w 63"/>
                  <a:gd name="T1" fmla="*/ 7 h 63"/>
                  <a:gd name="T2" fmla="*/ 23 w 63"/>
                  <a:gd name="T3" fmla="*/ 1 h 63"/>
                  <a:gd name="T4" fmla="*/ 48 w 63"/>
                  <a:gd name="T5" fmla="*/ 16 h 63"/>
                  <a:gd name="T6" fmla="*/ 63 w 63"/>
                  <a:gd name="T7" fmla="*/ 40 h 63"/>
                  <a:gd name="T8" fmla="*/ 57 w 63"/>
                  <a:gd name="T9" fmla="*/ 56 h 63"/>
                  <a:gd name="T10" fmla="*/ 40 w 63"/>
                  <a:gd name="T11" fmla="*/ 62 h 63"/>
                  <a:gd name="T12" fmla="*/ 16 w 63"/>
                  <a:gd name="T13" fmla="*/ 47 h 63"/>
                  <a:gd name="T14" fmla="*/ 1 w 63"/>
                  <a:gd name="T15" fmla="*/ 23 h 63"/>
                  <a:gd name="T16" fmla="*/ 7 w 63"/>
                  <a:gd name="T17" fmla="*/ 7 h 63"/>
                  <a:gd name="T18" fmla="*/ 15 w 63"/>
                  <a:gd name="T19" fmla="*/ 14 h 63"/>
                  <a:gd name="T20" fmla="*/ 13 w 63"/>
                  <a:gd name="T21" fmla="*/ 18 h 63"/>
                  <a:gd name="T22" fmla="*/ 15 w 63"/>
                  <a:gd name="T23" fmla="*/ 24 h 63"/>
                  <a:gd name="T24" fmla="*/ 26 w 63"/>
                  <a:gd name="T25" fmla="*/ 37 h 63"/>
                  <a:gd name="T26" fmla="*/ 38 w 63"/>
                  <a:gd name="T27" fmla="*/ 48 h 63"/>
                  <a:gd name="T28" fmla="*/ 45 w 63"/>
                  <a:gd name="T29" fmla="*/ 50 h 63"/>
                  <a:gd name="T30" fmla="*/ 49 w 63"/>
                  <a:gd name="T31" fmla="*/ 48 h 63"/>
                  <a:gd name="T32" fmla="*/ 51 w 63"/>
                  <a:gd name="T33" fmla="*/ 44 h 63"/>
                  <a:gd name="T34" fmla="*/ 49 w 63"/>
                  <a:gd name="T35" fmla="*/ 38 h 63"/>
                  <a:gd name="T36" fmla="*/ 38 w 63"/>
                  <a:gd name="T37" fmla="*/ 25 h 63"/>
                  <a:gd name="T38" fmla="*/ 25 w 63"/>
                  <a:gd name="T39" fmla="*/ 14 h 63"/>
                  <a:gd name="T40" fmla="*/ 19 w 63"/>
                  <a:gd name="T41" fmla="*/ 12 h 63"/>
                  <a:gd name="T42" fmla="*/ 15 w 63"/>
                  <a:gd name="T43" fmla="*/ 1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63">
                    <a:moveTo>
                      <a:pt x="7" y="7"/>
                    </a:moveTo>
                    <a:cubicBezTo>
                      <a:pt x="12" y="2"/>
                      <a:pt x="17" y="0"/>
                      <a:pt x="23" y="1"/>
                    </a:cubicBezTo>
                    <a:cubicBezTo>
                      <a:pt x="30" y="1"/>
                      <a:pt x="38" y="6"/>
                      <a:pt x="48" y="16"/>
                    </a:cubicBezTo>
                    <a:cubicBezTo>
                      <a:pt x="57" y="25"/>
                      <a:pt x="62" y="33"/>
                      <a:pt x="63" y="40"/>
                    </a:cubicBezTo>
                    <a:cubicBezTo>
                      <a:pt x="63" y="46"/>
                      <a:pt x="61" y="51"/>
                      <a:pt x="57" y="56"/>
                    </a:cubicBezTo>
                    <a:cubicBezTo>
                      <a:pt x="52" y="61"/>
                      <a:pt x="46" y="63"/>
                      <a:pt x="40" y="62"/>
                    </a:cubicBezTo>
                    <a:cubicBezTo>
                      <a:pt x="33" y="61"/>
                      <a:pt x="25" y="56"/>
                      <a:pt x="16" y="47"/>
                    </a:cubicBezTo>
                    <a:cubicBezTo>
                      <a:pt x="7" y="38"/>
                      <a:pt x="2" y="30"/>
                      <a:pt x="1" y="23"/>
                    </a:cubicBezTo>
                    <a:cubicBezTo>
                      <a:pt x="0" y="17"/>
                      <a:pt x="2" y="11"/>
                      <a:pt x="7" y="7"/>
                    </a:cubicBezTo>
                    <a:close/>
                    <a:moveTo>
                      <a:pt x="15" y="14"/>
                    </a:moveTo>
                    <a:cubicBezTo>
                      <a:pt x="14" y="15"/>
                      <a:pt x="13" y="17"/>
                      <a:pt x="13" y="18"/>
                    </a:cubicBezTo>
                    <a:cubicBezTo>
                      <a:pt x="13" y="20"/>
                      <a:pt x="13" y="22"/>
                      <a:pt x="15" y="24"/>
                    </a:cubicBezTo>
                    <a:cubicBezTo>
                      <a:pt x="16" y="27"/>
                      <a:pt x="20" y="32"/>
                      <a:pt x="26" y="37"/>
                    </a:cubicBezTo>
                    <a:cubicBezTo>
                      <a:pt x="31" y="43"/>
                      <a:pt x="36" y="47"/>
                      <a:pt x="38" y="48"/>
                    </a:cubicBezTo>
                    <a:cubicBezTo>
                      <a:pt x="41" y="50"/>
                      <a:pt x="43" y="51"/>
                      <a:pt x="45" y="50"/>
                    </a:cubicBezTo>
                    <a:cubicBezTo>
                      <a:pt x="46" y="50"/>
                      <a:pt x="48" y="50"/>
                      <a:pt x="49" y="48"/>
                    </a:cubicBezTo>
                    <a:cubicBezTo>
                      <a:pt x="50" y="47"/>
                      <a:pt x="51" y="46"/>
                      <a:pt x="51" y="44"/>
                    </a:cubicBezTo>
                    <a:cubicBezTo>
                      <a:pt x="51" y="43"/>
                      <a:pt x="50" y="41"/>
                      <a:pt x="49" y="38"/>
                    </a:cubicBezTo>
                    <a:cubicBezTo>
                      <a:pt x="47" y="35"/>
                      <a:pt x="43" y="31"/>
                      <a:pt x="38" y="25"/>
                    </a:cubicBezTo>
                    <a:cubicBezTo>
                      <a:pt x="32" y="20"/>
                      <a:pt x="28" y="16"/>
                      <a:pt x="25" y="14"/>
                    </a:cubicBezTo>
                    <a:cubicBezTo>
                      <a:pt x="22" y="13"/>
                      <a:pt x="20" y="12"/>
                      <a:pt x="19" y="12"/>
                    </a:cubicBezTo>
                    <a:cubicBezTo>
                      <a:pt x="17" y="12"/>
                      <a:pt x="16" y="13"/>
                      <a:pt x="15"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5" name="Freeform 95"/>
              <p:cNvSpPr/>
              <p:nvPr/>
            </p:nvSpPr>
            <p:spPr bwMode="auto">
              <a:xfrm>
                <a:off x="3140075" y="3001963"/>
                <a:ext cx="115887" cy="115888"/>
              </a:xfrm>
              <a:custGeom>
                <a:avLst/>
                <a:gdLst>
                  <a:gd name="T0" fmla="*/ 27 w 64"/>
                  <a:gd name="T1" fmla="*/ 59 h 64"/>
                  <a:gd name="T2" fmla="*/ 35 w 64"/>
                  <a:gd name="T3" fmla="*/ 49 h 64"/>
                  <a:gd name="T4" fmla="*/ 43 w 64"/>
                  <a:gd name="T5" fmla="*/ 52 h 64"/>
                  <a:gd name="T6" fmla="*/ 49 w 64"/>
                  <a:gd name="T7" fmla="*/ 49 h 64"/>
                  <a:gd name="T8" fmla="*/ 52 w 64"/>
                  <a:gd name="T9" fmla="*/ 42 h 64"/>
                  <a:gd name="T10" fmla="*/ 48 w 64"/>
                  <a:gd name="T11" fmla="*/ 34 h 64"/>
                  <a:gd name="T12" fmla="*/ 41 w 64"/>
                  <a:gd name="T13" fmla="*/ 30 h 64"/>
                  <a:gd name="T14" fmla="*/ 34 w 64"/>
                  <a:gd name="T15" fmla="*/ 33 h 64"/>
                  <a:gd name="T16" fmla="*/ 30 w 64"/>
                  <a:gd name="T17" fmla="*/ 38 h 64"/>
                  <a:gd name="T18" fmla="*/ 24 w 64"/>
                  <a:gd name="T19" fmla="*/ 29 h 64"/>
                  <a:gd name="T20" fmla="*/ 28 w 64"/>
                  <a:gd name="T21" fmla="*/ 22 h 64"/>
                  <a:gd name="T22" fmla="*/ 25 w 64"/>
                  <a:gd name="T23" fmla="*/ 15 h 64"/>
                  <a:gd name="T24" fmla="*/ 20 w 64"/>
                  <a:gd name="T25" fmla="*/ 13 h 64"/>
                  <a:gd name="T26" fmla="*/ 15 w 64"/>
                  <a:gd name="T27" fmla="*/ 15 h 64"/>
                  <a:gd name="T28" fmla="*/ 12 w 64"/>
                  <a:gd name="T29" fmla="*/ 21 h 64"/>
                  <a:gd name="T30" fmla="*/ 15 w 64"/>
                  <a:gd name="T31" fmla="*/ 28 h 64"/>
                  <a:gd name="T32" fmla="*/ 5 w 64"/>
                  <a:gd name="T33" fmla="*/ 35 h 64"/>
                  <a:gd name="T34" fmla="*/ 1 w 64"/>
                  <a:gd name="T35" fmla="*/ 25 h 64"/>
                  <a:gd name="T36" fmla="*/ 2 w 64"/>
                  <a:gd name="T37" fmla="*/ 16 h 64"/>
                  <a:gd name="T38" fmla="*/ 7 w 64"/>
                  <a:gd name="T39" fmla="*/ 7 h 64"/>
                  <a:gd name="T40" fmla="*/ 23 w 64"/>
                  <a:gd name="T41" fmla="*/ 1 h 64"/>
                  <a:gd name="T42" fmla="*/ 34 w 64"/>
                  <a:gd name="T43" fmla="*/ 5 h 64"/>
                  <a:gd name="T44" fmla="*/ 37 w 64"/>
                  <a:gd name="T45" fmla="*/ 22 h 64"/>
                  <a:gd name="T46" fmla="*/ 48 w 64"/>
                  <a:gd name="T47" fmla="*/ 20 h 64"/>
                  <a:gd name="T48" fmla="*/ 58 w 64"/>
                  <a:gd name="T49" fmla="*/ 25 h 64"/>
                  <a:gd name="T50" fmla="*/ 64 w 64"/>
                  <a:gd name="T51" fmla="*/ 40 h 64"/>
                  <a:gd name="T52" fmla="*/ 57 w 64"/>
                  <a:gd name="T53" fmla="*/ 57 h 64"/>
                  <a:gd name="T54" fmla="*/ 42 w 64"/>
                  <a:gd name="T55" fmla="*/ 64 h 64"/>
                  <a:gd name="T56" fmla="*/ 27 w 64"/>
                  <a:gd name="T57" fmla="*/ 5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64">
                    <a:moveTo>
                      <a:pt x="27" y="59"/>
                    </a:moveTo>
                    <a:cubicBezTo>
                      <a:pt x="35" y="49"/>
                      <a:pt x="35" y="49"/>
                      <a:pt x="35" y="49"/>
                    </a:cubicBezTo>
                    <a:cubicBezTo>
                      <a:pt x="38" y="51"/>
                      <a:pt x="41" y="52"/>
                      <a:pt x="43" y="52"/>
                    </a:cubicBezTo>
                    <a:cubicBezTo>
                      <a:pt x="45" y="52"/>
                      <a:pt x="48" y="51"/>
                      <a:pt x="49" y="49"/>
                    </a:cubicBezTo>
                    <a:cubicBezTo>
                      <a:pt x="51" y="47"/>
                      <a:pt x="52" y="45"/>
                      <a:pt x="52" y="42"/>
                    </a:cubicBezTo>
                    <a:cubicBezTo>
                      <a:pt x="52" y="39"/>
                      <a:pt x="51" y="36"/>
                      <a:pt x="48" y="34"/>
                    </a:cubicBezTo>
                    <a:cubicBezTo>
                      <a:pt x="46" y="32"/>
                      <a:pt x="43" y="30"/>
                      <a:pt x="41" y="30"/>
                    </a:cubicBezTo>
                    <a:cubicBezTo>
                      <a:pt x="38" y="30"/>
                      <a:pt x="36" y="31"/>
                      <a:pt x="34" y="33"/>
                    </a:cubicBezTo>
                    <a:cubicBezTo>
                      <a:pt x="33" y="34"/>
                      <a:pt x="32" y="36"/>
                      <a:pt x="30" y="38"/>
                    </a:cubicBezTo>
                    <a:cubicBezTo>
                      <a:pt x="24" y="29"/>
                      <a:pt x="24" y="29"/>
                      <a:pt x="24" y="29"/>
                    </a:cubicBezTo>
                    <a:cubicBezTo>
                      <a:pt x="26" y="27"/>
                      <a:pt x="28" y="24"/>
                      <a:pt x="28" y="22"/>
                    </a:cubicBezTo>
                    <a:cubicBezTo>
                      <a:pt x="28" y="19"/>
                      <a:pt x="27" y="17"/>
                      <a:pt x="25" y="15"/>
                    </a:cubicBezTo>
                    <a:cubicBezTo>
                      <a:pt x="24" y="14"/>
                      <a:pt x="22" y="13"/>
                      <a:pt x="20" y="13"/>
                    </a:cubicBezTo>
                    <a:cubicBezTo>
                      <a:pt x="18" y="13"/>
                      <a:pt x="16" y="13"/>
                      <a:pt x="15" y="15"/>
                    </a:cubicBezTo>
                    <a:cubicBezTo>
                      <a:pt x="13" y="17"/>
                      <a:pt x="12" y="19"/>
                      <a:pt x="12" y="21"/>
                    </a:cubicBezTo>
                    <a:cubicBezTo>
                      <a:pt x="12" y="23"/>
                      <a:pt x="13" y="25"/>
                      <a:pt x="15" y="28"/>
                    </a:cubicBezTo>
                    <a:cubicBezTo>
                      <a:pt x="5" y="35"/>
                      <a:pt x="5" y="35"/>
                      <a:pt x="5" y="35"/>
                    </a:cubicBezTo>
                    <a:cubicBezTo>
                      <a:pt x="3" y="31"/>
                      <a:pt x="1" y="28"/>
                      <a:pt x="1" y="25"/>
                    </a:cubicBezTo>
                    <a:cubicBezTo>
                      <a:pt x="0" y="22"/>
                      <a:pt x="0" y="19"/>
                      <a:pt x="2" y="16"/>
                    </a:cubicBezTo>
                    <a:cubicBezTo>
                      <a:pt x="3" y="13"/>
                      <a:pt x="5" y="10"/>
                      <a:pt x="7" y="7"/>
                    </a:cubicBezTo>
                    <a:cubicBezTo>
                      <a:pt x="12" y="3"/>
                      <a:pt x="17" y="0"/>
                      <a:pt x="23" y="1"/>
                    </a:cubicBezTo>
                    <a:cubicBezTo>
                      <a:pt x="27" y="1"/>
                      <a:pt x="31" y="2"/>
                      <a:pt x="34" y="5"/>
                    </a:cubicBezTo>
                    <a:cubicBezTo>
                      <a:pt x="38" y="9"/>
                      <a:pt x="39" y="15"/>
                      <a:pt x="37" y="22"/>
                    </a:cubicBezTo>
                    <a:cubicBezTo>
                      <a:pt x="41" y="20"/>
                      <a:pt x="44" y="19"/>
                      <a:pt x="48" y="20"/>
                    </a:cubicBezTo>
                    <a:cubicBezTo>
                      <a:pt x="52" y="20"/>
                      <a:pt x="55" y="22"/>
                      <a:pt x="58" y="25"/>
                    </a:cubicBezTo>
                    <a:cubicBezTo>
                      <a:pt x="62" y="29"/>
                      <a:pt x="64" y="34"/>
                      <a:pt x="64" y="40"/>
                    </a:cubicBezTo>
                    <a:cubicBezTo>
                      <a:pt x="64" y="46"/>
                      <a:pt x="62" y="52"/>
                      <a:pt x="57" y="57"/>
                    </a:cubicBezTo>
                    <a:cubicBezTo>
                      <a:pt x="53" y="61"/>
                      <a:pt x="48" y="63"/>
                      <a:pt x="42" y="64"/>
                    </a:cubicBezTo>
                    <a:cubicBezTo>
                      <a:pt x="37" y="64"/>
                      <a:pt x="32" y="62"/>
                      <a:pt x="27"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130" name="组合 129"/>
            <p:cNvGrpSpPr/>
            <p:nvPr/>
          </p:nvGrpSpPr>
          <p:grpSpPr>
            <a:xfrm>
              <a:off x="5246193" y="2103338"/>
              <a:ext cx="654833" cy="654833"/>
              <a:chOff x="3473450" y="1158875"/>
              <a:chExt cx="547688" cy="547688"/>
            </a:xfrm>
            <a:grpFill/>
          </p:grpSpPr>
          <p:sp>
            <p:nvSpPr>
              <p:cNvPr id="96" name="Freeform 96"/>
              <p:cNvSpPr/>
              <p:nvPr/>
            </p:nvSpPr>
            <p:spPr bwMode="auto">
              <a:xfrm>
                <a:off x="3473450" y="1158875"/>
                <a:ext cx="128587" cy="130175"/>
              </a:xfrm>
              <a:custGeom>
                <a:avLst/>
                <a:gdLst>
                  <a:gd name="T0" fmla="*/ 7 w 70"/>
                  <a:gd name="T1" fmla="*/ 23 h 71"/>
                  <a:gd name="T2" fmla="*/ 17 w 70"/>
                  <a:gd name="T3" fmla="*/ 32 h 71"/>
                  <a:gd name="T4" fmla="*/ 14 w 70"/>
                  <a:gd name="T5" fmla="*/ 43 h 71"/>
                  <a:gd name="T6" fmla="*/ 19 w 70"/>
                  <a:gd name="T7" fmla="*/ 52 h 71"/>
                  <a:gd name="T8" fmla="*/ 28 w 70"/>
                  <a:gd name="T9" fmla="*/ 57 h 71"/>
                  <a:gd name="T10" fmla="*/ 35 w 70"/>
                  <a:gd name="T11" fmla="*/ 55 h 71"/>
                  <a:gd name="T12" fmla="*/ 37 w 70"/>
                  <a:gd name="T13" fmla="*/ 51 h 71"/>
                  <a:gd name="T14" fmla="*/ 35 w 70"/>
                  <a:gd name="T15" fmla="*/ 45 h 71"/>
                  <a:gd name="T16" fmla="*/ 30 w 70"/>
                  <a:gd name="T17" fmla="*/ 35 h 71"/>
                  <a:gd name="T18" fmla="*/ 23 w 70"/>
                  <a:gd name="T19" fmla="*/ 19 h 71"/>
                  <a:gd name="T20" fmla="*/ 29 w 70"/>
                  <a:gd name="T21" fmla="*/ 5 h 71"/>
                  <a:gd name="T22" fmla="*/ 38 w 70"/>
                  <a:gd name="T23" fmla="*/ 0 h 71"/>
                  <a:gd name="T24" fmla="*/ 49 w 70"/>
                  <a:gd name="T25" fmla="*/ 1 h 71"/>
                  <a:gd name="T26" fmla="*/ 60 w 70"/>
                  <a:gd name="T27" fmla="*/ 9 h 71"/>
                  <a:gd name="T28" fmla="*/ 70 w 70"/>
                  <a:gd name="T29" fmla="*/ 27 h 71"/>
                  <a:gd name="T30" fmla="*/ 64 w 70"/>
                  <a:gd name="T31" fmla="*/ 43 h 71"/>
                  <a:gd name="T32" fmla="*/ 54 w 70"/>
                  <a:gd name="T33" fmla="*/ 33 h 71"/>
                  <a:gd name="T34" fmla="*/ 56 w 70"/>
                  <a:gd name="T35" fmla="*/ 25 h 71"/>
                  <a:gd name="T36" fmla="*/ 52 w 70"/>
                  <a:gd name="T37" fmla="*/ 17 h 71"/>
                  <a:gd name="T38" fmla="*/ 43 w 70"/>
                  <a:gd name="T39" fmla="*/ 12 h 71"/>
                  <a:gd name="T40" fmla="*/ 39 w 70"/>
                  <a:gd name="T41" fmla="*/ 14 h 71"/>
                  <a:gd name="T42" fmla="*/ 37 w 70"/>
                  <a:gd name="T43" fmla="*/ 18 h 71"/>
                  <a:gd name="T44" fmla="*/ 43 w 70"/>
                  <a:gd name="T45" fmla="*/ 31 h 71"/>
                  <a:gd name="T46" fmla="*/ 50 w 70"/>
                  <a:gd name="T47" fmla="*/ 45 h 71"/>
                  <a:gd name="T48" fmla="*/ 51 w 70"/>
                  <a:gd name="T49" fmla="*/ 55 h 71"/>
                  <a:gd name="T50" fmla="*/ 45 w 70"/>
                  <a:gd name="T51" fmla="*/ 65 h 71"/>
                  <a:gd name="T52" fmla="*/ 35 w 70"/>
                  <a:gd name="T53" fmla="*/ 70 h 71"/>
                  <a:gd name="T54" fmla="*/ 23 w 70"/>
                  <a:gd name="T55" fmla="*/ 69 h 71"/>
                  <a:gd name="T56" fmla="*/ 10 w 70"/>
                  <a:gd name="T57" fmla="*/ 60 h 71"/>
                  <a:gd name="T58" fmla="*/ 0 w 70"/>
                  <a:gd name="T59" fmla="*/ 42 h 71"/>
                  <a:gd name="T60" fmla="*/ 7 w 70"/>
                  <a:gd name="T61" fmla="*/ 2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0" h="71">
                    <a:moveTo>
                      <a:pt x="7" y="23"/>
                    </a:moveTo>
                    <a:cubicBezTo>
                      <a:pt x="17" y="32"/>
                      <a:pt x="17" y="32"/>
                      <a:pt x="17" y="32"/>
                    </a:cubicBezTo>
                    <a:cubicBezTo>
                      <a:pt x="15" y="36"/>
                      <a:pt x="14" y="39"/>
                      <a:pt x="14" y="43"/>
                    </a:cubicBezTo>
                    <a:cubicBezTo>
                      <a:pt x="14" y="46"/>
                      <a:pt x="16" y="49"/>
                      <a:pt x="19" y="52"/>
                    </a:cubicBezTo>
                    <a:cubicBezTo>
                      <a:pt x="22" y="55"/>
                      <a:pt x="25" y="57"/>
                      <a:pt x="28" y="57"/>
                    </a:cubicBezTo>
                    <a:cubicBezTo>
                      <a:pt x="31" y="57"/>
                      <a:pt x="33" y="57"/>
                      <a:pt x="35" y="55"/>
                    </a:cubicBezTo>
                    <a:cubicBezTo>
                      <a:pt x="36" y="54"/>
                      <a:pt x="37" y="52"/>
                      <a:pt x="37" y="51"/>
                    </a:cubicBezTo>
                    <a:cubicBezTo>
                      <a:pt x="37" y="49"/>
                      <a:pt x="36" y="48"/>
                      <a:pt x="35" y="45"/>
                    </a:cubicBezTo>
                    <a:cubicBezTo>
                      <a:pt x="35" y="44"/>
                      <a:pt x="33" y="40"/>
                      <a:pt x="30" y="35"/>
                    </a:cubicBezTo>
                    <a:cubicBezTo>
                      <a:pt x="26" y="29"/>
                      <a:pt x="24" y="23"/>
                      <a:pt x="23" y="19"/>
                    </a:cubicBezTo>
                    <a:cubicBezTo>
                      <a:pt x="23" y="14"/>
                      <a:pt x="25" y="9"/>
                      <a:pt x="29" y="5"/>
                    </a:cubicBezTo>
                    <a:cubicBezTo>
                      <a:pt x="31" y="3"/>
                      <a:pt x="34" y="1"/>
                      <a:pt x="38" y="0"/>
                    </a:cubicBezTo>
                    <a:cubicBezTo>
                      <a:pt x="41" y="0"/>
                      <a:pt x="45" y="0"/>
                      <a:pt x="49" y="1"/>
                    </a:cubicBezTo>
                    <a:cubicBezTo>
                      <a:pt x="52" y="3"/>
                      <a:pt x="56" y="6"/>
                      <a:pt x="60" y="9"/>
                    </a:cubicBezTo>
                    <a:cubicBezTo>
                      <a:pt x="66" y="15"/>
                      <a:pt x="69" y="21"/>
                      <a:pt x="70" y="27"/>
                    </a:cubicBezTo>
                    <a:cubicBezTo>
                      <a:pt x="70" y="33"/>
                      <a:pt x="68" y="38"/>
                      <a:pt x="64" y="43"/>
                    </a:cubicBezTo>
                    <a:cubicBezTo>
                      <a:pt x="54" y="33"/>
                      <a:pt x="54" y="33"/>
                      <a:pt x="54" y="33"/>
                    </a:cubicBezTo>
                    <a:cubicBezTo>
                      <a:pt x="56" y="30"/>
                      <a:pt x="57" y="28"/>
                      <a:pt x="56" y="25"/>
                    </a:cubicBezTo>
                    <a:cubicBezTo>
                      <a:pt x="56" y="23"/>
                      <a:pt x="55" y="20"/>
                      <a:pt x="52" y="17"/>
                    </a:cubicBezTo>
                    <a:cubicBezTo>
                      <a:pt x="49" y="14"/>
                      <a:pt x="46" y="13"/>
                      <a:pt x="43" y="12"/>
                    </a:cubicBezTo>
                    <a:cubicBezTo>
                      <a:pt x="42" y="12"/>
                      <a:pt x="40" y="13"/>
                      <a:pt x="39" y="14"/>
                    </a:cubicBezTo>
                    <a:cubicBezTo>
                      <a:pt x="38" y="15"/>
                      <a:pt x="37" y="16"/>
                      <a:pt x="37" y="18"/>
                    </a:cubicBezTo>
                    <a:cubicBezTo>
                      <a:pt x="37" y="21"/>
                      <a:pt x="39" y="25"/>
                      <a:pt x="43" y="31"/>
                    </a:cubicBezTo>
                    <a:cubicBezTo>
                      <a:pt x="47" y="36"/>
                      <a:pt x="49" y="41"/>
                      <a:pt x="50" y="45"/>
                    </a:cubicBezTo>
                    <a:cubicBezTo>
                      <a:pt x="51" y="48"/>
                      <a:pt x="51" y="52"/>
                      <a:pt x="51" y="55"/>
                    </a:cubicBezTo>
                    <a:cubicBezTo>
                      <a:pt x="50" y="58"/>
                      <a:pt x="48" y="62"/>
                      <a:pt x="45" y="65"/>
                    </a:cubicBezTo>
                    <a:cubicBezTo>
                      <a:pt x="42" y="67"/>
                      <a:pt x="39" y="69"/>
                      <a:pt x="35" y="70"/>
                    </a:cubicBezTo>
                    <a:cubicBezTo>
                      <a:pt x="31" y="71"/>
                      <a:pt x="27" y="71"/>
                      <a:pt x="23" y="69"/>
                    </a:cubicBezTo>
                    <a:cubicBezTo>
                      <a:pt x="19" y="67"/>
                      <a:pt x="14" y="64"/>
                      <a:pt x="10" y="60"/>
                    </a:cubicBezTo>
                    <a:cubicBezTo>
                      <a:pt x="4" y="54"/>
                      <a:pt x="1" y="48"/>
                      <a:pt x="0" y="42"/>
                    </a:cubicBezTo>
                    <a:cubicBezTo>
                      <a:pt x="0" y="36"/>
                      <a:pt x="2" y="30"/>
                      <a:pt x="7"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7" name="Freeform 97"/>
              <p:cNvSpPr/>
              <p:nvPr/>
            </p:nvSpPr>
            <p:spPr bwMode="auto">
              <a:xfrm>
                <a:off x="3565525" y="1223963"/>
                <a:ext cx="131762" cy="133350"/>
              </a:xfrm>
              <a:custGeom>
                <a:avLst/>
                <a:gdLst>
                  <a:gd name="T0" fmla="*/ 0 w 83"/>
                  <a:gd name="T1" fmla="*/ 72 h 84"/>
                  <a:gd name="T2" fmla="*/ 46 w 83"/>
                  <a:gd name="T3" fmla="*/ 26 h 84"/>
                  <a:gd name="T4" fmla="*/ 29 w 83"/>
                  <a:gd name="T5" fmla="*/ 9 h 84"/>
                  <a:gd name="T6" fmla="*/ 39 w 83"/>
                  <a:gd name="T7" fmla="*/ 0 h 84"/>
                  <a:gd name="T8" fmla="*/ 83 w 83"/>
                  <a:gd name="T9" fmla="*/ 44 h 84"/>
                  <a:gd name="T10" fmla="*/ 73 w 83"/>
                  <a:gd name="T11" fmla="*/ 54 h 84"/>
                  <a:gd name="T12" fmla="*/ 57 w 83"/>
                  <a:gd name="T13" fmla="*/ 36 h 84"/>
                  <a:gd name="T14" fmla="*/ 11 w 83"/>
                  <a:gd name="T15" fmla="*/ 84 h 84"/>
                  <a:gd name="T16" fmla="*/ 0 w 83"/>
                  <a:gd name="T17" fmla="*/ 7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4">
                    <a:moveTo>
                      <a:pt x="0" y="72"/>
                    </a:moveTo>
                    <a:lnTo>
                      <a:pt x="46" y="26"/>
                    </a:lnTo>
                    <a:lnTo>
                      <a:pt x="29" y="9"/>
                    </a:lnTo>
                    <a:lnTo>
                      <a:pt x="39" y="0"/>
                    </a:lnTo>
                    <a:lnTo>
                      <a:pt x="83" y="44"/>
                    </a:lnTo>
                    <a:lnTo>
                      <a:pt x="73" y="54"/>
                    </a:lnTo>
                    <a:lnTo>
                      <a:pt x="57" y="36"/>
                    </a:lnTo>
                    <a:lnTo>
                      <a:pt x="11" y="84"/>
                    </a:lnTo>
                    <a:lnTo>
                      <a:pt x="0"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8" name="Freeform 98"/>
              <p:cNvSpPr/>
              <p:nvPr/>
            </p:nvSpPr>
            <p:spPr bwMode="auto">
              <a:xfrm>
                <a:off x="3619500" y="1304925"/>
                <a:ext cx="155575" cy="155575"/>
              </a:xfrm>
              <a:custGeom>
                <a:avLst/>
                <a:gdLst>
                  <a:gd name="T0" fmla="*/ 0 w 98"/>
                  <a:gd name="T1" fmla="*/ 56 h 98"/>
                  <a:gd name="T2" fmla="*/ 56 w 98"/>
                  <a:gd name="T3" fmla="*/ 0 h 98"/>
                  <a:gd name="T4" fmla="*/ 98 w 98"/>
                  <a:gd name="T5" fmla="*/ 42 h 98"/>
                  <a:gd name="T6" fmla="*/ 88 w 98"/>
                  <a:gd name="T7" fmla="*/ 51 h 98"/>
                  <a:gd name="T8" fmla="*/ 57 w 98"/>
                  <a:gd name="T9" fmla="*/ 21 h 98"/>
                  <a:gd name="T10" fmla="*/ 46 w 98"/>
                  <a:gd name="T11" fmla="*/ 34 h 98"/>
                  <a:gd name="T12" fmla="*/ 74 w 98"/>
                  <a:gd name="T13" fmla="*/ 61 h 98"/>
                  <a:gd name="T14" fmla="*/ 64 w 98"/>
                  <a:gd name="T15" fmla="*/ 70 h 98"/>
                  <a:gd name="T16" fmla="*/ 37 w 98"/>
                  <a:gd name="T17" fmla="*/ 43 h 98"/>
                  <a:gd name="T18" fmla="*/ 21 w 98"/>
                  <a:gd name="T19" fmla="*/ 58 h 98"/>
                  <a:gd name="T20" fmla="*/ 52 w 98"/>
                  <a:gd name="T21" fmla="*/ 89 h 98"/>
                  <a:gd name="T22" fmla="*/ 43 w 98"/>
                  <a:gd name="T23" fmla="*/ 98 h 98"/>
                  <a:gd name="T24" fmla="*/ 0 w 98"/>
                  <a:gd name="T25" fmla="*/ 5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98">
                    <a:moveTo>
                      <a:pt x="0" y="56"/>
                    </a:moveTo>
                    <a:lnTo>
                      <a:pt x="56" y="0"/>
                    </a:lnTo>
                    <a:lnTo>
                      <a:pt x="98" y="42"/>
                    </a:lnTo>
                    <a:lnTo>
                      <a:pt x="88" y="51"/>
                    </a:lnTo>
                    <a:lnTo>
                      <a:pt x="57" y="21"/>
                    </a:lnTo>
                    <a:lnTo>
                      <a:pt x="46" y="34"/>
                    </a:lnTo>
                    <a:lnTo>
                      <a:pt x="74" y="61"/>
                    </a:lnTo>
                    <a:lnTo>
                      <a:pt x="64" y="70"/>
                    </a:lnTo>
                    <a:lnTo>
                      <a:pt x="37" y="43"/>
                    </a:lnTo>
                    <a:lnTo>
                      <a:pt x="21" y="58"/>
                    </a:lnTo>
                    <a:lnTo>
                      <a:pt x="52" y="89"/>
                    </a:lnTo>
                    <a:lnTo>
                      <a:pt x="43" y="98"/>
                    </a:lnTo>
                    <a:lnTo>
                      <a:pt x="0"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9" name="Freeform 99"/>
              <p:cNvSpPr>
                <a:spLocks noEditPoints="1"/>
              </p:cNvSpPr>
              <p:nvPr/>
            </p:nvSpPr>
            <p:spPr bwMode="auto">
              <a:xfrm>
                <a:off x="3703638" y="1387475"/>
                <a:ext cx="141287" cy="107950"/>
              </a:xfrm>
              <a:custGeom>
                <a:avLst/>
                <a:gdLst>
                  <a:gd name="T0" fmla="*/ 0 w 78"/>
                  <a:gd name="T1" fmla="*/ 49 h 59"/>
                  <a:gd name="T2" fmla="*/ 48 w 78"/>
                  <a:gd name="T3" fmla="*/ 0 h 59"/>
                  <a:gd name="T4" fmla="*/ 64 w 78"/>
                  <a:gd name="T5" fmla="*/ 16 h 59"/>
                  <a:gd name="T6" fmla="*/ 75 w 78"/>
                  <a:gd name="T7" fmla="*/ 28 h 59"/>
                  <a:gd name="T8" fmla="*/ 77 w 78"/>
                  <a:gd name="T9" fmla="*/ 40 h 59"/>
                  <a:gd name="T10" fmla="*/ 70 w 78"/>
                  <a:gd name="T11" fmla="*/ 52 h 59"/>
                  <a:gd name="T12" fmla="*/ 61 w 78"/>
                  <a:gd name="T13" fmla="*/ 58 h 59"/>
                  <a:gd name="T14" fmla="*/ 52 w 78"/>
                  <a:gd name="T15" fmla="*/ 59 h 59"/>
                  <a:gd name="T16" fmla="*/ 45 w 78"/>
                  <a:gd name="T17" fmla="*/ 56 h 59"/>
                  <a:gd name="T18" fmla="*/ 34 w 78"/>
                  <a:gd name="T19" fmla="*/ 47 h 59"/>
                  <a:gd name="T20" fmla="*/ 28 w 78"/>
                  <a:gd name="T21" fmla="*/ 40 h 59"/>
                  <a:gd name="T22" fmla="*/ 9 w 78"/>
                  <a:gd name="T23" fmla="*/ 59 h 59"/>
                  <a:gd name="T24" fmla="*/ 0 w 78"/>
                  <a:gd name="T25" fmla="*/ 49 h 59"/>
                  <a:gd name="T26" fmla="*/ 50 w 78"/>
                  <a:gd name="T27" fmla="*/ 18 h 59"/>
                  <a:gd name="T28" fmla="*/ 36 w 78"/>
                  <a:gd name="T29" fmla="*/ 32 h 59"/>
                  <a:gd name="T30" fmla="*/ 41 w 78"/>
                  <a:gd name="T31" fmla="*/ 37 h 59"/>
                  <a:gd name="T32" fmla="*/ 50 w 78"/>
                  <a:gd name="T33" fmla="*/ 44 h 59"/>
                  <a:gd name="T34" fmla="*/ 55 w 78"/>
                  <a:gd name="T35" fmla="*/ 45 h 59"/>
                  <a:gd name="T36" fmla="*/ 60 w 78"/>
                  <a:gd name="T37" fmla="*/ 42 h 59"/>
                  <a:gd name="T38" fmla="*/ 63 w 78"/>
                  <a:gd name="T39" fmla="*/ 36 h 59"/>
                  <a:gd name="T40" fmla="*/ 61 w 78"/>
                  <a:gd name="T41" fmla="*/ 30 h 59"/>
                  <a:gd name="T42" fmla="*/ 54 w 78"/>
                  <a:gd name="T43" fmla="*/ 23 h 59"/>
                  <a:gd name="T44" fmla="*/ 50 w 78"/>
                  <a:gd name="T45" fmla="*/ 1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 h="59">
                    <a:moveTo>
                      <a:pt x="0" y="49"/>
                    </a:moveTo>
                    <a:cubicBezTo>
                      <a:pt x="48" y="0"/>
                      <a:pt x="48" y="0"/>
                      <a:pt x="48" y="0"/>
                    </a:cubicBezTo>
                    <a:cubicBezTo>
                      <a:pt x="64" y="16"/>
                      <a:pt x="64" y="16"/>
                      <a:pt x="64" y="16"/>
                    </a:cubicBezTo>
                    <a:cubicBezTo>
                      <a:pt x="70" y="22"/>
                      <a:pt x="74" y="26"/>
                      <a:pt x="75" y="28"/>
                    </a:cubicBezTo>
                    <a:cubicBezTo>
                      <a:pt x="77" y="32"/>
                      <a:pt x="78" y="36"/>
                      <a:pt x="77" y="40"/>
                    </a:cubicBezTo>
                    <a:cubicBezTo>
                      <a:pt x="77" y="44"/>
                      <a:pt x="74" y="48"/>
                      <a:pt x="70" y="52"/>
                    </a:cubicBezTo>
                    <a:cubicBezTo>
                      <a:pt x="67" y="55"/>
                      <a:pt x="64" y="57"/>
                      <a:pt x="61" y="58"/>
                    </a:cubicBezTo>
                    <a:cubicBezTo>
                      <a:pt x="58" y="59"/>
                      <a:pt x="55" y="59"/>
                      <a:pt x="52" y="59"/>
                    </a:cubicBezTo>
                    <a:cubicBezTo>
                      <a:pt x="50" y="58"/>
                      <a:pt x="47" y="57"/>
                      <a:pt x="45" y="56"/>
                    </a:cubicBezTo>
                    <a:cubicBezTo>
                      <a:pt x="42" y="54"/>
                      <a:pt x="39" y="51"/>
                      <a:pt x="34" y="47"/>
                    </a:cubicBezTo>
                    <a:cubicBezTo>
                      <a:pt x="28" y="40"/>
                      <a:pt x="28" y="40"/>
                      <a:pt x="28" y="40"/>
                    </a:cubicBezTo>
                    <a:cubicBezTo>
                      <a:pt x="9" y="59"/>
                      <a:pt x="9" y="59"/>
                      <a:pt x="9" y="59"/>
                    </a:cubicBezTo>
                    <a:lnTo>
                      <a:pt x="0" y="49"/>
                    </a:lnTo>
                    <a:close/>
                    <a:moveTo>
                      <a:pt x="50" y="18"/>
                    </a:moveTo>
                    <a:cubicBezTo>
                      <a:pt x="36" y="32"/>
                      <a:pt x="36" y="32"/>
                      <a:pt x="36" y="32"/>
                    </a:cubicBezTo>
                    <a:cubicBezTo>
                      <a:pt x="41" y="37"/>
                      <a:pt x="41" y="37"/>
                      <a:pt x="41" y="37"/>
                    </a:cubicBezTo>
                    <a:cubicBezTo>
                      <a:pt x="45" y="41"/>
                      <a:pt x="48" y="44"/>
                      <a:pt x="50" y="44"/>
                    </a:cubicBezTo>
                    <a:cubicBezTo>
                      <a:pt x="52" y="45"/>
                      <a:pt x="53" y="45"/>
                      <a:pt x="55" y="45"/>
                    </a:cubicBezTo>
                    <a:cubicBezTo>
                      <a:pt x="57" y="45"/>
                      <a:pt x="59" y="44"/>
                      <a:pt x="60" y="42"/>
                    </a:cubicBezTo>
                    <a:cubicBezTo>
                      <a:pt x="62" y="41"/>
                      <a:pt x="63" y="39"/>
                      <a:pt x="63" y="36"/>
                    </a:cubicBezTo>
                    <a:cubicBezTo>
                      <a:pt x="63" y="34"/>
                      <a:pt x="63" y="32"/>
                      <a:pt x="61" y="30"/>
                    </a:cubicBezTo>
                    <a:cubicBezTo>
                      <a:pt x="60" y="29"/>
                      <a:pt x="58" y="26"/>
                      <a:pt x="54" y="23"/>
                    </a:cubicBezTo>
                    <a:lnTo>
                      <a:pt x="5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0" name="Freeform 100"/>
              <p:cNvSpPr>
                <a:spLocks noEditPoints="1"/>
              </p:cNvSpPr>
              <p:nvPr/>
            </p:nvSpPr>
            <p:spPr bwMode="auto">
              <a:xfrm>
                <a:off x="3829050" y="1514475"/>
                <a:ext cx="114300" cy="115888"/>
              </a:xfrm>
              <a:custGeom>
                <a:avLst/>
                <a:gdLst>
                  <a:gd name="T0" fmla="*/ 56 w 63"/>
                  <a:gd name="T1" fmla="*/ 7 h 63"/>
                  <a:gd name="T2" fmla="*/ 62 w 63"/>
                  <a:gd name="T3" fmla="*/ 23 h 63"/>
                  <a:gd name="T4" fmla="*/ 47 w 63"/>
                  <a:gd name="T5" fmla="*/ 47 h 63"/>
                  <a:gd name="T6" fmla="*/ 22 w 63"/>
                  <a:gd name="T7" fmla="*/ 62 h 63"/>
                  <a:gd name="T8" fmla="*/ 6 w 63"/>
                  <a:gd name="T9" fmla="*/ 56 h 63"/>
                  <a:gd name="T10" fmla="*/ 0 w 63"/>
                  <a:gd name="T11" fmla="*/ 39 h 63"/>
                  <a:gd name="T12" fmla="*/ 15 w 63"/>
                  <a:gd name="T13" fmla="*/ 16 h 63"/>
                  <a:gd name="T14" fmla="*/ 40 w 63"/>
                  <a:gd name="T15" fmla="*/ 1 h 63"/>
                  <a:gd name="T16" fmla="*/ 56 w 63"/>
                  <a:gd name="T17" fmla="*/ 7 h 63"/>
                  <a:gd name="T18" fmla="*/ 48 w 63"/>
                  <a:gd name="T19" fmla="*/ 14 h 63"/>
                  <a:gd name="T20" fmla="*/ 44 w 63"/>
                  <a:gd name="T21" fmla="*/ 12 h 63"/>
                  <a:gd name="T22" fmla="*/ 38 w 63"/>
                  <a:gd name="T23" fmla="*/ 14 h 63"/>
                  <a:gd name="T24" fmla="*/ 25 w 63"/>
                  <a:gd name="T25" fmla="*/ 25 h 63"/>
                  <a:gd name="T26" fmla="*/ 14 w 63"/>
                  <a:gd name="T27" fmla="*/ 38 h 63"/>
                  <a:gd name="T28" fmla="*/ 12 w 63"/>
                  <a:gd name="T29" fmla="*/ 44 h 63"/>
                  <a:gd name="T30" fmla="*/ 14 w 63"/>
                  <a:gd name="T31" fmla="*/ 48 h 63"/>
                  <a:gd name="T32" fmla="*/ 18 w 63"/>
                  <a:gd name="T33" fmla="*/ 50 h 63"/>
                  <a:gd name="T34" fmla="*/ 24 w 63"/>
                  <a:gd name="T35" fmla="*/ 49 h 63"/>
                  <a:gd name="T36" fmla="*/ 37 w 63"/>
                  <a:gd name="T37" fmla="*/ 37 h 63"/>
                  <a:gd name="T38" fmla="*/ 48 w 63"/>
                  <a:gd name="T39" fmla="*/ 25 h 63"/>
                  <a:gd name="T40" fmla="*/ 50 w 63"/>
                  <a:gd name="T41" fmla="*/ 18 h 63"/>
                  <a:gd name="T42" fmla="*/ 48 w 63"/>
                  <a:gd name="T43" fmla="*/ 1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63">
                    <a:moveTo>
                      <a:pt x="56" y="7"/>
                    </a:moveTo>
                    <a:cubicBezTo>
                      <a:pt x="61" y="11"/>
                      <a:pt x="63" y="17"/>
                      <a:pt x="62" y="23"/>
                    </a:cubicBezTo>
                    <a:cubicBezTo>
                      <a:pt x="61" y="30"/>
                      <a:pt x="56" y="38"/>
                      <a:pt x="47" y="47"/>
                    </a:cubicBezTo>
                    <a:cubicBezTo>
                      <a:pt x="38" y="56"/>
                      <a:pt x="30" y="61"/>
                      <a:pt x="22" y="62"/>
                    </a:cubicBezTo>
                    <a:cubicBezTo>
                      <a:pt x="16" y="63"/>
                      <a:pt x="11" y="61"/>
                      <a:pt x="6" y="56"/>
                    </a:cubicBezTo>
                    <a:cubicBezTo>
                      <a:pt x="2" y="51"/>
                      <a:pt x="0" y="46"/>
                      <a:pt x="0" y="39"/>
                    </a:cubicBezTo>
                    <a:cubicBezTo>
                      <a:pt x="1" y="33"/>
                      <a:pt x="6" y="25"/>
                      <a:pt x="15" y="16"/>
                    </a:cubicBezTo>
                    <a:cubicBezTo>
                      <a:pt x="25" y="6"/>
                      <a:pt x="33" y="1"/>
                      <a:pt x="40" y="1"/>
                    </a:cubicBezTo>
                    <a:cubicBezTo>
                      <a:pt x="46" y="0"/>
                      <a:pt x="51" y="2"/>
                      <a:pt x="56" y="7"/>
                    </a:cubicBezTo>
                    <a:close/>
                    <a:moveTo>
                      <a:pt x="48" y="14"/>
                    </a:moveTo>
                    <a:cubicBezTo>
                      <a:pt x="47" y="13"/>
                      <a:pt x="46" y="13"/>
                      <a:pt x="44" y="12"/>
                    </a:cubicBezTo>
                    <a:cubicBezTo>
                      <a:pt x="43" y="12"/>
                      <a:pt x="41" y="13"/>
                      <a:pt x="38" y="14"/>
                    </a:cubicBezTo>
                    <a:cubicBezTo>
                      <a:pt x="35" y="16"/>
                      <a:pt x="31" y="20"/>
                      <a:pt x="25" y="25"/>
                    </a:cubicBezTo>
                    <a:cubicBezTo>
                      <a:pt x="19" y="31"/>
                      <a:pt x="16" y="35"/>
                      <a:pt x="14" y="38"/>
                    </a:cubicBezTo>
                    <a:cubicBezTo>
                      <a:pt x="13" y="41"/>
                      <a:pt x="12" y="43"/>
                      <a:pt x="12" y="44"/>
                    </a:cubicBezTo>
                    <a:cubicBezTo>
                      <a:pt x="12" y="46"/>
                      <a:pt x="13" y="47"/>
                      <a:pt x="14" y="48"/>
                    </a:cubicBezTo>
                    <a:cubicBezTo>
                      <a:pt x="15" y="50"/>
                      <a:pt x="17" y="50"/>
                      <a:pt x="18" y="50"/>
                    </a:cubicBezTo>
                    <a:cubicBezTo>
                      <a:pt x="20" y="51"/>
                      <a:pt x="22" y="50"/>
                      <a:pt x="24" y="49"/>
                    </a:cubicBezTo>
                    <a:cubicBezTo>
                      <a:pt x="27" y="47"/>
                      <a:pt x="31" y="43"/>
                      <a:pt x="37" y="37"/>
                    </a:cubicBezTo>
                    <a:cubicBezTo>
                      <a:pt x="43" y="32"/>
                      <a:pt x="46" y="28"/>
                      <a:pt x="48" y="25"/>
                    </a:cubicBezTo>
                    <a:cubicBezTo>
                      <a:pt x="50" y="22"/>
                      <a:pt x="50" y="20"/>
                      <a:pt x="50" y="18"/>
                    </a:cubicBezTo>
                    <a:cubicBezTo>
                      <a:pt x="50" y="17"/>
                      <a:pt x="49" y="15"/>
                      <a:pt x="4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1" name="Freeform 101"/>
              <p:cNvSpPr>
                <a:spLocks noEditPoints="1"/>
              </p:cNvSpPr>
              <p:nvPr/>
            </p:nvSpPr>
            <p:spPr bwMode="auto">
              <a:xfrm>
                <a:off x="3897313" y="1603375"/>
                <a:ext cx="123825" cy="103188"/>
              </a:xfrm>
              <a:custGeom>
                <a:avLst/>
                <a:gdLst>
                  <a:gd name="T0" fmla="*/ 11 w 78"/>
                  <a:gd name="T1" fmla="*/ 55 h 65"/>
                  <a:gd name="T2" fmla="*/ 23 w 78"/>
                  <a:gd name="T3" fmla="*/ 43 h 65"/>
                  <a:gd name="T4" fmla="*/ 0 w 78"/>
                  <a:gd name="T5" fmla="*/ 20 h 65"/>
                  <a:gd name="T6" fmla="*/ 9 w 78"/>
                  <a:gd name="T7" fmla="*/ 11 h 65"/>
                  <a:gd name="T8" fmla="*/ 69 w 78"/>
                  <a:gd name="T9" fmla="*/ 0 h 65"/>
                  <a:gd name="T10" fmla="*/ 78 w 78"/>
                  <a:gd name="T11" fmla="*/ 9 h 65"/>
                  <a:gd name="T12" fmla="*/ 42 w 78"/>
                  <a:gd name="T13" fmla="*/ 44 h 65"/>
                  <a:gd name="T14" fmla="*/ 49 w 78"/>
                  <a:gd name="T15" fmla="*/ 51 h 65"/>
                  <a:gd name="T16" fmla="*/ 40 w 78"/>
                  <a:gd name="T17" fmla="*/ 60 h 65"/>
                  <a:gd name="T18" fmla="*/ 33 w 78"/>
                  <a:gd name="T19" fmla="*/ 54 h 65"/>
                  <a:gd name="T20" fmla="*/ 21 w 78"/>
                  <a:gd name="T21" fmla="*/ 65 h 65"/>
                  <a:gd name="T22" fmla="*/ 11 w 78"/>
                  <a:gd name="T23" fmla="*/ 55 h 65"/>
                  <a:gd name="T24" fmla="*/ 32 w 78"/>
                  <a:gd name="T25" fmla="*/ 34 h 65"/>
                  <a:gd name="T26" fmla="*/ 51 w 78"/>
                  <a:gd name="T27" fmla="*/ 15 h 65"/>
                  <a:gd name="T28" fmla="*/ 19 w 78"/>
                  <a:gd name="T29" fmla="*/ 20 h 65"/>
                  <a:gd name="T30" fmla="*/ 32 w 78"/>
                  <a:gd name="T31" fmla="*/ 3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65">
                    <a:moveTo>
                      <a:pt x="11" y="55"/>
                    </a:moveTo>
                    <a:lnTo>
                      <a:pt x="23" y="43"/>
                    </a:lnTo>
                    <a:lnTo>
                      <a:pt x="0" y="20"/>
                    </a:lnTo>
                    <a:lnTo>
                      <a:pt x="9" y="11"/>
                    </a:lnTo>
                    <a:lnTo>
                      <a:pt x="69" y="0"/>
                    </a:lnTo>
                    <a:lnTo>
                      <a:pt x="78" y="9"/>
                    </a:lnTo>
                    <a:lnTo>
                      <a:pt x="42" y="44"/>
                    </a:lnTo>
                    <a:lnTo>
                      <a:pt x="49" y="51"/>
                    </a:lnTo>
                    <a:lnTo>
                      <a:pt x="40" y="60"/>
                    </a:lnTo>
                    <a:lnTo>
                      <a:pt x="33" y="54"/>
                    </a:lnTo>
                    <a:lnTo>
                      <a:pt x="21" y="65"/>
                    </a:lnTo>
                    <a:lnTo>
                      <a:pt x="11" y="55"/>
                    </a:lnTo>
                    <a:close/>
                    <a:moveTo>
                      <a:pt x="32" y="34"/>
                    </a:moveTo>
                    <a:lnTo>
                      <a:pt x="51" y="15"/>
                    </a:lnTo>
                    <a:lnTo>
                      <a:pt x="19" y="20"/>
                    </a:lnTo>
                    <a:lnTo>
                      <a:pt x="32"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sp>
          <p:nvSpPr>
            <p:cNvPr id="102" name="Freeform 102"/>
            <p:cNvSpPr>
              <a:spLocks noEditPoints="1"/>
            </p:cNvSpPr>
            <p:nvPr/>
          </p:nvSpPr>
          <p:spPr bwMode="auto">
            <a:xfrm>
              <a:off x="4361692" y="3065658"/>
              <a:ext cx="212584" cy="297997"/>
            </a:xfrm>
            <a:custGeom>
              <a:avLst/>
              <a:gdLst>
                <a:gd name="T0" fmla="*/ 64 w 112"/>
                <a:gd name="T1" fmla="*/ 157 h 157"/>
                <a:gd name="T2" fmla="*/ 64 w 112"/>
                <a:gd name="T3" fmla="*/ 126 h 157"/>
                <a:gd name="T4" fmla="*/ 0 w 112"/>
                <a:gd name="T5" fmla="*/ 126 h 157"/>
                <a:gd name="T6" fmla="*/ 0 w 112"/>
                <a:gd name="T7" fmla="*/ 100 h 157"/>
                <a:gd name="T8" fmla="*/ 68 w 112"/>
                <a:gd name="T9" fmla="*/ 0 h 157"/>
                <a:gd name="T10" fmla="*/ 93 w 112"/>
                <a:gd name="T11" fmla="*/ 0 h 157"/>
                <a:gd name="T12" fmla="*/ 93 w 112"/>
                <a:gd name="T13" fmla="*/ 100 h 157"/>
                <a:gd name="T14" fmla="*/ 112 w 112"/>
                <a:gd name="T15" fmla="*/ 100 h 157"/>
                <a:gd name="T16" fmla="*/ 112 w 112"/>
                <a:gd name="T17" fmla="*/ 126 h 157"/>
                <a:gd name="T18" fmla="*/ 93 w 112"/>
                <a:gd name="T19" fmla="*/ 126 h 157"/>
                <a:gd name="T20" fmla="*/ 93 w 112"/>
                <a:gd name="T21" fmla="*/ 157 h 157"/>
                <a:gd name="T22" fmla="*/ 64 w 112"/>
                <a:gd name="T23" fmla="*/ 157 h 157"/>
                <a:gd name="T24" fmla="*/ 64 w 112"/>
                <a:gd name="T25" fmla="*/ 100 h 157"/>
                <a:gd name="T26" fmla="*/ 64 w 112"/>
                <a:gd name="T27" fmla="*/ 46 h 157"/>
                <a:gd name="T28" fmla="*/ 27 w 112"/>
                <a:gd name="T29" fmla="*/ 100 h 157"/>
                <a:gd name="T30" fmla="*/ 64 w 112"/>
                <a:gd name="T31" fmla="*/ 10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57">
                  <a:moveTo>
                    <a:pt x="64" y="157"/>
                  </a:moveTo>
                  <a:lnTo>
                    <a:pt x="64" y="126"/>
                  </a:lnTo>
                  <a:lnTo>
                    <a:pt x="0" y="126"/>
                  </a:lnTo>
                  <a:lnTo>
                    <a:pt x="0" y="100"/>
                  </a:lnTo>
                  <a:lnTo>
                    <a:pt x="68" y="0"/>
                  </a:lnTo>
                  <a:lnTo>
                    <a:pt x="93" y="0"/>
                  </a:lnTo>
                  <a:lnTo>
                    <a:pt x="93" y="100"/>
                  </a:lnTo>
                  <a:lnTo>
                    <a:pt x="112" y="100"/>
                  </a:lnTo>
                  <a:lnTo>
                    <a:pt x="112" y="126"/>
                  </a:lnTo>
                  <a:lnTo>
                    <a:pt x="93" y="126"/>
                  </a:lnTo>
                  <a:lnTo>
                    <a:pt x="93" y="157"/>
                  </a:lnTo>
                  <a:lnTo>
                    <a:pt x="64" y="157"/>
                  </a:lnTo>
                  <a:close/>
                  <a:moveTo>
                    <a:pt x="64" y="100"/>
                  </a:moveTo>
                  <a:lnTo>
                    <a:pt x="64" y="46"/>
                  </a:lnTo>
                  <a:lnTo>
                    <a:pt x="27" y="100"/>
                  </a:lnTo>
                  <a:lnTo>
                    <a:pt x="64" y="100"/>
                  </a:lnTo>
                  <a:close/>
                </a:path>
              </a:pathLst>
            </a:custGeom>
            <a:grpFill/>
            <a:ln>
              <a:noFill/>
            </a:ln>
          </p:spPr>
          <p:txBody>
            <a:bodyPr vert="horz" wrap="square" lIns="121920" tIns="60960" rIns="121920" bIns="60960" numCol="1" anchor="t" anchorCtr="0" compatLnSpc="1"/>
            <a:lstStyle/>
            <a:p>
              <a:endParaRPr lang="zh-CN" altLang="en-US" sz="2400"/>
            </a:p>
          </p:txBody>
        </p:sp>
        <p:sp>
          <p:nvSpPr>
            <p:cNvPr id="103" name="Freeform 103"/>
            <p:cNvSpPr/>
            <p:nvPr/>
          </p:nvSpPr>
          <p:spPr bwMode="auto">
            <a:xfrm>
              <a:off x="4595155" y="3065658"/>
              <a:ext cx="203092" cy="297997"/>
            </a:xfrm>
            <a:custGeom>
              <a:avLst/>
              <a:gdLst>
                <a:gd name="T0" fmla="*/ 93 w 93"/>
                <a:gd name="T1" fmla="*/ 113 h 137"/>
                <a:gd name="T2" fmla="*/ 93 w 93"/>
                <a:gd name="T3" fmla="*/ 137 h 137"/>
                <a:gd name="T4" fmla="*/ 0 w 93"/>
                <a:gd name="T5" fmla="*/ 137 h 137"/>
                <a:gd name="T6" fmla="*/ 9 w 93"/>
                <a:gd name="T7" fmla="*/ 111 h 137"/>
                <a:gd name="T8" fmla="*/ 39 w 93"/>
                <a:gd name="T9" fmla="*/ 78 h 137"/>
                <a:gd name="T10" fmla="*/ 61 w 93"/>
                <a:gd name="T11" fmla="*/ 56 h 137"/>
                <a:gd name="T12" fmla="*/ 66 w 93"/>
                <a:gd name="T13" fmla="*/ 40 h 137"/>
                <a:gd name="T14" fmla="*/ 62 w 93"/>
                <a:gd name="T15" fmla="*/ 26 h 137"/>
                <a:gd name="T16" fmla="*/ 48 w 93"/>
                <a:gd name="T17" fmla="*/ 21 h 137"/>
                <a:gd name="T18" fmla="*/ 35 w 93"/>
                <a:gd name="T19" fmla="*/ 26 h 137"/>
                <a:gd name="T20" fmla="*/ 30 w 93"/>
                <a:gd name="T21" fmla="*/ 43 h 137"/>
                <a:gd name="T22" fmla="*/ 4 w 93"/>
                <a:gd name="T23" fmla="*/ 40 h 137"/>
                <a:gd name="T24" fmla="*/ 18 w 93"/>
                <a:gd name="T25" fmla="*/ 9 h 137"/>
                <a:gd name="T26" fmla="*/ 49 w 93"/>
                <a:gd name="T27" fmla="*/ 0 h 137"/>
                <a:gd name="T28" fmla="*/ 81 w 93"/>
                <a:gd name="T29" fmla="*/ 11 h 137"/>
                <a:gd name="T30" fmla="*/ 93 w 93"/>
                <a:gd name="T31" fmla="*/ 38 h 137"/>
                <a:gd name="T32" fmla="*/ 89 w 93"/>
                <a:gd name="T33" fmla="*/ 55 h 137"/>
                <a:gd name="T34" fmla="*/ 79 w 93"/>
                <a:gd name="T35" fmla="*/ 73 h 137"/>
                <a:gd name="T36" fmla="*/ 62 w 93"/>
                <a:gd name="T37" fmla="*/ 90 h 137"/>
                <a:gd name="T38" fmla="*/ 46 w 93"/>
                <a:gd name="T39" fmla="*/ 106 h 137"/>
                <a:gd name="T40" fmla="*/ 40 w 93"/>
                <a:gd name="T41" fmla="*/ 113 h 137"/>
                <a:gd name="T42" fmla="*/ 93 w 93"/>
                <a:gd name="T43" fmla="*/ 11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137">
                  <a:moveTo>
                    <a:pt x="93" y="113"/>
                  </a:moveTo>
                  <a:cubicBezTo>
                    <a:pt x="93" y="137"/>
                    <a:pt x="93" y="137"/>
                    <a:pt x="93" y="137"/>
                  </a:cubicBezTo>
                  <a:cubicBezTo>
                    <a:pt x="0" y="137"/>
                    <a:pt x="0" y="137"/>
                    <a:pt x="0" y="137"/>
                  </a:cubicBezTo>
                  <a:cubicBezTo>
                    <a:pt x="1" y="128"/>
                    <a:pt x="4" y="119"/>
                    <a:pt x="9" y="111"/>
                  </a:cubicBezTo>
                  <a:cubicBezTo>
                    <a:pt x="14" y="103"/>
                    <a:pt x="24" y="92"/>
                    <a:pt x="39" y="78"/>
                  </a:cubicBezTo>
                  <a:cubicBezTo>
                    <a:pt x="51" y="67"/>
                    <a:pt x="58" y="60"/>
                    <a:pt x="61" y="56"/>
                  </a:cubicBezTo>
                  <a:cubicBezTo>
                    <a:pt x="64" y="50"/>
                    <a:pt x="66" y="45"/>
                    <a:pt x="66" y="40"/>
                  </a:cubicBezTo>
                  <a:cubicBezTo>
                    <a:pt x="66" y="34"/>
                    <a:pt x="65" y="29"/>
                    <a:pt x="62" y="26"/>
                  </a:cubicBezTo>
                  <a:cubicBezTo>
                    <a:pt x="58" y="23"/>
                    <a:pt x="54" y="21"/>
                    <a:pt x="48" y="21"/>
                  </a:cubicBezTo>
                  <a:cubicBezTo>
                    <a:pt x="43" y="21"/>
                    <a:pt x="39" y="23"/>
                    <a:pt x="35" y="26"/>
                  </a:cubicBezTo>
                  <a:cubicBezTo>
                    <a:pt x="32" y="30"/>
                    <a:pt x="30" y="35"/>
                    <a:pt x="30" y="43"/>
                  </a:cubicBezTo>
                  <a:cubicBezTo>
                    <a:pt x="4" y="40"/>
                    <a:pt x="4" y="40"/>
                    <a:pt x="4" y="40"/>
                  </a:cubicBezTo>
                  <a:cubicBezTo>
                    <a:pt x="5" y="26"/>
                    <a:pt x="10" y="15"/>
                    <a:pt x="18" y="9"/>
                  </a:cubicBezTo>
                  <a:cubicBezTo>
                    <a:pt x="26" y="3"/>
                    <a:pt x="37" y="0"/>
                    <a:pt x="49" y="0"/>
                  </a:cubicBezTo>
                  <a:cubicBezTo>
                    <a:pt x="63" y="0"/>
                    <a:pt x="73" y="3"/>
                    <a:pt x="81" y="11"/>
                  </a:cubicBezTo>
                  <a:cubicBezTo>
                    <a:pt x="89" y="18"/>
                    <a:pt x="93" y="27"/>
                    <a:pt x="93" y="38"/>
                  </a:cubicBezTo>
                  <a:cubicBezTo>
                    <a:pt x="93" y="44"/>
                    <a:pt x="92" y="50"/>
                    <a:pt x="89" y="55"/>
                  </a:cubicBezTo>
                  <a:cubicBezTo>
                    <a:pt x="87" y="61"/>
                    <a:pt x="84" y="67"/>
                    <a:pt x="79" y="73"/>
                  </a:cubicBezTo>
                  <a:cubicBezTo>
                    <a:pt x="76" y="77"/>
                    <a:pt x="70" y="83"/>
                    <a:pt x="62" y="90"/>
                  </a:cubicBezTo>
                  <a:cubicBezTo>
                    <a:pt x="53" y="98"/>
                    <a:pt x="48" y="103"/>
                    <a:pt x="46" y="106"/>
                  </a:cubicBezTo>
                  <a:cubicBezTo>
                    <a:pt x="44" y="108"/>
                    <a:pt x="42" y="111"/>
                    <a:pt x="40" y="113"/>
                  </a:cubicBezTo>
                  <a:lnTo>
                    <a:pt x="93" y="113"/>
                  </a:lnTo>
                  <a:close/>
                </a:path>
              </a:pathLst>
            </a:custGeom>
            <a:grpFill/>
            <a:ln>
              <a:noFill/>
            </a:ln>
          </p:spPr>
          <p:txBody>
            <a:bodyPr vert="horz" wrap="square" lIns="121920" tIns="60960" rIns="121920" bIns="60960" numCol="1" anchor="t" anchorCtr="0" compatLnSpc="1"/>
            <a:lstStyle/>
            <a:p>
              <a:endParaRPr lang="zh-CN" altLang="en-US" sz="2400"/>
            </a:p>
          </p:txBody>
        </p:sp>
        <p:sp>
          <p:nvSpPr>
            <p:cNvPr id="104" name="Freeform 104"/>
            <p:cNvSpPr>
              <a:spLocks noEditPoints="1"/>
            </p:cNvSpPr>
            <p:nvPr/>
          </p:nvSpPr>
          <p:spPr bwMode="auto">
            <a:xfrm>
              <a:off x="4836210" y="3061862"/>
              <a:ext cx="334060" cy="315079"/>
            </a:xfrm>
            <a:custGeom>
              <a:avLst/>
              <a:gdLst>
                <a:gd name="T0" fmla="*/ 0 w 153"/>
                <a:gd name="T1" fmla="*/ 36 h 145"/>
                <a:gd name="T2" fmla="*/ 8 w 153"/>
                <a:gd name="T3" fmla="*/ 9 h 145"/>
                <a:gd name="T4" fmla="*/ 30 w 153"/>
                <a:gd name="T5" fmla="*/ 0 h 145"/>
                <a:gd name="T6" fmla="*/ 52 w 153"/>
                <a:gd name="T7" fmla="*/ 9 h 145"/>
                <a:gd name="T8" fmla="*/ 60 w 153"/>
                <a:gd name="T9" fmla="*/ 36 h 145"/>
                <a:gd name="T10" fmla="*/ 52 w 153"/>
                <a:gd name="T11" fmla="*/ 63 h 145"/>
                <a:gd name="T12" fmla="*/ 30 w 153"/>
                <a:gd name="T13" fmla="*/ 72 h 145"/>
                <a:gd name="T14" fmla="*/ 8 w 153"/>
                <a:gd name="T15" fmla="*/ 63 h 145"/>
                <a:gd name="T16" fmla="*/ 0 w 153"/>
                <a:gd name="T17" fmla="*/ 36 h 145"/>
                <a:gd name="T18" fmla="*/ 20 w 153"/>
                <a:gd name="T19" fmla="*/ 36 h 145"/>
                <a:gd name="T20" fmla="*/ 23 w 153"/>
                <a:gd name="T21" fmla="*/ 54 h 145"/>
                <a:gd name="T22" fmla="*/ 30 w 153"/>
                <a:gd name="T23" fmla="*/ 57 h 145"/>
                <a:gd name="T24" fmla="*/ 36 w 153"/>
                <a:gd name="T25" fmla="*/ 54 h 145"/>
                <a:gd name="T26" fmla="*/ 39 w 153"/>
                <a:gd name="T27" fmla="*/ 36 h 145"/>
                <a:gd name="T28" fmla="*/ 36 w 153"/>
                <a:gd name="T29" fmla="*/ 18 h 145"/>
                <a:gd name="T30" fmla="*/ 30 w 153"/>
                <a:gd name="T31" fmla="*/ 14 h 145"/>
                <a:gd name="T32" fmla="*/ 23 w 153"/>
                <a:gd name="T33" fmla="*/ 18 h 145"/>
                <a:gd name="T34" fmla="*/ 20 w 153"/>
                <a:gd name="T35" fmla="*/ 36 h 145"/>
                <a:gd name="T36" fmla="*/ 50 w 153"/>
                <a:gd name="T37" fmla="*/ 145 h 145"/>
                <a:gd name="T38" fmla="*/ 30 w 153"/>
                <a:gd name="T39" fmla="*/ 145 h 145"/>
                <a:gd name="T40" fmla="*/ 103 w 153"/>
                <a:gd name="T41" fmla="*/ 0 h 145"/>
                <a:gd name="T42" fmla="*/ 122 w 153"/>
                <a:gd name="T43" fmla="*/ 0 h 145"/>
                <a:gd name="T44" fmla="*/ 50 w 153"/>
                <a:gd name="T45" fmla="*/ 145 h 145"/>
                <a:gd name="T46" fmla="*/ 92 w 153"/>
                <a:gd name="T47" fmla="*/ 109 h 145"/>
                <a:gd name="T48" fmla="*/ 100 w 153"/>
                <a:gd name="T49" fmla="*/ 81 h 145"/>
                <a:gd name="T50" fmla="*/ 122 w 153"/>
                <a:gd name="T51" fmla="*/ 72 h 145"/>
                <a:gd name="T52" fmla="*/ 145 w 153"/>
                <a:gd name="T53" fmla="*/ 81 h 145"/>
                <a:gd name="T54" fmla="*/ 153 w 153"/>
                <a:gd name="T55" fmla="*/ 109 h 145"/>
                <a:gd name="T56" fmla="*/ 145 w 153"/>
                <a:gd name="T57" fmla="*/ 136 h 145"/>
                <a:gd name="T58" fmla="*/ 123 w 153"/>
                <a:gd name="T59" fmla="*/ 145 h 145"/>
                <a:gd name="T60" fmla="*/ 100 w 153"/>
                <a:gd name="T61" fmla="*/ 136 h 145"/>
                <a:gd name="T62" fmla="*/ 92 w 153"/>
                <a:gd name="T63" fmla="*/ 109 h 145"/>
                <a:gd name="T64" fmla="*/ 113 w 153"/>
                <a:gd name="T65" fmla="*/ 108 h 145"/>
                <a:gd name="T66" fmla="*/ 116 w 153"/>
                <a:gd name="T67" fmla="*/ 126 h 145"/>
                <a:gd name="T68" fmla="*/ 122 w 153"/>
                <a:gd name="T69" fmla="*/ 130 h 145"/>
                <a:gd name="T70" fmla="*/ 129 w 153"/>
                <a:gd name="T71" fmla="*/ 126 h 145"/>
                <a:gd name="T72" fmla="*/ 132 w 153"/>
                <a:gd name="T73" fmla="*/ 108 h 145"/>
                <a:gd name="T74" fmla="*/ 129 w 153"/>
                <a:gd name="T75" fmla="*/ 90 h 145"/>
                <a:gd name="T76" fmla="*/ 122 w 153"/>
                <a:gd name="T77" fmla="*/ 87 h 145"/>
                <a:gd name="T78" fmla="*/ 116 w 153"/>
                <a:gd name="T79" fmla="*/ 90 h 145"/>
                <a:gd name="T80" fmla="*/ 113 w 153"/>
                <a:gd name="T81" fmla="*/ 10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3" h="145">
                  <a:moveTo>
                    <a:pt x="0" y="36"/>
                  </a:moveTo>
                  <a:cubicBezTo>
                    <a:pt x="0" y="24"/>
                    <a:pt x="2" y="15"/>
                    <a:pt x="8" y="9"/>
                  </a:cubicBezTo>
                  <a:cubicBezTo>
                    <a:pt x="13" y="3"/>
                    <a:pt x="20" y="0"/>
                    <a:pt x="30" y="0"/>
                  </a:cubicBezTo>
                  <a:cubicBezTo>
                    <a:pt x="39" y="0"/>
                    <a:pt x="47" y="3"/>
                    <a:pt x="52" y="9"/>
                  </a:cubicBezTo>
                  <a:cubicBezTo>
                    <a:pt x="57" y="15"/>
                    <a:pt x="60" y="24"/>
                    <a:pt x="60" y="36"/>
                  </a:cubicBezTo>
                  <a:cubicBezTo>
                    <a:pt x="60" y="48"/>
                    <a:pt x="57" y="57"/>
                    <a:pt x="52" y="63"/>
                  </a:cubicBezTo>
                  <a:cubicBezTo>
                    <a:pt x="47" y="69"/>
                    <a:pt x="39" y="72"/>
                    <a:pt x="30" y="72"/>
                  </a:cubicBezTo>
                  <a:cubicBezTo>
                    <a:pt x="21" y="72"/>
                    <a:pt x="13" y="69"/>
                    <a:pt x="8" y="63"/>
                  </a:cubicBezTo>
                  <a:cubicBezTo>
                    <a:pt x="2" y="57"/>
                    <a:pt x="0" y="48"/>
                    <a:pt x="0" y="36"/>
                  </a:cubicBezTo>
                  <a:close/>
                  <a:moveTo>
                    <a:pt x="20" y="36"/>
                  </a:moveTo>
                  <a:cubicBezTo>
                    <a:pt x="20" y="45"/>
                    <a:pt x="21" y="51"/>
                    <a:pt x="23" y="54"/>
                  </a:cubicBezTo>
                  <a:cubicBezTo>
                    <a:pt x="25" y="56"/>
                    <a:pt x="27" y="57"/>
                    <a:pt x="30" y="57"/>
                  </a:cubicBezTo>
                  <a:cubicBezTo>
                    <a:pt x="32" y="57"/>
                    <a:pt x="35" y="56"/>
                    <a:pt x="36" y="54"/>
                  </a:cubicBezTo>
                  <a:cubicBezTo>
                    <a:pt x="38" y="51"/>
                    <a:pt x="39" y="45"/>
                    <a:pt x="39" y="36"/>
                  </a:cubicBezTo>
                  <a:cubicBezTo>
                    <a:pt x="39" y="27"/>
                    <a:pt x="38" y="21"/>
                    <a:pt x="36" y="18"/>
                  </a:cubicBezTo>
                  <a:cubicBezTo>
                    <a:pt x="35" y="16"/>
                    <a:pt x="32" y="14"/>
                    <a:pt x="30" y="14"/>
                  </a:cubicBezTo>
                  <a:cubicBezTo>
                    <a:pt x="27" y="14"/>
                    <a:pt x="25" y="16"/>
                    <a:pt x="23" y="18"/>
                  </a:cubicBezTo>
                  <a:cubicBezTo>
                    <a:pt x="21" y="21"/>
                    <a:pt x="20" y="27"/>
                    <a:pt x="20" y="36"/>
                  </a:cubicBezTo>
                  <a:close/>
                  <a:moveTo>
                    <a:pt x="50" y="145"/>
                  </a:moveTo>
                  <a:cubicBezTo>
                    <a:pt x="30" y="145"/>
                    <a:pt x="30" y="145"/>
                    <a:pt x="30" y="145"/>
                  </a:cubicBezTo>
                  <a:cubicBezTo>
                    <a:pt x="103" y="0"/>
                    <a:pt x="103" y="0"/>
                    <a:pt x="103" y="0"/>
                  </a:cubicBezTo>
                  <a:cubicBezTo>
                    <a:pt x="122" y="0"/>
                    <a:pt x="122" y="0"/>
                    <a:pt x="122" y="0"/>
                  </a:cubicBezTo>
                  <a:lnTo>
                    <a:pt x="50" y="145"/>
                  </a:lnTo>
                  <a:close/>
                  <a:moveTo>
                    <a:pt x="92" y="109"/>
                  </a:moveTo>
                  <a:cubicBezTo>
                    <a:pt x="92" y="96"/>
                    <a:pt x="95" y="87"/>
                    <a:pt x="100" y="81"/>
                  </a:cubicBezTo>
                  <a:cubicBezTo>
                    <a:pt x="106" y="75"/>
                    <a:pt x="113" y="72"/>
                    <a:pt x="122" y="72"/>
                  </a:cubicBezTo>
                  <a:cubicBezTo>
                    <a:pt x="132" y="72"/>
                    <a:pt x="139" y="75"/>
                    <a:pt x="145" y="81"/>
                  </a:cubicBezTo>
                  <a:cubicBezTo>
                    <a:pt x="150" y="87"/>
                    <a:pt x="153" y="96"/>
                    <a:pt x="153" y="109"/>
                  </a:cubicBezTo>
                  <a:cubicBezTo>
                    <a:pt x="153" y="121"/>
                    <a:pt x="150" y="130"/>
                    <a:pt x="145" y="136"/>
                  </a:cubicBezTo>
                  <a:cubicBezTo>
                    <a:pt x="139" y="142"/>
                    <a:pt x="132" y="145"/>
                    <a:pt x="123" y="145"/>
                  </a:cubicBezTo>
                  <a:cubicBezTo>
                    <a:pt x="113" y="145"/>
                    <a:pt x="106" y="142"/>
                    <a:pt x="100" y="136"/>
                  </a:cubicBezTo>
                  <a:cubicBezTo>
                    <a:pt x="95" y="130"/>
                    <a:pt x="92" y="121"/>
                    <a:pt x="92" y="109"/>
                  </a:cubicBezTo>
                  <a:close/>
                  <a:moveTo>
                    <a:pt x="113" y="108"/>
                  </a:moveTo>
                  <a:cubicBezTo>
                    <a:pt x="113" y="117"/>
                    <a:pt x="114" y="123"/>
                    <a:pt x="116" y="126"/>
                  </a:cubicBezTo>
                  <a:cubicBezTo>
                    <a:pt x="117" y="129"/>
                    <a:pt x="119" y="130"/>
                    <a:pt x="122" y="130"/>
                  </a:cubicBezTo>
                  <a:cubicBezTo>
                    <a:pt x="125" y="130"/>
                    <a:pt x="127" y="129"/>
                    <a:pt x="129" y="126"/>
                  </a:cubicBezTo>
                  <a:cubicBezTo>
                    <a:pt x="131" y="123"/>
                    <a:pt x="132" y="117"/>
                    <a:pt x="132" y="108"/>
                  </a:cubicBezTo>
                  <a:cubicBezTo>
                    <a:pt x="132" y="100"/>
                    <a:pt x="131" y="94"/>
                    <a:pt x="129" y="90"/>
                  </a:cubicBezTo>
                  <a:cubicBezTo>
                    <a:pt x="127" y="88"/>
                    <a:pt x="125" y="87"/>
                    <a:pt x="122" y="87"/>
                  </a:cubicBezTo>
                  <a:cubicBezTo>
                    <a:pt x="119" y="87"/>
                    <a:pt x="117" y="88"/>
                    <a:pt x="116" y="90"/>
                  </a:cubicBezTo>
                  <a:cubicBezTo>
                    <a:pt x="114" y="94"/>
                    <a:pt x="113" y="100"/>
                    <a:pt x="113" y="108"/>
                  </a:cubicBezTo>
                  <a:close/>
                </a:path>
              </a:pathLst>
            </a:custGeom>
            <a:grpFill/>
            <a:ln>
              <a:noFill/>
            </a:ln>
          </p:spPr>
          <p:txBody>
            <a:bodyPr vert="horz" wrap="square" lIns="121920" tIns="60960" rIns="121920" bIns="60960" numCol="1" anchor="t" anchorCtr="0" compatLnSpc="1"/>
            <a:lstStyle/>
            <a:p>
              <a:endParaRPr lang="zh-CN" altLang="en-US" sz="2400"/>
            </a:p>
          </p:txBody>
        </p:sp>
        <p:sp>
          <p:nvSpPr>
            <p:cNvPr id="105" name="Freeform 105"/>
            <p:cNvSpPr/>
            <p:nvPr/>
          </p:nvSpPr>
          <p:spPr bwMode="auto">
            <a:xfrm>
              <a:off x="6559653" y="2553181"/>
              <a:ext cx="201195" cy="301793"/>
            </a:xfrm>
            <a:custGeom>
              <a:avLst/>
              <a:gdLst>
                <a:gd name="T0" fmla="*/ 0 w 93"/>
                <a:gd name="T1" fmla="*/ 100 h 138"/>
                <a:gd name="T2" fmla="*/ 26 w 93"/>
                <a:gd name="T3" fmla="*/ 97 h 138"/>
                <a:gd name="T4" fmla="*/ 33 w 93"/>
                <a:gd name="T5" fmla="*/ 111 h 138"/>
                <a:gd name="T6" fmla="*/ 46 w 93"/>
                <a:gd name="T7" fmla="*/ 117 h 138"/>
                <a:gd name="T8" fmla="*/ 60 w 93"/>
                <a:gd name="T9" fmla="*/ 110 h 138"/>
                <a:gd name="T10" fmla="*/ 65 w 93"/>
                <a:gd name="T11" fmla="*/ 90 h 138"/>
                <a:gd name="T12" fmla="*/ 60 w 93"/>
                <a:gd name="T13" fmla="*/ 71 h 138"/>
                <a:gd name="T14" fmla="*/ 45 w 93"/>
                <a:gd name="T15" fmla="*/ 64 h 138"/>
                <a:gd name="T16" fmla="*/ 25 w 93"/>
                <a:gd name="T17" fmla="*/ 74 h 138"/>
                <a:gd name="T18" fmla="*/ 3 w 93"/>
                <a:gd name="T19" fmla="*/ 71 h 138"/>
                <a:gd name="T20" fmla="*/ 17 w 93"/>
                <a:gd name="T21" fmla="*/ 0 h 138"/>
                <a:gd name="T22" fmla="*/ 86 w 93"/>
                <a:gd name="T23" fmla="*/ 0 h 138"/>
                <a:gd name="T24" fmla="*/ 86 w 93"/>
                <a:gd name="T25" fmla="*/ 25 h 138"/>
                <a:gd name="T26" fmla="*/ 37 w 93"/>
                <a:gd name="T27" fmla="*/ 25 h 138"/>
                <a:gd name="T28" fmla="*/ 33 w 93"/>
                <a:gd name="T29" fmla="*/ 48 h 138"/>
                <a:gd name="T30" fmla="*/ 51 w 93"/>
                <a:gd name="T31" fmla="*/ 43 h 138"/>
                <a:gd name="T32" fmla="*/ 80 w 93"/>
                <a:gd name="T33" fmla="*/ 56 h 138"/>
                <a:gd name="T34" fmla="*/ 93 w 93"/>
                <a:gd name="T35" fmla="*/ 89 h 138"/>
                <a:gd name="T36" fmla="*/ 83 w 93"/>
                <a:gd name="T37" fmla="*/ 119 h 138"/>
                <a:gd name="T38" fmla="*/ 46 w 93"/>
                <a:gd name="T39" fmla="*/ 138 h 138"/>
                <a:gd name="T40" fmla="*/ 15 w 93"/>
                <a:gd name="T41" fmla="*/ 127 h 138"/>
                <a:gd name="T42" fmla="*/ 0 w 93"/>
                <a:gd name="T43" fmla="*/ 10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138">
                  <a:moveTo>
                    <a:pt x="0" y="100"/>
                  </a:moveTo>
                  <a:cubicBezTo>
                    <a:pt x="26" y="97"/>
                    <a:pt x="26" y="97"/>
                    <a:pt x="26" y="97"/>
                  </a:cubicBezTo>
                  <a:cubicBezTo>
                    <a:pt x="27" y="103"/>
                    <a:pt x="29" y="108"/>
                    <a:pt x="33" y="111"/>
                  </a:cubicBezTo>
                  <a:cubicBezTo>
                    <a:pt x="37" y="115"/>
                    <a:pt x="41" y="117"/>
                    <a:pt x="46" y="117"/>
                  </a:cubicBezTo>
                  <a:cubicBezTo>
                    <a:pt x="51" y="117"/>
                    <a:pt x="56" y="114"/>
                    <a:pt x="60" y="110"/>
                  </a:cubicBezTo>
                  <a:cubicBezTo>
                    <a:pt x="64" y="105"/>
                    <a:pt x="65" y="99"/>
                    <a:pt x="65" y="90"/>
                  </a:cubicBezTo>
                  <a:cubicBezTo>
                    <a:pt x="65" y="81"/>
                    <a:pt x="64" y="75"/>
                    <a:pt x="60" y="71"/>
                  </a:cubicBezTo>
                  <a:cubicBezTo>
                    <a:pt x="56" y="67"/>
                    <a:pt x="51" y="64"/>
                    <a:pt x="45" y="64"/>
                  </a:cubicBezTo>
                  <a:cubicBezTo>
                    <a:pt x="38" y="64"/>
                    <a:pt x="31" y="68"/>
                    <a:pt x="25" y="74"/>
                  </a:cubicBezTo>
                  <a:cubicBezTo>
                    <a:pt x="3" y="71"/>
                    <a:pt x="3" y="71"/>
                    <a:pt x="3" y="71"/>
                  </a:cubicBezTo>
                  <a:cubicBezTo>
                    <a:pt x="17" y="0"/>
                    <a:pt x="17" y="0"/>
                    <a:pt x="17" y="0"/>
                  </a:cubicBezTo>
                  <a:cubicBezTo>
                    <a:pt x="86" y="0"/>
                    <a:pt x="86" y="0"/>
                    <a:pt x="86" y="0"/>
                  </a:cubicBezTo>
                  <a:cubicBezTo>
                    <a:pt x="86" y="25"/>
                    <a:pt x="86" y="25"/>
                    <a:pt x="86" y="25"/>
                  </a:cubicBezTo>
                  <a:cubicBezTo>
                    <a:pt x="37" y="25"/>
                    <a:pt x="37" y="25"/>
                    <a:pt x="37" y="25"/>
                  </a:cubicBezTo>
                  <a:cubicBezTo>
                    <a:pt x="33" y="48"/>
                    <a:pt x="33" y="48"/>
                    <a:pt x="33" y="48"/>
                  </a:cubicBezTo>
                  <a:cubicBezTo>
                    <a:pt x="39" y="45"/>
                    <a:pt x="45" y="43"/>
                    <a:pt x="51" y="43"/>
                  </a:cubicBezTo>
                  <a:cubicBezTo>
                    <a:pt x="62" y="43"/>
                    <a:pt x="72" y="48"/>
                    <a:pt x="80" y="56"/>
                  </a:cubicBezTo>
                  <a:cubicBezTo>
                    <a:pt x="88" y="65"/>
                    <a:pt x="93" y="76"/>
                    <a:pt x="93" y="89"/>
                  </a:cubicBezTo>
                  <a:cubicBezTo>
                    <a:pt x="93" y="101"/>
                    <a:pt x="89" y="111"/>
                    <a:pt x="83" y="119"/>
                  </a:cubicBezTo>
                  <a:cubicBezTo>
                    <a:pt x="74" y="132"/>
                    <a:pt x="61" y="138"/>
                    <a:pt x="46" y="138"/>
                  </a:cubicBezTo>
                  <a:cubicBezTo>
                    <a:pt x="33" y="138"/>
                    <a:pt x="23" y="134"/>
                    <a:pt x="15" y="127"/>
                  </a:cubicBezTo>
                  <a:cubicBezTo>
                    <a:pt x="7" y="121"/>
                    <a:pt x="2" y="111"/>
                    <a:pt x="0" y="100"/>
                  </a:cubicBezTo>
                  <a:close/>
                </a:path>
              </a:pathLst>
            </a:custGeom>
            <a:grpFill/>
            <a:ln>
              <a:noFill/>
            </a:ln>
          </p:spPr>
          <p:txBody>
            <a:bodyPr vert="horz" wrap="square" lIns="121920" tIns="60960" rIns="121920" bIns="60960" numCol="1" anchor="t" anchorCtr="0" compatLnSpc="1"/>
            <a:lstStyle/>
            <a:p>
              <a:endParaRPr lang="zh-CN" altLang="en-US" sz="2400"/>
            </a:p>
          </p:txBody>
        </p:sp>
        <p:sp>
          <p:nvSpPr>
            <p:cNvPr id="106" name="Freeform 106"/>
            <p:cNvSpPr>
              <a:spLocks noEditPoints="1"/>
            </p:cNvSpPr>
            <p:nvPr/>
          </p:nvSpPr>
          <p:spPr bwMode="auto">
            <a:xfrm>
              <a:off x="6789321" y="2549383"/>
              <a:ext cx="195500" cy="305589"/>
            </a:xfrm>
            <a:custGeom>
              <a:avLst/>
              <a:gdLst>
                <a:gd name="T0" fmla="*/ 45 w 89"/>
                <a:gd name="T1" fmla="*/ 0 h 140"/>
                <a:gd name="T2" fmla="*/ 76 w 89"/>
                <a:gd name="T3" fmla="*/ 14 h 140"/>
                <a:gd name="T4" fmla="*/ 89 w 89"/>
                <a:gd name="T5" fmla="*/ 70 h 140"/>
                <a:gd name="T6" fmla="*/ 76 w 89"/>
                <a:gd name="T7" fmla="*/ 126 h 140"/>
                <a:gd name="T8" fmla="*/ 45 w 89"/>
                <a:gd name="T9" fmla="*/ 140 h 140"/>
                <a:gd name="T10" fmla="*/ 13 w 89"/>
                <a:gd name="T11" fmla="*/ 124 h 140"/>
                <a:gd name="T12" fmla="*/ 0 w 89"/>
                <a:gd name="T13" fmla="*/ 69 h 140"/>
                <a:gd name="T14" fmla="*/ 14 w 89"/>
                <a:gd name="T15" fmla="*/ 14 h 140"/>
                <a:gd name="T16" fmla="*/ 45 w 89"/>
                <a:gd name="T17" fmla="*/ 0 h 140"/>
                <a:gd name="T18" fmla="*/ 45 w 89"/>
                <a:gd name="T19" fmla="*/ 21 h 140"/>
                <a:gd name="T20" fmla="*/ 36 w 89"/>
                <a:gd name="T21" fmla="*/ 24 h 140"/>
                <a:gd name="T22" fmla="*/ 31 w 89"/>
                <a:gd name="T23" fmla="*/ 35 h 140"/>
                <a:gd name="T24" fmla="*/ 28 w 89"/>
                <a:gd name="T25" fmla="*/ 70 h 140"/>
                <a:gd name="T26" fmla="*/ 30 w 89"/>
                <a:gd name="T27" fmla="*/ 103 h 140"/>
                <a:gd name="T28" fmla="*/ 36 w 89"/>
                <a:gd name="T29" fmla="*/ 115 h 140"/>
                <a:gd name="T30" fmla="*/ 45 w 89"/>
                <a:gd name="T31" fmla="*/ 118 h 140"/>
                <a:gd name="T32" fmla="*/ 53 w 89"/>
                <a:gd name="T33" fmla="*/ 115 h 140"/>
                <a:gd name="T34" fmla="*/ 59 w 89"/>
                <a:gd name="T35" fmla="*/ 104 h 140"/>
                <a:gd name="T36" fmla="*/ 62 w 89"/>
                <a:gd name="T37" fmla="*/ 70 h 140"/>
                <a:gd name="T38" fmla="*/ 60 w 89"/>
                <a:gd name="T39" fmla="*/ 36 h 140"/>
                <a:gd name="T40" fmla="*/ 53 w 89"/>
                <a:gd name="T41" fmla="*/ 24 h 140"/>
                <a:gd name="T42" fmla="*/ 45 w 89"/>
                <a:gd name="T43" fmla="*/ 2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 h="140">
                  <a:moveTo>
                    <a:pt x="45" y="0"/>
                  </a:moveTo>
                  <a:cubicBezTo>
                    <a:pt x="58" y="0"/>
                    <a:pt x="69" y="4"/>
                    <a:pt x="76" y="14"/>
                  </a:cubicBezTo>
                  <a:cubicBezTo>
                    <a:pt x="85" y="25"/>
                    <a:pt x="89" y="44"/>
                    <a:pt x="89" y="70"/>
                  </a:cubicBezTo>
                  <a:cubicBezTo>
                    <a:pt x="89" y="96"/>
                    <a:pt x="85" y="114"/>
                    <a:pt x="76" y="126"/>
                  </a:cubicBezTo>
                  <a:cubicBezTo>
                    <a:pt x="69" y="135"/>
                    <a:pt x="58" y="140"/>
                    <a:pt x="45" y="140"/>
                  </a:cubicBezTo>
                  <a:cubicBezTo>
                    <a:pt x="32" y="140"/>
                    <a:pt x="21" y="134"/>
                    <a:pt x="13" y="124"/>
                  </a:cubicBezTo>
                  <a:cubicBezTo>
                    <a:pt x="4" y="114"/>
                    <a:pt x="0" y="96"/>
                    <a:pt x="0" y="69"/>
                  </a:cubicBezTo>
                  <a:cubicBezTo>
                    <a:pt x="0" y="44"/>
                    <a:pt x="5" y="25"/>
                    <a:pt x="14" y="14"/>
                  </a:cubicBezTo>
                  <a:cubicBezTo>
                    <a:pt x="21" y="4"/>
                    <a:pt x="32" y="0"/>
                    <a:pt x="45" y="0"/>
                  </a:cubicBezTo>
                  <a:close/>
                  <a:moveTo>
                    <a:pt x="45" y="21"/>
                  </a:moveTo>
                  <a:cubicBezTo>
                    <a:pt x="42" y="21"/>
                    <a:pt x="39" y="22"/>
                    <a:pt x="36" y="24"/>
                  </a:cubicBezTo>
                  <a:cubicBezTo>
                    <a:pt x="34" y="26"/>
                    <a:pt x="32" y="30"/>
                    <a:pt x="31" y="35"/>
                  </a:cubicBezTo>
                  <a:cubicBezTo>
                    <a:pt x="29" y="42"/>
                    <a:pt x="28" y="54"/>
                    <a:pt x="28" y="70"/>
                  </a:cubicBezTo>
                  <a:cubicBezTo>
                    <a:pt x="28" y="86"/>
                    <a:pt x="29" y="97"/>
                    <a:pt x="30" y="103"/>
                  </a:cubicBezTo>
                  <a:cubicBezTo>
                    <a:pt x="32" y="109"/>
                    <a:pt x="34" y="113"/>
                    <a:pt x="36" y="115"/>
                  </a:cubicBezTo>
                  <a:cubicBezTo>
                    <a:pt x="39" y="117"/>
                    <a:pt x="42" y="118"/>
                    <a:pt x="45" y="118"/>
                  </a:cubicBezTo>
                  <a:cubicBezTo>
                    <a:pt x="48" y="118"/>
                    <a:pt x="51" y="117"/>
                    <a:pt x="53" y="115"/>
                  </a:cubicBezTo>
                  <a:cubicBezTo>
                    <a:pt x="56" y="113"/>
                    <a:pt x="58" y="109"/>
                    <a:pt x="59" y="104"/>
                  </a:cubicBezTo>
                  <a:cubicBezTo>
                    <a:pt x="61" y="97"/>
                    <a:pt x="62" y="86"/>
                    <a:pt x="62" y="70"/>
                  </a:cubicBezTo>
                  <a:cubicBezTo>
                    <a:pt x="62" y="54"/>
                    <a:pt x="61" y="42"/>
                    <a:pt x="60" y="36"/>
                  </a:cubicBezTo>
                  <a:cubicBezTo>
                    <a:pt x="58" y="30"/>
                    <a:pt x="56" y="26"/>
                    <a:pt x="53" y="24"/>
                  </a:cubicBezTo>
                  <a:cubicBezTo>
                    <a:pt x="51" y="22"/>
                    <a:pt x="48" y="21"/>
                    <a:pt x="45" y="21"/>
                  </a:cubicBezTo>
                  <a:close/>
                </a:path>
              </a:pathLst>
            </a:custGeom>
            <a:grpFill/>
            <a:ln>
              <a:noFill/>
            </a:ln>
          </p:spPr>
          <p:txBody>
            <a:bodyPr vert="horz" wrap="square" lIns="121920" tIns="60960" rIns="121920" bIns="60960" numCol="1" anchor="t" anchorCtr="0" compatLnSpc="1"/>
            <a:lstStyle/>
            <a:p>
              <a:endParaRPr lang="zh-CN" altLang="en-US" sz="2400"/>
            </a:p>
          </p:txBody>
        </p:sp>
        <p:sp>
          <p:nvSpPr>
            <p:cNvPr id="107" name="Freeform 107"/>
            <p:cNvSpPr>
              <a:spLocks noEditPoints="1"/>
            </p:cNvSpPr>
            <p:nvPr/>
          </p:nvSpPr>
          <p:spPr bwMode="auto">
            <a:xfrm>
              <a:off x="7022782" y="2545587"/>
              <a:ext cx="334060" cy="315079"/>
            </a:xfrm>
            <a:custGeom>
              <a:avLst/>
              <a:gdLst>
                <a:gd name="T0" fmla="*/ 0 w 153"/>
                <a:gd name="T1" fmla="*/ 36 h 145"/>
                <a:gd name="T2" fmla="*/ 8 w 153"/>
                <a:gd name="T3" fmla="*/ 9 h 145"/>
                <a:gd name="T4" fmla="*/ 30 w 153"/>
                <a:gd name="T5" fmla="*/ 0 h 145"/>
                <a:gd name="T6" fmla="*/ 53 w 153"/>
                <a:gd name="T7" fmla="*/ 9 h 145"/>
                <a:gd name="T8" fmla="*/ 61 w 153"/>
                <a:gd name="T9" fmla="*/ 36 h 145"/>
                <a:gd name="T10" fmla="*/ 53 w 153"/>
                <a:gd name="T11" fmla="*/ 63 h 145"/>
                <a:gd name="T12" fmla="*/ 31 w 153"/>
                <a:gd name="T13" fmla="*/ 72 h 145"/>
                <a:gd name="T14" fmla="*/ 8 w 153"/>
                <a:gd name="T15" fmla="*/ 63 h 145"/>
                <a:gd name="T16" fmla="*/ 0 w 153"/>
                <a:gd name="T17" fmla="*/ 36 h 145"/>
                <a:gd name="T18" fmla="*/ 21 w 153"/>
                <a:gd name="T19" fmla="*/ 36 h 145"/>
                <a:gd name="T20" fmla="*/ 24 w 153"/>
                <a:gd name="T21" fmla="*/ 54 h 145"/>
                <a:gd name="T22" fmla="*/ 30 w 153"/>
                <a:gd name="T23" fmla="*/ 57 h 145"/>
                <a:gd name="T24" fmla="*/ 37 w 153"/>
                <a:gd name="T25" fmla="*/ 54 h 145"/>
                <a:gd name="T26" fmla="*/ 40 w 153"/>
                <a:gd name="T27" fmla="*/ 36 h 145"/>
                <a:gd name="T28" fmla="*/ 37 w 153"/>
                <a:gd name="T29" fmla="*/ 18 h 145"/>
                <a:gd name="T30" fmla="*/ 30 w 153"/>
                <a:gd name="T31" fmla="*/ 14 h 145"/>
                <a:gd name="T32" fmla="*/ 24 w 153"/>
                <a:gd name="T33" fmla="*/ 18 h 145"/>
                <a:gd name="T34" fmla="*/ 21 w 153"/>
                <a:gd name="T35" fmla="*/ 36 h 145"/>
                <a:gd name="T36" fmla="*/ 50 w 153"/>
                <a:gd name="T37" fmla="*/ 144 h 145"/>
                <a:gd name="T38" fmla="*/ 31 w 153"/>
                <a:gd name="T39" fmla="*/ 144 h 145"/>
                <a:gd name="T40" fmla="*/ 104 w 153"/>
                <a:gd name="T41" fmla="*/ 0 h 145"/>
                <a:gd name="T42" fmla="*/ 123 w 153"/>
                <a:gd name="T43" fmla="*/ 0 h 145"/>
                <a:gd name="T44" fmla="*/ 50 w 153"/>
                <a:gd name="T45" fmla="*/ 144 h 145"/>
                <a:gd name="T46" fmla="*/ 93 w 153"/>
                <a:gd name="T47" fmla="*/ 108 h 145"/>
                <a:gd name="T48" fmla="*/ 101 w 153"/>
                <a:gd name="T49" fmla="*/ 81 h 145"/>
                <a:gd name="T50" fmla="*/ 123 w 153"/>
                <a:gd name="T51" fmla="*/ 72 h 145"/>
                <a:gd name="T52" fmla="*/ 145 w 153"/>
                <a:gd name="T53" fmla="*/ 81 h 145"/>
                <a:gd name="T54" fmla="*/ 153 w 153"/>
                <a:gd name="T55" fmla="*/ 108 h 145"/>
                <a:gd name="T56" fmla="*/ 145 w 153"/>
                <a:gd name="T57" fmla="*/ 136 h 145"/>
                <a:gd name="T58" fmla="*/ 123 w 153"/>
                <a:gd name="T59" fmla="*/ 145 h 145"/>
                <a:gd name="T60" fmla="*/ 101 w 153"/>
                <a:gd name="T61" fmla="*/ 136 h 145"/>
                <a:gd name="T62" fmla="*/ 93 w 153"/>
                <a:gd name="T63" fmla="*/ 108 h 145"/>
                <a:gd name="T64" fmla="*/ 113 w 153"/>
                <a:gd name="T65" fmla="*/ 108 h 145"/>
                <a:gd name="T66" fmla="*/ 116 w 153"/>
                <a:gd name="T67" fmla="*/ 126 h 145"/>
                <a:gd name="T68" fmla="*/ 123 w 153"/>
                <a:gd name="T69" fmla="*/ 130 h 145"/>
                <a:gd name="T70" fmla="*/ 129 w 153"/>
                <a:gd name="T71" fmla="*/ 126 h 145"/>
                <a:gd name="T72" fmla="*/ 132 w 153"/>
                <a:gd name="T73" fmla="*/ 108 h 145"/>
                <a:gd name="T74" fmla="*/ 129 w 153"/>
                <a:gd name="T75" fmla="*/ 90 h 145"/>
                <a:gd name="T76" fmla="*/ 123 w 153"/>
                <a:gd name="T77" fmla="*/ 87 h 145"/>
                <a:gd name="T78" fmla="*/ 116 w 153"/>
                <a:gd name="T79" fmla="*/ 90 h 145"/>
                <a:gd name="T80" fmla="*/ 113 w 153"/>
                <a:gd name="T81" fmla="*/ 10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3" h="145">
                  <a:moveTo>
                    <a:pt x="0" y="36"/>
                  </a:moveTo>
                  <a:cubicBezTo>
                    <a:pt x="0" y="24"/>
                    <a:pt x="3" y="15"/>
                    <a:pt x="8" y="9"/>
                  </a:cubicBezTo>
                  <a:cubicBezTo>
                    <a:pt x="14" y="3"/>
                    <a:pt x="21" y="0"/>
                    <a:pt x="30" y="0"/>
                  </a:cubicBezTo>
                  <a:cubicBezTo>
                    <a:pt x="40" y="0"/>
                    <a:pt x="47" y="3"/>
                    <a:pt x="53" y="9"/>
                  </a:cubicBezTo>
                  <a:cubicBezTo>
                    <a:pt x="58" y="15"/>
                    <a:pt x="61" y="24"/>
                    <a:pt x="61" y="36"/>
                  </a:cubicBezTo>
                  <a:cubicBezTo>
                    <a:pt x="61" y="48"/>
                    <a:pt x="58" y="57"/>
                    <a:pt x="53" y="63"/>
                  </a:cubicBezTo>
                  <a:cubicBezTo>
                    <a:pt x="47" y="69"/>
                    <a:pt x="40" y="72"/>
                    <a:pt x="31" y="72"/>
                  </a:cubicBezTo>
                  <a:cubicBezTo>
                    <a:pt x="21" y="72"/>
                    <a:pt x="14" y="69"/>
                    <a:pt x="8" y="63"/>
                  </a:cubicBezTo>
                  <a:cubicBezTo>
                    <a:pt x="3" y="57"/>
                    <a:pt x="0" y="48"/>
                    <a:pt x="0" y="36"/>
                  </a:cubicBezTo>
                  <a:close/>
                  <a:moveTo>
                    <a:pt x="21" y="36"/>
                  </a:moveTo>
                  <a:cubicBezTo>
                    <a:pt x="21" y="45"/>
                    <a:pt x="22" y="51"/>
                    <a:pt x="24" y="54"/>
                  </a:cubicBezTo>
                  <a:cubicBezTo>
                    <a:pt x="25" y="56"/>
                    <a:pt x="28" y="57"/>
                    <a:pt x="30" y="57"/>
                  </a:cubicBezTo>
                  <a:cubicBezTo>
                    <a:pt x="33" y="57"/>
                    <a:pt x="35" y="56"/>
                    <a:pt x="37" y="54"/>
                  </a:cubicBezTo>
                  <a:cubicBezTo>
                    <a:pt x="39" y="51"/>
                    <a:pt x="40" y="45"/>
                    <a:pt x="40" y="36"/>
                  </a:cubicBezTo>
                  <a:cubicBezTo>
                    <a:pt x="40" y="27"/>
                    <a:pt x="39" y="21"/>
                    <a:pt x="37" y="18"/>
                  </a:cubicBezTo>
                  <a:cubicBezTo>
                    <a:pt x="35" y="16"/>
                    <a:pt x="33" y="14"/>
                    <a:pt x="30" y="14"/>
                  </a:cubicBezTo>
                  <a:cubicBezTo>
                    <a:pt x="28" y="14"/>
                    <a:pt x="25" y="16"/>
                    <a:pt x="24" y="18"/>
                  </a:cubicBezTo>
                  <a:cubicBezTo>
                    <a:pt x="22" y="21"/>
                    <a:pt x="21" y="27"/>
                    <a:pt x="21" y="36"/>
                  </a:cubicBezTo>
                  <a:close/>
                  <a:moveTo>
                    <a:pt x="50" y="144"/>
                  </a:moveTo>
                  <a:cubicBezTo>
                    <a:pt x="31" y="144"/>
                    <a:pt x="31" y="144"/>
                    <a:pt x="31" y="144"/>
                  </a:cubicBezTo>
                  <a:cubicBezTo>
                    <a:pt x="104" y="0"/>
                    <a:pt x="104" y="0"/>
                    <a:pt x="104" y="0"/>
                  </a:cubicBezTo>
                  <a:cubicBezTo>
                    <a:pt x="123" y="0"/>
                    <a:pt x="123" y="0"/>
                    <a:pt x="123" y="0"/>
                  </a:cubicBezTo>
                  <a:lnTo>
                    <a:pt x="50" y="144"/>
                  </a:lnTo>
                  <a:close/>
                  <a:moveTo>
                    <a:pt x="93" y="108"/>
                  </a:moveTo>
                  <a:cubicBezTo>
                    <a:pt x="93" y="96"/>
                    <a:pt x="95" y="87"/>
                    <a:pt x="101" y="81"/>
                  </a:cubicBezTo>
                  <a:cubicBezTo>
                    <a:pt x="106" y="75"/>
                    <a:pt x="114" y="72"/>
                    <a:pt x="123" y="72"/>
                  </a:cubicBezTo>
                  <a:cubicBezTo>
                    <a:pt x="132" y="72"/>
                    <a:pt x="140" y="75"/>
                    <a:pt x="145" y="81"/>
                  </a:cubicBezTo>
                  <a:cubicBezTo>
                    <a:pt x="151" y="87"/>
                    <a:pt x="153" y="96"/>
                    <a:pt x="153" y="108"/>
                  </a:cubicBezTo>
                  <a:cubicBezTo>
                    <a:pt x="153" y="121"/>
                    <a:pt x="151" y="130"/>
                    <a:pt x="145" y="136"/>
                  </a:cubicBezTo>
                  <a:cubicBezTo>
                    <a:pt x="140" y="142"/>
                    <a:pt x="132" y="145"/>
                    <a:pt x="123" y="145"/>
                  </a:cubicBezTo>
                  <a:cubicBezTo>
                    <a:pt x="114" y="145"/>
                    <a:pt x="106" y="142"/>
                    <a:pt x="101" y="136"/>
                  </a:cubicBezTo>
                  <a:cubicBezTo>
                    <a:pt x="95" y="130"/>
                    <a:pt x="93" y="121"/>
                    <a:pt x="93" y="108"/>
                  </a:cubicBezTo>
                  <a:close/>
                  <a:moveTo>
                    <a:pt x="113" y="108"/>
                  </a:moveTo>
                  <a:cubicBezTo>
                    <a:pt x="113" y="117"/>
                    <a:pt x="114" y="123"/>
                    <a:pt x="116" y="126"/>
                  </a:cubicBezTo>
                  <a:cubicBezTo>
                    <a:pt x="118" y="129"/>
                    <a:pt x="120" y="130"/>
                    <a:pt x="123" y="130"/>
                  </a:cubicBezTo>
                  <a:cubicBezTo>
                    <a:pt x="126" y="130"/>
                    <a:pt x="128" y="129"/>
                    <a:pt x="129" y="126"/>
                  </a:cubicBezTo>
                  <a:cubicBezTo>
                    <a:pt x="131" y="123"/>
                    <a:pt x="132" y="117"/>
                    <a:pt x="132" y="108"/>
                  </a:cubicBezTo>
                  <a:cubicBezTo>
                    <a:pt x="132" y="99"/>
                    <a:pt x="131" y="93"/>
                    <a:pt x="129" y="90"/>
                  </a:cubicBezTo>
                  <a:cubicBezTo>
                    <a:pt x="128" y="88"/>
                    <a:pt x="126" y="87"/>
                    <a:pt x="123" y="87"/>
                  </a:cubicBezTo>
                  <a:cubicBezTo>
                    <a:pt x="120" y="87"/>
                    <a:pt x="118" y="88"/>
                    <a:pt x="116" y="90"/>
                  </a:cubicBezTo>
                  <a:cubicBezTo>
                    <a:pt x="114" y="93"/>
                    <a:pt x="113" y="99"/>
                    <a:pt x="113" y="108"/>
                  </a:cubicBezTo>
                  <a:close/>
                </a:path>
              </a:pathLst>
            </a:custGeom>
            <a:grpFill/>
            <a:ln>
              <a:noFill/>
            </a:ln>
          </p:spPr>
          <p:txBody>
            <a:bodyPr vert="horz" wrap="square" lIns="121920" tIns="60960" rIns="121920" bIns="60960" numCol="1" anchor="t" anchorCtr="0" compatLnSpc="1"/>
            <a:lstStyle/>
            <a:p>
              <a:endParaRPr lang="zh-CN" altLang="en-US" sz="2400"/>
            </a:p>
          </p:txBody>
        </p:sp>
        <p:sp>
          <p:nvSpPr>
            <p:cNvPr id="108" name="Freeform 108"/>
            <p:cNvSpPr/>
            <p:nvPr/>
          </p:nvSpPr>
          <p:spPr bwMode="auto">
            <a:xfrm>
              <a:off x="7263837" y="4768224"/>
              <a:ext cx="199296" cy="301793"/>
            </a:xfrm>
            <a:custGeom>
              <a:avLst/>
              <a:gdLst>
                <a:gd name="T0" fmla="*/ 0 w 92"/>
                <a:gd name="T1" fmla="*/ 100 h 138"/>
                <a:gd name="T2" fmla="*/ 26 w 92"/>
                <a:gd name="T3" fmla="*/ 98 h 138"/>
                <a:gd name="T4" fmla="*/ 33 w 92"/>
                <a:gd name="T5" fmla="*/ 112 h 138"/>
                <a:gd name="T6" fmla="*/ 46 w 92"/>
                <a:gd name="T7" fmla="*/ 117 h 138"/>
                <a:gd name="T8" fmla="*/ 59 w 92"/>
                <a:gd name="T9" fmla="*/ 110 h 138"/>
                <a:gd name="T10" fmla="*/ 65 w 92"/>
                <a:gd name="T11" fmla="*/ 90 h 138"/>
                <a:gd name="T12" fmla="*/ 60 w 92"/>
                <a:gd name="T13" fmla="*/ 71 h 138"/>
                <a:gd name="T14" fmla="*/ 45 w 92"/>
                <a:gd name="T15" fmla="*/ 65 h 138"/>
                <a:gd name="T16" fmla="*/ 24 w 92"/>
                <a:gd name="T17" fmla="*/ 75 h 138"/>
                <a:gd name="T18" fmla="*/ 3 w 92"/>
                <a:gd name="T19" fmla="*/ 72 h 138"/>
                <a:gd name="T20" fmla="*/ 17 w 92"/>
                <a:gd name="T21" fmla="*/ 0 h 138"/>
                <a:gd name="T22" fmla="*/ 86 w 92"/>
                <a:gd name="T23" fmla="*/ 0 h 138"/>
                <a:gd name="T24" fmla="*/ 86 w 92"/>
                <a:gd name="T25" fmla="*/ 25 h 138"/>
                <a:gd name="T26" fmla="*/ 37 w 92"/>
                <a:gd name="T27" fmla="*/ 25 h 138"/>
                <a:gd name="T28" fmla="*/ 32 w 92"/>
                <a:gd name="T29" fmla="*/ 48 h 138"/>
                <a:gd name="T30" fmla="*/ 50 w 92"/>
                <a:gd name="T31" fmla="*/ 44 h 138"/>
                <a:gd name="T32" fmla="*/ 80 w 92"/>
                <a:gd name="T33" fmla="*/ 56 h 138"/>
                <a:gd name="T34" fmla="*/ 92 w 92"/>
                <a:gd name="T35" fmla="*/ 90 h 138"/>
                <a:gd name="T36" fmla="*/ 82 w 92"/>
                <a:gd name="T37" fmla="*/ 120 h 138"/>
                <a:gd name="T38" fmla="*/ 45 w 92"/>
                <a:gd name="T39" fmla="*/ 138 h 138"/>
                <a:gd name="T40" fmla="*/ 14 w 92"/>
                <a:gd name="T41" fmla="*/ 128 h 138"/>
                <a:gd name="T42" fmla="*/ 0 w 92"/>
                <a:gd name="T43" fmla="*/ 10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138">
                  <a:moveTo>
                    <a:pt x="0" y="100"/>
                  </a:moveTo>
                  <a:cubicBezTo>
                    <a:pt x="26" y="98"/>
                    <a:pt x="26" y="98"/>
                    <a:pt x="26" y="98"/>
                  </a:cubicBezTo>
                  <a:cubicBezTo>
                    <a:pt x="27" y="103"/>
                    <a:pt x="29" y="108"/>
                    <a:pt x="33" y="112"/>
                  </a:cubicBezTo>
                  <a:cubicBezTo>
                    <a:pt x="36" y="115"/>
                    <a:pt x="41" y="117"/>
                    <a:pt x="46" y="117"/>
                  </a:cubicBezTo>
                  <a:cubicBezTo>
                    <a:pt x="51" y="117"/>
                    <a:pt x="56" y="115"/>
                    <a:pt x="59" y="110"/>
                  </a:cubicBezTo>
                  <a:cubicBezTo>
                    <a:pt x="63" y="106"/>
                    <a:pt x="65" y="99"/>
                    <a:pt x="65" y="90"/>
                  </a:cubicBezTo>
                  <a:cubicBezTo>
                    <a:pt x="65" y="82"/>
                    <a:pt x="63" y="75"/>
                    <a:pt x="60" y="71"/>
                  </a:cubicBezTo>
                  <a:cubicBezTo>
                    <a:pt x="56" y="67"/>
                    <a:pt x="51" y="65"/>
                    <a:pt x="45" y="65"/>
                  </a:cubicBezTo>
                  <a:cubicBezTo>
                    <a:pt x="37" y="65"/>
                    <a:pt x="30" y="68"/>
                    <a:pt x="24" y="75"/>
                  </a:cubicBezTo>
                  <a:cubicBezTo>
                    <a:pt x="3" y="72"/>
                    <a:pt x="3" y="72"/>
                    <a:pt x="3" y="72"/>
                  </a:cubicBezTo>
                  <a:cubicBezTo>
                    <a:pt x="17" y="0"/>
                    <a:pt x="17" y="0"/>
                    <a:pt x="17" y="0"/>
                  </a:cubicBezTo>
                  <a:cubicBezTo>
                    <a:pt x="86" y="0"/>
                    <a:pt x="86" y="0"/>
                    <a:pt x="86" y="0"/>
                  </a:cubicBezTo>
                  <a:cubicBezTo>
                    <a:pt x="86" y="25"/>
                    <a:pt x="86" y="25"/>
                    <a:pt x="86" y="25"/>
                  </a:cubicBezTo>
                  <a:cubicBezTo>
                    <a:pt x="37" y="25"/>
                    <a:pt x="37" y="25"/>
                    <a:pt x="37" y="25"/>
                  </a:cubicBezTo>
                  <a:cubicBezTo>
                    <a:pt x="32" y="48"/>
                    <a:pt x="32" y="48"/>
                    <a:pt x="32" y="48"/>
                  </a:cubicBezTo>
                  <a:cubicBezTo>
                    <a:pt x="38" y="45"/>
                    <a:pt x="44" y="44"/>
                    <a:pt x="50" y="44"/>
                  </a:cubicBezTo>
                  <a:cubicBezTo>
                    <a:pt x="62" y="44"/>
                    <a:pt x="72" y="48"/>
                    <a:pt x="80" y="56"/>
                  </a:cubicBezTo>
                  <a:cubicBezTo>
                    <a:pt x="88" y="65"/>
                    <a:pt x="92" y="76"/>
                    <a:pt x="92" y="90"/>
                  </a:cubicBezTo>
                  <a:cubicBezTo>
                    <a:pt x="92" y="101"/>
                    <a:pt x="89" y="111"/>
                    <a:pt x="82" y="120"/>
                  </a:cubicBezTo>
                  <a:cubicBezTo>
                    <a:pt x="73" y="132"/>
                    <a:pt x="61" y="138"/>
                    <a:pt x="45" y="138"/>
                  </a:cubicBezTo>
                  <a:cubicBezTo>
                    <a:pt x="33" y="138"/>
                    <a:pt x="22" y="134"/>
                    <a:pt x="14" y="128"/>
                  </a:cubicBezTo>
                  <a:cubicBezTo>
                    <a:pt x="6" y="121"/>
                    <a:pt x="2" y="112"/>
                    <a:pt x="0" y="100"/>
                  </a:cubicBezTo>
                  <a:close/>
                </a:path>
              </a:pathLst>
            </a:custGeom>
            <a:grpFill/>
            <a:ln>
              <a:noFill/>
            </a:ln>
          </p:spPr>
          <p:txBody>
            <a:bodyPr vert="horz" wrap="square" lIns="121920" tIns="60960" rIns="121920" bIns="60960" numCol="1" anchor="t" anchorCtr="0" compatLnSpc="1"/>
            <a:lstStyle/>
            <a:p>
              <a:endParaRPr lang="zh-CN" altLang="en-US" sz="2400"/>
            </a:p>
          </p:txBody>
        </p:sp>
        <p:sp>
          <p:nvSpPr>
            <p:cNvPr id="109" name="Freeform 109"/>
            <p:cNvSpPr/>
            <p:nvPr/>
          </p:nvSpPr>
          <p:spPr bwMode="auto">
            <a:xfrm>
              <a:off x="7497299" y="4768224"/>
              <a:ext cx="199296" cy="301793"/>
            </a:xfrm>
            <a:custGeom>
              <a:avLst/>
              <a:gdLst>
                <a:gd name="T0" fmla="*/ 0 w 92"/>
                <a:gd name="T1" fmla="*/ 100 h 138"/>
                <a:gd name="T2" fmla="*/ 26 w 92"/>
                <a:gd name="T3" fmla="*/ 98 h 138"/>
                <a:gd name="T4" fmla="*/ 32 w 92"/>
                <a:gd name="T5" fmla="*/ 112 h 138"/>
                <a:gd name="T6" fmla="*/ 45 w 92"/>
                <a:gd name="T7" fmla="*/ 117 h 138"/>
                <a:gd name="T8" fmla="*/ 59 w 92"/>
                <a:gd name="T9" fmla="*/ 110 h 138"/>
                <a:gd name="T10" fmla="*/ 65 w 92"/>
                <a:gd name="T11" fmla="*/ 90 h 138"/>
                <a:gd name="T12" fmla="*/ 59 w 92"/>
                <a:gd name="T13" fmla="*/ 71 h 138"/>
                <a:gd name="T14" fmla="*/ 44 w 92"/>
                <a:gd name="T15" fmla="*/ 65 h 138"/>
                <a:gd name="T16" fmla="*/ 24 w 92"/>
                <a:gd name="T17" fmla="*/ 75 h 138"/>
                <a:gd name="T18" fmla="*/ 3 w 92"/>
                <a:gd name="T19" fmla="*/ 72 h 138"/>
                <a:gd name="T20" fmla="*/ 16 w 92"/>
                <a:gd name="T21" fmla="*/ 0 h 138"/>
                <a:gd name="T22" fmla="*/ 86 w 92"/>
                <a:gd name="T23" fmla="*/ 0 h 138"/>
                <a:gd name="T24" fmla="*/ 86 w 92"/>
                <a:gd name="T25" fmla="*/ 25 h 138"/>
                <a:gd name="T26" fmla="*/ 36 w 92"/>
                <a:gd name="T27" fmla="*/ 25 h 138"/>
                <a:gd name="T28" fmla="*/ 32 w 92"/>
                <a:gd name="T29" fmla="*/ 48 h 138"/>
                <a:gd name="T30" fmla="*/ 50 w 92"/>
                <a:gd name="T31" fmla="*/ 44 h 138"/>
                <a:gd name="T32" fmla="*/ 80 w 92"/>
                <a:gd name="T33" fmla="*/ 56 h 138"/>
                <a:gd name="T34" fmla="*/ 92 w 92"/>
                <a:gd name="T35" fmla="*/ 90 h 138"/>
                <a:gd name="T36" fmla="*/ 82 w 92"/>
                <a:gd name="T37" fmla="*/ 120 h 138"/>
                <a:gd name="T38" fmla="*/ 45 w 92"/>
                <a:gd name="T39" fmla="*/ 138 h 138"/>
                <a:gd name="T40" fmla="*/ 14 w 92"/>
                <a:gd name="T41" fmla="*/ 128 h 138"/>
                <a:gd name="T42" fmla="*/ 0 w 92"/>
                <a:gd name="T43" fmla="*/ 10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138">
                  <a:moveTo>
                    <a:pt x="0" y="100"/>
                  </a:moveTo>
                  <a:cubicBezTo>
                    <a:pt x="26" y="98"/>
                    <a:pt x="26" y="98"/>
                    <a:pt x="26" y="98"/>
                  </a:cubicBezTo>
                  <a:cubicBezTo>
                    <a:pt x="26" y="103"/>
                    <a:pt x="29" y="108"/>
                    <a:pt x="32" y="112"/>
                  </a:cubicBezTo>
                  <a:cubicBezTo>
                    <a:pt x="36" y="115"/>
                    <a:pt x="40" y="117"/>
                    <a:pt x="45" y="117"/>
                  </a:cubicBezTo>
                  <a:cubicBezTo>
                    <a:pt x="51" y="117"/>
                    <a:pt x="55" y="115"/>
                    <a:pt x="59" y="110"/>
                  </a:cubicBezTo>
                  <a:cubicBezTo>
                    <a:pt x="63" y="106"/>
                    <a:pt x="65" y="99"/>
                    <a:pt x="65" y="90"/>
                  </a:cubicBezTo>
                  <a:cubicBezTo>
                    <a:pt x="65" y="82"/>
                    <a:pt x="63" y="75"/>
                    <a:pt x="59" y="71"/>
                  </a:cubicBezTo>
                  <a:cubicBezTo>
                    <a:pt x="55" y="67"/>
                    <a:pt x="50" y="65"/>
                    <a:pt x="44" y="65"/>
                  </a:cubicBezTo>
                  <a:cubicBezTo>
                    <a:pt x="37" y="65"/>
                    <a:pt x="30" y="68"/>
                    <a:pt x="24" y="75"/>
                  </a:cubicBezTo>
                  <a:cubicBezTo>
                    <a:pt x="3" y="72"/>
                    <a:pt x="3" y="72"/>
                    <a:pt x="3" y="72"/>
                  </a:cubicBezTo>
                  <a:cubicBezTo>
                    <a:pt x="16" y="0"/>
                    <a:pt x="16" y="0"/>
                    <a:pt x="16" y="0"/>
                  </a:cubicBezTo>
                  <a:cubicBezTo>
                    <a:pt x="86" y="0"/>
                    <a:pt x="86" y="0"/>
                    <a:pt x="86" y="0"/>
                  </a:cubicBezTo>
                  <a:cubicBezTo>
                    <a:pt x="86" y="25"/>
                    <a:pt x="86" y="25"/>
                    <a:pt x="86" y="25"/>
                  </a:cubicBezTo>
                  <a:cubicBezTo>
                    <a:pt x="36" y="25"/>
                    <a:pt x="36" y="25"/>
                    <a:pt x="36" y="25"/>
                  </a:cubicBezTo>
                  <a:cubicBezTo>
                    <a:pt x="32" y="48"/>
                    <a:pt x="32" y="48"/>
                    <a:pt x="32" y="48"/>
                  </a:cubicBezTo>
                  <a:cubicBezTo>
                    <a:pt x="38" y="45"/>
                    <a:pt x="44" y="44"/>
                    <a:pt x="50" y="44"/>
                  </a:cubicBezTo>
                  <a:cubicBezTo>
                    <a:pt x="62" y="44"/>
                    <a:pt x="71" y="48"/>
                    <a:pt x="80" y="56"/>
                  </a:cubicBezTo>
                  <a:cubicBezTo>
                    <a:pt x="88" y="65"/>
                    <a:pt x="92" y="76"/>
                    <a:pt x="92" y="90"/>
                  </a:cubicBezTo>
                  <a:cubicBezTo>
                    <a:pt x="92" y="101"/>
                    <a:pt x="88" y="111"/>
                    <a:pt x="82" y="120"/>
                  </a:cubicBezTo>
                  <a:cubicBezTo>
                    <a:pt x="73" y="132"/>
                    <a:pt x="61" y="138"/>
                    <a:pt x="45" y="138"/>
                  </a:cubicBezTo>
                  <a:cubicBezTo>
                    <a:pt x="32" y="138"/>
                    <a:pt x="22" y="134"/>
                    <a:pt x="14" y="128"/>
                  </a:cubicBezTo>
                  <a:cubicBezTo>
                    <a:pt x="6" y="121"/>
                    <a:pt x="1" y="112"/>
                    <a:pt x="0" y="100"/>
                  </a:cubicBezTo>
                  <a:close/>
                </a:path>
              </a:pathLst>
            </a:custGeom>
            <a:grpFill/>
            <a:ln>
              <a:noFill/>
            </a:ln>
          </p:spPr>
          <p:txBody>
            <a:bodyPr vert="horz" wrap="square" lIns="121920" tIns="60960" rIns="121920" bIns="60960" numCol="1" anchor="t" anchorCtr="0" compatLnSpc="1"/>
            <a:lstStyle/>
            <a:p>
              <a:endParaRPr lang="zh-CN" altLang="en-US" sz="2400"/>
            </a:p>
          </p:txBody>
        </p:sp>
        <p:sp>
          <p:nvSpPr>
            <p:cNvPr id="110" name="Freeform 110"/>
            <p:cNvSpPr>
              <a:spLocks noEditPoints="1"/>
            </p:cNvSpPr>
            <p:nvPr/>
          </p:nvSpPr>
          <p:spPr bwMode="auto">
            <a:xfrm>
              <a:off x="7726966" y="4760631"/>
              <a:ext cx="334060" cy="315079"/>
            </a:xfrm>
            <a:custGeom>
              <a:avLst/>
              <a:gdLst>
                <a:gd name="T0" fmla="*/ 0 w 153"/>
                <a:gd name="T1" fmla="*/ 36 h 145"/>
                <a:gd name="T2" fmla="*/ 8 w 153"/>
                <a:gd name="T3" fmla="*/ 9 h 145"/>
                <a:gd name="T4" fmla="*/ 30 w 153"/>
                <a:gd name="T5" fmla="*/ 0 h 145"/>
                <a:gd name="T6" fmla="*/ 52 w 153"/>
                <a:gd name="T7" fmla="*/ 9 h 145"/>
                <a:gd name="T8" fmla="*/ 60 w 153"/>
                <a:gd name="T9" fmla="*/ 36 h 145"/>
                <a:gd name="T10" fmla="*/ 52 w 153"/>
                <a:gd name="T11" fmla="*/ 64 h 145"/>
                <a:gd name="T12" fmla="*/ 30 w 153"/>
                <a:gd name="T13" fmla="*/ 72 h 145"/>
                <a:gd name="T14" fmla="*/ 8 w 153"/>
                <a:gd name="T15" fmla="*/ 64 h 145"/>
                <a:gd name="T16" fmla="*/ 0 w 153"/>
                <a:gd name="T17" fmla="*/ 36 h 145"/>
                <a:gd name="T18" fmla="*/ 20 w 153"/>
                <a:gd name="T19" fmla="*/ 36 h 145"/>
                <a:gd name="T20" fmla="*/ 23 w 153"/>
                <a:gd name="T21" fmla="*/ 54 h 145"/>
                <a:gd name="T22" fmla="*/ 30 w 153"/>
                <a:gd name="T23" fmla="*/ 57 h 145"/>
                <a:gd name="T24" fmla="*/ 36 w 153"/>
                <a:gd name="T25" fmla="*/ 54 h 145"/>
                <a:gd name="T26" fmla="*/ 39 w 153"/>
                <a:gd name="T27" fmla="*/ 36 h 145"/>
                <a:gd name="T28" fmla="*/ 36 w 153"/>
                <a:gd name="T29" fmla="*/ 18 h 145"/>
                <a:gd name="T30" fmla="*/ 30 w 153"/>
                <a:gd name="T31" fmla="*/ 15 h 145"/>
                <a:gd name="T32" fmla="*/ 23 w 153"/>
                <a:gd name="T33" fmla="*/ 18 h 145"/>
                <a:gd name="T34" fmla="*/ 20 w 153"/>
                <a:gd name="T35" fmla="*/ 36 h 145"/>
                <a:gd name="T36" fmla="*/ 50 w 153"/>
                <a:gd name="T37" fmla="*/ 145 h 145"/>
                <a:gd name="T38" fmla="*/ 30 w 153"/>
                <a:gd name="T39" fmla="*/ 145 h 145"/>
                <a:gd name="T40" fmla="*/ 104 w 153"/>
                <a:gd name="T41" fmla="*/ 0 h 145"/>
                <a:gd name="T42" fmla="*/ 122 w 153"/>
                <a:gd name="T43" fmla="*/ 0 h 145"/>
                <a:gd name="T44" fmla="*/ 50 w 153"/>
                <a:gd name="T45" fmla="*/ 145 h 145"/>
                <a:gd name="T46" fmla="*/ 92 w 153"/>
                <a:gd name="T47" fmla="*/ 109 h 145"/>
                <a:gd name="T48" fmla="*/ 101 w 153"/>
                <a:gd name="T49" fmla="*/ 81 h 145"/>
                <a:gd name="T50" fmla="*/ 123 w 153"/>
                <a:gd name="T51" fmla="*/ 73 h 145"/>
                <a:gd name="T52" fmla="*/ 145 w 153"/>
                <a:gd name="T53" fmla="*/ 81 h 145"/>
                <a:gd name="T54" fmla="*/ 153 w 153"/>
                <a:gd name="T55" fmla="*/ 109 h 145"/>
                <a:gd name="T56" fmla="*/ 145 w 153"/>
                <a:gd name="T57" fmla="*/ 136 h 145"/>
                <a:gd name="T58" fmla="*/ 123 w 153"/>
                <a:gd name="T59" fmla="*/ 145 h 145"/>
                <a:gd name="T60" fmla="*/ 101 w 153"/>
                <a:gd name="T61" fmla="*/ 136 h 145"/>
                <a:gd name="T62" fmla="*/ 92 w 153"/>
                <a:gd name="T63" fmla="*/ 109 h 145"/>
                <a:gd name="T64" fmla="*/ 113 w 153"/>
                <a:gd name="T65" fmla="*/ 109 h 145"/>
                <a:gd name="T66" fmla="*/ 116 w 153"/>
                <a:gd name="T67" fmla="*/ 127 h 145"/>
                <a:gd name="T68" fmla="*/ 122 w 153"/>
                <a:gd name="T69" fmla="*/ 130 h 145"/>
                <a:gd name="T70" fmla="*/ 129 w 153"/>
                <a:gd name="T71" fmla="*/ 127 h 145"/>
                <a:gd name="T72" fmla="*/ 132 w 153"/>
                <a:gd name="T73" fmla="*/ 109 h 145"/>
                <a:gd name="T74" fmla="*/ 129 w 153"/>
                <a:gd name="T75" fmla="*/ 91 h 145"/>
                <a:gd name="T76" fmla="*/ 122 w 153"/>
                <a:gd name="T77" fmla="*/ 87 h 145"/>
                <a:gd name="T78" fmla="*/ 116 w 153"/>
                <a:gd name="T79" fmla="*/ 91 h 145"/>
                <a:gd name="T80" fmla="*/ 113 w 153"/>
                <a:gd name="T81" fmla="*/ 10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3" h="145">
                  <a:moveTo>
                    <a:pt x="0" y="36"/>
                  </a:moveTo>
                  <a:cubicBezTo>
                    <a:pt x="0" y="24"/>
                    <a:pt x="3" y="15"/>
                    <a:pt x="8" y="9"/>
                  </a:cubicBezTo>
                  <a:cubicBezTo>
                    <a:pt x="13" y="3"/>
                    <a:pt x="21" y="0"/>
                    <a:pt x="30" y="0"/>
                  </a:cubicBezTo>
                  <a:cubicBezTo>
                    <a:pt x="39" y="0"/>
                    <a:pt x="47" y="3"/>
                    <a:pt x="52" y="9"/>
                  </a:cubicBezTo>
                  <a:cubicBezTo>
                    <a:pt x="58" y="15"/>
                    <a:pt x="60" y="24"/>
                    <a:pt x="60" y="36"/>
                  </a:cubicBezTo>
                  <a:cubicBezTo>
                    <a:pt x="60" y="49"/>
                    <a:pt x="58" y="58"/>
                    <a:pt x="52" y="64"/>
                  </a:cubicBezTo>
                  <a:cubicBezTo>
                    <a:pt x="47" y="69"/>
                    <a:pt x="40" y="72"/>
                    <a:pt x="30" y="72"/>
                  </a:cubicBezTo>
                  <a:cubicBezTo>
                    <a:pt x="21" y="72"/>
                    <a:pt x="13" y="70"/>
                    <a:pt x="8" y="64"/>
                  </a:cubicBezTo>
                  <a:cubicBezTo>
                    <a:pt x="3" y="58"/>
                    <a:pt x="0" y="49"/>
                    <a:pt x="0" y="36"/>
                  </a:cubicBezTo>
                  <a:close/>
                  <a:moveTo>
                    <a:pt x="20" y="36"/>
                  </a:moveTo>
                  <a:cubicBezTo>
                    <a:pt x="20" y="45"/>
                    <a:pt x="21" y="51"/>
                    <a:pt x="23" y="54"/>
                  </a:cubicBezTo>
                  <a:cubicBezTo>
                    <a:pt x="25" y="56"/>
                    <a:pt x="27" y="57"/>
                    <a:pt x="30" y="57"/>
                  </a:cubicBezTo>
                  <a:cubicBezTo>
                    <a:pt x="33" y="57"/>
                    <a:pt x="35" y="56"/>
                    <a:pt x="36" y="54"/>
                  </a:cubicBezTo>
                  <a:cubicBezTo>
                    <a:pt x="38" y="51"/>
                    <a:pt x="39" y="45"/>
                    <a:pt x="39" y="36"/>
                  </a:cubicBezTo>
                  <a:cubicBezTo>
                    <a:pt x="39" y="27"/>
                    <a:pt x="38" y="21"/>
                    <a:pt x="36" y="18"/>
                  </a:cubicBezTo>
                  <a:cubicBezTo>
                    <a:pt x="35" y="16"/>
                    <a:pt x="33" y="15"/>
                    <a:pt x="30" y="15"/>
                  </a:cubicBezTo>
                  <a:cubicBezTo>
                    <a:pt x="27" y="15"/>
                    <a:pt x="25" y="16"/>
                    <a:pt x="23" y="18"/>
                  </a:cubicBezTo>
                  <a:cubicBezTo>
                    <a:pt x="21" y="21"/>
                    <a:pt x="20" y="27"/>
                    <a:pt x="20" y="36"/>
                  </a:cubicBezTo>
                  <a:close/>
                  <a:moveTo>
                    <a:pt x="50" y="145"/>
                  </a:moveTo>
                  <a:cubicBezTo>
                    <a:pt x="30" y="145"/>
                    <a:pt x="30" y="145"/>
                    <a:pt x="30" y="145"/>
                  </a:cubicBezTo>
                  <a:cubicBezTo>
                    <a:pt x="104" y="0"/>
                    <a:pt x="104" y="0"/>
                    <a:pt x="104" y="0"/>
                  </a:cubicBezTo>
                  <a:cubicBezTo>
                    <a:pt x="122" y="0"/>
                    <a:pt x="122" y="0"/>
                    <a:pt x="122" y="0"/>
                  </a:cubicBezTo>
                  <a:lnTo>
                    <a:pt x="50" y="145"/>
                  </a:lnTo>
                  <a:close/>
                  <a:moveTo>
                    <a:pt x="92" y="109"/>
                  </a:moveTo>
                  <a:cubicBezTo>
                    <a:pt x="92" y="96"/>
                    <a:pt x="95" y="87"/>
                    <a:pt x="101" y="81"/>
                  </a:cubicBezTo>
                  <a:cubicBezTo>
                    <a:pt x="106" y="76"/>
                    <a:pt x="113" y="73"/>
                    <a:pt x="123" y="73"/>
                  </a:cubicBezTo>
                  <a:cubicBezTo>
                    <a:pt x="132" y="73"/>
                    <a:pt x="139" y="76"/>
                    <a:pt x="145" y="81"/>
                  </a:cubicBezTo>
                  <a:cubicBezTo>
                    <a:pt x="150" y="87"/>
                    <a:pt x="153" y="96"/>
                    <a:pt x="153" y="109"/>
                  </a:cubicBezTo>
                  <a:cubicBezTo>
                    <a:pt x="153" y="121"/>
                    <a:pt x="150" y="130"/>
                    <a:pt x="145" y="136"/>
                  </a:cubicBezTo>
                  <a:cubicBezTo>
                    <a:pt x="139" y="142"/>
                    <a:pt x="132" y="145"/>
                    <a:pt x="123" y="145"/>
                  </a:cubicBezTo>
                  <a:cubicBezTo>
                    <a:pt x="113" y="145"/>
                    <a:pt x="106" y="142"/>
                    <a:pt x="101" y="136"/>
                  </a:cubicBezTo>
                  <a:cubicBezTo>
                    <a:pt x="95" y="130"/>
                    <a:pt x="92" y="121"/>
                    <a:pt x="92" y="109"/>
                  </a:cubicBezTo>
                  <a:close/>
                  <a:moveTo>
                    <a:pt x="113" y="109"/>
                  </a:moveTo>
                  <a:cubicBezTo>
                    <a:pt x="113" y="118"/>
                    <a:pt x="114" y="124"/>
                    <a:pt x="116" y="127"/>
                  </a:cubicBezTo>
                  <a:cubicBezTo>
                    <a:pt x="118" y="129"/>
                    <a:pt x="120" y="130"/>
                    <a:pt x="122" y="130"/>
                  </a:cubicBezTo>
                  <a:cubicBezTo>
                    <a:pt x="125" y="130"/>
                    <a:pt x="127" y="129"/>
                    <a:pt x="129" y="127"/>
                  </a:cubicBezTo>
                  <a:cubicBezTo>
                    <a:pt x="131" y="124"/>
                    <a:pt x="132" y="118"/>
                    <a:pt x="132" y="109"/>
                  </a:cubicBezTo>
                  <a:cubicBezTo>
                    <a:pt x="132" y="100"/>
                    <a:pt x="131" y="94"/>
                    <a:pt x="129" y="91"/>
                  </a:cubicBezTo>
                  <a:cubicBezTo>
                    <a:pt x="127" y="88"/>
                    <a:pt x="125" y="87"/>
                    <a:pt x="122" y="87"/>
                  </a:cubicBezTo>
                  <a:cubicBezTo>
                    <a:pt x="120" y="87"/>
                    <a:pt x="117" y="88"/>
                    <a:pt x="116" y="91"/>
                  </a:cubicBezTo>
                  <a:cubicBezTo>
                    <a:pt x="114" y="94"/>
                    <a:pt x="113" y="100"/>
                    <a:pt x="113" y="109"/>
                  </a:cubicBezTo>
                  <a:close/>
                </a:path>
              </a:pathLst>
            </a:custGeom>
            <a:grpFill/>
            <a:ln>
              <a:noFill/>
            </a:ln>
          </p:spPr>
          <p:txBody>
            <a:bodyPr vert="horz" wrap="square" lIns="121920" tIns="60960" rIns="121920" bIns="60960" numCol="1" anchor="t" anchorCtr="0" compatLnSpc="1"/>
            <a:lstStyle/>
            <a:p>
              <a:endParaRPr lang="zh-CN" altLang="en-US" sz="2400"/>
            </a:p>
          </p:txBody>
        </p:sp>
        <p:sp>
          <p:nvSpPr>
            <p:cNvPr id="111" name="Freeform 111"/>
            <p:cNvSpPr>
              <a:spLocks noEditPoints="1"/>
            </p:cNvSpPr>
            <p:nvPr/>
          </p:nvSpPr>
          <p:spPr bwMode="auto">
            <a:xfrm>
              <a:off x="5001341" y="5235147"/>
              <a:ext cx="199296" cy="305589"/>
            </a:xfrm>
            <a:custGeom>
              <a:avLst/>
              <a:gdLst>
                <a:gd name="T0" fmla="*/ 89 w 91"/>
                <a:gd name="T1" fmla="*/ 34 h 140"/>
                <a:gd name="T2" fmla="*/ 63 w 91"/>
                <a:gd name="T3" fmla="*/ 37 h 140"/>
                <a:gd name="T4" fmla="*/ 59 w 91"/>
                <a:gd name="T5" fmla="*/ 25 h 140"/>
                <a:gd name="T6" fmla="*/ 48 w 91"/>
                <a:gd name="T7" fmla="*/ 22 h 140"/>
                <a:gd name="T8" fmla="*/ 34 w 91"/>
                <a:gd name="T9" fmla="*/ 29 h 140"/>
                <a:gd name="T10" fmla="*/ 27 w 91"/>
                <a:gd name="T11" fmla="*/ 60 h 140"/>
                <a:gd name="T12" fmla="*/ 51 w 91"/>
                <a:gd name="T13" fmla="*/ 49 h 140"/>
                <a:gd name="T14" fmla="*/ 80 w 91"/>
                <a:gd name="T15" fmla="*/ 61 h 140"/>
                <a:gd name="T16" fmla="*/ 91 w 91"/>
                <a:gd name="T17" fmla="*/ 94 h 140"/>
                <a:gd name="T18" fmla="*/ 79 w 91"/>
                <a:gd name="T19" fmla="*/ 127 h 140"/>
                <a:gd name="T20" fmla="*/ 47 w 91"/>
                <a:gd name="T21" fmla="*/ 140 h 140"/>
                <a:gd name="T22" fmla="*/ 13 w 91"/>
                <a:gd name="T23" fmla="*/ 124 h 140"/>
                <a:gd name="T24" fmla="*/ 0 w 91"/>
                <a:gd name="T25" fmla="*/ 71 h 140"/>
                <a:gd name="T26" fmla="*/ 14 w 91"/>
                <a:gd name="T27" fmla="*/ 17 h 140"/>
                <a:gd name="T28" fmla="*/ 50 w 91"/>
                <a:gd name="T29" fmla="*/ 0 h 140"/>
                <a:gd name="T30" fmla="*/ 76 w 91"/>
                <a:gd name="T31" fmla="*/ 9 h 140"/>
                <a:gd name="T32" fmla="*/ 89 w 91"/>
                <a:gd name="T33" fmla="*/ 34 h 140"/>
                <a:gd name="T34" fmla="*/ 29 w 91"/>
                <a:gd name="T35" fmla="*/ 92 h 140"/>
                <a:gd name="T36" fmla="*/ 35 w 91"/>
                <a:gd name="T37" fmla="*/ 111 h 140"/>
                <a:gd name="T38" fmla="*/ 49 w 91"/>
                <a:gd name="T39" fmla="*/ 118 h 140"/>
                <a:gd name="T40" fmla="*/ 61 w 91"/>
                <a:gd name="T41" fmla="*/ 113 h 140"/>
                <a:gd name="T42" fmla="*/ 66 w 91"/>
                <a:gd name="T43" fmla="*/ 94 h 140"/>
                <a:gd name="T44" fmla="*/ 60 w 91"/>
                <a:gd name="T45" fmla="*/ 74 h 140"/>
                <a:gd name="T46" fmla="*/ 47 w 91"/>
                <a:gd name="T47" fmla="*/ 68 h 140"/>
                <a:gd name="T48" fmla="*/ 34 w 91"/>
                <a:gd name="T49" fmla="*/ 74 h 140"/>
                <a:gd name="T50" fmla="*/ 29 w 91"/>
                <a:gd name="T51" fmla="*/ 9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40">
                  <a:moveTo>
                    <a:pt x="89" y="34"/>
                  </a:moveTo>
                  <a:cubicBezTo>
                    <a:pt x="63" y="37"/>
                    <a:pt x="63" y="37"/>
                    <a:pt x="63" y="37"/>
                  </a:cubicBezTo>
                  <a:cubicBezTo>
                    <a:pt x="63" y="32"/>
                    <a:pt x="61" y="28"/>
                    <a:pt x="59" y="25"/>
                  </a:cubicBezTo>
                  <a:cubicBezTo>
                    <a:pt x="56" y="23"/>
                    <a:pt x="52" y="22"/>
                    <a:pt x="48" y="22"/>
                  </a:cubicBezTo>
                  <a:cubicBezTo>
                    <a:pt x="43" y="22"/>
                    <a:pt x="38" y="24"/>
                    <a:pt x="34" y="29"/>
                  </a:cubicBezTo>
                  <a:cubicBezTo>
                    <a:pt x="30" y="34"/>
                    <a:pt x="28" y="45"/>
                    <a:pt x="27" y="60"/>
                  </a:cubicBezTo>
                  <a:cubicBezTo>
                    <a:pt x="34" y="53"/>
                    <a:pt x="42" y="49"/>
                    <a:pt x="51" y="49"/>
                  </a:cubicBezTo>
                  <a:cubicBezTo>
                    <a:pt x="62" y="49"/>
                    <a:pt x="72" y="53"/>
                    <a:pt x="80" y="61"/>
                  </a:cubicBezTo>
                  <a:cubicBezTo>
                    <a:pt x="87" y="70"/>
                    <a:pt x="91" y="80"/>
                    <a:pt x="91" y="94"/>
                  </a:cubicBezTo>
                  <a:cubicBezTo>
                    <a:pt x="91" y="108"/>
                    <a:pt x="87" y="119"/>
                    <a:pt x="79" y="127"/>
                  </a:cubicBezTo>
                  <a:cubicBezTo>
                    <a:pt x="71" y="136"/>
                    <a:pt x="60" y="140"/>
                    <a:pt x="47" y="140"/>
                  </a:cubicBezTo>
                  <a:cubicBezTo>
                    <a:pt x="33" y="140"/>
                    <a:pt x="22" y="135"/>
                    <a:pt x="13" y="124"/>
                  </a:cubicBezTo>
                  <a:cubicBezTo>
                    <a:pt x="4" y="113"/>
                    <a:pt x="0" y="96"/>
                    <a:pt x="0" y="71"/>
                  </a:cubicBezTo>
                  <a:cubicBezTo>
                    <a:pt x="0" y="46"/>
                    <a:pt x="4" y="28"/>
                    <a:pt x="14" y="17"/>
                  </a:cubicBezTo>
                  <a:cubicBezTo>
                    <a:pt x="23" y="6"/>
                    <a:pt x="35" y="0"/>
                    <a:pt x="50" y="0"/>
                  </a:cubicBezTo>
                  <a:cubicBezTo>
                    <a:pt x="60" y="0"/>
                    <a:pt x="69" y="3"/>
                    <a:pt x="76" y="9"/>
                  </a:cubicBezTo>
                  <a:cubicBezTo>
                    <a:pt x="83" y="15"/>
                    <a:pt x="87" y="23"/>
                    <a:pt x="89" y="34"/>
                  </a:cubicBezTo>
                  <a:close/>
                  <a:moveTo>
                    <a:pt x="29" y="92"/>
                  </a:moveTo>
                  <a:cubicBezTo>
                    <a:pt x="29" y="100"/>
                    <a:pt x="31" y="107"/>
                    <a:pt x="35" y="111"/>
                  </a:cubicBezTo>
                  <a:cubicBezTo>
                    <a:pt x="39" y="116"/>
                    <a:pt x="44" y="118"/>
                    <a:pt x="49" y="118"/>
                  </a:cubicBezTo>
                  <a:cubicBezTo>
                    <a:pt x="53" y="118"/>
                    <a:pt x="58" y="116"/>
                    <a:pt x="61" y="113"/>
                  </a:cubicBezTo>
                  <a:cubicBezTo>
                    <a:pt x="64" y="109"/>
                    <a:pt x="66" y="103"/>
                    <a:pt x="66" y="94"/>
                  </a:cubicBezTo>
                  <a:cubicBezTo>
                    <a:pt x="66" y="85"/>
                    <a:pt x="64" y="78"/>
                    <a:pt x="60" y="74"/>
                  </a:cubicBezTo>
                  <a:cubicBezTo>
                    <a:pt x="57" y="70"/>
                    <a:pt x="53" y="68"/>
                    <a:pt x="47" y="68"/>
                  </a:cubicBezTo>
                  <a:cubicBezTo>
                    <a:pt x="42" y="68"/>
                    <a:pt x="38" y="70"/>
                    <a:pt x="34" y="74"/>
                  </a:cubicBezTo>
                  <a:cubicBezTo>
                    <a:pt x="31" y="78"/>
                    <a:pt x="29" y="84"/>
                    <a:pt x="29" y="92"/>
                  </a:cubicBezTo>
                  <a:close/>
                </a:path>
              </a:pathLst>
            </a:custGeom>
            <a:grpFill/>
            <a:ln>
              <a:noFill/>
            </a:ln>
          </p:spPr>
          <p:txBody>
            <a:bodyPr vert="horz" wrap="square" lIns="121920" tIns="60960" rIns="121920" bIns="60960" numCol="1" anchor="t" anchorCtr="0" compatLnSpc="1"/>
            <a:lstStyle/>
            <a:p>
              <a:endParaRPr lang="zh-CN" altLang="en-US" sz="2400"/>
            </a:p>
          </p:txBody>
        </p:sp>
        <p:sp>
          <p:nvSpPr>
            <p:cNvPr id="112" name="Freeform 112"/>
            <p:cNvSpPr>
              <a:spLocks noEditPoints="1"/>
            </p:cNvSpPr>
            <p:nvPr/>
          </p:nvSpPr>
          <p:spPr bwMode="auto">
            <a:xfrm>
              <a:off x="5232905" y="5235147"/>
              <a:ext cx="193603" cy="305589"/>
            </a:xfrm>
            <a:custGeom>
              <a:avLst/>
              <a:gdLst>
                <a:gd name="T0" fmla="*/ 45 w 89"/>
                <a:gd name="T1" fmla="*/ 0 h 140"/>
                <a:gd name="T2" fmla="*/ 76 w 89"/>
                <a:gd name="T3" fmla="*/ 14 h 140"/>
                <a:gd name="T4" fmla="*/ 89 w 89"/>
                <a:gd name="T5" fmla="*/ 70 h 140"/>
                <a:gd name="T6" fmla="*/ 76 w 89"/>
                <a:gd name="T7" fmla="*/ 126 h 140"/>
                <a:gd name="T8" fmla="*/ 45 w 89"/>
                <a:gd name="T9" fmla="*/ 140 h 140"/>
                <a:gd name="T10" fmla="*/ 12 w 89"/>
                <a:gd name="T11" fmla="*/ 125 h 140"/>
                <a:gd name="T12" fmla="*/ 0 w 89"/>
                <a:gd name="T13" fmla="*/ 70 h 140"/>
                <a:gd name="T14" fmla="*/ 14 w 89"/>
                <a:gd name="T15" fmla="*/ 14 h 140"/>
                <a:gd name="T16" fmla="*/ 45 w 89"/>
                <a:gd name="T17" fmla="*/ 0 h 140"/>
                <a:gd name="T18" fmla="*/ 45 w 89"/>
                <a:gd name="T19" fmla="*/ 22 h 140"/>
                <a:gd name="T20" fmla="*/ 36 w 89"/>
                <a:gd name="T21" fmla="*/ 25 h 140"/>
                <a:gd name="T22" fmla="*/ 30 w 89"/>
                <a:gd name="T23" fmla="*/ 36 h 140"/>
                <a:gd name="T24" fmla="*/ 28 w 89"/>
                <a:gd name="T25" fmla="*/ 70 h 140"/>
                <a:gd name="T26" fmla="*/ 30 w 89"/>
                <a:gd name="T27" fmla="*/ 103 h 140"/>
                <a:gd name="T28" fmla="*/ 36 w 89"/>
                <a:gd name="T29" fmla="*/ 115 h 140"/>
                <a:gd name="T30" fmla="*/ 45 w 89"/>
                <a:gd name="T31" fmla="*/ 118 h 140"/>
                <a:gd name="T32" fmla="*/ 53 w 89"/>
                <a:gd name="T33" fmla="*/ 115 h 140"/>
                <a:gd name="T34" fmla="*/ 59 w 89"/>
                <a:gd name="T35" fmla="*/ 104 h 140"/>
                <a:gd name="T36" fmla="*/ 62 w 89"/>
                <a:gd name="T37" fmla="*/ 70 h 140"/>
                <a:gd name="T38" fmla="*/ 59 w 89"/>
                <a:gd name="T39" fmla="*/ 37 h 140"/>
                <a:gd name="T40" fmla="*/ 53 w 89"/>
                <a:gd name="T41" fmla="*/ 25 h 140"/>
                <a:gd name="T42" fmla="*/ 45 w 89"/>
                <a:gd name="T43" fmla="*/ 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 h="140">
                  <a:moveTo>
                    <a:pt x="45" y="0"/>
                  </a:moveTo>
                  <a:cubicBezTo>
                    <a:pt x="58" y="0"/>
                    <a:pt x="68" y="5"/>
                    <a:pt x="76" y="14"/>
                  </a:cubicBezTo>
                  <a:cubicBezTo>
                    <a:pt x="85" y="26"/>
                    <a:pt x="89" y="44"/>
                    <a:pt x="89" y="70"/>
                  </a:cubicBezTo>
                  <a:cubicBezTo>
                    <a:pt x="89" y="96"/>
                    <a:pt x="85" y="115"/>
                    <a:pt x="76" y="126"/>
                  </a:cubicBezTo>
                  <a:cubicBezTo>
                    <a:pt x="68" y="135"/>
                    <a:pt x="58" y="140"/>
                    <a:pt x="45" y="140"/>
                  </a:cubicBezTo>
                  <a:cubicBezTo>
                    <a:pt x="31" y="140"/>
                    <a:pt x="21" y="135"/>
                    <a:pt x="12" y="125"/>
                  </a:cubicBezTo>
                  <a:cubicBezTo>
                    <a:pt x="4" y="114"/>
                    <a:pt x="0" y="96"/>
                    <a:pt x="0" y="70"/>
                  </a:cubicBezTo>
                  <a:cubicBezTo>
                    <a:pt x="0" y="44"/>
                    <a:pt x="5" y="25"/>
                    <a:pt x="14" y="14"/>
                  </a:cubicBezTo>
                  <a:cubicBezTo>
                    <a:pt x="21" y="5"/>
                    <a:pt x="31" y="0"/>
                    <a:pt x="45" y="0"/>
                  </a:cubicBezTo>
                  <a:close/>
                  <a:moveTo>
                    <a:pt x="45" y="22"/>
                  </a:moveTo>
                  <a:cubicBezTo>
                    <a:pt x="42" y="22"/>
                    <a:pt x="39" y="23"/>
                    <a:pt x="36" y="25"/>
                  </a:cubicBezTo>
                  <a:cubicBezTo>
                    <a:pt x="34" y="27"/>
                    <a:pt x="32" y="31"/>
                    <a:pt x="30" y="36"/>
                  </a:cubicBezTo>
                  <a:cubicBezTo>
                    <a:pt x="29" y="43"/>
                    <a:pt x="28" y="54"/>
                    <a:pt x="28" y="70"/>
                  </a:cubicBezTo>
                  <a:cubicBezTo>
                    <a:pt x="28" y="86"/>
                    <a:pt x="29" y="97"/>
                    <a:pt x="30" y="103"/>
                  </a:cubicBezTo>
                  <a:cubicBezTo>
                    <a:pt x="32" y="109"/>
                    <a:pt x="34" y="113"/>
                    <a:pt x="36" y="115"/>
                  </a:cubicBezTo>
                  <a:cubicBezTo>
                    <a:pt x="39" y="117"/>
                    <a:pt x="42" y="118"/>
                    <a:pt x="45" y="118"/>
                  </a:cubicBezTo>
                  <a:cubicBezTo>
                    <a:pt x="48" y="118"/>
                    <a:pt x="51" y="117"/>
                    <a:pt x="53" y="115"/>
                  </a:cubicBezTo>
                  <a:cubicBezTo>
                    <a:pt x="56" y="113"/>
                    <a:pt x="58" y="110"/>
                    <a:pt x="59" y="104"/>
                  </a:cubicBezTo>
                  <a:cubicBezTo>
                    <a:pt x="61" y="98"/>
                    <a:pt x="62" y="86"/>
                    <a:pt x="62" y="70"/>
                  </a:cubicBezTo>
                  <a:cubicBezTo>
                    <a:pt x="62" y="54"/>
                    <a:pt x="61" y="43"/>
                    <a:pt x="59" y="37"/>
                  </a:cubicBezTo>
                  <a:cubicBezTo>
                    <a:pt x="58" y="31"/>
                    <a:pt x="56" y="27"/>
                    <a:pt x="53" y="25"/>
                  </a:cubicBezTo>
                  <a:cubicBezTo>
                    <a:pt x="51" y="23"/>
                    <a:pt x="48" y="22"/>
                    <a:pt x="45" y="22"/>
                  </a:cubicBezTo>
                  <a:close/>
                </a:path>
              </a:pathLst>
            </a:custGeom>
            <a:grpFill/>
            <a:ln>
              <a:noFill/>
            </a:ln>
          </p:spPr>
          <p:txBody>
            <a:bodyPr vert="horz" wrap="square" lIns="121920" tIns="60960" rIns="121920" bIns="60960" numCol="1" anchor="t" anchorCtr="0" compatLnSpc="1"/>
            <a:lstStyle/>
            <a:p>
              <a:endParaRPr lang="zh-CN" altLang="en-US" sz="2400"/>
            </a:p>
          </p:txBody>
        </p:sp>
        <p:sp>
          <p:nvSpPr>
            <p:cNvPr id="113" name="Freeform 113"/>
            <p:cNvSpPr>
              <a:spLocks noEditPoints="1"/>
            </p:cNvSpPr>
            <p:nvPr/>
          </p:nvSpPr>
          <p:spPr bwMode="auto">
            <a:xfrm>
              <a:off x="5466367" y="5231351"/>
              <a:ext cx="334060" cy="315079"/>
            </a:xfrm>
            <a:custGeom>
              <a:avLst/>
              <a:gdLst>
                <a:gd name="T0" fmla="*/ 0 w 153"/>
                <a:gd name="T1" fmla="*/ 37 h 145"/>
                <a:gd name="T2" fmla="*/ 8 w 153"/>
                <a:gd name="T3" fmla="*/ 9 h 145"/>
                <a:gd name="T4" fmla="*/ 30 w 153"/>
                <a:gd name="T5" fmla="*/ 0 h 145"/>
                <a:gd name="T6" fmla="*/ 53 w 153"/>
                <a:gd name="T7" fmla="*/ 9 h 145"/>
                <a:gd name="T8" fmla="*/ 61 w 153"/>
                <a:gd name="T9" fmla="*/ 37 h 145"/>
                <a:gd name="T10" fmla="*/ 53 w 153"/>
                <a:gd name="T11" fmla="*/ 64 h 145"/>
                <a:gd name="T12" fmla="*/ 31 w 153"/>
                <a:gd name="T13" fmla="*/ 73 h 145"/>
                <a:gd name="T14" fmla="*/ 8 w 153"/>
                <a:gd name="T15" fmla="*/ 64 h 145"/>
                <a:gd name="T16" fmla="*/ 0 w 153"/>
                <a:gd name="T17" fmla="*/ 37 h 145"/>
                <a:gd name="T18" fmla="*/ 21 w 153"/>
                <a:gd name="T19" fmla="*/ 36 h 145"/>
                <a:gd name="T20" fmla="*/ 24 w 153"/>
                <a:gd name="T21" fmla="*/ 54 h 145"/>
                <a:gd name="T22" fmla="*/ 30 w 153"/>
                <a:gd name="T23" fmla="*/ 58 h 145"/>
                <a:gd name="T24" fmla="*/ 37 w 153"/>
                <a:gd name="T25" fmla="*/ 54 h 145"/>
                <a:gd name="T26" fmla="*/ 40 w 153"/>
                <a:gd name="T27" fmla="*/ 36 h 145"/>
                <a:gd name="T28" fmla="*/ 37 w 153"/>
                <a:gd name="T29" fmla="*/ 18 h 145"/>
                <a:gd name="T30" fmla="*/ 30 w 153"/>
                <a:gd name="T31" fmla="*/ 15 h 145"/>
                <a:gd name="T32" fmla="*/ 24 w 153"/>
                <a:gd name="T33" fmla="*/ 18 h 145"/>
                <a:gd name="T34" fmla="*/ 21 w 153"/>
                <a:gd name="T35" fmla="*/ 36 h 145"/>
                <a:gd name="T36" fmla="*/ 50 w 153"/>
                <a:gd name="T37" fmla="*/ 145 h 145"/>
                <a:gd name="T38" fmla="*/ 31 w 153"/>
                <a:gd name="T39" fmla="*/ 145 h 145"/>
                <a:gd name="T40" fmla="*/ 104 w 153"/>
                <a:gd name="T41" fmla="*/ 0 h 145"/>
                <a:gd name="T42" fmla="*/ 123 w 153"/>
                <a:gd name="T43" fmla="*/ 0 h 145"/>
                <a:gd name="T44" fmla="*/ 50 w 153"/>
                <a:gd name="T45" fmla="*/ 145 h 145"/>
                <a:gd name="T46" fmla="*/ 93 w 153"/>
                <a:gd name="T47" fmla="*/ 109 h 145"/>
                <a:gd name="T48" fmla="*/ 101 w 153"/>
                <a:gd name="T49" fmla="*/ 82 h 145"/>
                <a:gd name="T50" fmla="*/ 123 w 153"/>
                <a:gd name="T51" fmla="*/ 73 h 145"/>
                <a:gd name="T52" fmla="*/ 145 w 153"/>
                <a:gd name="T53" fmla="*/ 82 h 145"/>
                <a:gd name="T54" fmla="*/ 153 w 153"/>
                <a:gd name="T55" fmla="*/ 109 h 145"/>
                <a:gd name="T56" fmla="*/ 145 w 153"/>
                <a:gd name="T57" fmla="*/ 136 h 145"/>
                <a:gd name="T58" fmla="*/ 123 w 153"/>
                <a:gd name="T59" fmla="*/ 145 h 145"/>
                <a:gd name="T60" fmla="*/ 101 w 153"/>
                <a:gd name="T61" fmla="*/ 136 h 145"/>
                <a:gd name="T62" fmla="*/ 93 w 153"/>
                <a:gd name="T63" fmla="*/ 109 h 145"/>
                <a:gd name="T64" fmla="*/ 113 w 153"/>
                <a:gd name="T65" fmla="*/ 109 h 145"/>
                <a:gd name="T66" fmla="*/ 116 w 153"/>
                <a:gd name="T67" fmla="*/ 127 h 145"/>
                <a:gd name="T68" fmla="*/ 123 w 153"/>
                <a:gd name="T69" fmla="*/ 130 h 145"/>
                <a:gd name="T70" fmla="*/ 129 w 153"/>
                <a:gd name="T71" fmla="*/ 127 h 145"/>
                <a:gd name="T72" fmla="*/ 132 w 153"/>
                <a:gd name="T73" fmla="*/ 109 h 145"/>
                <a:gd name="T74" fmla="*/ 129 w 153"/>
                <a:gd name="T75" fmla="*/ 91 h 145"/>
                <a:gd name="T76" fmla="*/ 123 w 153"/>
                <a:gd name="T77" fmla="*/ 88 h 145"/>
                <a:gd name="T78" fmla="*/ 116 w 153"/>
                <a:gd name="T79" fmla="*/ 91 h 145"/>
                <a:gd name="T80" fmla="*/ 113 w 153"/>
                <a:gd name="T81" fmla="*/ 10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3" h="145">
                  <a:moveTo>
                    <a:pt x="0" y="37"/>
                  </a:moveTo>
                  <a:cubicBezTo>
                    <a:pt x="0" y="24"/>
                    <a:pt x="3" y="15"/>
                    <a:pt x="8" y="9"/>
                  </a:cubicBezTo>
                  <a:cubicBezTo>
                    <a:pt x="14" y="3"/>
                    <a:pt x="21" y="0"/>
                    <a:pt x="30" y="0"/>
                  </a:cubicBezTo>
                  <a:cubicBezTo>
                    <a:pt x="40" y="0"/>
                    <a:pt x="47" y="3"/>
                    <a:pt x="53" y="9"/>
                  </a:cubicBezTo>
                  <a:cubicBezTo>
                    <a:pt x="58" y="15"/>
                    <a:pt x="61" y="24"/>
                    <a:pt x="61" y="37"/>
                  </a:cubicBezTo>
                  <a:cubicBezTo>
                    <a:pt x="61" y="49"/>
                    <a:pt x="58" y="58"/>
                    <a:pt x="53" y="64"/>
                  </a:cubicBezTo>
                  <a:cubicBezTo>
                    <a:pt x="47" y="70"/>
                    <a:pt x="40" y="73"/>
                    <a:pt x="31" y="73"/>
                  </a:cubicBezTo>
                  <a:cubicBezTo>
                    <a:pt x="21" y="73"/>
                    <a:pt x="14" y="70"/>
                    <a:pt x="8" y="64"/>
                  </a:cubicBezTo>
                  <a:cubicBezTo>
                    <a:pt x="3" y="58"/>
                    <a:pt x="0" y="49"/>
                    <a:pt x="0" y="37"/>
                  </a:cubicBezTo>
                  <a:close/>
                  <a:moveTo>
                    <a:pt x="21" y="36"/>
                  </a:moveTo>
                  <a:cubicBezTo>
                    <a:pt x="21" y="45"/>
                    <a:pt x="22" y="51"/>
                    <a:pt x="24" y="54"/>
                  </a:cubicBezTo>
                  <a:cubicBezTo>
                    <a:pt x="25" y="57"/>
                    <a:pt x="27" y="58"/>
                    <a:pt x="30" y="58"/>
                  </a:cubicBezTo>
                  <a:cubicBezTo>
                    <a:pt x="33" y="58"/>
                    <a:pt x="35" y="57"/>
                    <a:pt x="37" y="54"/>
                  </a:cubicBezTo>
                  <a:cubicBezTo>
                    <a:pt x="39" y="51"/>
                    <a:pt x="40" y="45"/>
                    <a:pt x="40" y="36"/>
                  </a:cubicBezTo>
                  <a:cubicBezTo>
                    <a:pt x="40" y="27"/>
                    <a:pt x="39" y="21"/>
                    <a:pt x="37" y="18"/>
                  </a:cubicBezTo>
                  <a:cubicBezTo>
                    <a:pt x="35" y="16"/>
                    <a:pt x="33" y="15"/>
                    <a:pt x="30" y="15"/>
                  </a:cubicBezTo>
                  <a:cubicBezTo>
                    <a:pt x="27" y="15"/>
                    <a:pt x="25" y="16"/>
                    <a:pt x="24" y="18"/>
                  </a:cubicBezTo>
                  <a:cubicBezTo>
                    <a:pt x="22" y="21"/>
                    <a:pt x="21" y="27"/>
                    <a:pt x="21" y="36"/>
                  </a:cubicBezTo>
                  <a:close/>
                  <a:moveTo>
                    <a:pt x="50" y="145"/>
                  </a:moveTo>
                  <a:cubicBezTo>
                    <a:pt x="31" y="145"/>
                    <a:pt x="31" y="145"/>
                    <a:pt x="31" y="145"/>
                  </a:cubicBezTo>
                  <a:cubicBezTo>
                    <a:pt x="104" y="0"/>
                    <a:pt x="104" y="0"/>
                    <a:pt x="104" y="0"/>
                  </a:cubicBezTo>
                  <a:cubicBezTo>
                    <a:pt x="123" y="0"/>
                    <a:pt x="123" y="0"/>
                    <a:pt x="123" y="0"/>
                  </a:cubicBezTo>
                  <a:lnTo>
                    <a:pt x="50" y="145"/>
                  </a:lnTo>
                  <a:close/>
                  <a:moveTo>
                    <a:pt x="93" y="109"/>
                  </a:moveTo>
                  <a:cubicBezTo>
                    <a:pt x="93" y="97"/>
                    <a:pt x="95" y="88"/>
                    <a:pt x="101" y="82"/>
                  </a:cubicBezTo>
                  <a:cubicBezTo>
                    <a:pt x="106" y="76"/>
                    <a:pt x="113" y="73"/>
                    <a:pt x="123" y="73"/>
                  </a:cubicBezTo>
                  <a:cubicBezTo>
                    <a:pt x="132" y="73"/>
                    <a:pt x="140" y="76"/>
                    <a:pt x="145" y="82"/>
                  </a:cubicBezTo>
                  <a:cubicBezTo>
                    <a:pt x="150" y="88"/>
                    <a:pt x="153" y="97"/>
                    <a:pt x="153" y="109"/>
                  </a:cubicBezTo>
                  <a:cubicBezTo>
                    <a:pt x="153" y="121"/>
                    <a:pt x="150" y="130"/>
                    <a:pt x="145" y="136"/>
                  </a:cubicBezTo>
                  <a:cubicBezTo>
                    <a:pt x="140" y="142"/>
                    <a:pt x="132" y="145"/>
                    <a:pt x="123" y="145"/>
                  </a:cubicBezTo>
                  <a:cubicBezTo>
                    <a:pt x="114" y="145"/>
                    <a:pt x="106" y="142"/>
                    <a:pt x="101" y="136"/>
                  </a:cubicBezTo>
                  <a:cubicBezTo>
                    <a:pt x="95" y="130"/>
                    <a:pt x="93" y="121"/>
                    <a:pt x="93" y="109"/>
                  </a:cubicBezTo>
                  <a:close/>
                  <a:moveTo>
                    <a:pt x="113" y="109"/>
                  </a:moveTo>
                  <a:cubicBezTo>
                    <a:pt x="113" y="118"/>
                    <a:pt x="114" y="124"/>
                    <a:pt x="116" y="127"/>
                  </a:cubicBezTo>
                  <a:cubicBezTo>
                    <a:pt x="118" y="129"/>
                    <a:pt x="120" y="130"/>
                    <a:pt x="123" y="130"/>
                  </a:cubicBezTo>
                  <a:cubicBezTo>
                    <a:pt x="125" y="130"/>
                    <a:pt x="128" y="129"/>
                    <a:pt x="129" y="127"/>
                  </a:cubicBezTo>
                  <a:cubicBezTo>
                    <a:pt x="131" y="124"/>
                    <a:pt x="132" y="118"/>
                    <a:pt x="132" y="109"/>
                  </a:cubicBezTo>
                  <a:cubicBezTo>
                    <a:pt x="132" y="100"/>
                    <a:pt x="131" y="94"/>
                    <a:pt x="129" y="91"/>
                  </a:cubicBezTo>
                  <a:cubicBezTo>
                    <a:pt x="128" y="89"/>
                    <a:pt x="125" y="88"/>
                    <a:pt x="123" y="88"/>
                  </a:cubicBezTo>
                  <a:cubicBezTo>
                    <a:pt x="120" y="88"/>
                    <a:pt x="118" y="89"/>
                    <a:pt x="116" y="91"/>
                  </a:cubicBezTo>
                  <a:cubicBezTo>
                    <a:pt x="114" y="94"/>
                    <a:pt x="113" y="100"/>
                    <a:pt x="113" y="109"/>
                  </a:cubicBezTo>
                  <a:close/>
                </a:path>
              </a:pathLst>
            </a:custGeom>
            <a:grpFill/>
            <a:ln>
              <a:noFill/>
            </a:ln>
          </p:spPr>
          <p:txBody>
            <a:bodyPr vert="horz" wrap="square" lIns="121920" tIns="60960" rIns="121920" bIns="60960" numCol="1" anchor="t" anchorCtr="0" compatLnSpc="1"/>
            <a:lstStyle/>
            <a:p>
              <a:endParaRPr lang="zh-CN" altLang="en-US" sz="2400"/>
            </a:p>
          </p:txBody>
        </p:sp>
        <p:sp>
          <p:nvSpPr>
            <p:cNvPr id="114" name="Freeform 114"/>
            <p:cNvSpPr>
              <a:spLocks noEditPoints="1"/>
            </p:cNvSpPr>
            <p:nvPr/>
          </p:nvSpPr>
          <p:spPr bwMode="auto">
            <a:xfrm>
              <a:off x="4361692" y="3065658"/>
              <a:ext cx="212584" cy="297997"/>
            </a:xfrm>
            <a:custGeom>
              <a:avLst/>
              <a:gdLst>
                <a:gd name="T0" fmla="*/ 64 w 112"/>
                <a:gd name="T1" fmla="*/ 157 h 157"/>
                <a:gd name="T2" fmla="*/ 64 w 112"/>
                <a:gd name="T3" fmla="*/ 126 h 157"/>
                <a:gd name="T4" fmla="*/ 0 w 112"/>
                <a:gd name="T5" fmla="*/ 126 h 157"/>
                <a:gd name="T6" fmla="*/ 0 w 112"/>
                <a:gd name="T7" fmla="*/ 100 h 157"/>
                <a:gd name="T8" fmla="*/ 68 w 112"/>
                <a:gd name="T9" fmla="*/ 0 h 157"/>
                <a:gd name="T10" fmla="*/ 93 w 112"/>
                <a:gd name="T11" fmla="*/ 0 h 157"/>
                <a:gd name="T12" fmla="*/ 93 w 112"/>
                <a:gd name="T13" fmla="*/ 100 h 157"/>
                <a:gd name="T14" fmla="*/ 112 w 112"/>
                <a:gd name="T15" fmla="*/ 100 h 157"/>
                <a:gd name="T16" fmla="*/ 112 w 112"/>
                <a:gd name="T17" fmla="*/ 126 h 157"/>
                <a:gd name="T18" fmla="*/ 93 w 112"/>
                <a:gd name="T19" fmla="*/ 126 h 157"/>
                <a:gd name="T20" fmla="*/ 93 w 112"/>
                <a:gd name="T21" fmla="*/ 157 h 157"/>
                <a:gd name="T22" fmla="*/ 64 w 112"/>
                <a:gd name="T23" fmla="*/ 157 h 157"/>
                <a:gd name="T24" fmla="*/ 64 w 112"/>
                <a:gd name="T25" fmla="*/ 100 h 157"/>
                <a:gd name="T26" fmla="*/ 64 w 112"/>
                <a:gd name="T27" fmla="*/ 46 h 157"/>
                <a:gd name="T28" fmla="*/ 27 w 112"/>
                <a:gd name="T29" fmla="*/ 100 h 157"/>
                <a:gd name="T30" fmla="*/ 64 w 112"/>
                <a:gd name="T31" fmla="*/ 10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57">
                  <a:moveTo>
                    <a:pt x="64" y="157"/>
                  </a:moveTo>
                  <a:lnTo>
                    <a:pt x="64" y="126"/>
                  </a:lnTo>
                  <a:lnTo>
                    <a:pt x="0" y="126"/>
                  </a:lnTo>
                  <a:lnTo>
                    <a:pt x="0" y="100"/>
                  </a:lnTo>
                  <a:lnTo>
                    <a:pt x="68" y="0"/>
                  </a:lnTo>
                  <a:lnTo>
                    <a:pt x="93" y="0"/>
                  </a:lnTo>
                  <a:lnTo>
                    <a:pt x="93" y="100"/>
                  </a:lnTo>
                  <a:lnTo>
                    <a:pt x="112" y="100"/>
                  </a:lnTo>
                  <a:lnTo>
                    <a:pt x="112" y="126"/>
                  </a:lnTo>
                  <a:lnTo>
                    <a:pt x="93" y="126"/>
                  </a:lnTo>
                  <a:lnTo>
                    <a:pt x="93" y="157"/>
                  </a:lnTo>
                  <a:lnTo>
                    <a:pt x="64" y="157"/>
                  </a:lnTo>
                  <a:close/>
                  <a:moveTo>
                    <a:pt x="64" y="100"/>
                  </a:moveTo>
                  <a:lnTo>
                    <a:pt x="64" y="46"/>
                  </a:lnTo>
                  <a:lnTo>
                    <a:pt x="27" y="100"/>
                  </a:lnTo>
                  <a:lnTo>
                    <a:pt x="64" y="100"/>
                  </a:lnTo>
                  <a:close/>
                </a:path>
              </a:pathLst>
            </a:custGeom>
            <a:grpFill/>
            <a:ln>
              <a:noFill/>
            </a:ln>
          </p:spPr>
          <p:txBody>
            <a:bodyPr vert="horz" wrap="square" lIns="121920" tIns="60960" rIns="121920" bIns="60960" numCol="1" anchor="t" anchorCtr="0" compatLnSpc="1"/>
            <a:lstStyle/>
            <a:p>
              <a:endParaRPr lang="zh-CN" altLang="en-US" sz="2400"/>
            </a:p>
          </p:txBody>
        </p:sp>
        <p:sp>
          <p:nvSpPr>
            <p:cNvPr id="115" name="Freeform 115"/>
            <p:cNvSpPr/>
            <p:nvPr/>
          </p:nvSpPr>
          <p:spPr bwMode="auto">
            <a:xfrm>
              <a:off x="4595155" y="3065658"/>
              <a:ext cx="203092" cy="297997"/>
            </a:xfrm>
            <a:custGeom>
              <a:avLst/>
              <a:gdLst>
                <a:gd name="T0" fmla="*/ 93 w 93"/>
                <a:gd name="T1" fmla="*/ 113 h 137"/>
                <a:gd name="T2" fmla="*/ 93 w 93"/>
                <a:gd name="T3" fmla="*/ 137 h 137"/>
                <a:gd name="T4" fmla="*/ 0 w 93"/>
                <a:gd name="T5" fmla="*/ 137 h 137"/>
                <a:gd name="T6" fmla="*/ 9 w 93"/>
                <a:gd name="T7" fmla="*/ 111 h 137"/>
                <a:gd name="T8" fmla="*/ 39 w 93"/>
                <a:gd name="T9" fmla="*/ 78 h 137"/>
                <a:gd name="T10" fmla="*/ 61 w 93"/>
                <a:gd name="T11" fmla="*/ 56 h 137"/>
                <a:gd name="T12" fmla="*/ 66 w 93"/>
                <a:gd name="T13" fmla="*/ 40 h 137"/>
                <a:gd name="T14" fmla="*/ 62 w 93"/>
                <a:gd name="T15" fmla="*/ 26 h 137"/>
                <a:gd name="T16" fmla="*/ 48 w 93"/>
                <a:gd name="T17" fmla="*/ 21 h 137"/>
                <a:gd name="T18" fmla="*/ 35 w 93"/>
                <a:gd name="T19" fmla="*/ 26 h 137"/>
                <a:gd name="T20" fmla="*/ 30 w 93"/>
                <a:gd name="T21" fmla="*/ 43 h 137"/>
                <a:gd name="T22" fmla="*/ 4 w 93"/>
                <a:gd name="T23" fmla="*/ 40 h 137"/>
                <a:gd name="T24" fmla="*/ 18 w 93"/>
                <a:gd name="T25" fmla="*/ 9 h 137"/>
                <a:gd name="T26" fmla="*/ 49 w 93"/>
                <a:gd name="T27" fmla="*/ 0 h 137"/>
                <a:gd name="T28" fmla="*/ 81 w 93"/>
                <a:gd name="T29" fmla="*/ 11 h 137"/>
                <a:gd name="T30" fmla="*/ 93 w 93"/>
                <a:gd name="T31" fmla="*/ 38 h 137"/>
                <a:gd name="T32" fmla="*/ 89 w 93"/>
                <a:gd name="T33" fmla="*/ 55 h 137"/>
                <a:gd name="T34" fmla="*/ 79 w 93"/>
                <a:gd name="T35" fmla="*/ 73 h 137"/>
                <a:gd name="T36" fmla="*/ 62 w 93"/>
                <a:gd name="T37" fmla="*/ 90 h 137"/>
                <a:gd name="T38" fmla="*/ 46 w 93"/>
                <a:gd name="T39" fmla="*/ 106 h 137"/>
                <a:gd name="T40" fmla="*/ 40 w 93"/>
                <a:gd name="T41" fmla="*/ 113 h 137"/>
                <a:gd name="T42" fmla="*/ 93 w 93"/>
                <a:gd name="T43" fmla="*/ 11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137">
                  <a:moveTo>
                    <a:pt x="93" y="113"/>
                  </a:moveTo>
                  <a:cubicBezTo>
                    <a:pt x="93" y="137"/>
                    <a:pt x="93" y="137"/>
                    <a:pt x="93" y="137"/>
                  </a:cubicBezTo>
                  <a:cubicBezTo>
                    <a:pt x="0" y="137"/>
                    <a:pt x="0" y="137"/>
                    <a:pt x="0" y="137"/>
                  </a:cubicBezTo>
                  <a:cubicBezTo>
                    <a:pt x="1" y="128"/>
                    <a:pt x="4" y="119"/>
                    <a:pt x="9" y="111"/>
                  </a:cubicBezTo>
                  <a:cubicBezTo>
                    <a:pt x="14" y="103"/>
                    <a:pt x="24" y="92"/>
                    <a:pt x="39" y="78"/>
                  </a:cubicBezTo>
                  <a:cubicBezTo>
                    <a:pt x="51" y="67"/>
                    <a:pt x="58" y="60"/>
                    <a:pt x="61" y="56"/>
                  </a:cubicBezTo>
                  <a:cubicBezTo>
                    <a:pt x="64" y="50"/>
                    <a:pt x="66" y="45"/>
                    <a:pt x="66" y="40"/>
                  </a:cubicBezTo>
                  <a:cubicBezTo>
                    <a:pt x="66" y="34"/>
                    <a:pt x="65" y="29"/>
                    <a:pt x="62" y="26"/>
                  </a:cubicBezTo>
                  <a:cubicBezTo>
                    <a:pt x="58" y="23"/>
                    <a:pt x="54" y="21"/>
                    <a:pt x="48" y="21"/>
                  </a:cubicBezTo>
                  <a:cubicBezTo>
                    <a:pt x="43" y="21"/>
                    <a:pt x="39" y="23"/>
                    <a:pt x="35" y="26"/>
                  </a:cubicBezTo>
                  <a:cubicBezTo>
                    <a:pt x="32" y="30"/>
                    <a:pt x="30" y="35"/>
                    <a:pt x="30" y="43"/>
                  </a:cubicBezTo>
                  <a:cubicBezTo>
                    <a:pt x="4" y="40"/>
                    <a:pt x="4" y="40"/>
                    <a:pt x="4" y="40"/>
                  </a:cubicBezTo>
                  <a:cubicBezTo>
                    <a:pt x="5" y="26"/>
                    <a:pt x="10" y="15"/>
                    <a:pt x="18" y="9"/>
                  </a:cubicBezTo>
                  <a:cubicBezTo>
                    <a:pt x="26" y="3"/>
                    <a:pt x="37" y="0"/>
                    <a:pt x="49" y="0"/>
                  </a:cubicBezTo>
                  <a:cubicBezTo>
                    <a:pt x="63" y="0"/>
                    <a:pt x="73" y="3"/>
                    <a:pt x="81" y="11"/>
                  </a:cubicBezTo>
                  <a:cubicBezTo>
                    <a:pt x="89" y="18"/>
                    <a:pt x="93" y="27"/>
                    <a:pt x="93" y="38"/>
                  </a:cubicBezTo>
                  <a:cubicBezTo>
                    <a:pt x="93" y="44"/>
                    <a:pt x="92" y="50"/>
                    <a:pt x="89" y="55"/>
                  </a:cubicBezTo>
                  <a:cubicBezTo>
                    <a:pt x="87" y="61"/>
                    <a:pt x="84" y="67"/>
                    <a:pt x="79" y="73"/>
                  </a:cubicBezTo>
                  <a:cubicBezTo>
                    <a:pt x="76" y="77"/>
                    <a:pt x="70" y="83"/>
                    <a:pt x="62" y="90"/>
                  </a:cubicBezTo>
                  <a:cubicBezTo>
                    <a:pt x="53" y="98"/>
                    <a:pt x="48" y="103"/>
                    <a:pt x="46" y="106"/>
                  </a:cubicBezTo>
                  <a:cubicBezTo>
                    <a:pt x="44" y="108"/>
                    <a:pt x="42" y="111"/>
                    <a:pt x="40" y="113"/>
                  </a:cubicBezTo>
                  <a:lnTo>
                    <a:pt x="93" y="113"/>
                  </a:lnTo>
                  <a:close/>
                </a:path>
              </a:pathLst>
            </a:custGeom>
            <a:grpFill/>
            <a:ln>
              <a:noFill/>
            </a:ln>
          </p:spPr>
          <p:txBody>
            <a:bodyPr vert="horz" wrap="square" lIns="121920" tIns="60960" rIns="121920" bIns="60960" numCol="1" anchor="t" anchorCtr="0" compatLnSpc="1"/>
            <a:lstStyle/>
            <a:p>
              <a:endParaRPr lang="zh-CN" altLang="en-US" sz="2400"/>
            </a:p>
          </p:txBody>
        </p:sp>
        <p:sp>
          <p:nvSpPr>
            <p:cNvPr id="116" name="Freeform 116"/>
            <p:cNvSpPr>
              <a:spLocks noEditPoints="1"/>
            </p:cNvSpPr>
            <p:nvPr/>
          </p:nvSpPr>
          <p:spPr bwMode="auto">
            <a:xfrm>
              <a:off x="4836210" y="3061862"/>
              <a:ext cx="334060" cy="315079"/>
            </a:xfrm>
            <a:custGeom>
              <a:avLst/>
              <a:gdLst>
                <a:gd name="T0" fmla="*/ 0 w 153"/>
                <a:gd name="T1" fmla="*/ 36 h 145"/>
                <a:gd name="T2" fmla="*/ 8 w 153"/>
                <a:gd name="T3" fmla="*/ 9 h 145"/>
                <a:gd name="T4" fmla="*/ 30 w 153"/>
                <a:gd name="T5" fmla="*/ 0 h 145"/>
                <a:gd name="T6" fmla="*/ 52 w 153"/>
                <a:gd name="T7" fmla="*/ 9 h 145"/>
                <a:gd name="T8" fmla="*/ 60 w 153"/>
                <a:gd name="T9" fmla="*/ 36 h 145"/>
                <a:gd name="T10" fmla="*/ 52 w 153"/>
                <a:gd name="T11" fmla="*/ 63 h 145"/>
                <a:gd name="T12" fmla="*/ 30 w 153"/>
                <a:gd name="T13" fmla="*/ 72 h 145"/>
                <a:gd name="T14" fmla="*/ 8 w 153"/>
                <a:gd name="T15" fmla="*/ 63 h 145"/>
                <a:gd name="T16" fmla="*/ 0 w 153"/>
                <a:gd name="T17" fmla="*/ 36 h 145"/>
                <a:gd name="T18" fmla="*/ 20 w 153"/>
                <a:gd name="T19" fmla="*/ 36 h 145"/>
                <a:gd name="T20" fmla="*/ 23 w 153"/>
                <a:gd name="T21" fmla="*/ 54 h 145"/>
                <a:gd name="T22" fmla="*/ 30 w 153"/>
                <a:gd name="T23" fmla="*/ 57 h 145"/>
                <a:gd name="T24" fmla="*/ 36 w 153"/>
                <a:gd name="T25" fmla="*/ 54 h 145"/>
                <a:gd name="T26" fmla="*/ 39 w 153"/>
                <a:gd name="T27" fmla="*/ 36 h 145"/>
                <a:gd name="T28" fmla="*/ 36 w 153"/>
                <a:gd name="T29" fmla="*/ 18 h 145"/>
                <a:gd name="T30" fmla="*/ 30 w 153"/>
                <a:gd name="T31" fmla="*/ 14 h 145"/>
                <a:gd name="T32" fmla="*/ 23 w 153"/>
                <a:gd name="T33" fmla="*/ 18 h 145"/>
                <a:gd name="T34" fmla="*/ 20 w 153"/>
                <a:gd name="T35" fmla="*/ 36 h 145"/>
                <a:gd name="T36" fmla="*/ 50 w 153"/>
                <a:gd name="T37" fmla="*/ 145 h 145"/>
                <a:gd name="T38" fmla="*/ 30 w 153"/>
                <a:gd name="T39" fmla="*/ 145 h 145"/>
                <a:gd name="T40" fmla="*/ 103 w 153"/>
                <a:gd name="T41" fmla="*/ 0 h 145"/>
                <a:gd name="T42" fmla="*/ 122 w 153"/>
                <a:gd name="T43" fmla="*/ 0 h 145"/>
                <a:gd name="T44" fmla="*/ 50 w 153"/>
                <a:gd name="T45" fmla="*/ 145 h 145"/>
                <a:gd name="T46" fmla="*/ 92 w 153"/>
                <a:gd name="T47" fmla="*/ 109 h 145"/>
                <a:gd name="T48" fmla="*/ 100 w 153"/>
                <a:gd name="T49" fmla="*/ 81 h 145"/>
                <a:gd name="T50" fmla="*/ 122 w 153"/>
                <a:gd name="T51" fmla="*/ 72 h 145"/>
                <a:gd name="T52" fmla="*/ 145 w 153"/>
                <a:gd name="T53" fmla="*/ 81 h 145"/>
                <a:gd name="T54" fmla="*/ 153 w 153"/>
                <a:gd name="T55" fmla="*/ 109 h 145"/>
                <a:gd name="T56" fmla="*/ 145 w 153"/>
                <a:gd name="T57" fmla="*/ 136 h 145"/>
                <a:gd name="T58" fmla="*/ 123 w 153"/>
                <a:gd name="T59" fmla="*/ 145 h 145"/>
                <a:gd name="T60" fmla="*/ 100 w 153"/>
                <a:gd name="T61" fmla="*/ 136 h 145"/>
                <a:gd name="T62" fmla="*/ 92 w 153"/>
                <a:gd name="T63" fmla="*/ 109 h 145"/>
                <a:gd name="T64" fmla="*/ 113 w 153"/>
                <a:gd name="T65" fmla="*/ 108 h 145"/>
                <a:gd name="T66" fmla="*/ 116 w 153"/>
                <a:gd name="T67" fmla="*/ 126 h 145"/>
                <a:gd name="T68" fmla="*/ 122 w 153"/>
                <a:gd name="T69" fmla="*/ 130 h 145"/>
                <a:gd name="T70" fmla="*/ 129 w 153"/>
                <a:gd name="T71" fmla="*/ 126 h 145"/>
                <a:gd name="T72" fmla="*/ 132 w 153"/>
                <a:gd name="T73" fmla="*/ 108 h 145"/>
                <a:gd name="T74" fmla="*/ 129 w 153"/>
                <a:gd name="T75" fmla="*/ 90 h 145"/>
                <a:gd name="T76" fmla="*/ 122 w 153"/>
                <a:gd name="T77" fmla="*/ 87 h 145"/>
                <a:gd name="T78" fmla="*/ 116 w 153"/>
                <a:gd name="T79" fmla="*/ 90 h 145"/>
                <a:gd name="T80" fmla="*/ 113 w 153"/>
                <a:gd name="T81" fmla="*/ 10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3" h="145">
                  <a:moveTo>
                    <a:pt x="0" y="36"/>
                  </a:moveTo>
                  <a:cubicBezTo>
                    <a:pt x="0" y="24"/>
                    <a:pt x="2" y="15"/>
                    <a:pt x="8" y="9"/>
                  </a:cubicBezTo>
                  <a:cubicBezTo>
                    <a:pt x="13" y="3"/>
                    <a:pt x="20" y="0"/>
                    <a:pt x="30" y="0"/>
                  </a:cubicBezTo>
                  <a:cubicBezTo>
                    <a:pt x="39" y="0"/>
                    <a:pt x="47" y="3"/>
                    <a:pt x="52" y="9"/>
                  </a:cubicBezTo>
                  <a:cubicBezTo>
                    <a:pt x="57" y="15"/>
                    <a:pt x="60" y="24"/>
                    <a:pt x="60" y="36"/>
                  </a:cubicBezTo>
                  <a:cubicBezTo>
                    <a:pt x="60" y="48"/>
                    <a:pt x="57" y="57"/>
                    <a:pt x="52" y="63"/>
                  </a:cubicBezTo>
                  <a:cubicBezTo>
                    <a:pt x="47" y="69"/>
                    <a:pt x="39" y="72"/>
                    <a:pt x="30" y="72"/>
                  </a:cubicBezTo>
                  <a:cubicBezTo>
                    <a:pt x="21" y="72"/>
                    <a:pt x="13" y="69"/>
                    <a:pt x="8" y="63"/>
                  </a:cubicBezTo>
                  <a:cubicBezTo>
                    <a:pt x="2" y="57"/>
                    <a:pt x="0" y="48"/>
                    <a:pt x="0" y="36"/>
                  </a:cubicBezTo>
                  <a:close/>
                  <a:moveTo>
                    <a:pt x="20" y="36"/>
                  </a:moveTo>
                  <a:cubicBezTo>
                    <a:pt x="20" y="45"/>
                    <a:pt x="21" y="51"/>
                    <a:pt x="23" y="54"/>
                  </a:cubicBezTo>
                  <a:cubicBezTo>
                    <a:pt x="25" y="56"/>
                    <a:pt x="27" y="57"/>
                    <a:pt x="30" y="57"/>
                  </a:cubicBezTo>
                  <a:cubicBezTo>
                    <a:pt x="32" y="57"/>
                    <a:pt x="35" y="56"/>
                    <a:pt x="36" y="54"/>
                  </a:cubicBezTo>
                  <a:cubicBezTo>
                    <a:pt x="38" y="51"/>
                    <a:pt x="39" y="45"/>
                    <a:pt x="39" y="36"/>
                  </a:cubicBezTo>
                  <a:cubicBezTo>
                    <a:pt x="39" y="27"/>
                    <a:pt x="38" y="21"/>
                    <a:pt x="36" y="18"/>
                  </a:cubicBezTo>
                  <a:cubicBezTo>
                    <a:pt x="35" y="16"/>
                    <a:pt x="32" y="14"/>
                    <a:pt x="30" y="14"/>
                  </a:cubicBezTo>
                  <a:cubicBezTo>
                    <a:pt x="27" y="14"/>
                    <a:pt x="25" y="16"/>
                    <a:pt x="23" y="18"/>
                  </a:cubicBezTo>
                  <a:cubicBezTo>
                    <a:pt x="21" y="21"/>
                    <a:pt x="20" y="27"/>
                    <a:pt x="20" y="36"/>
                  </a:cubicBezTo>
                  <a:close/>
                  <a:moveTo>
                    <a:pt x="50" y="145"/>
                  </a:moveTo>
                  <a:cubicBezTo>
                    <a:pt x="30" y="145"/>
                    <a:pt x="30" y="145"/>
                    <a:pt x="30" y="145"/>
                  </a:cubicBezTo>
                  <a:cubicBezTo>
                    <a:pt x="103" y="0"/>
                    <a:pt x="103" y="0"/>
                    <a:pt x="103" y="0"/>
                  </a:cubicBezTo>
                  <a:cubicBezTo>
                    <a:pt x="122" y="0"/>
                    <a:pt x="122" y="0"/>
                    <a:pt x="122" y="0"/>
                  </a:cubicBezTo>
                  <a:lnTo>
                    <a:pt x="50" y="145"/>
                  </a:lnTo>
                  <a:close/>
                  <a:moveTo>
                    <a:pt x="92" y="109"/>
                  </a:moveTo>
                  <a:cubicBezTo>
                    <a:pt x="92" y="96"/>
                    <a:pt x="95" y="87"/>
                    <a:pt x="100" y="81"/>
                  </a:cubicBezTo>
                  <a:cubicBezTo>
                    <a:pt x="106" y="75"/>
                    <a:pt x="113" y="72"/>
                    <a:pt x="122" y="72"/>
                  </a:cubicBezTo>
                  <a:cubicBezTo>
                    <a:pt x="132" y="72"/>
                    <a:pt x="139" y="75"/>
                    <a:pt x="145" y="81"/>
                  </a:cubicBezTo>
                  <a:cubicBezTo>
                    <a:pt x="150" y="87"/>
                    <a:pt x="153" y="96"/>
                    <a:pt x="153" y="109"/>
                  </a:cubicBezTo>
                  <a:cubicBezTo>
                    <a:pt x="153" y="121"/>
                    <a:pt x="150" y="130"/>
                    <a:pt x="145" y="136"/>
                  </a:cubicBezTo>
                  <a:cubicBezTo>
                    <a:pt x="139" y="142"/>
                    <a:pt x="132" y="145"/>
                    <a:pt x="123" y="145"/>
                  </a:cubicBezTo>
                  <a:cubicBezTo>
                    <a:pt x="113" y="145"/>
                    <a:pt x="106" y="142"/>
                    <a:pt x="100" y="136"/>
                  </a:cubicBezTo>
                  <a:cubicBezTo>
                    <a:pt x="95" y="130"/>
                    <a:pt x="92" y="121"/>
                    <a:pt x="92" y="109"/>
                  </a:cubicBezTo>
                  <a:close/>
                  <a:moveTo>
                    <a:pt x="113" y="108"/>
                  </a:moveTo>
                  <a:cubicBezTo>
                    <a:pt x="113" y="117"/>
                    <a:pt x="114" y="123"/>
                    <a:pt x="116" y="126"/>
                  </a:cubicBezTo>
                  <a:cubicBezTo>
                    <a:pt x="117" y="129"/>
                    <a:pt x="119" y="130"/>
                    <a:pt x="122" y="130"/>
                  </a:cubicBezTo>
                  <a:cubicBezTo>
                    <a:pt x="125" y="130"/>
                    <a:pt x="127" y="129"/>
                    <a:pt x="129" y="126"/>
                  </a:cubicBezTo>
                  <a:cubicBezTo>
                    <a:pt x="131" y="123"/>
                    <a:pt x="132" y="117"/>
                    <a:pt x="132" y="108"/>
                  </a:cubicBezTo>
                  <a:cubicBezTo>
                    <a:pt x="132" y="100"/>
                    <a:pt x="131" y="94"/>
                    <a:pt x="129" y="90"/>
                  </a:cubicBezTo>
                  <a:cubicBezTo>
                    <a:pt x="127" y="88"/>
                    <a:pt x="125" y="87"/>
                    <a:pt x="122" y="87"/>
                  </a:cubicBezTo>
                  <a:cubicBezTo>
                    <a:pt x="119" y="87"/>
                    <a:pt x="117" y="88"/>
                    <a:pt x="116" y="90"/>
                  </a:cubicBezTo>
                  <a:cubicBezTo>
                    <a:pt x="114" y="94"/>
                    <a:pt x="113" y="100"/>
                    <a:pt x="113" y="108"/>
                  </a:cubicBezTo>
                  <a:close/>
                </a:path>
              </a:pathLst>
            </a:custGeom>
            <a:grpFill/>
            <a:ln>
              <a:noFill/>
            </a:ln>
          </p:spPr>
          <p:txBody>
            <a:bodyPr vert="horz" wrap="square" lIns="121920" tIns="60960" rIns="121920" bIns="60960" numCol="1" anchor="t" anchorCtr="0" compatLnSpc="1"/>
            <a:lstStyle/>
            <a:p>
              <a:endParaRPr lang="zh-CN" altLang="en-US" sz="2400"/>
            </a:p>
          </p:txBody>
        </p:sp>
        <p:sp>
          <p:nvSpPr>
            <p:cNvPr id="117" name="Freeform 117"/>
            <p:cNvSpPr/>
            <p:nvPr/>
          </p:nvSpPr>
          <p:spPr bwMode="auto">
            <a:xfrm>
              <a:off x="6559653" y="2553181"/>
              <a:ext cx="201195" cy="301793"/>
            </a:xfrm>
            <a:custGeom>
              <a:avLst/>
              <a:gdLst>
                <a:gd name="T0" fmla="*/ 0 w 93"/>
                <a:gd name="T1" fmla="*/ 100 h 138"/>
                <a:gd name="T2" fmla="*/ 26 w 93"/>
                <a:gd name="T3" fmla="*/ 97 h 138"/>
                <a:gd name="T4" fmla="*/ 33 w 93"/>
                <a:gd name="T5" fmla="*/ 111 h 138"/>
                <a:gd name="T6" fmla="*/ 46 w 93"/>
                <a:gd name="T7" fmla="*/ 117 h 138"/>
                <a:gd name="T8" fmla="*/ 60 w 93"/>
                <a:gd name="T9" fmla="*/ 110 h 138"/>
                <a:gd name="T10" fmla="*/ 65 w 93"/>
                <a:gd name="T11" fmla="*/ 90 h 138"/>
                <a:gd name="T12" fmla="*/ 60 w 93"/>
                <a:gd name="T13" fmla="*/ 71 h 138"/>
                <a:gd name="T14" fmla="*/ 45 w 93"/>
                <a:gd name="T15" fmla="*/ 64 h 138"/>
                <a:gd name="T16" fmla="*/ 25 w 93"/>
                <a:gd name="T17" fmla="*/ 74 h 138"/>
                <a:gd name="T18" fmla="*/ 3 w 93"/>
                <a:gd name="T19" fmla="*/ 71 h 138"/>
                <a:gd name="T20" fmla="*/ 17 w 93"/>
                <a:gd name="T21" fmla="*/ 0 h 138"/>
                <a:gd name="T22" fmla="*/ 86 w 93"/>
                <a:gd name="T23" fmla="*/ 0 h 138"/>
                <a:gd name="T24" fmla="*/ 86 w 93"/>
                <a:gd name="T25" fmla="*/ 25 h 138"/>
                <a:gd name="T26" fmla="*/ 37 w 93"/>
                <a:gd name="T27" fmla="*/ 25 h 138"/>
                <a:gd name="T28" fmla="*/ 33 w 93"/>
                <a:gd name="T29" fmla="*/ 48 h 138"/>
                <a:gd name="T30" fmla="*/ 51 w 93"/>
                <a:gd name="T31" fmla="*/ 43 h 138"/>
                <a:gd name="T32" fmla="*/ 80 w 93"/>
                <a:gd name="T33" fmla="*/ 56 h 138"/>
                <a:gd name="T34" fmla="*/ 93 w 93"/>
                <a:gd name="T35" fmla="*/ 89 h 138"/>
                <a:gd name="T36" fmla="*/ 83 w 93"/>
                <a:gd name="T37" fmla="*/ 119 h 138"/>
                <a:gd name="T38" fmla="*/ 46 w 93"/>
                <a:gd name="T39" fmla="*/ 138 h 138"/>
                <a:gd name="T40" fmla="*/ 15 w 93"/>
                <a:gd name="T41" fmla="*/ 127 h 138"/>
                <a:gd name="T42" fmla="*/ 0 w 93"/>
                <a:gd name="T43" fmla="*/ 10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138">
                  <a:moveTo>
                    <a:pt x="0" y="100"/>
                  </a:moveTo>
                  <a:cubicBezTo>
                    <a:pt x="26" y="97"/>
                    <a:pt x="26" y="97"/>
                    <a:pt x="26" y="97"/>
                  </a:cubicBezTo>
                  <a:cubicBezTo>
                    <a:pt x="27" y="103"/>
                    <a:pt x="29" y="108"/>
                    <a:pt x="33" y="111"/>
                  </a:cubicBezTo>
                  <a:cubicBezTo>
                    <a:pt x="37" y="115"/>
                    <a:pt x="41" y="117"/>
                    <a:pt x="46" y="117"/>
                  </a:cubicBezTo>
                  <a:cubicBezTo>
                    <a:pt x="51" y="117"/>
                    <a:pt x="56" y="114"/>
                    <a:pt x="60" y="110"/>
                  </a:cubicBezTo>
                  <a:cubicBezTo>
                    <a:pt x="64" y="105"/>
                    <a:pt x="65" y="99"/>
                    <a:pt x="65" y="90"/>
                  </a:cubicBezTo>
                  <a:cubicBezTo>
                    <a:pt x="65" y="81"/>
                    <a:pt x="64" y="75"/>
                    <a:pt x="60" y="71"/>
                  </a:cubicBezTo>
                  <a:cubicBezTo>
                    <a:pt x="56" y="67"/>
                    <a:pt x="51" y="64"/>
                    <a:pt x="45" y="64"/>
                  </a:cubicBezTo>
                  <a:cubicBezTo>
                    <a:pt x="38" y="64"/>
                    <a:pt x="31" y="68"/>
                    <a:pt x="25" y="74"/>
                  </a:cubicBezTo>
                  <a:cubicBezTo>
                    <a:pt x="3" y="71"/>
                    <a:pt x="3" y="71"/>
                    <a:pt x="3" y="71"/>
                  </a:cubicBezTo>
                  <a:cubicBezTo>
                    <a:pt x="17" y="0"/>
                    <a:pt x="17" y="0"/>
                    <a:pt x="17" y="0"/>
                  </a:cubicBezTo>
                  <a:cubicBezTo>
                    <a:pt x="86" y="0"/>
                    <a:pt x="86" y="0"/>
                    <a:pt x="86" y="0"/>
                  </a:cubicBezTo>
                  <a:cubicBezTo>
                    <a:pt x="86" y="25"/>
                    <a:pt x="86" y="25"/>
                    <a:pt x="86" y="25"/>
                  </a:cubicBezTo>
                  <a:cubicBezTo>
                    <a:pt x="37" y="25"/>
                    <a:pt x="37" y="25"/>
                    <a:pt x="37" y="25"/>
                  </a:cubicBezTo>
                  <a:cubicBezTo>
                    <a:pt x="33" y="48"/>
                    <a:pt x="33" y="48"/>
                    <a:pt x="33" y="48"/>
                  </a:cubicBezTo>
                  <a:cubicBezTo>
                    <a:pt x="39" y="45"/>
                    <a:pt x="45" y="43"/>
                    <a:pt x="51" y="43"/>
                  </a:cubicBezTo>
                  <a:cubicBezTo>
                    <a:pt x="62" y="43"/>
                    <a:pt x="72" y="48"/>
                    <a:pt x="80" y="56"/>
                  </a:cubicBezTo>
                  <a:cubicBezTo>
                    <a:pt x="88" y="65"/>
                    <a:pt x="93" y="76"/>
                    <a:pt x="93" y="89"/>
                  </a:cubicBezTo>
                  <a:cubicBezTo>
                    <a:pt x="93" y="101"/>
                    <a:pt x="89" y="111"/>
                    <a:pt x="83" y="119"/>
                  </a:cubicBezTo>
                  <a:cubicBezTo>
                    <a:pt x="74" y="132"/>
                    <a:pt x="61" y="138"/>
                    <a:pt x="46" y="138"/>
                  </a:cubicBezTo>
                  <a:cubicBezTo>
                    <a:pt x="33" y="138"/>
                    <a:pt x="23" y="134"/>
                    <a:pt x="15" y="127"/>
                  </a:cubicBezTo>
                  <a:cubicBezTo>
                    <a:pt x="7" y="121"/>
                    <a:pt x="2" y="111"/>
                    <a:pt x="0" y="100"/>
                  </a:cubicBezTo>
                  <a:close/>
                </a:path>
              </a:pathLst>
            </a:custGeom>
            <a:grpFill/>
            <a:ln>
              <a:noFill/>
            </a:ln>
          </p:spPr>
          <p:txBody>
            <a:bodyPr vert="horz" wrap="square" lIns="121920" tIns="60960" rIns="121920" bIns="60960" numCol="1" anchor="t" anchorCtr="0" compatLnSpc="1"/>
            <a:lstStyle/>
            <a:p>
              <a:endParaRPr lang="zh-CN" altLang="en-US" sz="2400"/>
            </a:p>
          </p:txBody>
        </p:sp>
        <p:sp>
          <p:nvSpPr>
            <p:cNvPr id="118" name="Freeform 118"/>
            <p:cNvSpPr>
              <a:spLocks noEditPoints="1"/>
            </p:cNvSpPr>
            <p:nvPr/>
          </p:nvSpPr>
          <p:spPr bwMode="auto">
            <a:xfrm>
              <a:off x="6789321" y="2549383"/>
              <a:ext cx="195500" cy="305589"/>
            </a:xfrm>
            <a:custGeom>
              <a:avLst/>
              <a:gdLst>
                <a:gd name="T0" fmla="*/ 45 w 89"/>
                <a:gd name="T1" fmla="*/ 0 h 140"/>
                <a:gd name="T2" fmla="*/ 76 w 89"/>
                <a:gd name="T3" fmla="*/ 14 h 140"/>
                <a:gd name="T4" fmla="*/ 89 w 89"/>
                <a:gd name="T5" fmla="*/ 70 h 140"/>
                <a:gd name="T6" fmla="*/ 76 w 89"/>
                <a:gd name="T7" fmla="*/ 126 h 140"/>
                <a:gd name="T8" fmla="*/ 45 w 89"/>
                <a:gd name="T9" fmla="*/ 140 h 140"/>
                <a:gd name="T10" fmla="*/ 13 w 89"/>
                <a:gd name="T11" fmla="*/ 124 h 140"/>
                <a:gd name="T12" fmla="*/ 0 w 89"/>
                <a:gd name="T13" fmla="*/ 69 h 140"/>
                <a:gd name="T14" fmla="*/ 14 w 89"/>
                <a:gd name="T15" fmla="*/ 14 h 140"/>
                <a:gd name="T16" fmla="*/ 45 w 89"/>
                <a:gd name="T17" fmla="*/ 0 h 140"/>
                <a:gd name="T18" fmla="*/ 45 w 89"/>
                <a:gd name="T19" fmla="*/ 21 h 140"/>
                <a:gd name="T20" fmla="*/ 36 w 89"/>
                <a:gd name="T21" fmla="*/ 24 h 140"/>
                <a:gd name="T22" fmla="*/ 31 w 89"/>
                <a:gd name="T23" fmla="*/ 35 h 140"/>
                <a:gd name="T24" fmla="*/ 28 w 89"/>
                <a:gd name="T25" fmla="*/ 70 h 140"/>
                <a:gd name="T26" fmla="*/ 30 w 89"/>
                <a:gd name="T27" fmla="*/ 103 h 140"/>
                <a:gd name="T28" fmla="*/ 36 w 89"/>
                <a:gd name="T29" fmla="*/ 115 h 140"/>
                <a:gd name="T30" fmla="*/ 45 w 89"/>
                <a:gd name="T31" fmla="*/ 118 h 140"/>
                <a:gd name="T32" fmla="*/ 53 w 89"/>
                <a:gd name="T33" fmla="*/ 115 h 140"/>
                <a:gd name="T34" fmla="*/ 59 w 89"/>
                <a:gd name="T35" fmla="*/ 104 h 140"/>
                <a:gd name="T36" fmla="*/ 62 w 89"/>
                <a:gd name="T37" fmla="*/ 70 h 140"/>
                <a:gd name="T38" fmla="*/ 60 w 89"/>
                <a:gd name="T39" fmla="*/ 36 h 140"/>
                <a:gd name="T40" fmla="*/ 53 w 89"/>
                <a:gd name="T41" fmla="*/ 24 h 140"/>
                <a:gd name="T42" fmla="*/ 45 w 89"/>
                <a:gd name="T43" fmla="*/ 2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 h="140">
                  <a:moveTo>
                    <a:pt x="45" y="0"/>
                  </a:moveTo>
                  <a:cubicBezTo>
                    <a:pt x="58" y="0"/>
                    <a:pt x="69" y="4"/>
                    <a:pt x="76" y="14"/>
                  </a:cubicBezTo>
                  <a:cubicBezTo>
                    <a:pt x="85" y="25"/>
                    <a:pt x="89" y="44"/>
                    <a:pt x="89" y="70"/>
                  </a:cubicBezTo>
                  <a:cubicBezTo>
                    <a:pt x="89" y="96"/>
                    <a:pt x="85" y="114"/>
                    <a:pt x="76" y="126"/>
                  </a:cubicBezTo>
                  <a:cubicBezTo>
                    <a:pt x="69" y="135"/>
                    <a:pt x="58" y="140"/>
                    <a:pt x="45" y="140"/>
                  </a:cubicBezTo>
                  <a:cubicBezTo>
                    <a:pt x="32" y="140"/>
                    <a:pt x="21" y="134"/>
                    <a:pt x="13" y="124"/>
                  </a:cubicBezTo>
                  <a:cubicBezTo>
                    <a:pt x="4" y="114"/>
                    <a:pt x="0" y="96"/>
                    <a:pt x="0" y="69"/>
                  </a:cubicBezTo>
                  <a:cubicBezTo>
                    <a:pt x="0" y="44"/>
                    <a:pt x="5" y="25"/>
                    <a:pt x="14" y="14"/>
                  </a:cubicBezTo>
                  <a:cubicBezTo>
                    <a:pt x="21" y="4"/>
                    <a:pt x="32" y="0"/>
                    <a:pt x="45" y="0"/>
                  </a:cubicBezTo>
                  <a:close/>
                  <a:moveTo>
                    <a:pt x="45" y="21"/>
                  </a:moveTo>
                  <a:cubicBezTo>
                    <a:pt x="42" y="21"/>
                    <a:pt x="39" y="22"/>
                    <a:pt x="36" y="24"/>
                  </a:cubicBezTo>
                  <a:cubicBezTo>
                    <a:pt x="34" y="26"/>
                    <a:pt x="32" y="30"/>
                    <a:pt x="31" y="35"/>
                  </a:cubicBezTo>
                  <a:cubicBezTo>
                    <a:pt x="29" y="42"/>
                    <a:pt x="28" y="54"/>
                    <a:pt x="28" y="70"/>
                  </a:cubicBezTo>
                  <a:cubicBezTo>
                    <a:pt x="28" y="86"/>
                    <a:pt x="29" y="97"/>
                    <a:pt x="30" y="103"/>
                  </a:cubicBezTo>
                  <a:cubicBezTo>
                    <a:pt x="32" y="109"/>
                    <a:pt x="34" y="113"/>
                    <a:pt x="36" y="115"/>
                  </a:cubicBezTo>
                  <a:cubicBezTo>
                    <a:pt x="39" y="117"/>
                    <a:pt x="42" y="118"/>
                    <a:pt x="45" y="118"/>
                  </a:cubicBezTo>
                  <a:cubicBezTo>
                    <a:pt x="48" y="118"/>
                    <a:pt x="51" y="117"/>
                    <a:pt x="53" y="115"/>
                  </a:cubicBezTo>
                  <a:cubicBezTo>
                    <a:pt x="56" y="113"/>
                    <a:pt x="58" y="109"/>
                    <a:pt x="59" y="104"/>
                  </a:cubicBezTo>
                  <a:cubicBezTo>
                    <a:pt x="61" y="97"/>
                    <a:pt x="62" y="86"/>
                    <a:pt x="62" y="70"/>
                  </a:cubicBezTo>
                  <a:cubicBezTo>
                    <a:pt x="62" y="54"/>
                    <a:pt x="61" y="42"/>
                    <a:pt x="60" y="36"/>
                  </a:cubicBezTo>
                  <a:cubicBezTo>
                    <a:pt x="58" y="30"/>
                    <a:pt x="56" y="26"/>
                    <a:pt x="53" y="24"/>
                  </a:cubicBezTo>
                  <a:cubicBezTo>
                    <a:pt x="51" y="22"/>
                    <a:pt x="48" y="21"/>
                    <a:pt x="45" y="21"/>
                  </a:cubicBezTo>
                  <a:close/>
                </a:path>
              </a:pathLst>
            </a:custGeom>
            <a:grpFill/>
            <a:ln>
              <a:noFill/>
            </a:ln>
          </p:spPr>
          <p:txBody>
            <a:bodyPr vert="horz" wrap="square" lIns="121920" tIns="60960" rIns="121920" bIns="60960" numCol="1" anchor="t" anchorCtr="0" compatLnSpc="1"/>
            <a:lstStyle/>
            <a:p>
              <a:endParaRPr lang="zh-CN" altLang="en-US" sz="2400"/>
            </a:p>
          </p:txBody>
        </p:sp>
        <p:sp>
          <p:nvSpPr>
            <p:cNvPr id="119" name="Freeform 119"/>
            <p:cNvSpPr>
              <a:spLocks noEditPoints="1"/>
            </p:cNvSpPr>
            <p:nvPr/>
          </p:nvSpPr>
          <p:spPr bwMode="auto">
            <a:xfrm>
              <a:off x="7022782" y="2545587"/>
              <a:ext cx="334060" cy="315079"/>
            </a:xfrm>
            <a:custGeom>
              <a:avLst/>
              <a:gdLst>
                <a:gd name="T0" fmla="*/ 0 w 153"/>
                <a:gd name="T1" fmla="*/ 36 h 145"/>
                <a:gd name="T2" fmla="*/ 8 w 153"/>
                <a:gd name="T3" fmla="*/ 9 h 145"/>
                <a:gd name="T4" fmla="*/ 30 w 153"/>
                <a:gd name="T5" fmla="*/ 0 h 145"/>
                <a:gd name="T6" fmla="*/ 53 w 153"/>
                <a:gd name="T7" fmla="*/ 9 h 145"/>
                <a:gd name="T8" fmla="*/ 61 w 153"/>
                <a:gd name="T9" fmla="*/ 36 h 145"/>
                <a:gd name="T10" fmla="*/ 53 w 153"/>
                <a:gd name="T11" fmla="*/ 63 h 145"/>
                <a:gd name="T12" fmla="*/ 31 w 153"/>
                <a:gd name="T13" fmla="*/ 72 h 145"/>
                <a:gd name="T14" fmla="*/ 8 w 153"/>
                <a:gd name="T15" fmla="*/ 63 h 145"/>
                <a:gd name="T16" fmla="*/ 0 w 153"/>
                <a:gd name="T17" fmla="*/ 36 h 145"/>
                <a:gd name="T18" fmla="*/ 21 w 153"/>
                <a:gd name="T19" fmla="*/ 36 h 145"/>
                <a:gd name="T20" fmla="*/ 24 w 153"/>
                <a:gd name="T21" fmla="*/ 54 h 145"/>
                <a:gd name="T22" fmla="*/ 30 w 153"/>
                <a:gd name="T23" fmla="*/ 57 h 145"/>
                <a:gd name="T24" fmla="*/ 37 w 153"/>
                <a:gd name="T25" fmla="*/ 54 h 145"/>
                <a:gd name="T26" fmla="*/ 40 w 153"/>
                <a:gd name="T27" fmla="*/ 36 h 145"/>
                <a:gd name="T28" fmla="*/ 37 w 153"/>
                <a:gd name="T29" fmla="*/ 18 h 145"/>
                <a:gd name="T30" fmla="*/ 30 w 153"/>
                <a:gd name="T31" fmla="*/ 14 h 145"/>
                <a:gd name="T32" fmla="*/ 24 w 153"/>
                <a:gd name="T33" fmla="*/ 18 h 145"/>
                <a:gd name="T34" fmla="*/ 21 w 153"/>
                <a:gd name="T35" fmla="*/ 36 h 145"/>
                <a:gd name="T36" fmla="*/ 50 w 153"/>
                <a:gd name="T37" fmla="*/ 144 h 145"/>
                <a:gd name="T38" fmla="*/ 31 w 153"/>
                <a:gd name="T39" fmla="*/ 144 h 145"/>
                <a:gd name="T40" fmla="*/ 104 w 153"/>
                <a:gd name="T41" fmla="*/ 0 h 145"/>
                <a:gd name="T42" fmla="*/ 123 w 153"/>
                <a:gd name="T43" fmla="*/ 0 h 145"/>
                <a:gd name="T44" fmla="*/ 50 w 153"/>
                <a:gd name="T45" fmla="*/ 144 h 145"/>
                <a:gd name="T46" fmla="*/ 93 w 153"/>
                <a:gd name="T47" fmla="*/ 108 h 145"/>
                <a:gd name="T48" fmla="*/ 101 w 153"/>
                <a:gd name="T49" fmla="*/ 81 h 145"/>
                <a:gd name="T50" fmla="*/ 123 w 153"/>
                <a:gd name="T51" fmla="*/ 72 h 145"/>
                <a:gd name="T52" fmla="*/ 145 w 153"/>
                <a:gd name="T53" fmla="*/ 81 h 145"/>
                <a:gd name="T54" fmla="*/ 153 w 153"/>
                <a:gd name="T55" fmla="*/ 108 h 145"/>
                <a:gd name="T56" fmla="*/ 145 w 153"/>
                <a:gd name="T57" fmla="*/ 136 h 145"/>
                <a:gd name="T58" fmla="*/ 123 w 153"/>
                <a:gd name="T59" fmla="*/ 145 h 145"/>
                <a:gd name="T60" fmla="*/ 101 w 153"/>
                <a:gd name="T61" fmla="*/ 136 h 145"/>
                <a:gd name="T62" fmla="*/ 93 w 153"/>
                <a:gd name="T63" fmla="*/ 108 h 145"/>
                <a:gd name="T64" fmla="*/ 113 w 153"/>
                <a:gd name="T65" fmla="*/ 108 h 145"/>
                <a:gd name="T66" fmla="*/ 116 w 153"/>
                <a:gd name="T67" fmla="*/ 126 h 145"/>
                <a:gd name="T68" fmla="*/ 123 w 153"/>
                <a:gd name="T69" fmla="*/ 130 h 145"/>
                <a:gd name="T70" fmla="*/ 129 w 153"/>
                <a:gd name="T71" fmla="*/ 126 h 145"/>
                <a:gd name="T72" fmla="*/ 132 w 153"/>
                <a:gd name="T73" fmla="*/ 108 h 145"/>
                <a:gd name="T74" fmla="*/ 129 w 153"/>
                <a:gd name="T75" fmla="*/ 90 h 145"/>
                <a:gd name="T76" fmla="*/ 123 w 153"/>
                <a:gd name="T77" fmla="*/ 87 h 145"/>
                <a:gd name="T78" fmla="*/ 116 w 153"/>
                <a:gd name="T79" fmla="*/ 90 h 145"/>
                <a:gd name="T80" fmla="*/ 113 w 153"/>
                <a:gd name="T81" fmla="*/ 10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3" h="145">
                  <a:moveTo>
                    <a:pt x="0" y="36"/>
                  </a:moveTo>
                  <a:cubicBezTo>
                    <a:pt x="0" y="24"/>
                    <a:pt x="3" y="15"/>
                    <a:pt x="8" y="9"/>
                  </a:cubicBezTo>
                  <a:cubicBezTo>
                    <a:pt x="14" y="3"/>
                    <a:pt x="21" y="0"/>
                    <a:pt x="30" y="0"/>
                  </a:cubicBezTo>
                  <a:cubicBezTo>
                    <a:pt x="40" y="0"/>
                    <a:pt x="47" y="3"/>
                    <a:pt x="53" y="9"/>
                  </a:cubicBezTo>
                  <a:cubicBezTo>
                    <a:pt x="58" y="15"/>
                    <a:pt x="61" y="24"/>
                    <a:pt x="61" y="36"/>
                  </a:cubicBezTo>
                  <a:cubicBezTo>
                    <a:pt x="61" y="48"/>
                    <a:pt x="58" y="57"/>
                    <a:pt x="53" y="63"/>
                  </a:cubicBezTo>
                  <a:cubicBezTo>
                    <a:pt x="47" y="69"/>
                    <a:pt x="40" y="72"/>
                    <a:pt x="31" y="72"/>
                  </a:cubicBezTo>
                  <a:cubicBezTo>
                    <a:pt x="21" y="72"/>
                    <a:pt x="14" y="69"/>
                    <a:pt x="8" y="63"/>
                  </a:cubicBezTo>
                  <a:cubicBezTo>
                    <a:pt x="3" y="57"/>
                    <a:pt x="0" y="48"/>
                    <a:pt x="0" y="36"/>
                  </a:cubicBezTo>
                  <a:close/>
                  <a:moveTo>
                    <a:pt x="21" y="36"/>
                  </a:moveTo>
                  <a:cubicBezTo>
                    <a:pt x="21" y="45"/>
                    <a:pt x="22" y="51"/>
                    <a:pt x="24" y="54"/>
                  </a:cubicBezTo>
                  <a:cubicBezTo>
                    <a:pt x="25" y="56"/>
                    <a:pt x="28" y="57"/>
                    <a:pt x="30" y="57"/>
                  </a:cubicBezTo>
                  <a:cubicBezTo>
                    <a:pt x="33" y="57"/>
                    <a:pt x="35" y="56"/>
                    <a:pt x="37" y="54"/>
                  </a:cubicBezTo>
                  <a:cubicBezTo>
                    <a:pt x="39" y="51"/>
                    <a:pt x="40" y="45"/>
                    <a:pt x="40" y="36"/>
                  </a:cubicBezTo>
                  <a:cubicBezTo>
                    <a:pt x="40" y="27"/>
                    <a:pt x="39" y="21"/>
                    <a:pt x="37" y="18"/>
                  </a:cubicBezTo>
                  <a:cubicBezTo>
                    <a:pt x="35" y="16"/>
                    <a:pt x="33" y="14"/>
                    <a:pt x="30" y="14"/>
                  </a:cubicBezTo>
                  <a:cubicBezTo>
                    <a:pt x="28" y="14"/>
                    <a:pt x="25" y="16"/>
                    <a:pt x="24" y="18"/>
                  </a:cubicBezTo>
                  <a:cubicBezTo>
                    <a:pt x="22" y="21"/>
                    <a:pt x="21" y="27"/>
                    <a:pt x="21" y="36"/>
                  </a:cubicBezTo>
                  <a:close/>
                  <a:moveTo>
                    <a:pt x="50" y="144"/>
                  </a:moveTo>
                  <a:cubicBezTo>
                    <a:pt x="31" y="144"/>
                    <a:pt x="31" y="144"/>
                    <a:pt x="31" y="144"/>
                  </a:cubicBezTo>
                  <a:cubicBezTo>
                    <a:pt x="104" y="0"/>
                    <a:pt x="104" y="0"/>
                    <a:pt x="104" y="0"/>
                  </a:cubicBezTo>
                  <a:cubicBezTo>
                    <a:pt x="123" y="0"/>
                    <a:pt x="123" y="0"/>
                    <a:pt x="123" y="0"/>
                  </a:cubicBezTo>
                  <a:lnTo>
                    <a:pt x="50" y="144"/>
                  </a:lnTo>
                  <a:close/>
                  <a:moveTo>
                    <a:pt x="93" y="108"/>
                  </a:moveTo>
                  <a:cubicBezTo>
                    <a:pt x="93" y="96"/>
                    <a:pt x="95" y="87"/>
                    <a:pt x="101" y="81"/>
                  </a:cubicBezTo>
                  <a:cubicBezTo>
                    <a:pt x="106" y="75"/>
                    <a:pt x="114" y="72"/>
                    <a:pt x="123" y="72"/>
                  </a:cubicBezTo>
                  <a:cubicBezTo>
                    <a:pt x="132" y="72"/>
                    <a:pt x="140" y="75"/>
                    <a:pt x="145" y="81"/>
                  </a:cubicBezTo>
                  <a:cubicBezTo>
                    <a:pt x="151" y="87"/>
                    <a:pt x="153" y="96"/>
                    <a:pt x="153" y="108"/>
                  </a:cubicBezTo>
                  <a:cubicBezTo>
                    <a:pt x="153" y="121"/>
                    <a:pt x="151" y="130"/>
                    <a:pt x="145" y="136"/>
                  </a:cubicBezTo>
                  <a:cubicBezTo>
                    <a:pt x="140" y="142"/>
                    <a:pt x="132" y="145"/>
                    <a:pt x="123" y="145"/>
                  </a:cubicBezTo>
                  <a:cubicBezTo>
                    <a:pt x="114" y="145"/>
                    <a:pt x="106" y="142"/>
                    <a:pt x="101" y="136"/>
                  </a:cubicBezTo>
                  <a:cubicBezTo>
                    <a:pt x="95" y="130"/>
                    <a:pt x="93" y="121"/>
                    <a:pt x="93" y="108"/>
                  </a:cubicBezTo>
                  <a:close/>
                  <a:moveTo>
                    <a:pt x="113" y="108"/>
                  </a:moveTo>
                  <a:cubicBezTo>
                    <a:pt x="113" y="117"/>
                    <a:pt x="114" y="123"/>
                    <a:pt x="116" y="126"/>
                  </a:cubicBezTo>
                  <a:cubicBezTo>
                    <a:pt x="118" y="129"/>
                    <a:pt x="120" y="130"/>
                    <a:pt x="123" y="130"/>
                  </a:cubicBezTo>
                  <a:cubicBezTo>
                    <a:pt x="126" y="130"/>
                    <a:pt x="128" y="129"/>
                    <a:pt x="129" y="126"/>
                  </a:cubicBezTo>
                  <a:cubicBezTo>
                    <a:pt x="131" y="123"/>
                    <a:pt x="132" y="117"/>
                    <a:pt x="132" y="108"/>
                  </a:cubicBezTo>
                  <a:cubicBezTo>
                    <a:pt x="132" y="99"/>
                    <a:pt x="131" y="93"/>
                    <a:pt x="129" y="90"/>
                  </a:cubicBezTo>
                  <a:cubicBezTo>
                    <a:pt x="128" y="88"/>
                    <a:pt x="126" y="87"/>
                    <a:pt x="123" y="87"/>
                  </a:cubicBezTo>
                  <a:cubicBezTo>
                    <a:pt x="120" y="87"/>
                    <a:pt x="118" y="88"/>
                    <a:pt x="116" y="90"/>
                  </a:cubicBezTo>
                  <a:cubicBezTo>
                    <a:pt x="114" y="93"/>
                    <a:pt x="113" y="99"/>
                    <a:pt x="113" y="108"/>
                  </a:cubicBezTo>
                  <a:close/>
                </a:path>
              </a:pathLst>
            </a:custGeom>
            <a:grpFill/>
            <a:ln>
              <a:noFill/>
            </a:ln>
          </p:spPr>
          <p:txBody>
            <a:bodyPr vert="horz" wrap="square" lIns="121920" tIns="60960" rIns="121920" bIns="60960" numCol="1" anchor="t" anchorCtr="0" compatLnSpc="1"/>
            <a:lstStyle/>
            <a:p>
              <a:endParaRPr lang="zh-CN" altLang="en-US" sz="2400"/>
            </a:p>
          </p:txBody>
        </p:sp>
        <p:sp>
          <p:nvSpPr>
            <p:cNvPr id="120" name="Freeform 120"/>
            <p:cNvSpPr/>
            <p:nvPr/>
          </p:nvSpPr>
          <p:spPr bwMode="auto">
            <a:xfrm>
              <a:off x="7263837" y="4768224"/>
              <a:ext cx="199296" cy="301793"/>
            </a:xfrm>
            <a:custGeom>
              <a:avLst/>
              <a:gdLst>
                <a:gd name="T0" fmla="*/ 0 w 92"/>
                <a:gd name="T1" fmla="*/ 100 h 138"/>
                <a:gd name="T2" fmla="*/ 26 w 92"/>
                <a:gd name="T3" fmla="*/ 98 h 138"/>
                <a:gd name="T4" fmla="*/ 33 w 92"/>
                <a:gd name="T5" fmla="*/ 112 h 138"/>
                <a:gd name="T6" fmla="*/ 46 w 92"/>
                <a:gd name="T7" fmla="*/ 117 h 138"/>
                <a:gd name="T8" fmla="*/ 59 w 92"/>
                <a:gd name="T9" fmla="*/ 110 h 138"/>
                <a:gd name="T10" fmla="*/ 65 w 92"/>
                <a:gd name="T11" fmla="*/ 90 h 138"/>
                <a:gd name="T12" fmla="*/ 60 w 92"/>
                <a:gd name="T13" fmla="*/ 71 h 138"/>
                <a:gd name="T14" fmla="*/ 45 w 92"/>
                <a:gd name="T15" fmla="*/ 65 h 138"/>
                <a:gd name="T16" fmla="*/ 24 w 92"/>
                <a:gd name="T17" fmla="*/ 75 h 138"/>
                <a:gd name="T18" fmla="*/ 3 w 92"/>
                <a:gd name="T19" fmla="*/ 72 h 138"/>
                <a:gd name="T20" fmla="*/ 17 w 92"/>
                <a:gd name="T21" fmla="*/ 0 h 138"/>
                <a:gd name="T22" fmla="*/ 86 w 92"/>
                <a:gd name="T23" fmla="*/ 0 h 138"/>
                <a:gd name="T24" fmla="*/ 86 w 92"/>
                <a:gd name="T25" fmla="*/ 25 h 138"/>
                <a:gd name="T26" fmla="*/ 37 w 92"/>
                <a:gd name="T27" fmla="*/ 25 h 138"/>
                <a:gd name="T28" fmla="*/ 32 w 92"/>
                <a:gd name="T29" fmla="*/ 48 h 138"/>
                <a:gd name="T30" fmla="*/ 50 w 92"/>
                <a:gd name="T31" fmla="*/ 44 h 138"/>
                <a:gd name="T32" fmla="*/ 80 w 92"/>
                <a:gd name="T33" fmla="*/ 56 h 138"/>
                <a:gd name="T34" fmla="*/ 92 w 92"/>
                <a:gd name="T35" fmla="*/ 90 h 138"/>
                <a:gd name="T36" fmla="*/ 82 w 92"/>
                <a:gd name="T37" fmla="*/ 120 h 138"/>
                <a:gd name="T38" fmla="*/ 45 w 92"/>
                <a:gd name="T39" fmla="*/ 138 h 138"/>
                <a:gd name="T40" fmla="*/ 14 w 92"/>
                <a:gd name="T41" fmla="*/ 128 h 138"/>
                <a:gd name="T42" fmla="*/ 0 w 92"/>
                <a:gd name="T43" fmla="*/ 10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138">
                  <a:moveTo>
                    <a:pt x="0" y="100"/>
                  </a:moveTo>
                  <a:cubicBezTo>
                    <a:pt x="26" y="98"/>
                    <a:pt x="26" y="98"/>
                    <a:pt x="26" y="98"/>
                  </a:cubicBezTo>
                  <a:cubicBezTo>
                    <a:pt x="27" y="103"/>
                    <a:pt x="29" y="108"/>
                    <a:pt x="33" y="112"/>
                  </a:cubicBezTo>
                  <a:cubicBezTo>
                    <a:pt x="36" y="115"/>
                    <a:pt x="41" y="117"/>
                    <a:pt x="46" y="117"/>
                  </a:cubicBezTo>
                  <a:cubicBezTo>
                    <a:pt x="51" y="117"/>
                    <a:pt x="56" y="115"/>
                    <a:pt x="59" y="110"/>
                  </a:cubicBezTo>
                  <a:cubicBezTo>
                    <a:pt x="63" y="106"/>
                    <a:pt x="65" y="99"/>
                    <a:pt x="65" y="90"/>
                  </a:cubicBezTo>
                  <a:cubicBezTo>
                    <a:pt x="65" y="82"/>
                    <a:pt x="63" y="75"/>
                    <a:pt x="60" y="71"/>
                  </a:cubicBezTo>
                  <a:cubicBezTo>
                    <a:pt x="56" y="67"/>
                    <a:pt x="51" y="65"/>
                    <a:pt x="45" y="65"/>
                  </a:cubicBezTo>
                  <a:cubicBezTo>
                    <a:pt x="37" y="65"/>
                    <a:pt x="30" y="68"/>
                    <a:pt x="24" y="75"/>
                  </a:cubicBezTo>
                  <a:cubicBezTo>
                    <a:pt x="3" y="72"/>
                    <a:pt x="3" y="72"/>
                    <a:pt x="3" y="72"/>
                  </a:cubicBezTo>
                  <a:cubicBezTo>
                    <a:pt x="17" y="0"/>
                    <a:pt x="17" y="0"/>
                    <a:pt x="17" y="0"/>
                  </a:cubicBezTo>
                  <a:cubicBezTo>
                    <a:pt x="86" y="0"/>
                    <a:pt x="86" y="0"/>
                    <a:pt x="86" y="0"/>
                  </a:cubicBezTo>
                  <a:cubicBezTo>
                    <a:pt x="86" y="25"/>
                    <a:pt x="86" y="25"/>
                    <a:pt x="86" y="25"/>
                  </a:cubicBezTo>
                  <a:cubicBezTo>
                    <a:pt x="37" y="25"/>
                    <a:pt x="37" y="25"/>
                    <a:pt x="37" y="25"/>
                  </a:cubicBezTo>
                  <a:cubicBezTo>
                    <a:pt x="32" y="48"/>
                    <a:pt x="32" y="48"/>
                    <a:pt x="32" y="48"/>
                  </a:cubicBezTo>
                  <a:cubicBezTo>
                    <a:pt x="38" y="45"/>
                    <a:pt x="44" y="44"/>
                    <a:pt x="50" y="44"/>
                  </a:cubicBezTo>
                  <a:cubicBezTo>
                    <a:pt x="62" y="44"/>
                    <a:pt x="72" y="48"/>
                    <a:pt x="80" y="56"/>
                  </a:cubicBezTo>
                  <a:cubicBezTo>
                    <a:pt x="88" y="65"/>
                    <a:pt x="92" y="76"/>
                    <a:pt x="92" y="90"/>
                  </a:cubicBezTo>
                  <a:cubicBezTo>
                    <a:pt x="92" y="101"/>
                    <a:pt x="89" y="111"/>
                    <a:pt x="82" y="120"/>
                  </a:cubicBezTo>
                  <a:cubicBezTo>
                    <a:pt x="73" y="132"/>
                    <a:pt x="61" y="138"/>
                    <a:pt x="45" y="138"/>
                  </a:cubicBezTo>
                  <a:cubicBezTo>
                    <a:pt x="33" y="138"/>
                    <a:pt x="22" y="134"/>
                    <a:pt x="14" y="128"/>
                  </a:cubicBezTo>
                  <a:cubicBezTo>
                    <a:pt x="6" y="121"/>
                    <a:pt x="2" y="112"/>
                    <a:pt x="0" y="100"/>
                  </a:cubicBezTo>
                  <a:close/>
                </a:path>
              </a:pathLst>
            </a:custGeom>
            <a:grpFill/>
            <a:ln>
              <a:noFill/>
            </a:ln>
          </p:spPr>
          <p:txBody>
            <a:bodyPr vert="horz" wrap="square" lIns="121920" tIns="60960" rIns="121920" bIns="60960" numCol="1" anchor="t" anchorCtr="0" compatLnSpc="1"/>
            <a:lstStyle/>
            <a:p>
              <a:endParaRPr lang="zh-CN" altLang="en-US" sz="2400"/>
            </a:p>
          </p:txBody>
        </p:sp>
        <p:sp>
          <p:nvSpPr>
            <p:cNvPr id="121" name="Freeform 121"/>
            <p:cNvSpPr/>
            <p:nvPr/>
          </p:nvSpPr>
          <p:spPr bwMode="auto">
            <a:xfrm>
              <a:off x="7497299" y="4768224"/>
              <a:ext cx="199296" cy="301793"/>
            </a:xfrm>
            <a:custGeom>
              <a:avLst/>
              <a:gdLst>
                <a:gd name="T0" fmla="*/ 0 w 92"/>
                <a:gd name="T1" fmla="*/ 100 h 138"/>
                <a:gd name="T2" fmla="*/ 26 w 92"/>
                <a:gd name="T3" fmla="*/ 98 h 138"/>
                <a:gd name="T4" fmla="*/ 32 w 92"/>
                <a:gd name="T5" fmla="*/ 112 h 138"/>
                <a:gd name="T6" fmla="*/ 45 w 92"/>
                <a:gd name="T7" fmla="*/ 117 h 138"/>
                <a:gd name="T8" fmla="*/ 59 w 92"/>
                <a:gd name="T9" fmla="*/ 110 h 138"/>
                <a:gd name="T10" fmla="*/ 65 w 92"/>
                <a:gd name="T11" fmla="*/ 90 h 138"/>
                <a:gd name="T12" fmla="*/ 59 w 92"/>
                <a:gd name="T13" fmla="*/ 71 h 138"/>
                <a:gd name="T14" fmla="*/ 44 w 92"/>
                <a:gd name="T15" fmla="*/ 65 h 138"/>
                <a:gd name="T16" fmla="*/ 24 w 92"/>
                <a:gd name="T17" fmla="*/ 75 h 138"/>
                <a:gd name="T18" fmla="*/ 3 w 92"/>
                <a:gd name="T19" fmla="*/ 72 h 138"/>
                <a:gd name="T20" fmla="*/ 16 w 92"/>
                <a:gd name="T21" fmla="*/ 0 h 138"/>
                <a:gd name="T22" fmla="*/ 86 w 92"/>
                <a:gd name="T23" fmla="*/ 0 h 138"/>
                <a:gd name="T24" fmla="*/ 86 w 92"/>
                <a:gd name="T25" fmla="*/ 25 h 138"/>
                <a:gd name="T26" fmla="*/ 36 w 92"/>
                <a:gd name="T27" fmla="*/ 25 h 138"/>
                <a:gd name="T28" fmla="*/ 32 w 92"/>
                <a:gd name="T29" fmla="*/ 48 h 138"/>
                <a:gd name="T30" fmla="*/ 50 w 92"/>
                <a:gd name="T31" fmla="*/ 44 h 138"/>
                <a:gd name="T32" fmla="*/ 80 w 92"/>
                <a:gd name="T33" fmla="*/ 56 h 138"/>
                <a:gd name="T34" fmla="*/ 92 w 92"/>
                <a:gd name="T35" fmla="*/ 90 h 138"/>
                <a:gd name="T36" fmla="*/ 82 w 92"/>
                <a:gd name="T37" fmla="*/ 120 h 138"/>
                <a:gd name="T38" fmla="*/ 45 w 92"/>
                <a:gd name="T39" fmla="*/ 138 h 138"/>
                <a:gd name="T40" fmla="*/ 14 w 92"/>
                <a:gd name="T41" fmla="*/ 128 h 138"/>
                <a:gd name="T42" fmla="*/ 0 w 92"/>
                <a:gd name="T43" fmla="*/ 10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138">
                  <a:moveTo>
                    <a:pt x="0" y="100"/>
                  </a:moveTo>
                  <a:cubicBezTo>
                    <a:pt x="26" y="98"/>
                    <a:pt x="26" y="98"/>
                    <a:pt x="26" y="98"/>
                  </a:cubicBezTo>
                  <a:cubicBezTo>
                    <a:pt x="26" y="103"/>
                    <a:pt x="29" y="108"/>
                    <a:pt x="32" y="112"/>
                  </a:cubicBezTo>
                  <a:cubicBezTo>
                    <a:pt x="36" y="115"/>
                    <a:pt x="40" y="117"/>
                    <a:pt x="45" y="117"/>
                  </a:cubicBezTo>
                  <a:cubicBezTo>
                    <a:pt x="51" y="117"/>
                    <a:pt x="55" y="115"/>
                    <a:pt x="59" y="110"/>
                  </a:cubicBezTo>
                  <a:cubicBezTo>
                    <a:pt x="63" y="106"/>
                    <a:pt x="65" y="99"/>
                    <a:pt x="65" y="90"/>
                  </a:cubicBezTo>
                  <a:cubicBezTo>
                    <a:pt x="65" y="82"/>
                    <a:pt x="63" y="75"/>
                    <a:pt x="59" y="71"/>
                  </a:cubicBezTo>
                  <a:cubicBezTo>
                    <a:pt x="55" y="67"/>
                    <a:pt x="50" y="65"/>
                    <a:pt x="44" y="65"/>
                  </a:cubicBezTo>
                  <a:cubicBezTo>
                    <a:pt x="37" y="65"/>
                    <a:pt x="30" y="68"/>
                    <a:pt x="24" y="75"/>
                  </a:cubicBezTo>
                  <a:cubicBezTo>
                    <a:pt x="3" y="72"/>
                    <a:pt x="3" y="72"/>
                    <a:pt x="3" y="72"/>
                  </a:cubicBezTo>
                  <a:cubicBezTo>
                    <a:pt x="16" y="0"/>
                    <a:pt x="16" y="0"/>
                    <a:pt x="16" y="0"/>
                  </a:cubicBezTo>
                  <a:cubicBezTo>
                    <a:pt x="86" y="0"/>
                    <a:pt x="86" y="0"/>
                    <a:pt x="86" y="0"/>
                  </a:cubicBezTo>
                  <a:cubicBezTo>
                    <a:pt x="86" y="25"/>
                    <a:pt x="86" y="25"/>
                    <a:pt x="86" y="25"/>
                  </a:cubicBezTo>
                  <a:cubicBezTo>
                    <a:pt x="36" y="25"/>
                    <a:pt x="36" y="25"/>
                    <a:pt x="36" y="25"/>
                  </a:cubicBezTo>
                  <a:cubicBezTo>
                    <a:pt x="32" y="48"/>
                    <a:pt x="32" y="48"/>
                    <a:pt x="32" y="48"/>
                  </a:cubicBezTo>
                  <a:cubicBezTo>
                    <a:pt x="38" y="45"/>
                    <a:pt x="44" y="44"/>
                    <a:pt x="50" y="44"/>
                  </a:cubicBezTo>
                  <a:cubicBezTo>
                    <a:pt x="62" y="44"/>
                    <a:pt x="71" y="48"/>
                    <a:pt x="80" y="56"/>
                  </a:cubicBezTo>
                  <a:cubicBezTo>
                    <a:pt x="88" y="65"/>
                    <a:pt x="92" y="76"/>
                    <a:pt x="92" y="90"/>
                  </a:cubicBezTo>
                  <a:cubicBezTo>
                    <a:pt x="92" y="101"/>
                    <a:pt x="88" y="111"/>
                    <a:pt x="82" y="120"/>
                  </a:cubicBezTo>
                  <a:cubicBezTo>
                    <a:pt x="73" y="132"/>
                    <a:pt x="61" y="138"/>
                    <a:pt x="45" y="138"/>
                  </a:cubicBezTo>
                  <a:cubicBezTo>
                    <a:pt x="32" y="138"/>
                    <a:pt x="22" y="134"/>
                    <a:pt x="14" y="128"/>
                  </a:cubicBezTo>
                  <a:cubicBezTo>
                    <a:pt x="6" y="121"/>
                    <a:pt x="1" y="112"/>
                    <a:pt x="0" y="100"/>
                  </a:cubicBezTo>
                  <a:close/>
                </a:path>
              </a:pathLst>
            </a:custGeom>
            <a:grpFill/>
            <a:ln>
              <a:noFill/>
            </a:ln>
          </p:spPr>
          <p:txBody>
            <a:bodyPr vert="horz" wrap="square" lIns="121920" tIns="60960" rIns="121920" bIns="60960" numCol="1" anchor="t" anchorCtr="0" compatLnSpc="1"/>
            <a:lstStyle/>
            <a:p>
              <a:endParaRPr lang="zh-CN" altLang="en-US" sz="2400"/>
            </a:p>
          </p:txBody>
        </p:sp>
        <p:sp>
          <p:nvSpPr>
            <p:cNvPr id="122" name="Freeform 122"/>
            <p:cNvSpPr>
              <a:spLocks noEditPoints="1"/>
            </p:cNvSpPr>
            <p:nvPr/>
          </p:nvSpPr>
          <p:spPr bwMode="auto">
            <a:xfrm>
              <a:off x="7726966" y="4760631"/>
              <a:ext cx="334060" cy="315079"/>
            </a:xfrm>
            <a:custGeom>
              <a:avLst/>
              <a:gdLst>
                <a:gd name="T0" fmla="*/ 0 w 153"/>
                <a:gd name="T1" fmla="*/ 36 h 145"/>
                <a:gd name="T2" fmla="*/ 8 w 153"/>
                <a:gd name="T3" fmla="*/ 9 h 145"/>
                <a:gd name="T4" fmla="*/ 30 w 153"/>
                <a:gd name="T5" fmla="*/ 0 h 145"/>
                <a:gd name="T6" fmla="*/ 52 w 153"/>
                <a:gd name="T7" fmla="*/ 9 h 145"/>
                <a:gd name="T8" fmla="*/ 60 w 153"/>
                <a:gd name="T9" fmla="*/ 36 h 145"/>
                <a:gd name="T10" fmla="*/ 52 w 153"/>
                <a:gd name="T11" fmla="*/ 64 h 145"/>
                <a:gd name="T12" fmla="*/ 30 w 153"/>
                <a:gd name="T13" fmla="*/ 72 h 145"/>
                <a:gd name="T14" fmla="*/ 8 w 153"/>
                <a:gd name="T15" fmla="*/ 64 h 145"/>
                <a:gd name="T16" fmla="*/ 0 w 153"/>
                <a:gd name="T17" fmla="*/ 36 h 145"/>
                <a:gd name="T18" fmla="*/ 20 w 153"/>
                <a:gd name="T19" fmla="*/ 36 h 145"/>
                <a:gd name="T20" fmla="*/ 23 w 153"/>
                <a:gd name="T21" fmla="*/ 54 h 145"/>
                <a:gd name="T22" fmla="*/ 30 w 153"/>
                <a:gd name="T23" fmla="*/ 57 h 145"/>
                <a:gd name="T24" fmla="*/ 36 w 153"/>
                <a:gd name="T25" fmla="*/ 54 h 145"/>
                <a:gd name="T26" fmla="*/ 39 w 153"/>
                <a:gd name="T27" fmla="*/ 36 h 145"/>
                <a:gd name="T28" fmla="*/ 36 w 153"/>
                <a:gd name="T29" fmla="*/ 18 h 145"/>
                <a:gd name="T30" fmla="*/ 30 w 153"/>
                <a:gd name="T31" fmla="*/ 15 h 145"/>
                <a:gd name="T32" fmla="*/ 23 w 153"/>
                <a:gd name="T33" fmla="*/ 18 h 145"/>
                <a:gd name="T34" fmla="*/ 20 w 153"/>
                <a:gd name="T35" fmla="*/ 36 h 145"/>
                <a:gd name="T36" fmla="*/ 50 w 153"/>
                <a:gd name="T37" fmla="*/ 145 h 145"/>
                <a:gd name="T38" fmla="*/ 30 w 153"/>
                <a:gd name="T39" fmla="*/ 145 h 145"/>
                <a:gd name="T40" fmla="*/ 104 w 153"/>
                <a:gd name="T41" fmla="*/ 0 h 145"/>
                <a:gd name="T42" fmla="*/ 122 w 153"/>
                <a:gd name="T43" fmla="*/ 0 h 145"/>
                <a:gd name="T44" fmla="*/ 50 w 153"/>
                <a:gd name="T45" fmla="*/ 145 h 145"/>
                <a:gd name="T46" fmla="*/ 92 w 153"/>
                <a:gd name="T47" fmla="*/ 109 h 145"/>
                <a:gd name="T48" fmla="*/ 101 w 153"/>
                <a:gd name="T49" fmla="*/ 81 h 145"/>
                <a:gd name="T50" fmla="*/ 123 w 153"/>
                <a:gd name="T51" fmla="*/ 73 h 145"/>
                <a:gd name="T52" fmla="*/ 145 w 153"/>
                <a:gd name="T53" fmla="*/ 81 h 145"/>
                <a:gd name="T54" fmla="*/ 153 w 153"/>
                <a:gd name="T55" fmla="*/ 109 h 145"/>
                <a:gd name="T56" fmla="*/ 145 w 153"/>
                <a:gd name="T57" fmla="*/ 136 h 145"/>
                <a:gd name="T58" fmla="*/ 123 w 153"/>
                <a:gd name="T59" fmla="*/ 145 h 145"/>
                <a:gd name="T60" fmla="*/ 101 w 153"/>
                <a:gd name="T61" fmla="*/ 136 h 145"/>
                <a:gd name="T62" fmla="*/ 92 w 153"/>
                <a:gd name="T63" fmla="*/ 109 h 145"/>
                <a:gd name="T64" fmla="*/ 113 w 153"/>
                <a:gd name="T65" fmla="*/ 109 h 145"/>
                <a:gd name="T66" fmla="*/ 116 w 153"/>
                <a:gd name="T67" fmla="*/ 127 h 145"/>
                <a:gd name="T68" fmla="*/ 122 w 153"/>
                <a:gd name="T69" fmla="*/ 130 h 145"/>
                <a:gd name="T70" fmla="*/ 129 w 153"/>
                <a:gd name="T71" fmla="*/ 127 h 145"/>
                <a:gd name="T72" fmla="*/ 132 w 153"/>
                <a:gd name="T73" fmla="*/ 109 h 145"/>
                <a:gd name="T74" fmla="*/ 129 w 153"/>
                <a:gd name="T75" fmla="*/ 91 h 145"/>
                <a:gd name="T76" fmla="*/ 122 w 153"/>
                <a:gd name="T77" fmla="*/ 87 h 145"/>
                <a:gd name="T78" fmla="*/ 116 w 153"/>
                <a:gd name="T79" fmla="*/ 91 h 145"/>
                <a:gd name="T80" fmla="*/ 113 w 153"/>
                <a:gd name="T81" fmla="*/ 10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3" h="145">
                  <a:moveTo>
                    <a:pt x="0" y="36"/>
                  </a:moveTo>
                  <a:cubicBezTo>
                    <a:pt x="0" y="24"/>
                    <a:pt x="3" y="15"/>
                    <a:pt x="8" y="9"/>
                  </a:cubicBezTo>
                  <a:cubicBezTo>
                    <a:pt x="13" y="3"/>
                    <a:pt x="21" y="0"/>
                    <a:pt x="30" y="0"/>
                  </a:cubicBezTo>
                  <a:cubicBezTo>
                    <a:pt x="39" y="0"/>
                    <a:pt x="47" y="3"/>
                    <a:pt x="52" y="9"/>
                  </a:cubicBezTo>
                  <a:cubicBezTo>
                    <a:pt x="58" y="15"/>
                    <a:pt x="60" y="24"/>
                    <a:pt x="60" y="36"/>
                  </a:cubicBezTo>
                  <a:cubicBezTo>
                    <a:pt x="60" y="49"/>
                    <a:pt x="58" y="58"/>
                    <a:pt x="52" y="64"/>
                  </a:cubicBezTo>
                  <a:cubicBezTo>
                    <a:pt x="47" y="69"/>
                    <a:pt x="40" y="72"/>
                    <a:pt x="30" y="72"/>
                  </a:cubicBezTo>
                  <a:cubicBezTo>
                    <a:pt x="21" y="72"/>
                    <a:pt x="13" y="70"/>
                    <a:pt x="8" y="64"/>
                  </a:cubicBezTo>
                  <a:cubicBezTo>
                    <a:pt x="3" y="58"/>
                    <a:pt x="0" y="49"/>
                    <a:pt x="0" y="36"/>
                  </a:cubicBezTo>
                  <a:close/>
                  <a:moveTo>
                    <a:pt x="20" y="36"/>
                  </a:moveTo>
                  <a:cubicBezTo>
                    <a:pt x="20" y="45"/>
                    <a:pt x="21" y="51"/>
                    <a:pt x="23" y="54"/>
                  </a:cubicBezTo>
                  <a:cubicBezTo>
                    <a:pt x="25" y="56"/>
                    <a:pt x="27" y="57"/>
                    <a:pt x="30" y="57"/>
                  </a:cubicBezTo>
                  <a:cubicBezTo>
                    <a:pt x="33" y="57"/>
                    <a:pt x="35" y="56"/>
                    <a:pt x="36" y="54"/>
                  </a:cubicBezTo>
                  <a:cubicBezTo>
                    <a:pt x="38" y="51"/>
                    <a:pt x="39" y="45"/>
                    <a:pt x="39" y="36"/>
                  </a:cubicBezTo>
                  <a:cubicBezTo>
                    <a:pt x="39" y="27"/>
                    <a:pt x="38" y="21"/>
                    <a:pt x="36" y="18"/>
                  </a:cubicBezTo>
                  <a:cubicBezTo>
                    <a:pt x="35" y="16"/>
                    <a:pt x="33" y="15"/>
                    <a:pt x="30" y="15"/>
                  </a:cubicBezTo>
                  <a:cubicBezTo>
                    <a:pt x="27" y="15"/>
                    <a:pt x="25" y="16"/>
                    <a:pt x="23" y="18"/>
                  </a:cubicBezTo>
                  <a:cubicBezTo>
                    <a:pt x="21" y="21"/>
                    <a:pt x="20" y="27"/>
                    <a:pt x="20" y="36"/>
                  </a:cubicBezTo>
                  <a:close/>
                  <a:moveTo>
                    <a:pt x="50" y="145"/>
                  </a:moveTo>
                  <a:cubicBezTo>
                    <a:pt x="30" y="145"/>
                    <a:pt x="30" y="145"/>
                    <a:pt x="30" y="145"/>
                  </a:cubicBezTo>
                  <a:cubicBezTo>
                    <a:pt x="104" y="0"/>
                    <a:pt x="104" y="0"/>
                    <a:pt x="104" y="0"/>
                  </a:cubicBezTo>
                  <a:cubicBezTo>
                    <a:pt x="122" y="0"/>
                    <a:pt x="122" y="0"/>
                    <a:pt x="122" y="0"/>
                  </a:cubicBezTo>
                  <a:lnTo>
                    <a:pt x="50" y="145"/>
                  </a:lnTo>
                  <a:close/>
                  <a:moveTo>
                    <a:pt x="92" y="109"/>
                  </a:moveTo>
                  <a:cubicBezTo>
                    <a:pt x="92" y="96"/>
                    <a:pt x="95" y="87"/>
                    <a:pt x="101" y="81"/>
                  </a:cubicBezTo>
                  <a:cubicBezTo>
                    <a:pt x="106" y="76"/>
                    <a:pt x="113" y="73"/>
                    <a:pt x="123" y="73"/>
                  </a:cubicBezTo>
                  <a:cubicBezTo>
                    <a:pt x="132" y="73"/>
                    <a:pt x="139" y="76"/>
                    <a:pt x="145" y="81"/>
                  </a:cubicBezTo>
                  <a:cubicBezTo>
                    <a:pt x="150" y="87"/>
                    <a:pt x="153" y="96"/>
                    <a:pt x="153" y="109"/>
                  </a:cubicBezTo>
                  <a:cubicBezTo>
                    <a:pt x="153" y="121"/>
                    <a:pt x="150" y="130"/>
                    <a:pt x="145" y="136"/>
                  </a:cubicBezTo>
                  <a:cubicBezTo>
                    <a:pt x="139" y="142"/>
                    <a:pt x="132" y="145"/>
                    <a:pt x="123" y="145"/>
                  </a:cubicBezTo>
                  <a:cubicBezTo>
                    <a:pt x="113" y="145"/>
                    <a:pt x="106" y="142"/>
                    <a:pt x="101" y="136"/>
                  </a:cubicBezTo>
                  <a:cubicBezTo>
                    <a:pt x="95" y="130"/>
                    <a:pt x="92" y="121"/>
                    <a:pt x="92" y="109"/>
                  </a:cubicBezTo>
                  <a:close/>
                  <a:moveTo>
                    <a:pt x="113" y="109"/>
                  </a:moveTo>
                  <a:cubicBezTo>
                    <a:pt x="113" y="118"/>
                    <a:pt x="114" y="124"/>
                    <a:pt x="116" y="127"/>
                  </a:cubicBezTo>
                  <a:cubicBezTo>
                    <a:pt x="118" y="129"/>
                    <a:pt x="120" y="130"/>
                    <a:pt x="122" y="130"/>
                  </a:cubicBezTo>
                  <a:cubicBezTo>
                    <a:pt x="125" y="130"/>
                    <a:pt x="127" y="129"/>
                    <a:pt x="129" y="127"/>
                  </a:cubicBezTo>
                  <a:cubicBezTo>
                    <a:pt x="131" y="124"/>
                    <a:pt x="132" y="118"/>
                    <a:pt x="132" y="109"/>
                  </a:cubicBezTo>
                  <a:cubicBezTo>
                    <a:pt x="132" y="100"/>
                    <a:pt x="131" y="94"/>
                    <a:pt x="129" y="91"/>
                  </a:cubicBezTo>
                  <a:cubicBezTo>
                    <a:pt x="127" y="88"/>
                    <a:pt x="125" y="87"/>
                    <a:pt x="122" y="87"/>
                  </a:cubicBezTo>
                  <a:cubicBezTo>
                    <a:pt x="120" y="87"/>
                    <a:pt x="117" y="88"/>
                    <a:pt x="116" y="91"/>
                  </a:cubicBezTo>
                  <a:cubicBezTo>
                    <a:pt x="114" y="94"/>
                    <a:pt x="113" y="100"/>
                    <a:pt x="113" y="109"/>
                  </a:cubicBezTo>
                  <a:close/>
                </a:path>
              </a:pathLst>
            </a:custGeom>
            <a:grpFill/>
            <a:ln>
              <a:noFill/>
            </a:ln>
          </p:spPr>
          <p:txBody>
            <a:bodyPr vert="horz" wrap="square" lIns="121920" tIns="60960" rIns="121920" bIns="60960" numCol="1" anchor="t" anchorCtr="0" compatLnSpc="1"/>
            <a:lstStyle/>
            <a:p>
              <a:endParaRPr lang="zh-CN" altLang="en-US" sz="2400"/>
            </a:p>
          </p:txBody>
        </p:sp>
        <p:sp>
          <p:nvSpPr>
            <p:cNvPr id="123" name="Freeform 123"/>
            <p:cNvSpPr>
              <a:spLocks noEditPoints="1"/>
            </p:cNvSpPr>
            <p:nvPr/>
          </p:nvSpPr>
          <p:spPr bwMode="auto">
            <a:xfrm>
              <a:off x="5001341" y="5235147"/>
              <a:ext cx="199296" cy="305589"/>
            </a:xfrm>
            <a:custGeom>
              <a:avLst/>
              <a:gdLst>
                <a:gd name="T0" fmla="*/ 89 w 91"/>
                <a:gd name="T1" fmla="*/ 34 h 140"/>
                <a:gd name="T2" fmla="*/ 63 w 91"/>
                <a:gd name="T3" fmla="*/ 37 h 140"/>
                <a:gd name="T4" fmla="*/ 59 w 91"/>
                <a:gd name="T5" fmla="*/ 25 h 140"/>
                <a:gd name="T6" fmla="*/ 48 w 91"/>
                <a:gd name="T7" fmla="*/ 22 h 140"/>
                <a:gd name="T8" fmla="*/ 34 w 91"/>
                <a:gd name="T9" fmla="*/ 29 h 140"/>
                <a:gd name="T10" fmla="*/ 27 w 91"/>
                <a:gd name="T11" fmla="*/ 60 h 140"/>
                <a:gd name="T12" fmla="*/ 51 w 91"/>
                <a:gd name="T13" fmla="*/ 49 h 140"/>
                <a:gd name="T14" fmla="*/ 80 w 91"/>
                <a:gd name="T15" fmla="*/ 61 h 140"/>
                <a:gd name="T16" fmla="*/ 91 w 91"/>
                <a:gd name="T17" fmla="*/ 94 h 140"/>
                <a:gd name="T18" fmla="*/ 79 w 91"/>
                <a:gd name="T19" fmla="*/ 127 h 140"/>
                <a:gd name="T20" fmla="*/ 47 w 91"/>
                <a:gd name="T21" fmla="*/ 140 h 140"/>
                <a:gd name="T22" fmla="*/ 13 w 91"/>
                <a:gd name="T23" fmla="*/ 124 h 140"/>
                <a:gd name="T24" fmla="*/ 0 w 91"/>
                <a:gd name="T25" fmla="*/ 71 h 140"/>
                <a:gd name="T26" fmla="*/ 14 w 91"/>
                <a:gd name="T27" fmla="*/ 17 h 140"/>
                <a:gd name="T28" fmla="*/ 50 w 91"/>
                <a:gd name="T29" fmla="*/ 0 h 140"/>
                <a:gd name="T30" fmla="*/ 76 w 91"/>
                <a:gd name="T31" fmla="*/ 9 h 140"/>
                <a:gd name="T32" fmla="*/ 89 w 91"/>
                <a:gd name="T33" fmla="*/ 34 h 140"/>
                <a:gd name="T34" fmla="*/ 29 w 91"/>
                <a:gd name="T35" fmla="*/ 92 h 140"/>
                <a:gd name="T36" fmla="*/ 35 w 91"/>
                <a:gd name="T37" fmla="*/ 111 h 140"/>
                <a:gd name="T38" fmla="*/ 49 w 91"/>
                <a:gd name="T39" fmla="*/ 118 h 140"/>
                <a:gd name="T40" fmla="*/ 61 w 91"/>
                <a:gd name="T41" fmla="*/ 113 h 140"/>
                <a:gd name="T42" fmla="*/ 66 w 91"/>
                <a:gd name="T43" fmla="*/ 94 h 140"/>
                <a:gd name="T44" fmla="*/ 60 w 91"/>
                <a:gd name="T45" fmla="*/ 74 h 140"/>
                <a:gd name="T46" fmla="*/ 47 w 91"/>
                <a:gd name="T47" fmla="*/ 68 h 140"/>
                <a:gd name="T48" fmla="*/ 34 w 91"/>
                <a:gd name="T49" fmla="*/ 74 h 140"/>
                <a:gd name="T50" fmla="*/ 29 w 91"/>
                <a:gd name="T51" fmla="*/ 9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40">
                  <a:moveTo>
                    <a:pt x="89" y="34"/>
                  </a:moveTo>
                  <a:cubicBezTo>
                    <a:pt x="63" y="37"/>
                    <a:pt x="63" y="37"/>
                    <a:pt x="63" y="37"/>
                  </a:cubicBezTo>
                  <a:cubicBezTo>
                    <a:pt x="63" y="32"/>
                    <a:pt x="61" y="28"/>
                    <a:pt x="59" y="25"/>
                  </a:cubicBezTo>
                  <a:cubicBezTo>
                    <a:pt x="56" y="23"/>
                    <a:pt x="52" y="22"/>
                    <a:pt x="48" y="22"/>
                  </a:cubicBezTo>
                  <a:cubicBezTo>
                    <a:pt x="43" y="22"/>
                    <a:pt x="38" y="24"/>
                    <a:pt x="34" y="29"/>
                  </a:cubicBezTo>
                  <a:cubicBezTo>
                    <a:pt x="30" y="34"/>
                    <a:pt x="28" y="45"/>
                    <a:pt x="27" y="60"/>
                  </a:cubicBezTo>
                  <a:cubicBezTo>
                    <a:pt x="34" y="53"/>
                    <a:pt x="42" y="49"/>
                    <a:pt x="51" y="49"/>
                  </a:cubicBezTo>
                  <a:cubicBezTo>
                    <a:pt x="62" y="49"/>
                    <a:pt x="72" y="53"/>
                    <a:pt x="80" y="61"/>
                  </a:cubicBezTo>
                  <a:cubicBezTo>
                    <a:pt x="87" y="70"/>
                    <a:pt x="91" y="80"/>
                    <a:pt x="91" y="94"/>
                  </a:cubicBezTo>
                  <a:cubicBezTo>
                    <a:pt x="91" y="108"/>
                    <a:pt x="87" y="119"/>
                    <a:pt x="79" y="127"/>
                  </a:cubicBezTo>
                  <a:cubicBezTo>
                    <a:pt x="71" y="136"/>
                    <a:pt x="60" y="140"/>
                    <a:pt x="47" y="140"/>
                  </a:cubicBezTo>
                  <a:cubicBezTo>
                    <a:pt x="33" y="140"/>
                    <a:pt x="22" y="135"/>
                    <a:pt x="13" y="124"/>
                  </a:cubicBezTo>
                  <a:cubicBezTo>
                    <a:pt x="4" y="113"/>
                    <a:pt x="0" y="96"/>
                    <a:pt x="0" y="71"/>
                  </a:cubicBezTo>
                  <a:cubicBezTo>
                    <a:pt x="0" y="46"/>
                    <a:pt x="4" y="28"/>
                    <a:pt x="14" y="17"/>
                  </a:cubicBezTo>
                  <a:cubicBezTo>
                    <a:pt x="23" y="6"/>
                    <a:pt x="35" y="0"/>
                    <a:pt x="50" y="0"/>
                  </a:cubicBezTo>
                  <a:cubicBezTo>
                    <a:pt x="60" y="0"/>
                    <a:pt x="69" y="3"/>
                    <a:pt x="76" y="9"/>
                  </a:cubicBezTo>
                  <a:cubicBezTo>
                    <a:pt x="83" y="15"/>
                    <a:pt x="87" y="23"/>
                    <a:pt x="89" y="34"/>
                  </a:cubicBezTo>
                  <a:close/>
                  <a:moveTo>
                    <a:pt x="29" y="92"/>
                  </a:moveTo>
                  <a:cubicBezTo>
                    <a:pt x="29" y="100"/>
                    <a:pt x="31" y="107"/>
                    <a:pt x="35" y="111"/>
                  </a:cubicBezTo>
                  <a:cubicBezTo>
                    <a:pt x="39" y="116"/>
                    <a:pt x="44" y="118"/>
                    <a:pt x="49" y="118"/>
                  </a:cubicBezTo>
                  <a:cubicBezTo>
                    <a:pt x="53" y="118"/>
                    <a:pt x="58" y="116"/>
                    <a:pt x="61" y="113"/>
                  </a:cubicBezTo>
                  <a:cubicBezTo>
                    <a:pt x="64" y="109"/>
                    <a:pt x="66" y="103"/>
                    <a:pt x="66" y="94"/>
                  </a:cubicBezTo>
                  <a:cubicBezTo>
                    <a:pt x="66" y="85"/>
                    <a:pt x="64" y="78"/>
                    <a:pt x="60" y="74"/>
                  </a:cubicBezTo>
                  <a:cubicBezTo>
                    <a:pt x="57" y="70"/>
                    <a:pt x="53" y="68"/>
                    <a:pt x="47" y="68"/>
                  </a:cubicBezTo>
                  <a:cubicBezTo>
                    <a:pt x="42" y="68"/>
                    <a:pt x="38" y="70"/>
                    <a:pt x="34" y="74"/>
                  </a:cubicBezTo>
                  <a:cubicBezTo>
                    <a:pt x="31" y="78"/>
                    <a:pt x="29" y="84"/>
                    <a:pt x="29" y="92"/>
                  </a:cubicBezTo>
                  <a:close/>
                </a:path>
              </a:pathLst>
            </a:custGeom>
            <a:grpFill/>
            <a:ln>
              <a:noFill/>
            </a:ln>
          </p:spPr>
          <p:txBody>
            <a:bodyPr vert="horz" wrap="square" lIns="121920" tIns="60960" rIns="121920" bIns="60960" numCol="1" anchor="t" anchorCtr="0" compatLnSpc="1"/>
            <a:lstStyle/>
            <a:p>
              <a:endParaRPr lang="zh-CN" altLang="en-US" sz="2400"/>
            </a:p>
          </p:txBody>
        </p:sp>
        <p:sp>
          <p:nvSpPr>
            <p:cNvPr id="124" name="Freeform 124"/>
            <p:cNvSpPr>
              <a:spLocks noEditPoints="1"/>
            </p:cNvSpPr>
            <p:nvPr/>
          </p:nvSpPr>
          <p:spPr bwMode="auto">
            <a:xfrm>
              <a:off x="5232905" y="5235147"/>
              <a:ext cx="193603" cy="305589"/>
            </a:xfrm>
            <a:custGeom>
              <a:avLst/>
              <a:gdLst>
                <a:gd name="T0" fmla="*/ 45 w 89"/>
                <a:gd name="T1" fmla="*/ 0 h 140"/>
                <a:gd name="T2" fmla="*/ 76 w 89"/>
                <a:gd name="T3" fmla="*/ 14 h 140"/>
                <a:gd name="T4" fmla="*/ 89 w 89"/>
                <a:gd name="T5" fmla="*/ 70 h 140"/>
                <a:gd name="T6" fmla="*/ 76 w 89"/>
                <a:gd name="T7" fmla="*/ 126 h 140"/>
                <a:gd name="T8" fmla="*/ 45 w 89"/>
                <a:gd name="T9" fmla="*/ 140 h 140"/>
                <a:gd name="T10" fmla="*/ 12 w 89"/>
                <a:gd name="T11" fmla="*/ 125 h 140"/>
                <a:gd name="T12" fmla="*/ 0 w 89"/>
                <a:gd name="T13" fmla="*/ 70 h 140"/>
                <a:gd name="T14" fmla="*/ 14 w 89"/>
                <a:gd name="T15" fmla="*/ 14 h 140"/>
                <a:gd name="T16" fmla="*/ 45 w 89"/>
                <a:gd name="T17" fmla="*/ 0 h 140"/>
                <a:gd name="T18" fmla="*/ 45 w 89"/>
                <a:gd name="T19" fmla="*/ 22 h 140"/>
                <a:gd name="T20" fmla="*/ 36 w 89"/>
                <a:gd name="T21" fmla="*/ 25 h 140"/>
                <a:gd name="T22" fmla="*/ 30 w 89"/>
                <a:gd name="T23" fmla="*/ 36 h 140"/>
                <a:gd name="T24" fmla="*/ 28 w 89"/>
                <a:gd name="T25" fmla="*/ 70 h 140"/>
                <a:gd name="T26" fmla="*/ 30 w 89"/>
                <a:gd name="T27" fmla="*/ 103 h 140"/>
                <a:gd name="T28" fmla="*/ 36 w 89"/>
                <a:gd name="T29" fmla="*/ 115 h 140"/>
                <a:gd name="T30" fmla="*/ 45 w 89"/>
                <a:gd name="T31" fmla="*/ 118 h 140"/>
                <a:gd name="T32" fmla="*/ 53 w 89"/>
                <a:gd name="T33" fmla="*/ 115 h 140"/>
                <a:gd name="T34" fmla="*/ 59 w 89"/>
                <a:gd name="T35" fmla="*/ 104 h 140"/>
                <a:gd name="T36" fmla="*/ 62 w 89"/>
                <a:gd name="T37" fmla="*/ 70 h 140"/>
                <a:gd name="T38" fmla="*/ 59 w 89"/>
                <a:gd name="T39" fmla="*/ 37 h 140"/>
                <a:gd name="T40" fmla="*/ 53 w 89"/>
                <a:gd name="T41" fmla="*/ 25 h 140"/>
                <a:gd name="T42" fmla="*/ 45 w 89"/>
                <a:gd name="T43" fmla="*/ 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 h="140">
                  <a:moveTo>
                    <a:pt x="45" y="0"/>
                  </a:moveTo>
                  <a:cubicBezTo>
                    <a:pt x="58" y="0"/>
                    <a:pt x="68" y="5"/>
                    <a:pt x="76" y="14"/>
                  </a:cubicBezTo>
                  <a:cubicBezTo>
                    <a:pt x="85" y="26"/>
                    <a:pt x="89" y="44"/>
                    <a:pt x="89" y="70"/>
                  </a:cubicBezTo>
                  <a:cubicBezTo>
                    <a:pt x="89" y="96"/>
                    <a:pt x="85" y="115"/>
                    <a:pt x="76" y="126"/>
                  </a:cubicBezTo>
                  <a:cubicBezTo>
                    <a:pt x="68" y="135"/>
                    <a:pt x="58" y="140"/>
                    <a:pt x="45" y="140"/>
                  </a:cubicBezTo>
                  <a:cubicBezTo>
                    <a:pt x="31" y="140"/>
                    <a:pt x="21" y="135"/>
                    <a:pt x="12" y="125"/>
                  </a:cubicBezTo>
                  <a:cubicBezTo>
                    <a:pt x="4" y="114"/>
                    <a:pt x="0" y="96"/>
                    <a:pt x="0" y="70"/>
                  </a:cubicBezTo>
                  <a:cubicBezTo>
                    <a:pt x="0" y="44"/>
                    <a:pt x="5" y="25"/>
                    <a:pt x="14" y="14"/>
                  </a:cubicBezTo>
                  <a:cubicBezTo>
                    <a:pt x="21" y="5"/>
                    <a:pt x="31" y="0"/>
                    <a:pt x="45" y="0"/>
                  </a:cubicBezTo>
                  <a:close/>
                  <a:moveTo>
                    <a:pt x="45" y="22"/>
                  </a:moveTo>
                  <a:cubicBezTo>
                    <a:pt x="42" y="22"/>
                    <a:pt x="39" y="23"/>
                    <a:pt x="36" y="25"/>
                  </a:cubicBezTo>
                  <a:cubicBezTo>
                    <a:pt x="34" y="27"/>
                    <a:pt x="32" y="31"/>
                    <a:pt x="30" y="36"/>
                  </a:cubicBezTo>
                  <a:cubicBezTo>
                    <a:pt x="29" y="43"/>
                    <a:pt x="28" y="54"/>
                    <a:pt x="28" y="70"/>
                  </a:cubicBezTo>
                  <a:cubicBezTo>
                    <a:pt x="28" y="86"/>
                    <a:pt x="29" y="97"/>
                    <a:pt x="30" y="103"/>
                  </a:cubicBezTo>
                  <a:cubicBezTo>
                    <a:pt x="32" y="109"/>
                    <a:pt x="34" y="113"/>
                    <a:pt x="36" y="115"/>
                  </a:cubicBezTo>
                  <a:cubicBezTo>
                    <a:pt x="39" y="117"/>
                    <a:pt x="42" y="118"/>
                    <a:pt x="45" y="118"/>
                  </a:cubicBezTo>
                  <a:cubicBezTo>
                    <a:pt x="48" y="118"/>
                    <a:pt x="51" y="117"/>
                    <a:pt x="53" y="115"/>
                  </a:cubicBezTo>
                  <a:cubicBezTo>
                    <a:pt x="56" y="113"/>
                    <a:pt x="58" y="110"/>
                    <a:pt x="59" y="104"/>
                  </a:cubicBezTo>
                  <a:cubicBezTo>
                    <a:pt x="61" y="98"/>
                    <a:pt x="62" y="86"/>
                    <a:pt x="62" y="70"/>
                  </a:cubicBezTo>
                  <a:cubicBezTo>
                    <a:pt x="62" y="54"/>
                    <a:pt x="61" y="43"/>
                    <a:pt x="59" y="37"/>
                  </a:cubicBezTo>
                  <a:cubicBezTo>
                    <a:pt x="58" y="31"/>
                    <a:pt x="56" y="27"/>
                    <a:pt x="53" y="25"/>
                  </a:cubicBezTo>
                  <a:cubicBezTo>
                    <a:pt x="51" y="23"/>
                    <a:pt x="48" y="22"/>
                    <a:pt x="45" y="22"/>
                  </a:cubicBezTo>
                  <a:close/>
                </a:path>
              </a:pathLst>
            </a:custGeom>
            <a:grpFill/>
            <a:ln>
              <a:noFill/>
            </a:ln>
          </p:spPr>
          <p:txBody>
            <a:bodyPr vert="horz" wrap="square" lIns="121920" tIns="60960" rIns="121920" bIns="60960" numCol="1" anchor="t" anchorCtr="0" compatLnSpc="1"/>
            <a:lstStyle/>
            <a:p>
              <a:endParaRPr lang="zh-CN" altLang="en-US" sz="2400"/>
            </a:p>
          </p:txBody>
        </p:sp>
        <p:sp>
          <p:nvSpPr>
            <p:cNvPr id="125" name="Freeform 125"/>
            <p:cNvSpPr>
              <a:spLocks noEditPoints="1"/>
            </p:cNvSpPr>
            <p:nvPr/>
          </p:nvSpPr>
          <p:spPr bwMode="auto">
            <a:xfrm>
              <a:off x="5466367" y="5231351"/>
              <a:ext cx="334060" cy="315079"/>
            </a:xfrm>
            <a:custGeom>
              <a:avLst/>
              <a:gdLst>
                <a:gd name="T0" fmla="*/ 0 w 153"/>
                <a:gd name="T1" fmla="*/ 37 h 145"/>
                <a:gd name="T2" fmla="*/ 8 w 153"/>
                <a:gd name="T3" fmla="*/ 9 h 145"/>
                <a:gd name="T4" fmla="*/ 30 w 153"/>
                <a:gd name="T5" fmla="*/ 0 h 145"/>
                <a:gd name="T6" fmla="*/ 53 w 153"/>
                <a:gd name="T7" fmla="*/ 9 h 145"/>
                <a:gd name="T8" fmla="*/ 61 w 153"/>
                <a:gd name="T9" fmla="*/ 37 h 145"/>
                <a:gd name="T10" fmla="*/ 53 w 153"/>
                <a:gd name="T11" fmla="*/ 64 h 145"/>
                <a:gd name="T12" fmla="*/ 31 w 153"/>
                <a:gd name="T13" fmla="*/ 73 h 145"/>
                <a:gd name="T14" fmla="*/ 8 w 153"/>
                <a:gd name="T15" fmla="*/ 64 h 145"/>
                <a:gd name="T16" fmla="*/ 0 w 153"/>
                <a:gd name="T17" fmla="*/ 37 h 145"/>
                <a:gd name="T18" fmla="*/ 21 w 153"/>
                <a:gd name="T19" fmla="*/ 36 h 145"/>
                <a:gd name="T20" fmla="*/ 24 w 153"/>
                <a:gd name="T21" fmla="*/ 54 h 145"/>
                <a:gd name="T22" fmla="*/ 30 w 153"/>
                <a:gd name="T23" fmla="*/ 58 h 145"/>
                <a:gd name="T24" fmla="*/ 37 w 153"/>
                <a:gd name="T25" fmla="*/ 54 h 145"/>
                <a:gd name="T26" fmla="*/ 40 w 153"/>
                <a:gd name="T27" fmla="*/ 36 h 145"/>
                <a:gd name="T28" fmla="*/ 37 w 153"/>
                <a:gd name="T29" fmla="*/ 18 h 145"/>
                <a:gd name="T30" fmla="*/ 30 w 153"/>
                <a:gd name="T31" fmla="*/ 15 h 145"/>
                <a:gd name="T32" fmla="*/ 24 w 153"/>
                <a:gd name="T33" fmla="*/ 18 h 145"/>
                <a:gd name="T34" fmla="*/ 21 w 153"/>
                <a:gd name="T35" fmla="*/ 36 h 145"/>
                <a:gd name="T36" fmla="*/ 50 w 153"/>
                <a:gd name="T37" fmla="*/ 145 h 145"/>
                <a:gd name="T38" fmla="*/ 31 w 153"/>
                <a:gd name="T39" fmla="*/ 145 h 145"/>
                <a:gd name="T40" fmla="*/ 104 w 153"/>
                <a:gd name="T41" fmla="*/ 0 h 145"/>
                <a:gd name="T42" fmla="*/ 123 w 153"/>
                <a:gd name="T43" fmla="*/ 0 h 145"/>
                <a:gd name="T44" fmla="*/ 50 w 153"/>
                <a:gd name="T45" fmla="*/ 145 h 145"/>
                <a:gd name="T46" fmla="*/ 93 w 153"/>
                <a:gd name="T47" fmla="*/ 109 h 145"/>
                <a:gd name="T48" fmla="*/ 101 w 153"/>
                <a:gd name="T49" fmla="*/ 82 h 145"/>
                <a:gd name="T50" fmla="*/ 123 w 153"/>
                <a:gd name="T51" fmla="*/ 73 h 145"/>
                <a:gd name="T52" fmla="*/ 145 w 153"/>
                <a:gd name="T53" fmla="*/ 82 h 145"/>
                <a:gd name="T54" fmla="*/ 153 w 153"/>
                <a:gd name="T55" fmla="*/ 109 h 145"/>
                <a:gd name="T56" fmla="*/ 145 w 153"/>
                <a:gd name="T57" fmla="*/ 136 h 145"/>
                <a:gd name="T58" fmla="*/ 123 w 153"/>
                <a:gd name="T59" fmla="*/ 145 h 145"/>
                <a:gd name="T60" fmla="*/ 101 w 153"/>
                <a:gd name="T61" fmla="*/ 136 h 145"/>
                <a:gd name="T62" fmla="*/ 93 w 153"/>
                <a:gd name="T63" fmla="*/ 109 h 145"/>
                <a:gd name="T64" fmla="*/ 113 w 153"/>
                <a:gd name="T65" fmla="*/ 109 h 145"/>
                <a:gd name="T66" fmla="*/ 116 w 153"/>
                <a:gd name="T67" fmla="*/ 127 h 145"/>
                <a:gd name="T68" fmla="*/ 123 w 153"/>
                <a:gd name="T69" fmla="*/ 130 h 145"/>
                <a:gd name="T70" fmla="*/ 129 w 153"/>
                <a:gd name="T71" fmla="*/ 127 h 145"/>
                <a:gd name="T72" fmla="*/ 132 w 153"/>
                <a:gd name="T73" fmla="*/ 109 h 145"/>
                <a:gd name="T74" fmla="*/ 129 w 153"/>
                <a:gd name="T75" fmla="*/ 91 h 145"/>
                <a:gd name="T76" fmla="*/ 123 w 153"/>
                <a:gd name="T77" fmla="*/ 88 h 145"/>
                <a:gd name="T78" fmla="*/ 116 w 153"/>
                <a:gd name="T79" fmla="*/ 91 h 145"/>
                <a:gd name="T80" fmla="*/ 113 w 153"/>
                <a:gd name="T81" fmla="*/ 10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3" h="145">
                  <a:moveTo>
                    <a:pt x="0" y="37"/>
                  </a:moveTo>
                  <a:cubicBezTo>
                    <a:pt x="0" y="24"/>
                    <a:pt x="3" y="15"/>
                    <a:pt x="8" y="9"/>
                  </a:cubicBezTo>
                  <a:cubicBezTo>
                    <a:pt x="14" y="3"/>
                    <a:pt x="21" y="0"/>
                    <a:pt x="30" y="0"/>
                  </a:cubicBezTo>
                  <a:cubicBezTo>
                    <a:pt x="40" y="0"/>
                    <a:pt x="47" y="3"/>
                    <a:pt x="53" y="9"/>
                  </a:cubicBezTo>
                  <a:cubicBezTo>
                    <a:pt x="58" y="15"/>
                    <a:pt x="61" y="24"/>
                    <a:pt x="61" y="37"/>
                  </a:cubicBezTo>
                  <a:cubicBezTo>
                    <a:pt x="61" y="49"/>
                    <a:pt x="58" y="58"/>
                    <a:pt x="53" y="64"/>
                  </a:cubicBezTo>
                  <a:cubicBezTo>
                    <a:pt x="47" y="70"/>
                    <a:pt x="40" y="73"/>
                    <a:pt x="31" y="73"/>
                  </a:cubicBezTo>
                  <a:cubicBezTo>
                    <a:pt x="21" y="73"/>
                    <a:pt x="14" y="70"/>
                    <a:pt x="8" y="64"/>
                  </a:cubicBezTo>
                  <a:cubicBezTo>
                    <a:pt x="3" y="58"/>
                    <a:pt x="0" y="49"/>
                    <a:pt x="0" y="37"/>
                  </a:cubicBezTo>
                  <a:close/>
                  <a:moveTo>
                    <a:pt x="21" y="36"/>
                  </a:moveTo>
                  <a:cubicBezTo>
                    <a:pt x="21" y="45"/>
                    <a:pt x="22" y="51"/>
                    <a:pt x="24" y="54"/>
                  </a:cubicBezTo>
                  <a:cubicBezTo>
                    <a:pt x="25" y="57"/>
                    <a:pt x="27" y="58"/>
                    <a:pt x="30" y="58"/>
                  </a:cubicBezTo>
                  <a:cubicBezTo>
                    <a:pt x="33" y="58"/>
                    <a:pt x="35" y="57"/>
                    <a:pt x="37" y="54"/>
                  </a:cubicBezTo>
                  <a:cubicBezTo>
                    <a:pt x="39" y="51"/>
                    <a:pt x="40" y="45"/>
                    <a:pt x="40" y="36"/>
                  </a:cubicBezTo>
                  <a:cubicBezTo>
                    <a:pt x="40" y="27"/>
                    <a:pt x="39" y="21"/>
                    <a:pt x="37" y="18"/>
                  </a:cubicBezTo>
                  <a:cubicBezTo>
                    <a:pt x="35" y="16"/>
                    <a:pt x="33" y="15"/>
                    <a:pt x="30" y="15"/>
                  </a:cubicBezTo>
                  <a:cubicBezTo>
                    <a:pt x="27" y="15"/>
                    <a:pt x="25" y="16"/>
                    <a:pt x="24" y="18"/>
                  </a:cubicBezTo>
                  <a:cubicBezTo>
                    <a:pt x="22" y="21"/>
                    <a:pt x="21" y="27"/>
                    <a:pt x="21" y="36"/>
                  </a:cubicBezTo>
                  <a:close/>
                  <a:moveTo>
                    <a:pt x="50" y="145"/>
                  </a:moveTo>
                  <a:cubicBezTo>
                    <a:pt x="31" y="145"/>
                    <a:pt x="31" y="145"/>
                    <a:pt x="31" y="145"/>
                  </a:cubicBezTo>
                  <a:cubicBezTo>
                    <a:pt x="104" y="0"/>
                    <a:pt x="104" y="0"/>
                    <a:pt x="104" y="0"/>
                  </a:cubicBezTo>
                  <a:cubicBezTo>
                    <a:pt x="123" y="0"/>
                    <a:pt x="123" y="0"/>
                    <a:pt x="123" y="0"/>
                  </a:cubicBezTo>
                  <a:lnTo>
                    <a:pt x="50" y="145"/>
                  </a:lnTo>
                  <a:close/>
                  <a:moveTo>
                    <a:pt x="93" y="109"/>
                  </a:moveTo>
                  <a:cubicBezTo>
                    <a:pt x="93" y="97"/>
                    <a:pt x="95" y="88"/>
                    <a:pt x="101" y="82"/>
                  </a:cubicBezTo>
                  <a:cubicBezTo>
                    <a:pt x="106" y="76"/>
                    <a:pt x="113" y="73"/>
                    <a:pt x="123" y="73"/>
                  </a:cubicBezTo>
                  <a:cubicBezTo>
                    <a:pt x="132" y="73"/>
                    <a:pt x="140" y="76"/>
                    <a:pt x="145" y="82"/>
                  </a:cubicBezTo>
                  <a:cubicBezTo>
                    <a:pt x="150" y="88"/>
                    <a:pt x="153" y="97"/>
                    <a:pt x="153" y="109"/>
                  </a:cubicBezTo>
                  <a:cubicBezTo>
                    <a:pt x="153" y="121"/>
                    <a:pt x="150" y="130"/>
                    <a:pt x="145" y="136"/>
                  </a:cubicBezTo>
                  <a:cubicBezTo>
                    <a:pt x="140" y="142"/>
                    <a:pt x="132" y="145"/>
                    <a:pt x="123" y="145"/>
                  </a:cubicBezTo>
                  <a:cubicBezTo>
                    <a:pt x="114" y="145"/>
                    <a:pt x="106" y="142"/>
                    <a:pt x="101" y="136"/>
                  </a:cubicBezTo>
                  <a:cubicBezTo>
                    <a:pt x="95" y="130"/>
                    <a:pt x="93" y="121"/>
                    <a:pt x="93" y="109"/>
                  </a:cubicBezTo>
                  <a:close/>
                  <a:moveTo>
                    <a:pt x="113" y="109"/>
                  </a:moveTo>
                  <a:cubicBezTo>
                    <a:pt x="113" y="118"/>
                    <a:pt x="114" y="124"/>
                    <a:pt x="116" y="127"/>
                  </a:cubicBezTo>
                  <a:cubicBezTo>
                    <a:pt x="118" y="129"/>
                    <a:pt x="120" y="130"/>
                    <a:pt x="123" y="130"/>
                  </a:cubicBezTo>
                  <a:cubicBezTo>
                    <a:pt x="125" y="130"/>
                    <a:pt x="128" y="129"/>
                    <a:pt x="129" y="127"/>
                  </a:cubicBezTo>
                  <a:cubicBezTo>
                    <a:pt x="131" y="124"/>
                    <a:pt x="132" y="118"/>
                    <a:pt x="132" y="109"/>
                  </a:cubicBezTo>
                  <a:cubicBezTo>
                    <a:pt x="132" y="100"/>
                    <a:pt x="131" y="94"/>
                    <a:pt x="129" y="91"/>
                  </a:cubicBezTo>
                  <a:cubicBezTo>
                    <a:pt x="128" y="89"/>
                    <a:pt x="125" y="88"/>
                    <a:pt x="123" y="88"/>
                  </a:cubicBezTo>
                  <a:cubicBezTo>
                    <a:pt x="120" y="88"/>
                    <a:pt x="118" y="89"/>
                    <a:pt x="116" y="91"/>
                  </a:cubicBezTo>
                  <a:cubicBezTo>
                    <a:pt x="114" y="94"/>
                    <a:pt x="113" y="100"/>
                    <a:pt x="113" y="109"/>
                  </a:cubicBezTo>
                  <a:close/>
                </a:path>
              </a:pathLst>
            </a:custGeom>
            <a:grpFill/>
            <a:ln>
              <a:noFill/>
            </a:ln>
          </p:spPr>
          <p:txBody>
            <a:bodyPr vert="horz" wrap="square" lIns="121920" tIns="60960" rIns="121920" bIns="60960" numCol="1" anchor="t" anchorCtr="0" compatLnSpc="1"/>
            <a:lstStyle/>
            <a:p>
              <a:endParaRPr lang="zh-CN" altLang="en-US" sz="2400"/>
            </a:p>
          </p:txBody>
        </p:sp>
        <p:grpSp>
          <p:nvGrpSpPr>
            <p:cNvPr id="145" name="组合 144"/>
            <p:cNvGrpSpPr/>
            <p:nvPr/>
          </p:nvGrpSpPr>
          <p:grpSpPr>
            <a:xfrm>
              <a:off x="5741645" y="3540175"/>
              <a:ext cx="751417" cy="637117"/>
              <a:chOff x="6735763" y="415926"/>
              <a:chExt cx="563563" cy="477838"/>
            </a:xfrm>
            <a:grpFill/>
          </p:grpSpPr>
          <p:sp>
            <p:nvSpPr>
              <p:cNvPr id="146" name="Freeform 32"/>
              <p:cNvSpPr>
                <a:spLocks noEditPoints="1"/>
              </p:cNvSpPr>
              <p:nvPr/>
            </p:nvSpPr>
            <p:spPr bwMode="auto">
              <a:xfrm>
                <a:off x="6777038" y="723901"/>
                <a:ext cx="90488" cy="169863"/>
              </a:xfrm>
              <a:custGeom>
                <a:avLst/>
                <a:gdLst>
                  <a:gd name="T0" fmla="*/ 0 w 24"/>
                  <a:gd name="T1" fmla="*/ 18 h 45"/>
                  <a:gd name="T2" fmla="*/ 0 w 24"/>
                  <a:gd name="T3" fmla="*/ 42 h 45"/>
                  <a:gd name="T4" fmla="*/ 2 w 24"/>
                  <a:gd name="T5" fmla="*/ 45 h 45"/>
                  <a:gd name="T6" fmla="*/ 21 w 24"/>
                  <a:gd name="T7" fmla="*/ 45 h 45"/>
                  <a:gd name="T8" fmla="*/ 24 w 24"/>
                  <a:gd name="T9" fmla="*/ 42 h 45"/>
                  <a:gd name="T10" fmla="*/ 24 w 24"/>
                  <a:gd name="T11" fmla="*/ 0 h 45"/>
                  <a:gd name="T12" fmla="*/ 10 w 24"/>
                  <a:gd name="T13" fmla="*/ 13 h 45"/>
                  <a:gd name="T14" fmla="*/ 0 w 24"/>
                  <a:gd name="T15" fmla="*/ 18 h 45"/>
                  <a:gd name="T16" fmla="*/ 0 w 24"/>
                  <a:gd name="T17" fmla="*/ 18 h 45"/>
                  <a:gd name="T18" fmla="*/ 0 w 24"/>
                  <a:gd name="T19"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5">
                    <a:moveTo>
                      <a:pt x="0" y="18"/>
                    </a:moveTo>
                    <a:cubicBezTo>
                      <a:pt x="0" y="42"/>
                      <a:pt x="0" y="42"/>
                      <a:pt x="0" y="42"/>
                    </a:cubicBezTo>
                    <a:cubicBezTo>
                      <a:pt x="0" y="44"/>
                      <a:pt x="1" y="45"/>
                      <a:pt x="2" y="45"/>
                    </a:cubicBezTo>
                    <a:cubicBezTo>
                      <a:pt x="21" y="45"/>
                      <a:pt x="21" y="45"/>
                      <a:pt x="21" y="45"/>
                    </a:cubicBezTo>
                    <a:cubicBezTo>
                      <a:pt x="23" y="45"/>
                      <a:pt x="24" y="44"/>
                      <a:pt x="24" y="42"/>
                    </a:cubicBezTo>
                    <a:cubicBezTo>
                      <a:pt x="24" y="0"/>
                      <a:pt x="24" y="0"/>
                      <a:pt x="24" y="0"/>
                    </a:cubicBezTo>
                    <a:cubicBezTo>
                      <a:pt x="10" y="13"/>
                      <a:pt x="10" y="13"/>
                      <a:pt x="10" y="13"/>
                    </a:cubicBezTo>
                    <a:cubicBezTo>
                      <a:pt x="7" y="16"/>
                      <a:pt x="4" y="18"/>
                      <a:pt x="0" y="18"/>
                    </a:cubicBezTo>
                    <a:close/>
                    <a:moveTo>
                      <a:pt x="0" y="18"/>
                    </a:moveTo>
                    <a:cubicBezTo>
                      <a:pt x="0" y="18"/>
                      <a:pt x="0" y="18"/>
                      <a:pt x="0" y="1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7" name="Freeform 33"/>
              <p:cNvSpPr>
                <a:spLocks noEditPoints="1"/>
              </p:cNvSpPr>
              <p:nvPr/>
            </p:nvSpPr>
            <p:spPr bwMode="auto">
              <a:xfrm>
                <a:off x="6900863" y="720726"/>
                <a:ext cx="90488" cy="173038"/>
              </a:xfrm>
              <a:custGeom>
                <a:avLst/>
                <a:gdLst>
                  <a:gd name="T0" fmla="*/ 0 w 24"/>
                  <a:gd name="T1" fmla="*/ 0 h 46"/>
                  <a:gd name="T2" fmla="*/ 0 w 24"/>
                  <a:gd name="T3" fmla="*/ 43 h 46"/>
                  <a:gd name="T4" fmla="*/ 3 w 24"/>
                  <a:gd name="T5" fmla="*/ 46 h 46"/>
                  <a:gd name="T6" fmla="*/ 21 w 24"/>
                  <a:gd name="T7" fmla="*/ 46 h 46"/>
                  <a:gd name="T8" fmla="*/ 24 w 24"/>
                  <a:gd name="T9" fmla="*/ 43 h 46"/>
                  <a:gd name="T10" fmla="*/ 24 w 24"/>
                  <a:gd name="T11" fmla="*/ 18 h 46"/>
                  <a:gd name="T12" fmla="*/ 13 w 24"/>
                  <a:gd name="T13" fmla="*/ 13 h 46"/>
                  <a:gd name="T14" fmla="*/ 0 w 24"/>
                  <a:gd name="T15" fmla="*/ 0 h 46"/>
                  <a:gd name="T16" fmla="*/ 0 w 24"/>
                  <a:gd name="T17" fmla="*/ 0 h 46"/>
                  <a:gd name="T18" fmla="*/ 0 w 24"/>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6">
                    <a:moveTo>
                      <a:pt x="0" y="0"/>
                    </a:moveTo>
                    <a:cubicBezTo>
                      <a:pt x="0" y="43"/>
                      <a:pt x="0" y="43"/>
                      <a:pt x="0" y="43"/>
                    </a:cubicBezTo>
                    <a:cubicBezTo>
                      <a:pt x="0" y="45"/>
                      <a:pt x="1" y="46"/>
                      <a:pt x="3" y="46"/>
                    </a:cubicBezTo>
                    <a:cubicBezTo>
                      <a:pt x="21" y="46"/>
                      <a:pt x="21" y="46"/>
                      <a:pt x="21" y="46"/>
                    </a:cubicBezTo>
                    <a:cubicBezTo>
                      <a:pt x="23" y="46"/>
                      <a:pt x="24" y="45"/>
                      <a:pt x="24" y="43"/>
                    </a:cubicBezTo>
                    <a:cubicBezTo>
                      <a:pt x="24" y="18"/>
                      <a:pt x="24" y="18"/>
                      <a:pt x="24" y="18"/>
                    </a:cubicBezTo>
                    <a:cubicBezTo>
                      <a:pt x="20" y="18"/>
                      <a:pt x="16" y="16"/>
                      <a:pt x="13" y="13"/>
                    </a:cubicBezTo>
                    <a:lnTo>
                      <a:pt x="0" y="0"/>
                    </a:lnTo>
                    <a:close/>
                    <a:moveTo>
                      <a:pt x="0" y="0"/>
                    </a:move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8" name="Freeform 34"/>
              <p:cNvSpPr>
                <a:spLocks noEditPoints="1"/>
              </p:cNvSpPr>
              <p:nvPr/>
            </p:nvSpPr>
            <p:spPr bwMode="auto">
              <a:xfrm>
                <a:off x="7024688" y="690563"/>
                <a:ext cx="93663" cy="203200"/>
              </a:xfrm>
              <a:custGeom>
                <a:avLst/>
                <a:gdLst>
                  <a:gd name="T0" fmla="*/ 0 w 25"/>
                  <a:gd name="T1" fmla="*/ 23 h 54"/>
                  <a:gd name="T2" fmla="*/ 0 w 25"/>
                  <a:gd name="T3" fmla="*/ 51 h 54"/>
                  <a:gd name="T4" fmla="*/ 3 w 25"/>
                  <a:gd name="T5" fmla="*/ 54 h 54"/>
                  <a:gd name="T6" fmla="*/ 22 w 25"/>
                  <a:gd name="T7" fmla="*/ 54 h 54"/>
                  <a:gd name="T8" fmla="*/ 25 w 25"/>
                  <a:gd name="T9" fmla="*/ 51 h 54"/>
                  <a:gd name="T10" fmla="*/ 25 w 25"/>
                  <a:gd name="T11" fmla="*/ 0 h 54"/>
                  <a:gd name="T12" fmla="*/ 3 w 25"/>
                  <a:gd name="T13" fmla="*/ 21 h 54"/>
                  <a:gd name="T14" fmla="*/ 0 w 25"/>
                  <a:gd name="T15" fmla="*/ 23 h 54"/>
                  <a:gd name="T16" fmla="*/ 0 w 25"/>
                  <a:gd name="T17" fmla="*/ 23 h 54"/>
                  <a:gd name="T18" fmla="*/ 0 w 25"/>
                  <a:gd name="T19" fmla="*/ 2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54">
                    <a:moveTo>
                      <a:pt x="0" y="23"/>
                    </a:moveTo>
                    <a:cubicBezTo>
                      <a:pt x="0" y="51"/>
                      <a:pt x="0" y="51"/>
                      <a:pt x="0" y="51"/>
                    </a:cubicBezTo>
                    <a:cubicBezTo>
                      <a:pt x="0" y="53"/>
                      <a:pt x="2" y="54"/>
                      <a:pt x="3" y="54"/>
                    </a:cubicBezTo>
                    <a:cubicBezTo>
                      <a:pt x="22" y="54"/>
                      <a:pt x="22" y="54"/>
                      <a:pt x="22" y="54"/>
                    </a:cubicBezTo>
                    <a:cubicBezTo>
                      <a:pt x="23" y="54"/>
                      <a:pt x="25" y="53"/>
                      <a:pt x="25" y="51"/>
                    </a:cubicBezTo>
                    <a:cubicBezTo>
                      <a:pt x="25" y="0"/>
                      <a:pt x="25" y="0"/>
                      <a:pt x="25" y="0"/>
                    </a:cubicBezTo>
                    <a:cubicBezTo>
                      <a:pt x="3" y="21"/>
                      <a:pt x="3" y="21"/>
                      <a:pt x="3" y="21"/>
                    </a:cubicBezTo>
                    <a:cubicBezTo>
                      <a:pt x="2" y="22"/>
                      <a:pt x="1" y="23"/>
                      <a:pt x="0" y="23"/>
                    </a:cubicBezTo>
                    <a:close/>
                    <a:moveTo>
                      <a:pt x="0" y="23"/>
                    </a:moveTo>
                    <a:cubicBezTo>
                      <a:pt x="0" y="23"/>
                      <a:pt x="0" y="23"/>
                      <a:pt x="0" y="2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9" name="Freeform 35"/>
              <p:cNvSpPr>
                <a:spLocks noEditPoints="1"/>
              </p:cNvSpPr>
              <p:nvPr/>
            </p:nvSpPr>
            <p:spPr bwMode="auto">
              <a:xfrm>
                <a:off x="7151688" y="569913"/>
                <a:ext cx="90488" cy="323850"/>
              </a:xfrm>
              <a:custGeom>
                <a:avLst/>
                <a:gdLst>
                  <a:gd name="T0" fmla="*/ 22 w 24"/>
                  <a:gd name="T1" fmla="*/ 0 h 86"/>
                  <a:gd name="T2" fmla="*/ 0 w 24"/>
                  <a:gd name="T3" fmla="*/ 22 h 86"/>
                  <a:gd name="T4" fmla="*/ 0 w 24"/>
                  <a:gd name="T5" fmla="*/ 83 h 86"/>
                  <a:gd name="T6" fmla="*/ 3 w 24"/>
                  <a:gd name="T7" fmla="*/ 86 h 86"/>
                  <a:gd name="T8" fmla="*/ 21 w 24"/>
                  <a:gd name="T9" fmla="*/ 86 h 86"/>
                  <a:gd name="T10" fmla="*/ 24 w 24"/>
                  <a:gd name="T11" fmla="*/ 83 h 86"/>
                  <a:gd name="T12" fmla="*/ 24 w 24"/>
                  <a:gd name="T13" fmla="*/ 2 h 86"/>
                  <a:gd name="T14" fmla="*/ 23 w 24"/>
                  <a:gd name="T15" fmla="*/ 1 h 86"/>
                  <a:gd name="T16" fmla="*/ 22 w 24"/>
                  <a:gd name="T17" fmla="*/ 0 h 86"/>
                  <a:gd name="T18" fmla="*/ 22 w 24"/>
                  <a:gd name="T19" fmla="*/ 0 h 86"/>
                  <a:gd name="T20" fmla="*/ 22 w 24"/>
                  <a:gd name="T2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86">
                    <a:moveTo>
                      <a:pt x="22" y="0"/>
                    </a:moveTo>
                    <a:cubicBezTo>
                      <a:pt x="0" y="22"/>
                      <a:pt x="0" y="22"/>
                      <a:pt x="0" y="22"/>
                    </a:cubicBezTo>
                    <a:cubicBezTo>
                      <a:pt x="0" y="83"/>
                      <a:pt x="0" y="83"/>
                      <a:pt x="0" y="83"/>
                    </a:cubicBezTo>
                    <a:cubicBezTo>
                      <a:pt x="0" y="85"/>
                      <a:pt x="1" y="86"/>
                      <a:pt x="3" y="86"/>
                    </a:cubicBezTo>
                    <a:cubicBezTo>
                      <a:pt x="21" y="86"/>
                      <a:pt x="21" y="86"/>
                      <a:pt x="21" y="86"/>
                    </a:cubicBezTo>
                    <a:cubicBezTo>
                      <a:pt x="23" y="86"/>
                      <a:pt x="24" y="85"/>
                      <a:pt x="24" y="83"/>
                    </a:cubicBezTo>
                    <a:cubicBezTo>
                      <a:pt x="24" y="2"/>
                      <a:pt x="24" y="2"/>
                      <a:pt x="24" y="2"/>
                    </a:cubicBezTo>
                    <a:cubicBezTo>
                      <a:pt x="23" y="1"/>
                      <a:pt x="23" y="1"/>
                      <a:pt x="23" y="1"/>
                    </a:cubicBezTo>
                    <a:lnTo>
                      <a:pt x="22" y="0"/>
                    </a:lnTo>
                    <a:close/>
                    <a:moveTo>
                      <a:pt x="22" y="0"/>
                    </a:moveTo>
                    <a:cubicBezTo>
                      <a:pt x="22" y="0"/>
                      <a:pt x="22" y="0"/>
                      <a:pt x="2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50" name="Freeform 36"/>
              <p:cNvSpPr>
                <a:spLocks noEditPoints="1"/>
              </p:cNvSpPr>
              <p:nvPr/>
            </p:nvSpPr>
            <p:spPr bwMode="auto">
              <a:xfrm>
                <a:off x="6735763" y="415926"/>
                <a:ext cx="563563" cy="341313"/>
              </a:xfrm>
              <a:custGeom>
                <a:avLst/>
                <a:gdLst>
                  <a:gd name="T0" fmla="*/ 148 w 150"/>
                  <a:gd name="T1" fmla="*/ 2 h 91"/>
                  <a:gd name="T2" fmla="*/ 144 w 150"/>
                  <a:gd name="T3" fmla="*/ 0 h 91"/>
                  <a:gd name="T4" fmla="*/ 144 w 150"/>
                  <a:gd name="T5" fmla="*/ 0 h 91"/>
                  <a:gd name="T6" fmla="*/ 118 w 150"/>
                  <a:gd name="T7" fmla="*/ 1 h 91"/>
                  <a:gd name="T8" fmla="*/ 114 w 150"/>
                  <a:gd name="T9" fmla="*/ 3 h 91"/>
                  <a:gd name="T10" fmla="*/ 113 w 150"/>
                  <a:gd name="T11" fmla="*/ 4 h 91"/>
                  <a:gd name="T12" fmla="*/ 114 w 150"/>
                  <a:gd name="T13" fmla="*/ 10 h 91"/>
                  <a:gd name="T14" fmla="*/ 116 w 150"/>
                  <a:gd name="T15" fmla="*/ 12 h 91"/>
                  <a:gd name="T16" fmla="*/ 121 w 150"/>
                  <a:gd name="T17" fmla="*/ 16 h 91"/>
                  <a:gd name="T18" fmla="*/ 69 w 150"/>
                  <a:gd name="T19" fmla="*/ 69 h 91"/>
                  <a:gd name="T20" fmla="*/ 45 w 150"/>
                  <a:gd name="T21" fmla="*/ 45 h 91"/>
                  <a:gd name="T22" fmla="*/ 40 w 150"/>
                  <a:gd name="T23" fmla="*/ 43 h 91"/>
                  <a:gd name="T24" fmla="*/ 34 w 150"/>
                  <a:gd name="T25" fmla="*/ 45 h 91"/>
                  <a:gd name="T26" fmla="*/ 3 w 150"/>
                  <a:gd name="T27" fmla="*/ 77 h 91"/>
                  <a:gd name="T28" fmla="*/ 3 w 150"/>
                  <a:gd name="T29" fmla="*/ 87 h 91"/>
                  <a:gd name="T30" fmla="*/ 4 w 150"/>
                  <a:gd name="T31" fmla="*/ 89 h 91"/>
                  <a:gd name="T32" fmla="*/ 10 w 150"/>
                  <a:gd name="T33" fmla="*/ 91 h 91"/>
                  <a:gd name="T34" fmla="*/ 15 w 150"/>
                  <a:gd name="T35" fmla="*/ 89 h 91"/>
                  <a:gd name="T36" fmla="*/ 40 w 150"/>
                  <a:gd name="T37" fmla="*/ 64 h 91"/>
                  <a:gd name="T38" fmla="*/ 63 w 150"/>
                  <a:gd name="T39" fmla="*/ 88 h 91"/>
                  <a:gd name="T40" fmla="*/ 69 w 150"/>
                  <a:gd name="T41" fmla="*/ 90 h 91"/>
                  <a:gd name="T42" fmla="*/ 74 w 150"/>
                  <a:gd name="T43" fmla="*/ 88 h 91"/>
                  <a:gd name="T44" fmla="*/ 133 w 150"/>
                  <a:gd name="T45" fmla="*/ 29 h 91"/>
                  <a:gd name="T46" fmla="*/ 140 w 150"/>
                  <a:gd name="T47" fmla="*/ 35 h 91"/>
                  <a:gd name="T48" fmla="*/ 143 w 150"/>
                  <a:gd name="T49" fmla="*/ 37 h 91"/>
                  <a:gd name="T50" fmla="*/ 146 w 150"/>
                  <a:gd name="T51" fmla="*/ 36 h 91"/>
                  <a:gd name="T52" fmla="*/ 147 w 150"/>
                  <a:gd name="T53" fmla="*/ 36 h 91"/>
                  <a:gd name="T54" fmla="*/ 148 w 150"/>
                  <a:gd name="T55" fmla="*/ 31 h 91"/>
                  <a:gd name="T56" fmla="*/ 149 w 150"/>
                  <a:gd name="T57" fmla="*/ 14 h 91"/>
                  <a:gd name="T58" fmla="*/ 150 w 150"/>
                  <a:gd name="T59" fmla="*/ 6 h 91"/>
                  <a:gd name="T60" fmla="*/ 148 w 150"/>
                  <a:gd name="T61" fmla="*/ 2 h 91"/>
                  <a:gd name="T62" fmla="*/ 148 w 150"/>
                  <a:gd name="T63" fmla="*/ 2 h 91"/>
                  <a:gd name="T64" fmla="*/ 148 w 150"/>
                  <a:gd name="T65" fmla="*/ 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0" h="91">
                    <a:moveTo>
                      <a:pt x="148" y="2"/>
                    </a:moveTo>
                    <a:cubicBezTo>
                      <a:pt x="147" y="1"/>
                      <a:pt x="146" y="0"/>
                      <a:pt x="144" y="0"/>
                    </a:cubicBezTo>
                    <a:cubicBezTo>
                      <a:pt x="144" y="0"/>
                      <a:pt x="144" y="0"/>
                      <a:pt x="144" y="0"/>
                    </a:cubicBezTo>
                    <a:cubicBezTo>
                      <a:pt x="135" y="1"/>
                      <a:pt x="127" y="1"/>
                      <a:pt x="118" y="1"/>
                    </a:cubicBezTo>
                    <a:cubicBezTo>
                      <a:pt x="117" y="2"/>
                      <a:pt x="115" y="2"/>
                      <a:pt x="114" y="3"/>
                    </a:cubicBezTo>
                    <a:cubicBezTo>
                      <a:pt x="113" y="3"/>
                      <a:pt x="113" y="4"/>
                      <a:pt x="113" y="4"/>
                    </a:cubicBezTo>
                    <a:cubicBezTo>
                      <a:pt x="112" y="7"/>
                      <a:pt x="113" y="9"/>
                      <a:pt x="114" y="10"/>
                    </a:cubicBezTo>
                    <a:cubicBezTo>
                      <a:pt x="116" y="12"/>
                      <a:pt x="116" y="12"/>
                      <a:pt x="116" y="12"/>
                    </a:cubicBezTo>
                    <a:cubicBezTo>
                      <a:pt x="118" y="13"/>
                      <a:pt x="120" y="15"/>
                      <a:pt x="121" y="16"/>
                    </a:cubicBezTo>
                    <a:cubicBezTo>
                      <a:pt x="69" y="69"/>
                      <a:pt x="69" y="69"/>
                      <a:pt x="69" y="69"/>
                    </a:cubicBezTo>
                    <a:cubicBezTo>
                      <a:pt x="45" y="45"/>
                      <a:pt x="45" y="45"/>
                      <a:pt x="45" y="45"/>
                    </a:cubicBezTo>
                    <a:cubicBezTo>
                      <a:pt x="44" y="44"/>
                      <a:pt x="42" y="43"/>
                      <a:pt x="40" y="43"/>
                    </a:cubicBezTo>
                    <a:cubicBezTo>
                      <a:pt x="38" y="43"/>
                      <a:pt x="36" y="44"/>
                      <a:pt x="34" y="45"/>
                    </a:cubicBezTo>
                    <a:cubicBezTo>
                      <a:pt x="3" y="77"/>
                      <a:pt x="3" y="77"/>
                      <a:pt x="3" y="77"/>
                    </a:cubicBezTo>
                    <a:cubicBezTo>
                      <a:pt x="0" y="80"/>
                      <a:pt x="0" y="85"/>
                      <a:pt x="3" y="87"/>
                    </a:cubicBezTo>
                    <a:cubicBezTo>
                      <a:pt x="4" y="89"/>
                      <a:pt x="4" y="89"/>
                      <a:pt x="4" y="89"/>
                    </a:cubicBezTo>
                    <a:cubicBezTo>
                      <a:pt x="6" y="90"/>
                      <a:pt x="8" y="91"/>
                      <a:pt x="10" y="91"/>
                    </a:cubicBezTo>
                    <a:cubicBezTo>
                      <a:pt x="12" y="91"/>
                      <a:pt x="13" y="90"/>
                      <a:pt x="15" y="89"/>
                    </a:cubicBezTo>
                    <a:cubicBezTo>
                      <a:pt x="40" y="64"/>
                      <a:pt x="40" y="64"/>
                      <a:pt x="40" y="64"/>
                    </a:cubicBezTo>
                    <a:cubicBezTo>
                      <a:pt x="63" y="88"/>
                      <a:pt x="63" y="88"/>
                      <a:pt x="63" y="88"/>
                    </a:cubicBezTo>
                    <a:cubicBezTo>
                      <a:pt x="65" y="89"/>
                      <a:pt x="67" y="90"/>
                      <a:pt x="69" y="90"/>
                    </a:cubicBezTo>
                    <a:cubicBezTo>
                      <a:pt x="71" y="90"/>
                      <a:pt x="72" y="89"/>
                      <a:pt x="74" y="88"/>
                    </a:cubicBezTo>
                    <a:cubicBezTo>
                      <a:pt x="133" y="29"/>
                      <a:pt x="133" y="29"/>
                      <a:pt x="133" y="29"/>
                    </a:cubicBezTo>
                    <a:cubicBezTo>
                      <a:pt x="140" y="35"/>
                      <a:pt x="140" y="35"/>
                      <a:pt x="140" y="35"/>
                    </a:cubicBezTo>
                    <a:cubicBezTo>
                      <a:pt x="141" y="36"/>
                      <a:pt x="142" y="37"/>
                      <a:pt x="143" y="37"/>
                    </a:cubicBezTo>
                    <a:cubicBezTo>
                      <a:pt x="144" y="37"/>
                      <a:pt x="145" y="37"/>
                      <a:pt x="146" y="36"/>
                    </a:cubicBezTo>
                    <a:cubicBezTo>
                      <a:pt x="146" y="36"/>
                      <a:pt x="146" y="36"/>
                      <a:pt x="147" y="36"/>
                    </a:cubicBezTo>
                    <a:cubicBezTo>
                      <a:pt x="148" y="34"/>
                      <a:pt x="148" y="33"/>
                      <a:pt x="148" y="31"/>
                    </a:cubicBezTo>
                    <a:cubicBezTo>
                      <a:pt x="149" y="26"/>
                      <a:pt x="149" y="20"/>
                      <a:pt x="149" y="14"/>
                    </a:cubicBezTo>
                    <a:cubicBezTo>
                      <a:pt x="150" y="6"/>
                      <a:pt x="150" y="6"/>
                      <a:pt x="150" y="6"/>
                    </a:cubicBezTo>
                    <a:cubicBezTo>
                      <a:pt x="150" y="4"/>
                      <a:pt x="149" y="3"/>
                      <a:pt x="148" y="2"/>
                    </a:cubicBezTo>
                    <a:close/>
                    <a:moveTo>
                      <a:pt x="148" y="2"/>
                    </a:moveTo>
                    <a:cubicBezTo>
                      <a:pt x="148" y="2"/>
                      <a:pt x="148" y="2"/>
                      <a:pt x="148"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grpSp>
        <p:nvGrpSpPr>
          <p:cNvPr id="127" name="组合 126"/>
          <p:cNvGrpSpPr/>
          <p:nvPr/>
        </p:nvGrpSpPr>
        <p:grpSpPr>
          <a:xfrm>
            <a:off x="672586" y="2454342"/>
            <a:ext cx="3020218" cy="3105283"/>
            <a:chOff x="675382" y="3278104"/>
            <a:chExt cx="2727903" cy="2804735"/>
          </a:xfrm>
        </p:grpSpPr>
        <p:sp>
          <p:nvSpPr>
            <p:cNvPr id="128" name="矩形 127"/>
            <p:cNvSpPr/>
            <p:nvPr/>
          </p:nvSpPr>
          <p:spPr>
            <a:xfrm>
              <a:off x="675382" y="3278104"/>
              <a:ext cx="2710370" cy="2624875"/>
            </a:xfrm>
            <a:prstGeom prst="rect">
              <a:avLst/>
            </a:prstGeom>
            <a:solidFill>
              <a:schemeClr val="bg1"/>
            </a:solidFill>
            <a:ln>
              <a:noFill/>
            </a:ln>
            <a:effectLst>
              <a:outerShdw blurRad="304800" dir="5400000" sx="120000" sy="120000" algn="ctr" rotWithShape="0">
                <a:schemeClr val="bg1">
                  <a:lumMod val="6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10600030101010101" charset="-122"/>
                <a:ea typeface="思源黑体 CN Light" panose="02010600030101010101" charset="-122"/>
              </a:endParaRPr>
            </a:p>
          </p:txBody>
        </p:sp>
        <p:sp>
          <p:nvSpPr>
            <p:cNvPr id="129" name="Shape 1221"/>
            <p:cNvSpPr txBox="1"/>
            <p:nvPr/>
          </p:nvSpPr>
          <p:spPr>
            <a:xfrm>
              <a:off x="917857" y="4235984"/>
              <a:ext cx="2197417" cy="1846855"/>
            </a:xfrm>
            <a:prstGeom prst="rect">
              <a:avLst/>
            </a:prstGeom>
            <a:noFill/>
            <a:ln>
              <a:noFill/>
            </a:ln>
          </p:spPr>
          <p:txBody>
            <a:bodyPr spcFirstLastPara="1" wrap="square" lIns="22851" tIns="22851" rIns="22851" bIns="22851" anchor="t" anchorCtr="0">
              <a:noAutofit/>
            </a:bodyPr>
            <a:lstStyle/>
            <a:p>
              <a:pPr algn="ctr">
                <a:lnSpc>
                  <a:spcPct val="120000"/>
                </a:lnSpc>
                <a:buClr>
                  <a:srgbClr val="5E5E5E"/>
                </a:buClr>
                <a:buSzPct val="25000"/>
              </a:pPr>
              <a:r>
                <a:rPr lang="en-US" altLang="zh-CN" sz="1200" dirty="0">
                  <a:solidFill>
                    <a:schemeClr val="bg1">
                      <a:lumMod val="50000"/>
                    </a:schemeClr>
                  </a:solidFill>
                  <a:latin typeface="思源黑体 CN Regular" panose="020B0500000000000000" pitchFamily="34" charset="-122"/>
                  <a:ea typeface="思源黑体 CN Regular" panose="020B0500000000000000" pitchFamily="34" charset="-122"/>
                  <a:cs typeface="Segoe UI Light" panose="020B0502040204020203" pitchFamily="34" charset="0"/>
                  <a:sym typeface="微软雅黑" panose="020B0503020204020204" pitchFamily="34" charset="-122"/>
                </a:rPr>
                <a:t>The setting sun sank deep in the sea but did not see the waves. The setting sun sank deep in the sea but did not see the waves. The setting sun sank deep in the sea but did not see the waves. </a:t>
              </a:r>
              <a:endParaRPr lang="it-IT" altLang="zh-CN" sz="12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a:sym typeface="Montserrat"/>
              </a:endParaRPr>
            </a:p>
            <a:p>
              <a:pPr algn="ctr">
                <a:lnSpc>
                  <a:spcPct val="120000"/>
                </a:lnSpc>
                <a:buClr>
                  <a:srgbClr val="5E5E5E"/>
                </a:buClr>
                <a:buSzPct val="25000"/>
              </a:pPr>
              <a:endParaRPr lang="it-IT" altLang="zh-CN" sz="12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a:sym typeface="Montserrat"/>
              </a:endParaRPr>
            </a:p>
            <a:p>
              <a:pPr algn="ctr">
                <a:lnSpc>
                  <a:spcPct val="120000"/>
                </a:lnSpc>
                <a:buClr>
                  <a:srgbClr val="5E5E5E"/>
                </a:buClr>
                <a:buSzPct val="25000"/>
              </a:pPr>
              <a:endParaRPr lang="it-IT" altLang="zh-CN" sz="12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a:sym typeface="Montserrat"/>
              </a:endParaRPr>
            </a:p>
            <a:p>
              <a:pPr algn="ctr">
                <a:lnSpc>
                  <a:spcPct val="120000"/>
                </a:lnSpc>
                <a:buClr>
                  <a:srgbClr val="5E5E5E"/>
                </a:buClr>
                <a:buSzPct val="25000"/>
              </a:pPr>
              <a:endParaRPr lang="it-IT" altLang="zh-CN" sz="12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a:sym typeface="Montserrat"/>
              </a:endParaRPr>
            </a:p>
            <a:p>
              <a:pPr algn="ctr">
                <a:lnSpc>
                  <a:spcPct val="120000"/>
                </a:lnSpc>
                <a:buClr>
                  <a:srgbClr val="5E5E5E"/>
                </a:buClr>
                <a:buSzPct val="25000"/>
              </a:pPr>
              <a:endParaRPr lang="it-IT" altLang="zh-CN" sz="12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a:sym typeface="Montserrat"/>
              </a:endParaRPr>
            </a:p>
            <a:p>
              <a:pPr algn="ctr">
                <a:lnSpc>
                  <a:spcPct val="120000"/>
                </a:lnSpc>
                <a:buClr>
                  <a:srgbClr val="5E5E5E"/>
                </a:buClr>
                <a:buSzPct val="25000"/>
              </a:pPr>
              <a:endParaRPr lang="it-IT" altLang="zh-CN" sz="12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a:sym typeface="Montserrat"/>
              </a:endParaRPr>
            </a:p>
          </p:txBody>
        </p:sp>
        <p:sp>
          <p:nvSpPr>
            <p:cNvPr id="134" name="TextBox 5"/>
            <p:cNvSpPr txBox="1"/>
            <p:nvPr/>
          </p:nvSpPr>
          <p:spPr>
            <a:xfrm>
              <a:off x="692915" y="3536670"/>
              <a:ext cx="2710370" cy="351366"/>
            </a:xfrm>
            <a:prstGeom prst="rect">
              <a:avLst/>
            </a:prstGeom>
            <a:noFill/>
          </p:spPr>
          <p:txBody>
            <a:bodyPr wrap="square" rtlCol="0">
              <a:spAutoFit/>
            </a:bodyPr>
            <a:lstStyle/>
            <a:p>
              <a:pPr algn="ctr">
                <a:lnSpc>
                  <a:spcPct val="150000"/>
                </a:lnSpc>
              </a:pPr>
              <a:r>
                <a:rPr lang="zh-CN" altLang="en-US" sz="16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Light" charset="0"/>
                </a:rPr>
                <a:t>输入您的文本内容</a:t>
              </a:r>
              <a:endParaRPr lang="en-US" sz="16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Light" charset="0"/>
              </a:endParaRPr>
            </a:p>
          </p:txBody>
        </p:sp>
      </p:grpSp>
      <p:grpSp>
        <p:nvGrpSpPr>
          <p:cNvPr id="143" name="组合 142"/>
          <p:cNvGrpSpPr/>
          <p:nvPr/>
        </p:nvGrpSpPr>
        <p:grpSpPr>
          <a:xfrm>
            <a:off x="8181388" y="2504899"/>
            <a:ext cx="3020218" cy="3105283"/>
            <a:chOff x="675382" y="3278104"/>
            <a:chExt cx="2727903" cy="2804735"/>
          </a:xfrm>
        </p:grpSpPr>
        <p:sp>
          <p:nvSpPr>
            <p:cNvPr id="144" name="矩形 143"/>
            <p:cNvSpPr/>
            <p:nvPr/>
          </p:nvSpPr>
          <p:spPr>
            <a:xfrm>
              <a:off x="675382" y="3278104"/>
              <a:ext cx="2710370" cy="2624875"/>
            </a:xfrm>
            <a:prstGeom prst="rect">
              <a:avLst/>
            </a:prstGeom>
            <a:solidFill>
              <a:schemeClr val="bg1"/>
            </a:solidFill>
            <a:ln>
              <a:noFill/>
            </a:ln>
            <a:effectLst>
              <a:outerShdw blurRad="304800" dir="5400000" sx="120000" sy="120000" algn="ctr" rotWithShape="0">
                <a:schemeClr val="bg1">
                  <a:lumMod val="6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10600030101010101" charset="-122"/>
                <a:ea typeface="思源黑体 CN Light" panose="02010600030101010101" charset="-122"/>
              </a:endParaRPr>
            </a:p>
          </p:txBody>
        </p:sp>
        <p:sp>
          <p:nvSpPr>
            <p:cNvPr id="151" name="Shape 1221"/>
            <p:cNvSpPr txBox="1"/>
            <p:nvPr/>
          </p:nvSpPr>
          <p:spPr>
            <a:xfrm>
              <a:off x="917857" y="4235984"/>
              <a:ext cx="2197417" cy="1846855"/>
            </a:xfrm>
            <a:prstGeom prst="rect">
              <a:avLst/>
            </a:prstGeom>
            <a:noFill/>
            <a:ln>
              <a:noFill/>
            </a:ln>
          </p:spPr>
          <p:txBody>
            <a:bodyPr spcFirstLastPara="1" wrap="square" lIns="22851" tIns="22851" rIns="22851" bIns="22851" anchor="t" anchorCtr="0">
              <a:noAutofit/>
            </a:bodyPr>
            <a:lstStyle/>
            <a:p>
              <a:pPr algn="ctr">
                <a:lnSpc>
                  <a:spcPct val="120000"/>
                </a:lnSpc>
                <a:buClr>
                  <a:srgbClr val="5E5E5E"/>
                </a:buClr>
                <a:buSzPct val="25000"/>
              </a:pPr>
              <a:r>
                <a:rPr lang="en-US" altLang="zh-CN" sz="1200" dirty="0">
                  <a:solidFill>
                    <a:schemeClr val="bg1">
                      <a:lumMod val="50000"/>
                    </a:schemeClr>
                  </a:solidFill>
                  <a:latin typeface="思源黑体 CN Regular" panose="020B0500000000000000" pitchFamily="34" charset="-122"/>
                  <a:ea typeface="思源黑体 CN Regular" panose="020B0500000000000000" pitchFamily="34" charset="-122"/>
                  <a:cs typeface="Segoe UI Light" panose="020B0502040204020203" pitchFamily="34" charset="0"/>
                  <a:sym typeface="微软雅黑" panose="020B0503020204020204" pitchFamily="34" charset="-122"/>
                </a:rPr>
                <a:t>The setting sun sank deep in the sea but did not see the waves. The setting sun sank deep in the sea but did not see the waves. The setting sun sank deep in the sea but did not see the waves. </a:t>
              </a:r>
              <a:endParaRPr lang="it-IT" altLang="zh-CN" sz="12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a:sym typeface="Montserrat"/>
              </a:endParaRPr>
            </a:p>
            <a:p>
              <a:pPr algn="ctr">
                <a:lnSpc>
                  <a:spcPct val="120000"/>
                </a:lnSpc>
                <a:buClr>
                  <a:srgbClr val="5E5E5E"/>
                </a:buClr>
                <a:buSzPct val="25000"/>
              </a:pPr>
              <a:endParaRPr lang="it-IT" altLang="zh-CN" sz="12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a:sym typeface="Montserrat"/>
              </a:endParaRPr>
            </a:p>
            <a:p>
              <a:pPr algn="ctr">
                <a:lnSpc>
                  <a:spcPct val="120000"/>
                </a:lnSpc>
                <a:buClr>
                  <a:srgbClr val="5E5E5E"/>
                </a:buClr>
                <a:buSzPct val="25000"/>
              </a:pPr>
              <a:endParaRPr lang="it-IT" altLang="zh-CN" sz="12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a:sym typeface="Montserrat"/>
              </a:endParaRPr>
            </a:p>
            <a:p>
              <a:pPr algn="ctr">
                <a:lnSpc>
                  <a:spcPct val="120000"/>
                </a:lnSpc>
                <a:buClr>
                  <a:srgbClr val="5E5E5E"/>
                </a:buClr>
                <a:buSzPct val="25000"/>
              </a:pPr>
              <a:endParaRPr lang="it-IT" altLang="zh-CN" sz="12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a:sym typeface="Montserrat"/>
              </a:endParaRPr>
            </a:p>
            <a:p>
              <a:pPr algn="ctr">
                <a:lnSpc>
                  <a:spcPct val="120000"/>
                </a:lnSpc>
                <a:buClr>
                  <a:srgbClr val="5E5E5E"/>
                </a:buClr>
                <a:buSzPct val="25000"/>
              </a:pPr>
              <a:endParaRPr lang="it-IT" altLang="zh-CN" sz="12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a:sym typeface="Montserrat"/>
              </a:endParaRPr>
            </a:p>
            <a:p>
              <a:pPr algn="ctr">
                <a:lnSpc>
                  <a:spcPct val="120000"/>
                </a:lnSpc>
                <a:buClr>
                  <a:srgbClr val="5E5E5E"/>
                </a:buClr>
                <a:buSzPct val="25000"/>
              </a:pPr>
              <a:endParaRPr lang="it-IT" altLang="zh-CN" sz="12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a:sym typeface="Montserrat"/>
              </a:endParaRPr>
            </a:p>
          </p:txBody>
        </p:sp>
        <p:sp>
          <p:nvSpPr>
            <p:cNvPr id="152" name="TextBox 5"/>
            <p:cNvSpPr txBox="1"/>
            <p:nvPr/>
          </p:nvSpPr>
          <p:spPr>
            <a:xfrm>
              <a:off x="692915" y="3536670"/>
              <a:ext cx="2710370" cy="351366"/>
            </a:xfrm>
            <a:prstGeom prst="rect">
              <a:avLst/>
            </a:prstGeom>
            <a:noFill/>
          </p:spPr>
          <p:txBody>
            <a:bodyPr wrap="square" rtlCol="0">
              <a:spAutoFit/>
            </a:bodyPr>
            <a:lstStyle/>
            <a:p>
              <a:pPr algn="ctr">
                <a:lnSpc>
                  <a:spcPct val="150000"/>
                </a:lnSpc>
              </a:pPr>
              <a:r>
                <a:rPr lang="zh-CN" altLang="en-US" sz="16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Light" charset="0"/>
                </a:rPr>
                <a:t>输入您的文本内容</a:t>
              </a:r>
              <a:endParaRPr lang="en-US" sz="16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Light"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7"/>
                                        </p:tgtEl>
                                        <p:attrNameLst>
                                          <p:attrName>style.visibility</p:attrName>
                                        </p:attrNameLst>
                                      </p:cBhvr>
                                      <p:to>
                                        <p:strVal val="visible"/>
                                      </p:to>
                                    </p:set>
                                    <p:animEffect transition="in" filter="wipe(down)">
                                      <p:cBhvr>
                                        <p:cTn id="13" dur="500"/>
                                        <p:tgtEl>
                                          <p:spTgt spid="12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43"/>
                                        </p:tgtEl>
                                        <p:attrNameLst>
                                          <p:attrName>style.visibility</p:attrName>
                                        </p:attrNameLst>
                                      </p:cBhvr>
                                      <p:to>
                                        <p:strVal val="visible"/>
                                      </p:to>
                                    </p:set>
                                    <p:animEffect transition="in" filter="barn(inVertical)">
                                      <p:cBhvr>
                                        <p:cTn id="18"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931" y="461094"/>
            <a:ext cx="7745957" cy="5809467"/>
          </a:xfrm>
          <a:prstGeom prst="rect">
            <a:avLst/>
          </a:prstGeom>
        </p:spPr>
      </p:pic>
      <p:sp>
        <p:nvSpPr>
          <p:cNvPr id="15" name="矩形 14"/>
          <p:cNvSpPr/>
          <p:nvPr/>
        </p:nvSpPr>
        <p:spPr>
          <a:xfrm>
            <a:off x="5820034" y="1341373"/>
            <a:ext cx="4572000" cy="4077558"/>
          </a:xfrm>
          <a:prstGeom prst="rect">
            <a:avLst/>
          </a:prstGeom>
          <a:solidFill>
            <a:schemeClr val="bg1"/>
          </a:solidFill>
          <a:ln>
            <a:noFill/>
          </a:ln>
          <a:effectLst>
            <a:outerShdw blurRad="355600" sx="110000" sy="110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2"/>
              </a:solidFill>
              <a:latin typeface="思源黑体 CN Regular" panose="020B0500000000000000" pitchFamily="34" charset="-122"/>
              <a:ea typeface="思源黑体 CN Regular" panose="020B0500000000000000" pitchFamily="34" charset="-122"/>
            </a:endParaRPr>
          </a:p>
        </p:txBody>
      </p:sp>
      <p:sp>
        <p:nvSpPr>
          <p:cNvPr id="4" name="Distinctively build premium growth strategies whereas premium human capital.…"/>
          <p:cNvSpPr txBox="1"/>
          <p:nvPr/>
        </p:nvSpPr>
        <p:spPr>
          <a:xfrm>
            <a:off x="6213431" y="3195571"/>
            <a:ext cx="3251845" cy="1875450"/>
          </a:xfrm>
          <a:prstGeom prst="rect">
            <a:avLst/>
          </a:prstGeom>
          <a:ln w="12700">
            <a:miter lim="400000"/>
          </a:ln>
        </p:spPr>
        <p:txBody>
          <a:bodyPr wrap="square" lIns="0" tIns="0" rIns="0" bIns="0">
            <a:spAutoFit/>
          </a:bodyPr>
          <a:lstStyle/>
          <a:p>
            <a:pPr algn="l">
              <a:lnSpc>
                <a:spcPct val="150000"/>
              </a:lnSpc>
              <a:defRPr sz="2200" b="0">
                <a:solidFill>
                  <a:srgbClr val="6A6E77"/>
                </a:solidFill>
                <a:latin typeface="Quicksand Regular"/>
                <a:ea typeface="Quicksand Regular"/>
                <a:cs typeface="Quicksand Regular"/>
                <a:sym typeface="Quicksand Regular"/>
              </a:defRPr>
            </a:pPr>
            <a:r>
              <a:rPr sz="1400" dirty="0">
                <a:solidFill>
                  <a:schemeClr val="tx2"/>
                </a:solidFill>
                <a:latin typeface="思源黑体 CN Regular" panose="020B0500000000000000" pitchFamily="34" charset="-122"/>
                <a:ea typeface="思源黑体 CN Regular" panose="020B0500000000000000" pitchFamily="34" charset="-122"/>
              </a:rPr>
              <a:t>Distinctively build premium growth strategies whereas premium human capital. </a:t>
            </a:r>
          </a:p>
          <a:p>
            <a:pPr algn="l">
              <a:lnSpc>
                <a:spcPct val="150000"/>
              </a:lnSpc>
              <a:defRPr sz="2200" b="0">
                <a:solidFill>
                  <a:srgbClr val="6A6E77"/>
                </a:solidFill>
                <a:latin typeface="Quicksand Regular"/>
                <a:ea typeface="Quicksand Regular"/>
                <a:cs typeface="Quicksand Regular"/>
                <a:sym typeface="Quicksand Regular"/>
              </a:defRPr>
            </a:pPr>
            <a:r>
              <a:rPr sz="1400" dirty="0">
                <a:solidFill>
                  <a:schemeClr val="tx2"/>
                </a:solidFill>
                <a:latin typeface="思源黑体 CN Regular" panose="020B0500000000000000" pitchFamily="34" charset="-122"/>
                <a:ea typeface="思源黑体 CN Regular" panose="020B0500000000000000" pitchFamily="34" charset="-122"/>
              </a:rPr>
              <a:t>Conveniently </a:t>
            </a:r>
            <a:r>
              <a:rPr sz="1400" dirty="0" err="1">
                <a:solidFill>
                  <a:schemeClr val="tx2"/>
                </a:solidFill>
                <a:latin typeface="思源黑体 CN Regular" panose="020B0500000000000000" pitchFamily="34" charset="-122"/>
                <a:ea typeface="思源黑体 CN Regular" panose="020B0500000000000000" pitchFamily="34" charset="-122"/>
              </a:rPr>
              <a:t>envisioneer</a:t>
            </a:r>
            <a:r>
              <a:rPr sz="1400" dirty="0">
                <a:solidFill>
                  <a:schemeClr val="tx2"/>
                </a:solidFill>
                <a:latin typeface="思源黑体 CN Regular" panose="020B0500000000000000" pitchFamily="34" charset="-122"/>
                <a:ea typeface="思源黑体 CN Regular" panose="020B0500000000000000" pitchFamily="34" charset="-122"/>
              </a:rPr>
              <a:t> accurate users whereas collaborative e-commerce</a:t>
            </a:r>
          </a:p>
        </p:txBody>
      </p:sp>
      <p:sp>
        <p:nvSpPr>
          <p:cNvPr id="5" name="Our Featured…"/>
          <p:cNvSpPr txBox="1"/>
          <p:nvPr/>
        </p:nvSpPr>
        <p:spPr>
          <a:xfrm>
            <a:off x="6213430" y="1442973"/>
            <a:ext cx="2755563" cy="1230914"/>
          </a:xfrm>
          <a:prstGeom prst="rect">
            <a:avLst/>
          </a:prstGeom>
          <a:ln w="12700">
            <a:miter lim="400000"/>
          </a:ln>
        </p:spPr>
        <p:txBody>
          <a:bodyPr wrap="none" lIns="0" tIns="0" rIns="0" bIns="0">
            <a:spAutoFit/>
          </a:bodyPr>
          <a:lstStyle/>
          <a:p>
            <a:pPr algn="l">
              <a:defRPr sz="7000" b="0">
                <a:solidFill>
                  <a:srgbClr val="2C2E3C"/>
                </a:solidFill>
                <a:latin typeface="Quicksand Bold"/>
                <a:ea typeface="Quicksand Bold"/>
                <a:cs typeface="Quicksand Bold"/>
                <a:sym typeface="Quicksand Bold"/>
              </a:defRPr>
            </a:pPr>
            <a:r>
              <a:rPr sz="3500" dirty="0">
                <a:solidFill>
                  <a:schemeClr val="tx2"/>
                </a:solidFill>
                <a:latin typeface="思源黑体 CN Regular" panose="020B0500000000000000" pitchFamily="34" charset="-122"/>
                <a:ea typeface="思源黑体 CN Regular" panose="020B0500000000000000" pitchFamily="34" charset="-122"/>
              </a:rPr>
              <a:t>Our Featured</a:t>
            </a:r>
          </a:p>
          <a:p>
            <a:pPr>
              <a:lnSpc>
                <a:spcPct val="150000"/>
              </a:lnSpc>
              <a:defRPr sz="3500" b="0">
                <a:solidFill>
                  <a:srgbClr val="2C2E3C"/>
                </a:solidFill>
                <a:latin typeface="Quicksand Regular"/>
                <a:ea typeface="Quicksand Regular"/>
                <a:cs typeface="Quicksand Regular"/>
                <a:sym typeface="Quicksand Regular"/>
              </a:defRPr>
            </a:pPr>
            <a:r>
              <a:rPr lang="zh-CN" altLang="en-US" sz="3735" dirty="0">
                <a:solidFill>
                  <a:srgbClr val="EF8DAE"/>
                </a:solidFill>
                <a:latin typeface="思源黑体 CN Regular" panose="020B0500000000000000" pitchFamily="34" charset="-122"/>
                <a:ea typeface="思源黑体 CN Regular" panose="020B0500000000000000" pitchFamily="34" charset="-122"/>
              </a:rPr>
              <a:t>添加标题</a:t>
            </a:r>
          </a:p>
        </p:txBody>
      </p:sp>
      <p:sp>
        <p:nvSpPr>
          <p:cNvPr id="6" name="30,5…"/>
          <p:cNvSpPr txBox="1"/>
          <p:nvPr/>
        </p:nvSpPr>
        <p:spPr>
          <a:xfrm>
            <a:off x="7134399" y="5935342"/>
            <a:ext cx="360676" cy="430887"/>
          </a:xfrm>
          <a:prstGeom prst="rect">
            <a:avLst/>
          </a:prstGeom>
          <a:ln w="12700">
            <a:miter lim="400000"/>
          </a:ln>
          <a:effectLst>
            <a:outerShdw blurRad="266700" sx="102000" sy="102000" algn="ctr" rotWithShape="0">
              <a:prstClr val="black">
                <a:alpha val="18000"/>
              </a:prstClr>
            </a:outerShdw>
          </a:effectLst>
        </p:spPr>
        <p:txBody>
          <a:bodyPr wrap="none" lIns="0" tIns="0" rIns="0" bIns="0">
            <a:spAutoFit/>
          </a:bodyPr>
          <a:lstStyle/>
          <a:p>
            <a:pPr algn="l">
              <a:defRPr b="0">
                <a:solidFill>
                  <a:srgbClr val="2C2E3C"/>
                </a:solidFill>
                <a:latin typeface="Quicksand Bold"/>
                <a:ea typeface="Quicksand Bold"/>
                <a:cs typeface="Quicksand Bold"/>
                <a:sym typeface="Quicksand Bold"/>
              </a:defRPr>
            </a:pPr>
            <a:r>
              <a:rPr sz="1400" dirty="0">
                <a:solidFill>
                  <a:schemeClr val="tx2"/>
                </a:solidFill>
                <a:latin typeface="思源黑体 CN Regular" panose="020B0500000000000000" pitchFamily="34" charset="-122"/>
                <a:ea typeface="思源黑体 CN Regular" panose="020B0500000000000000" pitchFamily="34" charset="-122"/>
              </a:rPr>
              <a:t>30,5</a:t>
            </a:r>
          </a:p>
          <a:p>
            <a:pPr algn="l">
              <a:defRPr sz="2200" b="0">
                <a:solidFill>
                  <a:srgbClr val="6A6E77"/>
                </a:solidFill>
                <a:latin typeface="Quicksand Regular"/>
                <a:ea typeface="Quicksand Regular"/>
                <a:cs typeface="Quicksand Regular"/>
                <a:sym typeface="Quicksand Regular"/>
              </a:defRPr>
            </a:pPr>
            <a:r>
              <a:rPr lang="zh-CN" altLang="en-US" sz="1400" dirty="0">
                <a:solidFill>
                  <a:schemeClr val="tx2"/>
                </a:solidFill>
                <a:latin typeface="思源黑体 CN Regular" panose="020B0500000000000000" pitchFamily="34" charset="-122"/>
                <a:ea typeface="思源黑体 CN Regular" panose="020B0500000000000000" pitchFamily="34" charset="-122"/>
              </a:rPr>
              <a:t>选项</a:t>
            </a:r>
            <a:endParaRPr sz="1400" dirty="0">
              <a:solidFill>
                <a:schemeClr val="tx2"/>
              </a:solidFill>
              <a:latin typeface="思源黑体 CN Regular" panose="020B0500000000000000" pitchFamily="34" charset="-122"/>
              <a:ea typeface="思源黑体 CN Regular" panose="020B0500000000000000" pitchFamily="34" charset="-122"/>
            </a:endParaRPr>
          </a:p>
        </p:txBody>
      </p:sp>
      <p:grpSp>
        <p:nvGrpSpPr>
          <p:cNvPr id="8" name="Group"/>
          <p:cNvGrpSpPr/>
          <p:nvPr/>
        </p:nvGrpSpPr>
        <p:grpSpPr>
          <a:xfrm>
            <a:off x="6213430" y="5827391"/>
            <a:ext cx="635000" cy="635000"/>
            <a:chOff x="0" y="0"/>
            <a:chExt cx="1270000" cy="1270000"/>
          </a:xfrm>
          <a:effectLst>
            <a:outerShdw blurRad="266700" sx="102000" sy="102000" algn="ctr" rotWithShape="0">
              <a:prstClr val="black">
                <a:alpha val="18000"/>
              </a:prstClr>
            </a:outerShdw>
          </a:effectLst>
        </p:grpSpPr>
        <p:sp>
          <p:nvSpPr>
            <p:cNvPr id="9" name="Circle"/>
            <p:cNvSpPr/>
            <p:nvPr/>
          </p:nvSpPr>
          <p:spPr>
            <a:xfrm>
              <a:off x="0" y="0"/>
              <a:ext cx="1270000" cy="1270000"/>
            </a:xfrm>
            <a:prstGeom prst="ellipse">
              <a:avLst/>
            </a:prstGeom>
            <a:solidFill>
              <a:schemeClr val="bg1"/>
            </a:solidFill>
            <a:ln w="25400" cap="flat">
              <a:solidFill>
                <a:srgbClr val="FEE2A2"/>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dirty="0">
                <a:solidFill>
                  <a:schemeClr val="tx2"/>
                </a:solidFill>
                <a:latin typeface="思源黑体 CN Regular" panose="020B0500000000000000" pitchFamily="34" charset="-122"/>
                <a:ea typeface="思源黑体 CN Regular" panose="020B0500000000000000" pitchFamily="34" charset="-122"/>
              </a:endParaRPr>
            </a:p>
          </p:txBody>
        </p:sp>
        <p:sp>
          <p:nvSpPr>
            <p:cNvPr id="10" name="Shape"/>
            <p:cNvSpPr/>
            <p:nvPr/>
          </p:nvSpPr>
          <p:spPr>
            <a:xfrm>
              <a:off x="355600" y="431800"/>
              <a:ext cx="558800" cy="406400"/>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rgbClr val="6A6E77"/>
            </a:solidFill>
            <a:ln w="12700" cap="flat">
              <a:solidFill>
                <a:srgbClr val="EF8DAE"/>
              </a:solidFill>
              <a:miter lim="400000"/>
            </a:ln>
            <a:effectLst/>
          </p:spPr>
          <p:txBody>
            <a:bodyPr wrap="square" lIns="19051" tIns="19051" rIns="19051" bIns="19051" numCol="1" anchor="ctr">
              <a:noAutofit/>
            </a:bodyP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565" dirty="0">
                <a:solidFill>
                  <a:schemeClr val="tx2"/>
                </a:solidFill>
                <a:latin typeface="思源黑体 CN Regular" panose="020B0500000000000000" pitchFamily="34" charset="-122"/>
                <a:ea typeface="思源黑体 CN Regular" panose="020B0500000000000000" pitchFamily="34" charset="-122"/>
              </a:endParaRPr>
            </a:p>
          </p:txBody>
        </p:sp>
      </p:grpSp>
      <p:grpSp>
        <p:nvGrpSpPr>
          <p:cNvPr id="11" name="Group"/>
          <p:cNvGrpSpPr/>
          <p:nvPr/>
        </p:nvGrpSpPr>
        <p:grpSpPr>
          <a:xfrm>
            <a:off x="8160985" y="5827391"/>
            <a:ext cx="635000" cy="635000"/>
            <a:chOff x="0" y="0"/>
            <a:chExt cx="1270000" cy="1270000"/>
          </a:xfrm>
          <a:effectLst>
            <a:outerShdw blurRad="266700" sx="102000" sy="102000" algn="ctr" rotWithShape="0">
              <a:prstClr val="black">
                <a:alpha val="18000"/>
              </a:prstClr>
            </a:outerShdw>
          </a:effectLst>
        </p:grpSpPr>
        <p:sp>
          <p:nvSpPr>
            <p:cNvPr id="12" name="Circle"/>
            <p:cNvSpPr/>
            <p:nvPr/>
          </p:nvSpPr>
          <p:spPr>
            <a:xfrm>
              <a:off x="0" y="0"/>
              <a:ext cx="1270000" cy="1270000"/>
            </a:xfrm>
            <a:prstGeom prst="ellipse">
              <a:avLst/>
            </a:prstGeom>
            <a:solidFill>
              <a:srgbClr val="FEE2A2"/>
            </a:solidFill>
            <a:ln w="25400" cap="flat">
              <a:no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dirty="0">
                <a:solidFill>
                  <a:schemeClr val="tx2"/>
                </a:solidFill>
                <a:latin typeface="思源黑体 CN Regular" panose="020B0500000000000000" pitchFamily="34" charset="-122"/>
                <a:ea typeface="思源黑体 CN Regular" panose="020B0500000000000000" pitchFamily="34" charset="-122"/>
              </a:endParaRPr>
            </a:p>
          </p:txBody>
        </p:sp>
        <p:sp>
          <p:nvSpPr>
            <p:cNvPr id="13" name="Shape"/>
            <p:cNvSpPr/>
            <p:nvPr/>
          </p:nvSpPr>
          <p:spPr>
            <a:xfrm>
              <a:off x="355600" y="381000"/>
              <a:ext cx="558800" cy="508000"/>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4" y="14040"/>
                  </a:cubicBezTo>
                  <a:lnTo>
                    <a:pt x="20618" y="14040"/>
                  </a:lnTo>
                  <a:cubicBezTo>
                    <a:pt x="20618" y="14040"/>
                    <a:pt x="20618" y="20520"/>
                    <a:pt x="20618" y="20520"/>
                  </a:cubicBezTo>
                  <a:close/>
                  <a:moveTo>
                    <a:pt x="21543" y="13261"/>
                  </a:moveTo>
                  <a:lnTo>
                    <a:pt x="21548" y="13259"/>
                  </a:lnTo>
                  <a:lnTo>
                    <a:pt x="16639" y="2459"/>
                  </a:lnTo>
                  <a:lnTo>
                    <a:pt x="16634" y="2461"/>
                  </a:lnTo>
                  <a:cubicBezTo>
                    <a:pt x="16554" y="2284"/>
                    <a:pt x="16392" y="2160"/>
                    <a:pt x="16200" y="2160"/>
                  </a:cubicBezTo>
                  <a:lnTo>
                    <a:pt x="12764" y="2160"/>
                  </a:lnTo>
                  <a:cubicBezTo>
                    <a:pt x="12492" y="2160"/>
                    <a:pt x="12273" y="2402"/>
                    <a:pt x="12273" y="2700"/>
                  </a:cubicBezTo>
                  <a:cubicBezTo>
                    <a:pt x="12273" y="2999"/>
                    <a:pt x="12492" y="3240"/>
                    <a:pt x="12764"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8836" y="3240"/>
                  </a:lnTo>
                  <a:cubicBezTo>
                    <a:pt x="9108" y="3240"/>
                    <a:pt x="9327" y="2999"/>
                    <a:pt x="9327" y="2700"/>
                  </a:cubicBezTo>
                  <a:cubicBezTo>
                    <a:pt x="9327" y="2402"/>
                    <a:pt x="9108" y="2160"/>
                    <a:pt x="8836"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3" y="13261"/>
                  </a:cubicBezTo>
                  <a:moveTo>
                    <a:pt x="7855" y="8640"/>
                  </a:moveTo>
                  <a:cubicBezTo>
                    <a:pt x="7583" y="8640"/>
                    <a:pt x="7364" y="8882"/>
                    <a:pt x="7364" y="9180"/>
                  </a:cubicBezTo>
                  <a:cubicBezTo>
                    <a:pt x="7364" y="9329"/>
                    <a:pt x="7418" y="9464"/>
                    <a:pt x="7507" y="9562"/>
                  </a:cubicBezTo>
                  <a:lnTo>
                    <a:pt x="10453" y="12802"/>
                  </a:lnTo>
                  <a:cubicBezTo>
                    <a:pt x="10542" y="12900"/>
                    <a:pt x="10665" y="12960"/>
                    <a:pt x="10800" y="12960"/>
                  </a:cubicBezTo>
                  <a:cubicBezTo>
                    <a:pt x="10936" y="12960"/>
                    <a:pt x="11058" y="12900"/>
                    <a:pt x="11147" y="12802"/>
                  </a:cubicBezTo>
                  <a:lnTo>
                    <a:pt x="14093" y="9562"/>
                  </a:lnTo>
                  <a:cubicBezTo>
                    <a:pt x="14182" y="9464"/>
                    <a:pt x="14236" y="9329"/>
                    <a:pt x="14236" y="9180"/>
                  </a:cubicBezTo>
                  <a:cubicBezTo>
                    <a:pt x="14236" y="8882"/>
                    <a:pt x="14017" y="8640"/>
                    <a:pt x="13745" y="8640"/>
                  </a:cubicBezTo>
                  <a:cubicBezTo>
                    <a:pt x="13610" y="8640"/>
                    <a:pt x="13487" y="8701"/>
                    <a:pt x="13398" y="8798"/>
                  </a:cubicBezTo>
                  <a:lnTo>
                    <a:pt x="11291" y="11116"/>
                  </a:lnTo>
                  <a:lnTo>
                    <a:pt x="11291" y="540"/>
                  </a:lnTo>
                  <a:cubicBezTo>
                    <a:pt x="11291" y="242"/>
                    <a:pt x="11071" y="0"/>
                    <a:pt x="10800" y="0"/>
                  </a:cubicBezTo>
                  <a:cubicBezTo>
                    <a:pt x="10529" y="0"/>
                    <a:pt x="10309" y="242"/>
                    <a:pt x="10309" y="540"/>
                  </a:cubicBezTo>
                  <a:lnTo>
                    <a:pt x="10309" y="11116"/>
                  </a:lnTo>
                  <a:lnTo>
                    <a:pt x="8202" y="8798"/>
                  </a:lnTo>
                  <a:cubicBezTo>
                    <a:pt x="8113" y="8701"/>
                    <a:pt x="7990" y="8640"/>
                    <a:pt x="7855" y="8640"/>
                  </a:cubicBezTo>
                </a:path>
              </a:pathLst>
            </a:custGeom>
            <a:solidFill>
              <a:srgbClr val="F7F9FF"/>
            </a:solidFill>
            <a:ln w="12700" cap="flat">
              <a:noFill/>
              <a:miter lim="400000"/>
            </a:ln>
            <a:effectLst/>
          </p:spPr>
          <p:txBody>
            <a:bodyPr wrap="square" lIns="19051" tIns="19051" rIns="19051" bIns="19051" numCol="1" anchor="ctr">
              <a:noAutofit/>
            </a:bodyP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565" dirty="0">
                <a:solidFill>
                  <a:schemeClr val="tx2"/>
                </a:solidFill>
                <a:latin typeface="思源黑体 CN Regular" panose="020B0500000000000000" pitchFamily="34" charset="-122"/>
                <a:ea typeface="思源黑体 CN Regular" panose="020B0500000000000000" pitchFamily="34" charset="-122"/>
              </a:endParaRPr>
            </a:p>
          </p:txBody>
        </p:sp>
      </p:grpSp>
      <p:sp>
        <p:nvSpPr>
          <p:cNvPr id="22" name="30,5…"/>
          <p:cNvSpPr txBox="1"/>
          <p:nvPr/>
        </p:nvSpPr>
        <p:spPr>
          <a:xfrm>
            <a:off x="9036743" y="5972138"/>
            <a:ext cx="360893" cy="430887"/>
          </a:xfrm>
          <a:prstGeom prst="rect">
            <a:avLst/>
          </a:prstGeom>
          <a:ln w="12700">
            <a:miter lim="400000"/>
          </a:ln>
          <a:effectLst>
            <a:outerShdw blurRad="266700" sx="102000" sy="102000" algn="ctr" rotWithShape="0">
              <a:prstClr val="black">
                <a:alpha val="18000"/>
              </a:prstClr>
            </a:outerShdw>
          </a:effectLst>
        </p:spPr>
        <p:txBody>
          <a:bodyPr wrap="square" lIns="0" tIns="0" rIns="0" bIns="0">
            <a:spAutoFit/>
          </a:bodyPr>
          <a:lstStyle/>
          <a:p>
            <a:pPr algn="l">
              <a:defRPr b="0">
                <a:solidFill>
                  <a:srgbClr val="2C2E3C"/>
                </a:solidFill>
                <a:latin typeface="Quicksand Bold"/>
                <a:ea typeface="Quicksand Bold"/>
                <a:cs typeface="Quicksand Bold"/>
                <a:sym typeface="Quicksand Bold"/>
              </a:defRPr>
            </a:pPr>
            <a:r>
              <a:rPr sz="1400" dirty="0">
                <a:solidFill>
                  <a:schemeClr val="tx2"/>
                </a:solidFill>
                <a:latin typeface="思源黑体 CN Regular" panose="020B0500000000000000" pitchFamily="34" charset="-122"/>
                <a:ea typeface="思源黑体 CN Regular" panose="020B0500000000000000" pitchFamily="34" charset="-122"/>
              </a:rPr>
              <a:t>30,5</a:t>
            </a:r>
          </a:p>
          <a:p>
            <a:pPr algn="l">
              <a:defRPr sz="2200" b="0">
                <a:solidFill>
                  <a:srgbClr val="6A6E77"/>
                </a:solidFill>
                <a:latin typeface="Quicksand Regular"/>
                <a:ea typeface="Quicksand Regular"/>
                <a:cs typeface="Quicksand Regular"/>
                <a:sym typeface="Quicksand Regular"/>
              </a:defRPr>
            </a:pPr>
            <a:r>
              <a:rPr lang="zh-CN" altLang="en-US" sz="1400" dirty="0">
                <a:solidFill>
                  <a:schemeClr val="tx2"/>
                </a:solidFill>
                <a:latin typeface="思源黑体 CN Regular" panose="020B0500000000000000" pitchFamily="34" charset="-122"/>
                <a:ea typeface="思源黑体 CN Regular" panose="020B0500000000000000" pitchFamily="34" charset="-122"/>
              </a:rPr>
              <a:t>选项</a:t>
            </a:r>
            <a:endParaRPr sz="1400" dirty="0">
              <a:solidFill>
                <a:schemeClr val="tx2"/>
              </a:solidFill>
              <a:latin typeface="思源黑体 CN Regular" panose="020B0500000000000000" pitchFamily="34" charset="-122"/>
              <a:ea typeface="思源黑体 CN Regular" panose="020B0500000000000000"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1000"/>
                                        <p:tgtEl>
                                          <p:spTgt spid="22"/>
                                        </p:tgtEl>
                                      </p:cBhvr>
                                    </p:animEffect>
                                    <p:anim calcmode="lin" valueType="num">
                                      <p:cBhvr>
                                        <p:cTn id="51" dur="1000" fill="hold"/>
                                        <p:tgtEl>
                                          <p:spTgt spid="22"/>
                                        </p:tgtEl>
                                        <p:attrNameLst>
                                          <p:attrName>ppt_x</p:attrName>
                                        </p:attrNameLst>
                                      </p:cBhvr>
                                      <p:tavLst>
                                        <p:tav tm="0">
                                          <p:val>
                                            <p:strVal val="#ppt_x"/>
                                          </p:val>
                                        </p:tav>
                                        <p:tav tm="100000">
                                          <p:val>
                                            <p:strVal val="#ppt_x"/>
                                          </p:val>
                                        </p:tav>
                                      </p:tavLst>
                                    </p:anim>
                                    <p:anim calcmode="lin" valueType="num">
                                      <p:cBhvr>
                                        <p:cTn id="5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animBg="1"/>
      <p:bldP spid="5" grpId="0" animBg="1"/>
      <p:bldP spid="6"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p:cNvSpPr/>
          <p:nvPr/>
        </p:nvSpPr>
        <p:spPr>
          <a:xfrm>
            <a:off x="6652009" y="0"/>
            <a:ext cx="3938953" cy="6858000"/>
          </a:xfrm>
          <a:custGeom>
            <a:avLst/>
            <a:gdLst>
              <a:gd name="connsiteX0" fmla="*/ 0 w 2100105"/>
              <a:gd name="connsiteY0" fmla="*/ 0 h 6858000"/>
              <a:gd name="connsiteX1" fmla="*/ 2100105 w 2100105"/>
              <a:gd name="connsiteY1" fmla="*/ 0 h 6858000"/>
              <a:gd name="connsiteX2" fmla="*/ 2100105 w 2100105"/>
              <a:gd name="connsiteY2" fmla="*/ 6858000 h 6858000"/>
              <a:gd name="connsiteX3" fmla="*/ 0 w 2100105"/>
              <a:gd name="connsiteY3" fmla="*/ 6858000 h 6858000"/>
              <a:gd name="connsiteX4" fmla="*/ 0 w 2100105"/>
              <a:gd name="connsiteY4" fmla="*/ 0 h 6858000"/>
              <a:gd name="connsiteX0-1" fmla="*/ 0 w 3938953"/>
              <a:gd name="connsiteY0-2" fmla="*/ 0 h 6858000"/>
              <a:gd name="connsiteX1-3" fmla="*/ 3938953 w 3938953"/>
              <a:gd name="connsiteY1-4" fmla="*/ 10049 h 6858000"/>
              <a:gd name="connsiteX2-5" fmla="*/ 2100105 w 3938953"/>
              <a:gd name="connsiteY2-6" fmla="*/ 6858000 h 6858000"/>
              <a:gd name="connsiteX3-7" fmla="*/ 0 w 3938953"/>
              <a:gd name="connsiteY3-8" fmla="*/ 6858000 h 6858000"/>
              <a:gd name="connsiteX4-9" fmla="*/ 0 w 3938953"/>
              <a:gd name="connsiteY4-10" fmla="*/ 0 h 6858000"/>
              <a:gd name="connsiteX0-11" fmla="*/ 1969477 w 3938953"/>
              <a:gd name="connsiteY0-12" fmla="*/ 0 h 6858000"/>
              <a:gd name="connsiteX1-13" fmla="*/ 3938953 w 3938953"/>
              <a:gd name="connsiteY1-14" fmla="*/ 10049 h 6858000"/>
              <a:gd name="connsiteX2-15" fmla="*/ 2100105 w 3938953"/>
              <a:gd name="connsiteY2-16" fmla="*/ 6858000 h 6858000"/>
              <a:gd name="connsiteX3-17" fmla="*/ 0 w 3938953"/>
              <a:gd name="connsiteY3-18" fmla="*/ 6858000 h 6858000"/>
              <a:gd name="connsiteX4-19" fmla="*/ 1969477 w 3938953"/>
              <a:gd name="connsiteY4-20" fmla="*/ 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938953" h="6858000">
                <a:moveTo>
                  <a:pt x="1969477" y="0"/>
                </a:moveTo>
                <a:lnTo>
                  <a:pt x="3938953" y="10049"/>
                </a:lnTo>
                <a:lnTo>
                  <a:pt x="2100105" y="6858000"/>
                </a:lnTo>
                <a:lnTo>
                  <a:pt x="0" y="6858000"/>
                </a:lnTo>
                <a:lnTo>
                  <a:pt x="1969477" y="0"/>
                </a:lnTo>
                <a:close/>
              </a:path>
            </a:pathLst>
          </a:custGeom>
          <a:solidFill>
            <a:srgbClr val="F7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563" y="1094234"/>
            <a:ext cx="7795468" cy="5497664"/>
          </a:xfrm>
          <a:prstGeom prst="rect">
            <a:avLst/>
          </a:prstGeom>
        </p:spPr>
      </p:pic>
      <p:cxnSp>
        <p:nvCxnSpPr>
          <p:cNvPr id="18" name="直接连接符 17"/>
          <p:cNvCxnSpPr/>
          <p:nvPr/>
        </p:nvCxnSpPr>
        <p:spPr>
          <a:xfrm>
            <a:off x="7467600" y="4200211"/>
            <a:ext cx="1827125" cy="0"/>
          </a:xfrm>
          <a:prstGeom prst="line">
            <a:avLst/>
          </a:prstGeom>
          <a:ln w="22225"/>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7619144" y="2391680"/>
            <a:ext cx="2615921" cy="1871708"/>
            <a:chOff x="7619144" y="2391680"/>
            <a:chExt cx="2615921" cy="1871708"/>
          </a:xfrm>
        </p:grpSpPr>
        <p:sp>
          <p:nvSpPr>
            <p:cNvPr id="9" name="文本框 8"/>
            <p:cNvSpPr txBox="1"/>
            <p:nvPr/>
          </p:nvSpPr>
          <p:spPr>
            <a:xfrm>
              <a:off x="7619144" y="2693728"/>
              <a:ext cx="2615921" cy="1569660"/>
            </a:xfrm>
            <a:prstGeom prst="rect">
              <a:avLst/>
            </a:prstGeom>
            <a:noFill/>
          </p:spPr>
          <p:txBody>
            <a:bodyPr wrap="square" rtlCol="0">
              <a:spAutoFit/>
            </a:bodyPr>
            <a:lstStyle/>
            <a:p>
              <a:r>
                <a:rPr lang="zh-CN" altLang="en-US" sz="4800" dirty="0">
                  <a:solidFill>
                    <a:srgbClr val="44485E"/>
                  </a:solidFill>
                  <a:latin typeface="思源黑体 CN Heavy" panose="02010600030101010101" charset="-122"/>
                  <a:ea typeface="思源黑体 CN Heavy" panose="02010600030101010101" charset="-122"/>
                </a:rPr>
                <a:t>谢谢</a:t>
              </a:r>
              <a:endParaRPr lang="en-US" altLang="zh-CN" sz="4800" dirty="0">
                <a:solidFill>
                  <a:srgbClr val="44485E"/>
                </a:solidFill>
                <a:latin typeface="思源黑体 CN Heavy" panose="02010600030101010101" charset="-122"/>
                <a:ea typeface="思源黑体 CN Heavy" panose="02010600030101010101" charset="-122"/>
              </a:endParaRPr>
            </a:p>
            <a:p>
              <a:r>
                <a:rPr lang="zh-CN" altLang="en-US" sz="4800" dirty="0">
                  <a:solidFill>
                    <a:srgbClr val="44485E"/>
                  </a:solidFill>
                  <a:latin typeface="思源黑体 CN Heavy" panose="02010600030101010101" charset="-122"/>
                  <a:ea typeface="思源黑体 CN Heavy" panose="02010600030101010101" charset="-122"/>
                </a:rPr>
                <a:t>欣赏</a:t>
              </a:r>
            </a:p>
          </p:txBody>
        </p:sp>
        <p:sp>
          <p:nvSpPr>
            <p:cNvPr id="19" name="文本框 18"/>
            <p:cNvSpPr txBox="1"/>
            <p:nvPr/>
          </p:nvSpPr>
          <p:spPr>
            <a:xfrm>
              <a:off x="7811750" y="2391680"/>
              <a:ext cx="979755" cy="338554"/>
            </a:xfrm>
            <a:prstGeom prst="rect">
              <a:avLst/>
            </a:prstGeom>
            <a:noFill/>
          </p:spPr>
          <p:txBody>
            <a:bodyPr wrap="none" rtlCol="0">
              <a:spAutoFit/>
            </a:bodyPr>
            <a:lstStyle/>
            <a:p>
              <a:r>
                <a:rPr lang="zh-CN" altLang="en-US" sz="1600" i="1" dirty="0">
                  <a:latin typeface="思源黑体 CN Light" panose="02010600030101010101" charset="-122"/>
                  <a:ea typeface="思源黑体 CN Light" panose="02010600030101010101" charset="-122"/>
                </a:rPr>
                <a:t>通  用  类</a:t>
              </a:r>
            </a:p>
          </p:txBody>
        </p:sp>
      </p:grpSp>
      <p:grpSp>
        <p:nvGrpSpPr>
          <p:cNvPr id="3" name="组合 2"/>
          <p:cNvGrpSpPr/>
          <p:nvPr/>
        </p:nvGrpSpPr>
        <p:grpSpPr>
          <a:xfrm>
            <a:off x="7149094" y="4410706"/>
            <a:ext cx="2692531" cy="739788"/>
            <a:chOff x="7149094" y="4410706"/>
            <a:chExt cx="2692531" cy="739788"/>
          </a:xfrm>
        </p:grpSpPr>
        <p:sp>
          <p:nvSpPr>
            <p:cNvPr id="16" name="文本框 15"/>
            <p:cNvSpPr txBox="1"/>
            <p:nvPr/>
          </p:nvSpPr>
          <p:spPr>
            <a:xfrm>
              <a:off x="7228346" y="4410706"/>
              <a:ext cx="2613279" cy="338554"/>
            </a:xfrm>
            <a:prstGeom prst="rect">
              <a:avLst/>
            </a:prstGeom>
            <a:noFill/>
          </p:spPr>
          <p:txBody>
            <a:bodyPr wrap="none" rtlCol="0">
              <a:spAutoFit/>
            </a:bodyPr>
            <a:lstStyle/>
            <a:p>
              <a:r>
                <a:rPr lang="zh-CN" altLang="en-US" sz="1600" dirty="0">
                  <a:latin typeface="思源黑体 CN Light" panose="02010600030101010101" charset="-122"/>
                  <a:ea typeface="思源黑体 CN Light" panose="02010600030101010101" charset="-122"/>
                </a:rPr>
                <a:t>创  意  小  清  新  </a:t>
              </a:r>
              <a:r>
                <a:rPr lang="en-US" altLang="zh-CN" sz="1600" dirty="0">
                  <a:latin typeface="思源黑体 CN Light" panose="02010600030101010101" charset="-122"/>
                  <a:ea typeface="思源黑体 CN Light" panose="02010600030101010101" charset="-122"/>
                </a:rPr>
                <a:t>PPT  </a:t>
              </a:r>
              <a:r>
                <a:rPr lang="zh-CN" altLang="en-US" sz="1600" dirty="0">
                  <a:latin typeface="思源黑体 CN Light" panose="02010600030101010101" charset="-122"/>
                  <a:ea typeface="思源黑体 CN Light" panose="02010600030101010101" charset="-122"/>
                </a:rPr>
                <a:t>模  板</a:t>
              </a:r>
            </a:p>
          </p:txBody>
        </p:sp>
        <p:sp>
          <p:nvSpPr>
            <p:cNvPr id="20" name="文本框 19"/>
            <p:cNvSpPr txBox="1"/>
            <p:nvPr/>
          </p:nvSpPr>
          <p:spPr>
            <a:xfrm>
              <a:off x="7149094" y="4896578"/>
              <a:ext cx="2464136" cy="253916"/>
            </a:xfrm>
            <a:prstGeom prst="rect">
              <a:avLst/>
            </a:prstGeom>
            <a:noFill/>
          </p:spPr>
          <p:txBody>
            <a:bodyPr wrap="none" rtlCol="0">
              <a:spAutoFit/>
            </a:bodyPr>
            <a:lstStyle/>
            <a:p>
              <a:r>
                <a:rPr lang="en-US" altLang="zh-CN" sz="1050" i="1" dirty="0">
                  <a:latin typeface="思源黑体 CN Light" panose="02010600030101010101" charset="-122"/>
                  <a:ea typeface="思源黑体 CN Light" panose="02010600030101010101" charset="-122"/>
                </a:rPr>
                <a:t>L  I  m  I  t  l  e  s  </a:t>
              </a:r>
              <a:r>
                <a:rPr lang="en-US" altLang="zh-CN" sz="1050" i="1" dirty="0" err="1">
                  <a:latin typeface="思源黑体 CN Light" panose="02010600030101010101" charset="-122"/>
                  <a:ea typeface="思源黑体 CN Light" panose="02010600030101010101" charset="-122"/>
                </a:rPr>
                <a:t>s</a:t>
              </a:r>
              <a:r>
                <a:rPr lang="en-US" altLang="zh-CN" sz="1050" i="1" dirty="0">
                  <a:latin typeface="思源黑体 CN Light" panose="02010600030101010101" charset="-122"/>
                  <a:ea typeface="思源黑体 CN Light" panose="02010600030101010101" charset="-122"/>
                </a:rPr>
                <a:t>      d  I  s  c  o  v  e  r  y</a:t>
              </a:r>
              <a:endParaRPr lang="zh-CN" altLang="en-US" sz="1050" i="1" dirty="0">
                <a:latin typeface="思源黑体 CN Light" panose="02010600030101010101" charset="-122"/>
                <a:ea typeface="思源黑体 CN Light" panose="02010600030101010101"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p:cNvSpPr/>
          <p:nvPr/>
        </p:nvSpPr>
        <p:spPr>
          <a:xfrm>
            <a:off x="6652009" y="0"/>
            <a:ext cx="3938953" cy="6858000"/>
          </a:xfrm>
          <a:custGeom>
            <a:avLst/>
            <a:gdLst>
              <a:gd name="connsiteX0" fmla="*/ 0 w 2100105"/>
              <a:gd name="connsiteY0" fmla="*/ 0 h 6858000"/>
              <a:gd name="connsiteX1" fmla="*/ 2100105 w 2100105"/>
              <a:gd name="connsiteY1" fmla="*/ 0 h 6858000"/>
              <a:gd name="connsiteX2" fmla="*/ 2100105 w 2100105"/>
              <a:gd name="connsiteY2" fmla="*/ 6858000 h 6858000"/>
              <a:gd name="connsiteX3" fmla="*/ 0 w 2100105"/>
              <a:gd name="connsiteY3" fmla="*/ 6858000 h 6858000"/>
              <a:gd name="connsiteX4" fmla="*/ 0 w 2100105"/>
              <a:gd name="connsiteY4" fmla="*/ 0 h 6858000"/>
              <a:gd name="connsiteX0-1" fmla="*/ 0 w 3938953"/>
              <a:gd name="connsiteY0-2" fmla="*/ 0 h 6858000"/>
              <a:gd name="connsiteX1-3" fmla="*/ 3938953 w 3938953"/>
              <a:gd name="connsiteY1-4" fmla="*/ 10049 h 6858000"/>
              <a:gd name="connsiteX2-5" fmla="*/ 2100105 w 3938953"/>
              <a:gd name="connsiteY2-6" fmla="*/ 6858000 h 6858000"/>
              <a:gd name="connsiteX3-7" fmla="*/ 0 w 3938953"/>
              <a:gd name="connsiteY3-8" fmla="*/ 6858000 h 6858000"/>
              <a:gd name="connsiteX4-9" fmla="*/ 0 w 3938953"/>
              <a:gd name="connsiteY4-10" fmla="*/ 0 h 6858000"/>
              <a:gd name="connsiteX0-11" fmla="*/ 1969477 w 3938953"/>
              <a:gd name="connsiteY0-12" fmla="*/ 0 h 6858000"/>
              <a:gd name="connsiteX1-13" fmla="*/ 3938953 w 3938953"/>
              <a:gd name="connsiteY1-14" fmla="*/ 10049 h 6858000"/>
              <a:gd name="connsiteX2-15" fmla="*/ 2100105 w 3938953"/>
              <a:gd name="connsiteY2-16" fmla="*/ 6858000 h 6858000"/>
              <a:gd name="connsiteX3-17" fmla="*/ 0 w 3938953"/>
              <a:gd name="connsiteY3-18" fmla="*/ 6858000 h 6858000"/>
              <a:gd name="connsiteX4-19" fmla="*/ 1969477 w 3938953"/>
              <a:gd name="connsiteY4-20" fmla="*/ 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938953" h="6858000">
                <a:moveTo>
                  <a:pt x="1969477" y="0"/>
                </a:moveTo>
                <a:lnTo>
                  <a:pt x="3938953" y="10049"/>
                </a:lnTo>
                <a:lnTo>
                  <a:pt x="2100105" y="6858000"/>
                </a:lnTo>
                <a:lnTo>
                  <a:pt x="0" y="6858000"/>
                </a:lnTo>
                <a:lnTo>
                  <a:pt x="1969477" y="0"/>
                </a:lnTo>
                <a:close/>
              </a:path>
            </a:pathLst>
          </a:custGeom>
          <a:solidFill>
            <a:srgbClr val="F7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563" y="1094234"/>
            <a:ext cx="7795468" cy="5497664"/>
          </a:xfrm>
          <a:prstGeom prst="rect">
            <a:avLst/>
          </a:prstGeom>
        </p:spPr>
      </p:pic>
      <p:cxnSp>
        <p:nvCxnSpPr>
          <p:cNvPr id="18" name="直接连接符 17"/>
          <p:cNvCxnSpPr/>
          <p:nvPr/>
        </p:nvCxnSpPr>
        <p:spPr>
          <a:xfrm>
            <a:off x="7467600" y="4200211"/>
            <a:ext cx="1827125" cy="0"/>
          </a:xfrm>
          <a:prstGeom prst="line">
            <a:avLst/>
          </a:prstGeom>
          <a:ln w="22225"/>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7532973" y="2756324"/>
            <a:ext cx="2615921" cy="1341706"/>
            <a:chOff x="7532973" y="2756324"/>
            <a:chExt cx="2615921" cy="1341706"/>
          </a:xfrm>
        </p:grpSpPr>
        <p:sp>
          <p:nvSpPr>
            <p:cNvPr id="9" name="文本框 8"/>
            <p:cNvSpPr txBox="1"/>
            <p:nvPr/>
          </p:nvSpPr>
          <p:spPr>
            <a:xfrm>
              <a:off x="7532973" y="3267033"/>
              <a:ext cx="2615921" cy="830997"/>
            </a:xfrm>
            <a:prstGeom prst="rect">
              <a:avLst/>
            </a:prstGeom>
            <a:noFill/>
          </p:spPr>
          <p:txBody>
            <a:bodyPr wrap="square" rtlCol="0">
              <a:spAutoFit/>
            </a:bodyPr>
            <a:lstStyle/>
            <a:p>
              <a:r>
                <a:rPr lang="zh-CN" altLang="en-US" sz="4800" dirty="0">
                  <a:solidFill>
                    <a:srgbClr val="44485E"/>
                  </a:solidFill>
                  <a:latin typeface="思源黑体 CN Heavy" panose="02010600030101010101" charset="-122"/>
                  <a:ea typeface="思源黑体 CN Heavy" panose="02010600030101010101" charset="-122"/>
                </a:rPr>
                <a:t>第一章</a:t>
              </a:r>
            </a:p>
          </p:txBody>
        </p:sp>
        <p:sp>
          <p:nvSpPr>
            <p:cNvPr id="19" name="文本框 18"/>
            <p:cNvSpPr txBox="1"/>
            <p:nvPr/>
          </p:nvSpPr>
          <p:spPr>
            <a:xfrm>
              <a:off x="7791934" y="2756324"/>
              <a:ext cx="979755" cy="338554"/>
            </a:xfrm>
            <a:prstGeom prst="rect">
              <a:avLst/>
            </a:prstGeom>
            <a:noFill/>
          </p:spPr>
          <p:txBody>
            <a:bodyPr wrap="none" rtlCol="0">
              <a:spAutoFit/>
            </a:bodyPr>
            <a:lstStyle/>
            <a:p>
              <a:r>
                <a:rPr lang="zh-CN" altLang="en-US" sz="1600" i="1" dirty="0">
                  <a:latin typeface="思源黑体 CN Light" panose="02010600030101010101" charset="-122"/>
                  <a:ea typeface="思源黑体 CN Light" panose="02010600030101010101" charset="-122"/>
                </a:rPr>
                <a:t>通  用  类</a:t>
              </a:r>
            </a:p>
          </p:txBody>
        </p:sp>
      </p:grpSp>
      <p:grpSp>
        <p:nvGrpSpPr>
          <p:cNvPr id="4" name="组合 3"/>
          <p:cNvGrpSpPr/>
          <p:nvPr/>
        </p:nvGrpSpPr>
        <p:grpSpPr>
          <a:xfrm>
            <a:off x="7149094" y="4410706"/>
            <a:ext cx="2692531" cy="739788"/>
            <a:chOff x="7149094" y="4410706"/>
            <a:chExt cx="2692531" cy="739788"/>
          </a:xfrm>
        </p:grpSpPr>
        <p:sp>
          <p:nvSpPr>
            <p:cNvPr id="16" name="文本框 15"/>
            <p:cNvSpPr txBox="1"/>
            <p:nvPr/>
          </p:nvSpPr>
          <p:spPr>
            <a:xfrm>
              <a:off x="7228346" y="4410706"/>
              <a:ext cx="2613279" cy="338554"/>
            </a:xfrm>
            <a:prstGeom prst="rect">
              <a:avLst/>
            </a:prstGeom>
            <a:noFill/>
          </p:spPr>
          <p:txBody>
            <a:bodyPr wrap="none" rtlCol="0">
              <a:spAutoFit/>
            </a:bodyPr>
            <a:lstStyle/>
            <a:p>
              <a:r>
                <a:rPr lang="zh-CN" altLang="en-US" sz="1600" dirty="0">
                  <a:latin typeface="思源黑体 CN Light" panose="02010600030101010101" charset="-122"/>
                  <a:ea typeface="思源黑体 CN Light" panose="02010600030101010101" charset="-122"/>
                </a:rPr>
                <a:t>创  意  小  清  新  </a:t>
              </a:r>
              <a:r>
                <a:rPr lang="en-US" altLang="zh-CN" sz="1600" dirty="0">
                  <a:latin typeface="思源黑体 CN Light" panose="02010600030101010101" charset="-122"/>
                  <a:ea typeface="思源黑体 CN Light" panose="02010600030101010101" charset="-122"/>
                </a:rPr>
                <a:t>PPT  </a:t>
              </a:r>
              <a:r>
                <a:rPr lang="zh-CN" altLang="en-US" sz="1600" dirty="0">
                  <a:latin typeface="思源黑体 CN Light" panose="02010600030101010101" charset="-122"/>
                  <a:ea typeface="思源黑体 CN Light" panose="02010600030101010101" charset="-122"/>
                </a:rPr>
                <a:t>模  板</a:t>
              </a:r>
            </a:p>
          </p:txBody>
        </p:sp>
        <p:sp>
          <p:nvSpPr>
            <p:cNvPr id="20" name="文本框 19"/>
            <p:cNvSpPr txBox="1"/>
            <p:nvPr/>
          </p:nvSpPr>
          <p:spPr>
            <a:xfrm>
              <a:off x="7149094" y="4896578"/>
              <a:ext cx="2464136" cy="253916"/>
            </a:xfrm>
            <a:prstGeom prst="rect">
              <a:avLst/>
            </a:prstGeom>
            <a:noFill/>
          </p:spPr>
          <p:txBody>
            <a:bodyPr wrap="none" rtlCol="0">
              <a:spAutoFit/>
            </a:bodyPr>
            <a:lstStyle/>
            <a:p>
              <a:r>
                <a:rPr lang="en-US" altLang="zh-CN" sz="1050" i="1" dirty="0">
                  <a:latin typeface="思源黑体 CN Light" panose="02010600030101010101" charset="-122"/>
                  <a:ea typeface="思源黑体 CN Light" panose="02010600030101010101" charset="-122"/>
                </a:rPr>
                <a:t>L  I  m  I  t  l  e  s  </a:t>
              </a:r>
              <a:r>
                <a:rPr lang="en-US" altLang="zh-CN" sz="1050" i="1" dirty="0" err="1">
                  <a:latin typeface="思源黑体 CN Light" panose="02010600030101010101" charset="-122"/>
                  <a:ea typeface="思源黑体 CN Light" panose="02010600030101010101" charset="-122"/>
                </a:rPr>
                <a:t>s</a:t>
              </a:r>
              <a:r>
                <a:rPr lang="en-US" altLang="zh-CN" sz="1050" i="1" dirty="0">
                  <a:latin typeface="思源黑体 CN Light" panose="02010600030101010101" charset="-122"/>
                  <a:ea typeface="思源黑体 CN Light" panose="02010600030101010101" charset="-122"/>
                </a:rPr>
                <a:t>      d  I  s  c  o  v  e  r  y</a:t>
              </a:r>
              <a:endParaRPr lang="zh-CN" altLang="en-US" sz="1050" i="1" dirty="0">
                <a:latin typeface="思源黑体 CN Light" panose="02010600030101010101" charset="-122"/>
                <a:ea typeface="思源黑体 CN Light" panose="02010600030101010101" charset="-122"/>
              </a:endParaRPr>
            </a:p>
          </p:txBody>
        </p:sp>
      </p:grpSp>
      <p:sp>
        <p:nvSpPr>
          <p:cNvPr id="2" name="椭圆 1"/>
          <p:cNvSpPr/>
          <p:nvPr/>
        </p:nvSpPr>
        <p:spPr>
          <a:xfrm>
            <a:off x="9213757" y="2808428"/>
            <a:ext cx="496221" cy="496221"/>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fltVal val="0"/>
                                          </p:val>
                                        </p:tav>
                                        <p:tav tm="100000">
                                          <p:val>
                                            <p:strVal val="#ppt_w"/>
                                          </p:val>
                                        </p:tav>
                                      </p:tavLst>
                                    </p:anim>
                                    <p:anim calcmode="lin" valueType="num">
                                      <p:cBhvr>
                                        <p:cTn id="21" dur="1000" fill="hold"/>
                                        <p:tgtEl>
                                          <p:spTgt spid="2"/>
                                        </p:tgtEl>
                                        <p:attrNameLst>
                                          <p:attrName>ppt_h</p:attrName>
                                        </p:attrNameLst>
                                      </p:cBhvr>
                                      <p:tavLst>
                                        <p:tav tm="0">
                                          <p:val>
                                            <p:fltVal val="0"/>
                                          </p:val>
                                        </p:tav>
                                        <p:tav tm="100000">
                                          <p:val>
                                            <p:strVal val="#ppt_h"/>
                                          </p:val>
                                        </p:tav>
                                      </p:tavLst>
                                    </p:anim>
                                    <p:anim calcmode="lin" valueType="num">
                                      <p:cBhvr>
                                        <p:cTn id="22" dur="1000" fill="hold"/>
                                        <p:tgtEl>
                                          <p:spTgt spid="2"/>
                                        </p:tgtEl>
                                        <p:attrNameLst>
                                          <p:attrName>style.rotation</p:attrName>
                                        </p:attrNameLst>
                                      </p:cBhvr>
                                      <p:tavLst>
                                        <p:tav tm="0">
                                          <p:val>
                                            <p:fltVal val="90"/>
                                          </p:val>
                                        </p:tav>
                                        <p:tav tm="100000">
                                          <p:val>
                                            <p:fltVal val="0"/>
                                          </p:val>
                                        </p:tav>
                                      </p:tavLst>
                                    </p:anim>
                                    <p:animEffect transition="in" filter="fade">
                                      <p:cBhvr>
                                        <p:cTn id="23" dur="1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579717">
            <a:off x="45073" y="1369678"/>
            <a:ext cx="5754027" cy="4315520"/>
          </a:xfrm>
          <a:prstGeom prst="rect">
            <a:avLst/>
          </a:prstGeom>
        </p:spPr>
      </p:pic>
      <p:sp>
        <p:nvSpPr>
          <p:cNvPr id="9" name="矩形: 圆角 8"/>
          <p:cNvSpPr/>
          <p:nvPr/>
        </p:nvSpPr>
        <p:spPr>
          <a:xfrm>
            <a:off x="5053200" y="3564923"/>
            <a:ext cx="6578356" cy="2776491"/>
          </a:xfrm>
          <a:prstGeom prst="roundRect">
            <a:avLst/>
          </a:prstGeom>
          <a:solidFill>
            <a:srgbClr val="F7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10600030101010101" charset="-122"/>
              <a:ea typeface="思源黑体 CN Light" panose="02010600030101010101" charset="-122"/>
            </a:endParaRPr>
          </a:p>
        </p:txBody>
      </p:sp>
      <p:sp>
        <p:nvSpPr>
          <p:cNvPr id="11" name="Shape 429"/>
          <p:cNvSpPr/>
          <p:nvPr/>
        </p:nvSpPr>
        <p:spPr>
          <a:xfrm>
            <a:off x="1779188" y="5099904"/>
            <a:ext cx="5631411" cy="2107456"/>
          </a:xfrm>
          <a:prstGeom prst="rect">
            <a:avLst/>
          </a:prstGeom>
          <a:noFill/>
          <a:ln>
            <a:noFill/>
          </a:ln>
        </p:spPr>
        <p:txBody>
          <a:bodyPr lIns="25400" tIns="25400" rIns="25400" bIns="25400" anchor="t" anchorCtr="0">
            <a:noAutofit/>
          </a:bodyPr>
          <a:lstStyle/>
          <a:p>
            <a:pPr>
              <a:lnSpc>
                <a:spcPct val="120000"/>
              </a:lnSpc>
              <a:buClr>
                <a:srgbClr val="5E5E5E"/>
              </a:buClr>
              <a:buSzPct val="25000"/>
            </a:pPr>
            <a:endParaRPr lang="it-IT" sz="1400" dirty="0">
              <a:solidFill>
                <a:schemeClr val="bg1"/>
              </a:solidFill>
              <a:latin typeface="思源黑体 CN Regular" panose="020B0500000000000000" pitchFamily="34" charset="-122"/>
              <a:ea typeface="思源黑体 CN Regular" panose="020B0500000000000000" pitchFamily="34" charset="-122"/>
              <a:cs typeface="Montserrat"/>
              <a:sym typeface="Montserrat"/>
            </a:endParaRPr>
          </a:p>
        </p:txBody>
      </p:sp>
      <p:grpSp>
        <p:nvGrpSpPr>
          <p:cNvPr id="3" name="组合 2"/>
          <p:cNvGrpSpPr/>
          <p:nvPr/>
        </p:nvGrpSpPr>
        <p:grpSpPr>
          <a:xfrm>
            <a:off x="184428" y="60799"/>
            <a:ext cx="4080220" cy="584775"/>
            <a:chOff x="184428" y="60799"/>
            <a:chExt cx="4080220" cy="584775"/>
          </a:xfrm>
        </p:grpSpPr>
        <p:sp>
          <p:nvSpPr>
            <p:cNvPr id="14" name="TextBox 9"/>
            <p:cNvSpPr txBox="1"/>
            <p:nvPr/>
          </p:nvSpPr>
          <p:spPr>
            <a:xfrm>
              <a:off x="1265427" y="60799"/>
              <a:ext cx="2999221" cy="584775"/>
            </a:xfrm>
            <a:prstGeom prst="rect">
              <a:avLst/>
            </a:prstGeom>
            <a:noFill/>
          </p:spPr>
          <p:txBody>
            <a:bodyPr wrap="square" rtlCol="0">
              <a:spAutoFit/>
            </a:bodyPr>
            <a:lstStyle/>
            <a:p>
              <a:r>
                <a:rPr lang="zh-CN" altLang="en-US" sz="32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Semi" charset="0"/>
                </a:rPr>
                <a:t>添加标题</a:t>
              </a:r>
              <a:endParaRPr lang="en-US" sz="32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Semi" charset="0"/>
              </a:endParaRPr>
            </a:p>
          </p:txBody>
        </p:sp>
        <p:sp>
          <p:nvSpPr>
            <p:cNvPr id="16" name="箭头: V 形 15"/>
            <p:cNvSpPr/>
            <p:nvPr/>
          </p:nvSpPr>
          <p:spPr>
            <a:xfrm>
              <a:off x="184428" y="228529"/>
              <a:ext cx="299521" cy="345730"/>
            </a:xfrm>
            <a:prstGeom prst="chevron">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思源黑体 CN Regular" panose="020B0500000000000000" pitchFamily="34" charset="-122"/>
                <a:ea typeface="思源黑体 CN Regular" panose="020B0500000000000000" pitchFamily="34" charset="-122"/>
              </a:endParaRPr>
            </a:p>
          </p:txBody>
        </p:sp>
        <p:sp>
          <p:nvSpPr>
            <p:cNvPr id="17" name="箭头: V 形 16"/>
            <p:cNvSpPr/>
            <p:nvPr/>
          </p:nvSpPr>
          <p:spPr>
            <a:xfrm>
              <a:off x="901816" y="228529"/>
              <a:ext cx="299521" cy="345730"/>
            </a:xfrm>
            <a:prstGeom prst="chevron">
              <a:avLst/>
            </a:prstGeom>
            <a:solidFill>
              <a:schemeClr val="accent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思源黑体 CN Regular" panose="020B0500000000000000" pitchFamily="34" charset="-122"/>
                <a:ea typeface="思源黑体 CN Regular" panose="020B0500000000000000" pitchFamily="34" charset="-122"/>
              </a:endParaRPr>
            </a:p>
          </p:txBody>
        </p:sp>
        <p:sp>
          <p:nvSpPr>
            <p:cNvPr id="18" name="箭头: V 形 17"/>
            <p:cNvSpPr/>
            <p:nvPr/>
          </p:nvSpPr>
          <p:spPr>
            <a:xfrm>
              <a:off x="538205" y="228529"/>
              <a:ext cx="299521" cy="345730"/>
            </a:xfrm>
            <a:prstGeom prst="chevron">
              <a:avLst/>
            </a:prstGeom>
            <a:solidFill>
              <a:schemeClr val="bg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思源黑体 CN Regular" panose="020B0500000000000000" pitchFamily="34" charset="-122"/>
                <a:ea typeface="思源黑体 CN Regular" panose="020B0500000000000000" pitchFamily="34" charset="-122"/>
              </a:endParaRPr>
            </a:p>
          </p:txBody>
        </p:sp>
      </p:grpSp>
      <p:grpSp>
        <p:nvGrpSpPr>
          <p:cNvPr id="5" name="组合 4"/>
          <p:cNvGrpSpPr/>
          <p:nvPr/>
        </p:nvGrpSpPr>
        <p:grpSpPr>
          <a:xfrm>
            <a:off x="5813809" y="3817512"/>
            <a:ext cx="5459033" cy="2107456"/>
            <a:chOff x="5813809" y="3817512"/>
            <a:chExt cx="5459033" cy="2107456"/>
          </a:xfrm>
        </p:grpSpPr>
        <p:sp>
          <p:nvSpPr>
            <p:cNvPr id="10" name="Shape 429"/>
            <p:cNvSpPr/>
            <p:nvPr/>
          </p:nvSpPr>
          <p:spPr>
            <a:xfrm>
              <a:off x="5856918" y="3817512"/>
              <a:ext cx="5415924" cy="2107456"/>
            </a:xfrm>
            <a:prstGeom prst="rect">
              <a:avLst/>
            </a:prstGeom>
            <a:noFill/>
            <a:ln>
              <a:noFill/>
            </a:ln>
          </p:spPr>
          <p:txBody>
            <a:bodyPr lIns="25400" tIns="25400" rIns="25400" bIns="25400" anchor="t" anchorCtr="0">
              <a:noAutofit/>
            </a:bodyPr>
            <a:lstStyle/>
            <a:p>
              <a:pPr>
                <a:lnSpc>
                  <a:spcPct val="120000"/>
                </a:lnSpc>
                <a:buClr>
                  <a:srgbClr val="5E5E5E"/>
                </a:buClr>
                <a:buSzPct val="25000"/>
              </a:pPr>
              <a:r>
                <a:rPr lang="en-US" altLang="zh-CN" sz="1400" dirty="0">
                  <a:solidFill>
                    <a:schemeClr val="bg1">
                      <a:lumMod val="50000"/>
                    </a:schemeClr>
                  </a:solidFill>
                  <a:latin typeface="思源黑体 CN Regular" panose="020B0500000000000000" pitchFamily="34" charset="-122"/>
                  <a:ea typeface="思源黑体 CN Regular" panose="020B0500000000000000" pitchFamily="34" charset="-122"/>
                  <a:cs typeface="Segoe UI Light" panose="020B0502040204020203" pitchFamily="34" charset="0"/>
                  <a:sym typeface="微软雅黑" panose="020B0503020204020204" pitchFamily="34" charset="-122"/>
                </a:rPr>
                <a:t>The setting sun sank deep in the sea but did not see the waves rolling, leaving only a light shadow for people to ponder. Falling rain is the ruin in the night wind, with the early morning looking forward to sliding down the final scar! The rain is full of shame, and the color is light</a:t>
              </a:r>
              <a:endParaRPr lang="it-IT" sz="14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a:sym typeface="Montserrat"/>
              </a:endParaRPr>
            </a:p>
          </p:txBody>
        </p:sp>
        <p:sp>
          <p:nvSpPr>
            <p:cNvPr id="13" name="TextBox 5"/>
            <p:cNvSpPr txBox="1"/>
            <p:nvPr/>
          </p:nvSpPr>
          <p:spPr>
            <a:xfrm>
              <a:off x="5813809" y="5249847"/>
              <a:ext cx="3645199" cy="675121"/>
            </a:xfrm>
            <a:prstGeom prst="rect">
              <a:avLst/>
            </a:prstGeom>
            <a:noFill/>
          </p:spPr>
          <p:txBody>
            <a:bodyPr wrap="square" rtlCol="0">
              <a:spAutoFit/>
            </a:bodyPr>
            <a:lstStyle/>
            <a:p>
              <a:pPr algn="r">
                <a:lnSpc>
                  <a:spcPct val="150000"/>
                </a:lnSpc>
              </a:pPr>
              <a:r>
                <a:rPr lang="zh-CN" altLang="en-US" sz="14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Light" charset="0"/>
                </a:rPr>
                <a:t>点此处输入您的文本内容，或复制粘贴内容。</a:t>
              </a:r>
            </a:p>
            <a:p>
              <a:pPr algn="r">
                <a:lnSpc>
                  <a:spcPct val="150000"/>
                </a:lnSpc>
              </a:pPr>
              <a:r>
                <a:rPr lang="zh-CN" altLang="en-US" sz="14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Light" charset="0"/>
                </a:rPr>
                <a:t>点此处输入您的文本内容，或复制粘贴内容。</a:t>
              </a:r>
              <a:endParaRPr lang="en-US" sz="1400" dirty="0">
                <a:solidFill>
                  <a:schemeClr val="bg1">
                    <a:lumMod val="50000"/>
                  </a:schemeClr>
                </a:solidFill>
                <a:latin typeface="思源黑体 CN Regular" panose="020B0500000000000000" pitchFamily="34" charset="-122"/>
                <a:ea typeface="思源黑体 CN Regular" panose="020B0500000000000000" pitchFamily="34" charset="-122"/>
                <a:cs typeface="Montserrat Light" charset="0"/>
              </a:endParaRPr>
            </a:p>
          </p:txBody>
        </p:sp>
      </p:grpSp>
      <p:grpSp>
        <p:nvGrpSpPr>
          <p:cNvPr id="4" name="组合 3"/>
          <p:cNvGrpSpPr/>
          <p:nvPr/>
        </p:nvGrpSpPr>
        <p:grpSpPr>
          <a:xfrm>
            <a:off x="4633550" y="1043216"/>
            <a:ext cx="4206679" cy="2446736"/>
            <a:chOff x="4633550" y="1043216"/>
            <a:chExt cx="4206679" cy="2446736"/>
          </a:xfrm>
        </p:grpSpPr>
        <p:sp>
          <p:nvSpPr>
            <p:cNvPr id="2" name="菱形 1"/>
            <p:cNvSpPr/>
            <p:nvPr/>
          </p:nvSpPr>
          <p:spPr>
            <a:xfrm>
              <a:off x="4633550" y="1043216"/>
              <a:ext cx="2446736" cy="2446736"/>
            </a:xfrm>
            <a:prstGeom prst="diamond">
              <a:avLst/>
            </a:prstGeom>
            <a:solidFill>
              <a:schemeClr val="bg1"/>
            </a:solidFill>
            <a:ln w="76200">
              <a:noFill/>
            </a:ln>
            <a:effectLst>
              <a:outerShdw blurRad="469900" dist="101600" sx="114000" sy="114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10600030101010101" charset="-122"/>
                <a:ea typeface="思源黑体 CN Light" panose="02010600030101010101" charset="-122"/>
              </a:endParaRPr>
            </a:p>
          </p:txBody>
        </p:sp>
        <p:sp>
          <p:nvSpPr>
            <p:cNvPr id="7" name="菱形 6"/>
            <p:cNvSpPr/>
            <p:nvPr/>
          </p:nvSpPr>
          <p:spPr>
            <a:xfrm>
              <a:off x="6784330" y="1495714"/>
              <a:ext cx="1408200" cy="1408200"/>
            </a:xfrm>
            <a:prstGeom prst="diamond">
              <a:avLst/>
            </a:prstGeom>
            <a:solidFill>
              <a:schemeClr val="accent2">
                <a:lumMod val="60000"/>
                <a:lumOff val="40000"/>
              </a:schemeClr>
            </a:solid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EE2A2"/>
                </a:solidFill>
                <a:latin typeface="思源黑体 CN Light" panose="02010600030101010101" charset="-122"/>
                <a:ea typeface="思源黑体 CN Light" panose="02010600030101010101" charset="-122"/>
              </a:endParaRPr>
            </a:p>
          </p:txBody>
        </p:sp>
        <p:sp>
          <p:nvSpPr>
            <p:cNvPr id="12" name="Shape 428"/>
            <p:cNvSpPr/>
            <p:nvPr/>
          </p:nvSpPr>
          <p:spPr>
            <a:xfrm>
              <a:off x="5093778" y="1990074"/>
              <a:ext cx="3746451" cy="891381"/>
            </a:xfrm>
            <a:prstGeom prst="rect">
              <a:avLst/>
            </a:prstGeom>
            <a:noFill/>
            <a:ln>
              <a:noFill/>
            </a:ln>
          </p:spPr>
          <p:txBody>
            <a:bodyPr lIns="25400" tIns="25400" rIns="25400" bIns="25400" anchor="t" anchorCtr="0">
              <a:noAutofit/>
            </a:bodyPr>
            <a:lstStyle/>
            <a:p>
              <a:pPr>
                <a:buClr>
                  <a:srgbClr val="212121"/>
                </a:buClr>
                <a:buSzPct val="25000"/>
              </a:pPr>
              <a:r>
                <a:rPr lang="zh-CN" altLang="en-US" sz="2935" dirty="0">
                  <a:solidFill>
                    <a:srgbClr val="EF8DAE"/>
                  </a:solidFill>
                  <a:latin typeface="思源黑体 CN Regular" panose="020B0500000000000000" pitchFamily="34" charset="-122"/>
                  <a:ea typeface="思源黑体 CN Regular" panose="020B0500000000000000" pitchFamily="34" charset="-122"/>
                  <a:cs typeface="Montserrat"/>
                  <a:sym typeface="Montserrat"/>
                </a:rPr>
                <a:t>添加标题</a:t>
              </a:r>
              <a:endParaRPr lang="it-IT" sz="2935" dirty="0">
                <a:solidFill>
                  <a:srgbClr val="EF8DAE"/>
                </a:solidFill>
                <a:latin typeface="思源黑体 CN Regular" panose="020B0500000000000000" pitchFamily="34" charset="-122"/>
                <a:ea typeface="思源黑体 CN Regular" panose="020B0500000000000000" pitchFamily="34" charset="-122"/>
                <a:cs typeface="Montserrat"/>
                <a:sym typeface="Montserrat"/>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空心弧 9"/>
          <p:cNvSpPr/>
          <p:nvPr/>
        </p:nvSpPr>
        <p:spPr>
          <a:xfrm>
            <a:off x="632155" y="1248031"/>
            <a:ext cx="11219937" cy="11219937"/>
          </a:xfrm>
          <a:prstGeom prst="blockArc">
            <a:avLst/>
          </a:prstGeom>
          <a:solidFill>
            <a:srgbClr val="F7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2" name="组合 1"/>
          <p:cNvGrpSpPr/>
          <p:nvPr/>
        </p:nvGrpSpPr>
        <p:grpSpPr>
          <a:xfrm>
            <a:off x="716691" y="1972962"/>
            <a:ext cx="4670853" cy="1297460"/>
            <a:chOff x="716691" y="1972962"/>
            <a:chExt cx="4670853" cy="1297460"/>
          </a:xfrm>
        </p:grpSpPr>
        <p:sp>
          <p:nvSpPr>
            <p:cNvPr id="5" name="矩形: 圆角 4"/>
            <p:cNvSpPr/>
            <p:nvPr/>
          </p:nvSpPr>
          <p:spPr>
            <a:xfrm>
              <a:off x="1915295" y="1972962"/>
              <a:ext cx="3472249" cy="1297460"/>
            </a:xfrm>
            <a:prstGeom prst="roundRect">
              <a:avLst/>
            </a:prstGeom>
            <a:solidFill>
              <a:schemeClr val="bg1"/>
            </a:solidFill>
            <a:ln>
              <a:noFill/>
            </a:ln>
            <a:effectLst>
              <a:outerShdw blurRad="469900" sx="113000" sy="113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1400" dirty="0">
                  <a:solidFill>
                    <a:schemeClr val="bg1">
                      <a:lumMod val="50000"/>
                    </a:schemeClr>
                  </a:solidFill>
                  <a:latin typeface="思源黑体 CN Regular" panose="020B0500000000000000" pitchFamily="34" charset="-122"/>
                  <a:ea typeface="思源黑体 CN Regular" panose="020B0500000000000000" pitchFamily="34" charset="-122"/>
                  <a:cs typeface="Segoe UI Light" panose="020B0502040204020203" pitchFamily="34" charset="0"/>
                  <a:sym typeface="微软雅黑" panose="020B0503020204020204" pitchFamily="34" charset="-122"/>
                </a:rPr>
                <a:t>The setting sun sank deep in the sea but did not see the waves rolling. The setting sun sank deep in the sea but did not see the waves rolling</a:t>
              </a:r>
            </a:p>
          </p:txBody>
        </p:sp>
        <p:sp>
          <p:nvSpPr>
            <p:cNvPr id="7" name="椭圆 6"/>
            <p:cNvSpPr/>
            <p:nvPr/>
          </p:nvSpPr>
          <p:spPr>
            <a:xfrm>
              <a:off x="716691" y="2102708"/>
              <a:ext cx="1037967" cy="1037967"/>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815350" y="2894912"/>
              <a:ext cx="745717" cy="369332"/>
            </a:xfrm>
            <a:prstGeom prst="rect">
              <a:avLst/>
            </a:prstGeom>
            <a:noFill/>
          </p:spPr>
          <p:txBody>
            <a:bodyPr wrap="none" rtlCol="0">
              <a:spAutoFit/>
            </a:bodyPr>
            <a:lstStyle/>
            <a:p>
              <a:r>
                <a:rPr lang="en-US" altLang="zh-CN" dirty="0">
                  <a:solidFill>
                    <a:schemeClr val="bg1">
                      <a:lumMod val="50000"/>
                    </a:schemeClr>
                  </a:solidFill>
                </a:rPr>
                <a:t>MR LI</a:t>
              </a:r>
              <a:endParaRPr lang="zh-CN" altLang="en-US" dirty="0">
                <a:solidFill>
                  <a:schemeClr val="bg1">
                    <a:lumMod val="50000"/>
                  </a:schemeClr>
                </a:solidFill>
              </a:endParaRPr>
            </a:p>
          </p:txBody>
        </p:sp>
      </p:grpSp>
      <p:grpSp>
        <p:nvGrpSpPr>
          <p:cNvPr id="3" name="组合 2"/>
          <p:cNvGrpSpPr/>
          <p:nvPr/>
        </p:nvGrpSpPr>
        <p:grpSpPr>
          <a:xfrm>
            <a:off x="716690" y="4104505"/>
            <a:ext cx="4670855" cy="1754658"/>
            <a:chOff x="716690" y="4104505"/>
            <a:chExt cx="4670855" cy="1754658"/>
          </a:xfrm>
        </p:grpSpPr>
        <p:sp>
          <p:nvSpPr>
            <p:cNvPr id="53" name="矩形: 圆角 52"/>
            <p:cNvSpPr/>
            <p:nvPr/>
          </p:nvSpPr>
          <p:spPr>
            <a:xfrm>
              <a:off x="1915296" y="4104505"/>
              <a:ext cx="3472249" cy="1297460"/>
            </a:xfrm>
            <a:prstGeom prst="roundRect">
              <a:avLst/>
            </a:prstGeom>
            <a:solidFill>
              <a:schemeClr val="bg1"/>
            </a:solidFill>
            <a:ln>
              <a:noFill/>
            </a:ln>
            <a:effectLst>
              <a:outerShdw blurRad="469900" sx="113000" sy="113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lumMod val="50000"/>
                    </a:schemeClr>
                  </a:solidFill>
                  <a:latin typeface="思源黑体 CN Regular" panose="020B0500000000000000" pitchFamily="34" charset="-122"/>
                  <a:ea typeface="思源黑体 CN Regular" panose="020B0500000000000000" pitchFamily="34" charset="-122"/>
                  <a:cs typeface="Segoe UI Light" panose="020B0502040204020203" pitchFamily="34" charset="0"/>
                  <a:sym typeface="微软雅黑" panose="020B0503020204020204" pitchFamily="34" charset="-122"/>
                </a:rPr>
                <a:t>The setting sun sank deep in the sea but did not see the waves rolling. The setting sun sank deep in the sea but did not see the waves rolling</a:t>
              </a:r>
            </a:p>
          </p:txBody>
        </p:sp>
        <p:sp>
          <p:nvSpPr>
            <p:cNvPr id="67" name="椭圆 66"/>
            <p:cNvSpPr/>
            <p:nvPr/>
          </p:nvSpPr>
          <p:spPr>
            <a:xfrm>
              <a:off x="716690" y="4363998"/>
              <a:ext cx="1037967" cy="1037967"/>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文本框 68"/>
            <p:cNvSpPr txBox="1"/>
            <p:nvPr/>
          </p:nvSpPr>
          <p:spPr>
            <a:xfrm>
              <a:off x="871723" y="5489831"/>
              <a:ext cx="745717" cy="369332"/>
            </a:xfrm>
            <a:prstGeom prst="rect">
              <a:avLst/>
            </a:prstGeom>
            <a:noFill/>
          </p:spPr>
          <p:txBody>
            <a:bodyPr wrap="none" rtlCol="0">
              <a:spAutoFit/>
            </a:bodyPr>
            <a:lstStyle/>
            <a:p>
              <a:r>
                <a:rPr lang="en-US" altLang="zh-CN" dirty="0">
                  <a:solidFill>
                    <a:schemeClr val="bg1">
                      <a:lumMod val="50000"/>
                    </a:schemeClr>
                  </a:solidFill>
                </a:rPr>
                <a:t>MR LI</a:t>
              </a:r>
              <a:endParaRPr lang="zh-CN" altLang="en-US" dirty="0">
                <a:solidFill>
                  <a:schemeClr val="bg1">
                    <a:lumMod val="50000"/>
                  </a:schemeClr>
                </a:solidFill>
              </a:endParaRPr>
            </a:p>
          </p:txBody>
        </p:sp>
      </p:grpSp>
      <p:grpSp>
        <p:nvGrpSpPr>
          <p:cNvPr id="6" name="组合 5"/>
          <p:cNvGrpSpPr/>
          <p:nvPr/>
        </p:nvGrpSpPr>
        <p:grpSpPr>
          <a:xfrm>
            <a:off x="5983256" y="4104505"/>
            <a:ext cx="4742409" cy="1670222"/>
            <a:chOff x="5983256" y="4104505"/>
            <a:chExt cx="4742409" cy="1670222"/>
          </a:xfrm>
        </p:grpSpPr>
        <p:sp>
          <p:nvSpPr>
            <p:cNvPr id="56" name="矩形: 圆角 55"/>
            <p:cNvSpPr/>
            <p:nvPr/>
          </p:nvSpPr>
          <p:spPr>
            <a:xfrm>
              <a:off x="7253416" y="4104505"/>
              <a:ext cx="3472249" cy="1297460"/>
            </a:xfrm>
            <a:prstGeom prst="roundRect">
              <a:avLst/>
            </a:prstGeom>
            <a:solidFill>
              <a:schemeClr val="bg1"/>
            </a:solidFill>
            <a:ln>
              <a:noFill/>
            </a:ln>
            <a:effectLst>
              <a:outerShdw blurRad="469900" sx="113000" sy="113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lumMod val="50000"/>
                    </a:schemeClr>
                  </a:solidFill>
                  <a:latin typeface="思源黑体 CN Regular" panose="020B0500000000000000" pitchFamily="34" charset="-122"/>
                  <a:ea typeface="思源黑体 CN Regular" panose="020B0500000000000000" pitchFamily="34" charset="-122"/>
                  <a:cs typeface="Segoe UI Light" panose="020B0502040204020203" pitchFamily="34" charset="0"/>
                  <a:sym typeface="微软雅黑" panose="020B0503020204020204" pitchFamily="34" charset="-122"/>
                </a:rPr>
                <a:t>The setting sun sank deep in the sea but did not see the waves rolling. The setting sun sank deep in the sea but did not see the waves rolling</a:t>
              </a:r>
            </a:p>
          </p:txBody>
        </p:sp>
        <p:sp>
          <p:nvSpPr>
            <p:cNvPr id="68" name="椭圆 67"/>
            <p:cNvSpPr/>
            <p:nvPr/>
          </p:nvSpPr>
          <p:spPr>
            <a:xfrm>
              <a:off x="5983256" y="4363997"/>
              <a:ext cx="1037967" cy="1037967"/>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文本框 69"/>
            <p:cNvSpPr txBox="1"/>
            <p:nvPr/>
          </p:nvSpPr>
          <p:spPr>
            <a:xfrm>
              <a:off x="6129380" y="5405395"/>
              <a:ext cx="745717" cy="369332"/>
            </a:xfrm>
            <a:prstGeom prst="rect">
              <a:avLst/>
            </a:prstGeom>
            <a:noFill/>
          </p:spPr>
          <p:txBody>
            <a:bodyPr wrap="none" rtlCol="0">
              <a:spAutoFit/>
            </a:bodyPr>
            <a:lstStyle/>
            <a:p>
              <a:r>
                <a:rPr lang="en-US" altLang="zh-CN" dirty="0">
                  <a:solidFill>
                    <a:schemeClr val="bg1">
                      <a:lumMod val="50000"/>
                    </a:schemeClr>
                  </a:solidFill>
                </a:rPr>
                <a:t>MR LI</a:t>
              </a:r>
              <a:endParaRPr lang="zh-CN" altLang="en-US" dirty="0">
                <a:solidFill>
                  <a:schemeClr val="bg1">
                    <a:lumMod val="50000"/>
                  </a:schemeClr>
                </a:solidFill>
              </a:endParaRPr>
            </a:p>
          </p:txBody>
        </p:sp>
      </p:grpSp>
      <p:grpSp>
        <p:nvGrpSpPr>
          <p:cNvPr id="4" name="组合 3"/>
          <p:cNvGrpSpPr/>
          <p:nvPr/>
        </p:nvGrpSpPr>
        <p:grpSpPr>
          <a:xfrm>
            <a:off x="6082661" y="1925594"/>
            <a:ext cx="4643004" cy="1344828"/>
            <a:chOff x="6082661" y="1925594"/>
            <a:chExt cx="4643004" cy="1344828"/>
          </a:xfrm>
        </p:grpSpPr>
        <p:sp>
          <p:nvSpPr>
            <p:cNvPr id="65" name="矩形: 圆角 64"/>
            <p:cNvSpPr/>
            <p:nvPr/>
          </p:nvSpPr>
          <p:spPr>
            <a:xfrm>
              <a:off x="7253416" y="1972962"/>
              <a:ext cx="3472249" cy="1297460"/>
            </a:xfrm>
            <a:prstGeom prst="roundRect">
              <a:avLst/>
            </a:prstGeom>
            <a:solidFill>
              <a:schemeClr val="bg1"/>
            </a:solidFill>
            <a:ln>
              <a:noFill/>
            </a:ln>
            <a:effectLst>
              <a:outerShdw blurRad="469900" sx="113000" sy="113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lumMod val="50000"/>
                    </a:schemeClr>
                  </a:solidFill>
                  <a:latin typeface="思源黑体 CN Regular" panose="020B0500000000000000" pitchFamily="34" charset="-122"/>
                  <a:ea typeface="思源黑体 CN Regular" panose="020B0500000000000000" pitchFamily="34" charset="-122"/>
                  <a:cs typeface="Segoe UI Light" panose="020B0502040204020203" pitchFamily="34" charset="0"/>
                  <a:sym typeface="微软雅黑" panose="020B0503020204020204" pitchFamily="34" charset="-122"/>
                </a:rPr>
                <a:t>The setting sun sank deep in the sea but did not see the waves rolling. The setting sun sank deep in the sea but did not see the waves rolling</a:t>
              </a:r>
            </a:p>
          </p:txBody>
        </p:sp>
        <p:sp>
          <p:nvSpPr>
            <p:cNvPr id="66" name="椭圆 65"/>
            <p:cNvSpPr/>
            <p:nvPr/>
          </p:nvSpPr>
          <p:spPr>
            <a:xfrm>
              <a:off x="6082661" y="1925594"/>
              <a:ext cx="1037967" cy="1037967"/>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文本框 70"/>
            <p:cNvSpPr txBox="1"/>
            <p:nvPr/>
          </p:nvSpPr>
          <p:spPr>
            <a:xfrm>
              <a:off x="6242124" y="2894912"/>
              <a:ext cx="745717" cy="369332"/>
            </a:xfrm>
            <a:prstGeom prst="rect">
              <a:avLst/>
            </a:prstGeom>
            <a:noFill/>
          </p:spPr>
          <p:txBody>
            <a:bodyPr wrap="none" rtlCol="0">
              <a:spAutoFit/>
            </a:bodyPr>
            <a:lstStyle/>
            <a:p>
              <a:r>
                <a:rPr lang="en-US" altLang="zh-CN" dirty="0">
                  <a:solidFill>
                    <a:schemeClr val="bg1">
                      <a:lumMod val="50000"/>
                    </a:schemeClr>
                  </a:solidFill>
                </a:rPr>
                <a:t>MR LI</a:t>
              </a:r>
              <a:endParaRPr lang="zh-CN" altLang="en-US" dirty="0">
                <a:solidFill>
                  <a:schemeClr val="bg1">
                    <a:lumMod val="50000"/>
                  </a:schemeClr>
                </a:solidFill>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9220" y="-1532238"/>
            <a:ext cx="9144001" cy="6858000"/>
          </a:xfrm>
          <a:prstGeom prst="rect">
            <a:avLst/>
          </a:prstGeom>
        </p:spPr>
      </p:pic>
      <p:grpSp>
        <p:nvGrpSpPr>
          <p:cNvPr id="4" name="组合 3"/>
          <p:cNvGrpSpPr/>
          <p:nvPr/>
        </p:nvGrpSpPr>
        <p:grpSpPr>
          <a:xfrm>
            <a:off x="4064047" y="3771802"/>
            <a:ext cx="3801979" cy="3086198"/>
            <a:chOff x="4064047" y="3771802"/>
            <a:chExt cx="3801979" cy="3086198"/>
          </a:xfrm>
        </p:grpSpPr>
        <p:sp>
          <p:nvSpPr>
            <p:cNvPr id="2" name="TextBox 46"/>
            <p:cNvSpPr txBox="1"/>
            <p:nvPr/>
          </p:nvSpPr>
          <p:spPr>
            <a:xfrm>
              <a:off x="4064047" y="4486260"/>
              <a:ext cx="3801979" cy="2371740"/>
            </a:xfrm>
            <a:prstGeom prst="rect">
              <a:avLst/>
            </a:prstGeom>
            <a:noFill/>
          </p:spPr>
          <p:txBody>
            <a:bodyPr wrap="square" rtlCol="0">
              <a:spAutoFit/>
            </a:bodyPr>
            <a:lstStyle/>
            <a:p>
              <a:pPr algn="ctr">
                <a:lnSpc>
                  <a:spcPct val="120000"/>
                </a:lnSpc>
              </a:pPr>
              <a:r>
                <a:rPr lang="en-US" altLang="zh-CN" sz="1400" dirty="0">
                  <a:solidFill>
                    <a:schemeClr val="bg1">
                      <a:lumMod val="50000"/>
                    </a:schemeClr>
                  </a:solidFill>
                  <a:latin typeface="思源黑体 CN Regular" panose="020B0500000000000000" pitchFamily="34" charset="-122"/>
                  <a:ea typeface="思源黑体 CN Regular" panose="020B0500000000000000" pitchFamily="34" charset="-122"/>
                  <a:cs typeface="Segoe UI Light" panose="020B0502040204020203" pitchFamily="34" charset="0"/>
                  <a:sym typeface="微软雅黑" panose="020B0503020204020204" pitchFamily="34" charset="-122"/>
                </a:rPr>
                <a:t>The setting sun sank deep in the sea but did not see the waves rolling. The setting sun sank deep in the sea but did not see the waves rolling</a:t>
              </a:r>
            </a:p>
            <a:p>
              <a:pPr algn="ctr">
                <a:lnSpc>
                  <a:spcPct val="120000"/>
                </a:lnSpc>
              </a:pPr>
              <a:r>
                <a:rPr lang="en-US" altLang="zh-CN" sz="1400" dirty="0">
                  <a:solidFill>
                    <a:schemeClr val="bg1">
                      <a:lumMod val="50000"/>
                    </a:schemeClr>
                  </a:solidFill>
                  <a:latin typeface="思源黑体 CN Regular" panose="020B0500000000000000" pitchFamily="34" charset="-122"/>
                  <a:ea typeface="思源黑体 CN Regular" panose="020B0500000000000000" pitchFamily="34" charset="-122"/>
                  <a:cs typeface="Segoe UI Light" panose="020B0502040204020203" pitchFamily="34" charset="0"/>
                  <a:sym typeface="微软雅黑" panose="020B0503020204020204" pitchFamily="34" charset="-122"/>
                </a:rPr>
                <a:t>The setting sun sank deep in the sea but did not see the waves rolling</a:t>
              </a:r>
            </a:p>
            <a:p>
              <a:pPr algn="ctr">
                <a:lnSpc>
                  <a:spcPct val="120000"/>
                </a:lnSpc>
              </a:pPr>
              <a:r>
                <a:rPr lang="en-US" altLang="zh-CN" sz="1400" dirty="0">
                  <a:solidFill>
                    <a:schemeClr val="bg1">
                      <a:lumMod val="50000"/>
                    </a:schemeClr>
                  </a:solidFill>
                  <a:latin typeface="思源黑体 CN Regular" panose="020B0500000000000000" pitchFamily="34" charset="-122"/>
                  <a:ea typeface="思源黑体 CN Regular" panose="020B0500000000000000" pitchFamily="34" charset="-122"/>
                  <a:cs typeface="Segoe UI Light" panose="020B0502040204020203" pitchFamily="34" charset="0"/>
                  <a:sym typeface="微软雅黑" panose="020B0503020204020204" pitchFamily="34" charset="-122"/>
                </a:rPr>
                <a:t>The setting sun sank deep in the sea but did not see the waves rolling</a:t>
              </a:r>
            </a:p>
            <a:p>
              <a:pPr algn="ctr">
                <a:lnSpc>
                  <a:spcPct val="120000"/>
                </a:lnSpc>
              </a:pPr>
              <a:endParaRPr lang="en-US" altLang="zh-CN" sz="1400" dirty="0">
                <a:solidFill>
                  <a:schemeClr val="bg1">
                    <a:lumMod val="50000"/>
                  </a:schemeClr>
                </a:solidFill>
                <a:latin typeface="思源黑体 CN Regular" panose="020B0500000000000000" pitchFamily="34" charset="-122"/>
                <a:ea typeface="思源黑体 CN Regular" panose="020B0500000000000000" pitchFamily="34" charset="-122"/>
                <a:cs typeface="Segoe UI Light" panose="020B0502040204020203" pitchFamily="34" charset="0"/>
                <a:sym typeface="微软雅黑" panose="020B0503020204020204" pitchFamily="34" charset="-122"/>
              </a:endParaRPr>
            </a:p>
          </p:txBody>
        </p:sp>
        <p:sp>
          <p:nvSpPr>
            <p:cNvPr id="3" name="TextBox 47"/>
            <p:cNvSpPr txBox="1"/>
            <p:nvPr/>
          </p:nvSpPr>
          <p:spPr>
            <a:xfrm>
              <a:off x="4064047" y="3771802"/>
              <a:ext cx="3801979" cy="605230"/>
            </a:xfrm>
            <a:prstGeom prst="rect">
              <a:avLst/>
            </a:prstGeom>
            <a:noFill/>
            <a:effectLst/>
          </p:spPr>
          <p:txBody>
            <a:bodyPr wrap="square" rtlCol="0">
              <a:spAutoFit/>
            </a:bodyPr>
            <a:lstStyle/>
            <a:p>
              <a:pPr algn="ctr"/>
              <a:r>
                <a:rPr lang="zh-CN" altLang="en-US" sz="3335" dirty="0">
                  <a:solidFill>
                    <a:schemeClr val="bg1">
                      <a:lumMod val="50000"/>
                    </a:schemeClr>
                  </a:solidFill>
                  <a:latin typeface="思源黑体 CN Regular" panose="020B0500000000000000" pitchFamily="34" charset="-122"/>
                  <a:ea typeface="思源黑体 CN Regular" panose="020B0500000000000000" pitchFamily="34" charset="-122"/>
                  <a:cs typeface="Open Sans" panose="020B0606030504020204" pitchFamily="34" charset="0"/>
                </a:rPr>
                <a:t>添加标题</a:t>
              </a:r>
              <a:endParaRPr lang="fr-CA" sz="3335" dirty="0">
                <a:solidFill>
                  <a:schemeClr val="bg1">
                    <a:lumMod val="50000"/>
                  </a:schemeClr>
                </a:solidFill>
                <a:latin typeface="思源黑体 CN Regular" panose="020B0500000000000000" pitchFamily="34" charset="-122"/>
                <a:ea typeface="思源黑体 CN Regular" panose="020B0500000000000000" pitchFamily="34" charset="-122"/>
                <a:cs typeface="Open Sans" panose="020B0606030504020204" pitchFamily="34"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34"/>
          <p:cNvCxnSpPr/>
          <p:nvPr/>
        </p:nvCxnSpPr>
        <p:spPr>
          <a:xfrm flipH="1">
            <a:off x="2809433" y="1530351"/>
            <a:ext cx="5210175" cy="5211763"/>
          </a:xfrm>
          <a:prstGeom prst="line">
            <a:avLst/>
          </a:prstGeom>
          <a:ln w="38100">
            <a:solidFill>
              <a:srgbClr val="EF8DAE">
                <a:alpha val="36000"/>
              </a:srgbClr>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1115178" y="925027"/>
            <a:ext cx="4150045" cy="4150045"/>
            <a:chOff x="2062443" y="1147763"/>
            <a:chExt cx="3112534" cy="3112534"/>
          </a:xfrm>
          <a:blipFill>
            <a:blip r:embed="rId3"/>
            <a:stretch>
              <a:fillRect/>
            </a:stretch>
          </a:blipFill>
        </p:grpSpPr>
        <p:sp>
          <p:nvSpPr>
            <p:cNvPr id="18" name="Diamond 6"/>
            <p:cNvSpPr/>
            <p:nvPr/>
          </p:nvSpPr>
          <p:spPr>
            <a:xfrm>
              <a:off x="2062443" y="1147763"/>
              <a:ext cx="3112534" cy="311253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chemeClr val="tx2"/>
                </a:solidFill>
                <a:latin typeface="思源黑体 CN Regular" panose="020B0500000000000000" pitchFamily="34" charset="-122"/>
                <a:ea typeface="思源黑体 CN Regular" panose="020B0500000000000000" pitchFamily="34" charset="-122"/>
              </a:endParaRPr>
            </a:p>
          </p:txBody>
        </p:sp>
        <p:sp>
          <p:nvSpPr>
            <p:cNvPr id="19" name="Diamond 33"/>
            <p:cNvSpPr/>
            <p:nvPr/>
          </p:nvSpPr>
          <p:spPr>
            <a:xfrm>
              <a:off x="3381851" y="3249216"/>
              <a:ext cx="461963" cy="461963"/>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chemeClr val="tx2"/>
                </a:solidFill>
                <a:latin typeface="思源黑体 CN Regular" panose="020B0500000000000000" pitchFamily="34" charset="-122"/>
                <a:ea typeface="思源黑体 CN Regular" panose="020B0500000000000000" pitchFamily="34" charset="-122"/>
              </a:endParaRPr>
            </a:p>
          </p:txBody>
        </p:sp>
      </p:grpSp>
      <p:sp>
        <p:nvSpPr>
          <p:cNvPr id="5" name="TextBox 27"/>
          <p:cNvSpPr txBox="1"/>
          <p:nvPr/>
        </p:nvSpPr>
        <p:spPr>
          <a:xfrm>
            <a:off x="9915515" y="915989"/>
            <a:ext cx="1609736" cy="1200329"/>
          </a:xfrm>
          <a:prstGeom prst="rect">
            <a:avLst/>
          </a:prstGeom>
          <a:noFill/>
        </p:spPr>
        <p:txBody>
          <a:bodyPr wrap="none">
            <a:spAutoFit/>
          </a:bodyPr>
          <a:lstStyle/>
          <a:p>
            <a:pPr algn="r">
              <a:defRPr/>
            </a:pPr>
            <a:r>
              <a:rPr lang="en-US" sz="7200" b="1" dirty="0">
                <a:solidFill>
                  <a:schemeClr val="bg1">
                    <a:lumMod val="95000"/>
                  </a:schemeClr>
                </a:solidFill>
                <a:latin typeface="思源黑体 CN Regular" panose="020B0500000000000000" pitchFamily="34" charset="-122"/>
                <a:ea typeface="思源黑体 CN Regular" panose="020B0500000000000000" pitchFamily="34" charset="-122"/>
                <a:cs typeface="Montserrat" charset="0"/>
              </a:rPr>
              <a:t>left</a:t>
            </a:r>
          </a:p>
        </p:txBody>
      </p:sp>
      <p:sp>
        <p:nvSpPr>
          <p:cNvPr id="6" name="TextBox 28"/>
          <p:cNvSpPr txBox="1"/>
          <p:nvPr/>
        </p:nvSpPr>
        <p:spPr>
          <a:xfrm>
            <a:off x="9115703" y="1516065"/>
            <a:ext cx="2236510" cy="1323439"/>
          </a:xfrm>
          <a:prstGeom prst="rect">
            <a:avLst/>
          </a:prstGeom>
          <a:noFill/>
        </p:spPr>
        <p:txBody>
          <a:bodyPr wrap="none">
            <a:spAutoFit/>
          </a:bodyPr>
          <a:lstStyle/>
          <a:p>
            <a:pPr algn="r">
              <a:defRPr/>
            </a:pPr>
            <a:r>
              <a:rPr lang="en-US" altLang="zh-CN" sz="4000" dirty="0">
                <a:solidFill>
                  <a:schemeClr val="tx2"/>
                </a:solidFill>
                <a:latin typeface="思源黑体 CN Regular" panose="020B0500000000000000" pitchFamily="34" charset="-122"/>
                <a:ea typeface="思源黑体 CN Regular" panose="020B0500000000000000" pitchFamily="34" charset="-122"/>
                <a:cs typeface="Arvo" charset="0"/>
              </a:rPr>
              <a:t>EAM</a:t>
            </a:r>
          </a:p>
          <a:p>
            <a:pPr algn="r">
              <a:defRPr/>
            </a:pPr>
            <a:r>
              <a:rPr lang="zh-CN" altLang="en-US" sz="4000" dirty="0">
                <a:solidFill>
                  <a:schemeClr val="tx2"/>
                </a:solidFill>
                <a:latin typeface="思源黑体 CN Regular" panose="020B0500000000000000" pitchFamily="34" charset="-122"/>
                <a:ea typeface="思源黑体 CN Regular" panose="020B0500000000000000" pitchFamily="34" charset="-122"/>
                <a:cs typeface="Arvo" charset="0"/>
              </a:rPr>
              <a:t>添加标题</a:t>
            </a:r>
            <a:endParaRPr lang="en-US" sz="4000" dirty="0">
              <a:solidFill>
                <a:schemeClr val="tx2"/>
              </a:solidFill>
              <a:latin typeface="思源黑体 CN Regular" panose="020B0500000000000000" pitchFamily="34" charset="-122"/>
              <a:ea typeface="思源黑体 CN Regular" panose="020B0500000000000000" pitchFamily="34" charset="-122"/>
              <a:cs typeface="Arvo" charset="0"/>
            </a:endParaRPr>
          </a:p>
        </p:txBody>
      </p:sp>
      <p:sp>
        <p:nvSpPr>
          <p:cNvPr id="7" name="Rectangle 29"/>
          <p:cNvSpPr/>
          <p:nvPr/>
        </p:nvSpPr>
        <p:spPr>
          <a:xfrm>
            <a:off x="10569575" y="3028949"/>
            <a:ext cx="636588" cy="444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chemeClr val="tx2"/>
              </a:solidFill>
              <a:latin typeface="思源黑体 CN Regular" panose="020B0500000000000000" pitchFamily="34" charset="-122"/>
              <a:ea typeface="思源黑体 CN Regular" panose="020B0500000000000000" pitchFamily="34" charset="-122"/>
            </a:endParaRPr>
          </a:p>
        </p:txBody>
      </p:sp>
      <p:sp>
        <p:nvSpPr>
          <p:cNvPr id="13" name="TextBox 13"/>
          <p:cNvSpPr txBox="1"/>
          <p:nvPr/>
        </p:nvSpPr>
        <p:spPr>
          <a:xfrm>
            <a:off x="7614473" y="4122153"/>
            <a:ext cx="1799483" cy="370486"/>
          </a:xfrm>
          <a:prstGeom prst="rect">
            <a:avLst/>
          </a:prstGeom>
          <a:noFill/>
          <a:ln>
            <a:noFill/>
          </a:ln>
        </p:spPr>
        <p:txBody>
          <a:bodyPr wrap="square" rtlCol="0">
            <a:spAutoFit/>
          </a:bodyPr>
          <a:lstStyle/>
          <a:p>
            <a:pPr>
              <a:lnSpc>
                <a:spcPct val="150000"/>
              </a:lnSpc>
              <a:defRPr/>
            </a:pPr>
            <a:r>
              <a:rPr lang="zh-CN" altLang="en-US" sz="1500" b="1" dirty="0">
                <a:solidFill>
                  <a:srgbClr val="44546A"/>
                </a:solidFill>
                <a:latin typeface="思源黑体 CN Regular" panose="020B0500000000000000" pitchFamily="34" charset="-122"/>
                <a:ea typeface="思源黑体 CN Regular" panose="020B0500000000000000" pitchFamily="34" charset="-122"/>
              </a:rPr>
              <a:t>任意修改</a:t>
            </a:r>
            <a:endParaRPr lang="en-US" sz="1500" b="1" dirty="0">
              <a:solidFill>
                <a:srgbClr val="44546A"/>
              </a:solidFill>
              <a:latin typeface="思源黑体 CN Regular" panose="020B0500000000000000" pitchFamily="34" charset="-122"/>
              <a:ea typeface="思源黑体 CN Regular" panose="020B0500000000000000" pitchFamily="34" charset="-122"/>
            </a:endParaRPr>
          </a:p>
        </p:txBody>
      </p:sp>
      <p:sp>
        <p:nvSpPr>
          <p:cNvPr id="14" name="Rectangle 30"/>
          <p:cNvSpPr/>
          <p:nvPr/>
        </p:nvSpPr>
        <p:spPr>
          <a:xfrm>
            <a:off x="7161130" y="4680325"/>
            <a:ext cx="1955563" cy="1079078"/>
          </a:xfrm>
          <a:prstGeom prst="rect">
            <a:avLst/>
          </a:prstGeom>
        </p:spPr>
        <p:txBody>
          <a:bodyPr wrap="square">
            <a:spAutoFit/>
          </a:bodyPr>
          <a:lstStyle/>
          <a:p>
            <a:pPr algn="ctr">
              <a:lnSpc>
                <a:spcPct val="120000"/>
              </a:lnSpc>
            </a:pPr>
            <a:r>
              <a:rPr lang="en-US" sz="1400" dirty="0">
                <a:solidFill>
                  <a:schemeClr val="bg1">
                    <a:lumMod val="50000"/>
                  </a:schemeClr>
                </a:solidFill>
                <a:latin typeface="思源黑体 CN Regular" panose="020B0500000000000000" pitchFamily="34" charset="-122"/>
                <a:ea typeface="思源黑体 CN Regular" panose="020B0500000000000000" pitchFamily="34" charset="-122"/>
                <a:cs typeface="Segoe UI Light" panose="020B0502040204020203" pitchFamily="34" charset="0"/>
                <a:sym typeface="微软雅黑" panose="020B0503020204020204" pitchFamily="34" charset="-122"/>
              </a:rPr>
              <a:t>The setting sun sank deep in the sea but did not see the waves rolling</a:t>
            </a:r>
          </a:p>
        </p:txBody>
      </p:sp>
      <p:sp>
        <p:nvSpPr>
          <p:cNvPr id="15" name="TextBox 13"/>
          <p:cNvSpPr txBox="1"/>
          <p:nvPr/>
        </p:nvSpPr>
        <p:spPr>
          <a:xfrm>
            <a:off x="10294509" y="4122153"/>
            <a:ext cx="1799483" cy="370486"/>
          </a:xfrm>
          <a:prstGeom prst="rect">
            <a:avLst/>
          </a:prstGeom>
          <a:noFill/>
          <a:ln>
            <a:noFill/>
          </a:ln>
        </p:spPr>
        <p:txBody>
          <a:bodyPr wrap="square" rtlCol="0">
            <a:spAutoFit/>
          </a:bodyPr>
          <a:lstStyle/>
          <a:p>
            <a:pPr>
              <a:lnSpc>
                <a:spcPct val="150000"/>
              </a:lnSpc>
              <a:defRPr/>
            </a:pPr>
            <a:r>
              <a:rPr lang="zh-CN" altLang="en-US" sz="1500" b="1" dirty="0">
                <a:solidFill>
                  <a:srgbClr val="44546A"/>
                </a:solidFill>
                <a:latin typeface="思源黑体 CN Regular" panose="020B0500000000000000" pitchFamily="34" charset="-122"/>
                <a:ea typeface="思源黑体 CN Regular" panose="020B0500000000000000" pitchFamily="34" charset="-122"/>
              </a:rPr>
              <a:t>任意修改</a:t>
            </a:r>
            <a:endParaRPr lang="en-US" sz="1500" b="1" dirty="0">
              <a:solidFill>
                <a:srgbClr val="44546A"/>
              </a:solidFill>
              <a:latin typeface="思源黑体 CN Regular" panose="020B0500000000000000" pitchFamily="34" charset="-122"/>
              <a:ea typeface="思源黑体 CN Regular" panose="020B0500000000000000" pitchFamily="34" charset="-122"/>
            </a:endParaRPr>
          </a:p>
        </p:txBody>
      </p:sp>
      <p:sp>
        <p:nvSpPr>
          <p:cNvPr id="16" name="Rectangle 30"/>
          <p:cNvSpPr/>
          <p:nvPr/>
        </p:nvSpPr>
        <p:spPr>
          <a:xfrm>
            <a:off x="9915515" y="4696210"/>
            <a:ext cx="1955563" cy="1079078"/>
          </a:xfrm>
          <a:prstGeom prst="rect">
            <a:avLst/>
          </a:prstGeom>
        </p:spPr>
        <p:txBody>
          <a:bodyPr wrap="square">
            <a:spAutoFit/>
          </a:bodyPr>
          <a:lstStyle/>
          <a:p>
            <a:pPr algn="ctr">
              <a:lnSpc>
                <a:spcPct val="120000"/>
              </a:lnSpc>
            </a:pPr>
            <a:r>
              <a:rPr lang="en-US" sz="1400" dirty="0">
                <a:solidFill>
                  <a:schemeClr val="bg1">
                    <a:lumMod val="50000"/>
                  </a:schemeClr>
                </a:solidFill>
                <a:latin typeface="思源黑体 CN Regular" panose="020B0500000000000000" pitchFamily="34" charset="-122"/>
                <a:ea typeface="思源黑体 CN Regular" panose="020B0500000000000000" pitchFamily="34" charset="-122"/>
                <a:cs typeface="Segoe UI Light" panose="020B0502040204020203" pitchFamily="34" charset="0"/>
                <a:sym typeface="微软雅黑" panose="020B0503020204020204" pitchFamily="34" charset="-122"/>
              </a:rPr>
              <a:t>The setting sun sank deep in the sea but did not see the waves rolling</a:t>
            </a:r>
          </a:p>
        </p:txBody>
      </p:sp>
      <p:grpSp>
        <p:nvGrpSpPr>
          <p:cNvPr id="2" name="组合 1"/>
          <p:cNvGrpSpPr/>
          <p:nvPr/>
        </p:nvGrpSpPr>
        <p:grpSpPr>
          <a:xfrm>
            <a:off x="2348396" y="-976499"/>
            <a:ext cx="6541903" cy="7894543"/>
            <a:chOff x="2348396" y="-976499"/>
            <a:chExt cx="6541903" cy="7894543"/>
          </a:xfrm>
        </p:grpSpPr>
        <p:grpSp>
          <p:nvGrpSpPr>
            <p:cNvPr id="20" name="组合 19"/>
            <p:cNvGrpSpPr/>
            <p:nvPr/>
          </p:nvGrpSpPr>
          <p:grpSpPr>
            <a:xfrm>
              <a:off x="2348396" y="-976499"/>
              <a:ext cx="6541903" cy="7894543"/>
              <a:chOff x="1445000" y="-2209728"/>
              <a:chExt cx="4906428" cy="5920907"/>
            </a:xfrm>
            <a:blipFill>
              <a:blip r:embed="rId4"/>
              <a:stretch>
                <a:fillRect/>
              </a:stretch>
            </a:blipFill>
          </p:grpSpPr>
          <p:sp>
            <p:nvSpPr>
              <p:cNvPr id="21" name="Diamond 6"/>
              <p:cNvSpPr/>
              <p:nvPr/>
            </p:nvSpPr>
            <p:spPr>
              <a:xfrm>
                <a:off x="1445000" y="-2209728"/>
                <a:ext cx="4906428" cy="49064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chemeClr val="tx2"/>
                  </a:solidFill>
                  <a:latin typeface="思源黑体 CN Regular" panose="020B0500000000000000" pitchFamily="34" charset="-122"/>
                  <a:ea typeface="思源黑体 CN Regular" panose="020B0500000000000000" pitchFamily="34" charset="-122"/>
                </a:endParaRPr>
              </a:p>
            </p:txBody>
          </p:sp>
          <p:sp>
            <p:nvSpPr>
              <p:cNvPr id="22" name="Diamond 33"/>
              <p:cNvSpPr/>
              <p:nvPr/>
            </p:nvSpPr>
            <p:spPr>
              <a:xfrm>
                <a:off x="3381851" y="3249216"/>
                <a:ext cx="461963" cy="461963"/>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chemeClr val="tx2"/>
                  </a:solidFill>
                  <a:latin typeface="思源黑体 CN Regular" panose="020B0500000000000000" pitchFamily="34" charset="-122"/>
                  <a:ea typeface="思源黑体 CN Regular" panose="020B0500000000000000" pitchFamily="34" charset="-122"/>
                </a:endParaRPr>
              </a:p>
            </p:txBody>
          </p:sp>
        </p:grpSp>
        <p:cxnSp>
          <p:nvCxnSpPr>
            <p:cNvPr id="27" name="Straight Connector 34"/>
            <p:cNvCxnSpPr/>
            <p:nvPr/>
          </p:nvCxnSpPr>
          <p:spPr>
            <a:xfrm flipH="1">
              <a:off x="5048046" y="1755682"/>
              <a:ext cx="3345615" cy="3346636"/>
            </a:xfrm>
            <a:prstGeom prst="line">
              <a:avLst/>
            </a:prstGeom>
            <a:ln w="66675">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47"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par>
                                <p:cTn id="47" presetID="10"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par>
                                <p:cTn id="50" presetID="47"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13"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p:cNvSpPr/>
          <p:nvPr/>
        </p:nvSpPr>
        <p:spPr>
          <a:xfrm>
            <a:off x="6652009" y="0"/>
            <a:ext cx="3938953" cy="6858000"/>
          </a:xfrm>
          <a:custGeom>
            <a:avLst/>
            <a:gdLst>
              <a:gd name="connsiteX0" fmla="*/ 0 w 2100105"/>
              <a:gd name="connsiteY0" fmla="*/ 0 h 6858000"/>
              <a:gd name="connsiteX1" fmla="*/ 2100105 w 2100105"/>
              <a:gd name="connsiteY1" fmla="*/ 0 h 6858000"/>
              <a:gd name="connsiteX2" fmla="*/ 2100105 w 2100105"/>
              <a:gd name="connsiteY2" fmla="*/ 6858000 h 6858000"/>
              <a:gd name="connsiteX3" fmla="*/ 0 w 2100105"/>
              <a:gd name="connsiteY3" fmla="*/ 6858000 h 6858000"/>
              <a:gd name="connsiteX4" fmla="*/ 0 w 2100105"/>
              <a:gd name="connsiteY4" fmla="*/ 0 h 6858000"/>
              <a:gd name="connsiteX0-1" fmla="*/ 0 w 3938953"/>
              <a:gd name="connsiteY0-2" fmla="*/ 0 h 6858000"/>
              <a:gd name="connsiteX1-3" fmla="*/ 3938953 w 3938953"/>
              <a:gd name="connsiteY1-4" fmla="*/ 10049 h 6858000"/>
              <a:gd name="connsiteX2-5" fmla="*/ 2100105 w 3938953"/>
              <a:gd name="connsiteY2-6" fmla="*/ 6858000 h 6858000"/>
              <a:gd name="connsiteX3-7" fmla="*/ 0 w 3938953"/>
              <a:gd name="connsiteY3-8" fmla="*/ 6858000 h 6858000"/>
              <a:gd name="connsiteX4-9" fmla="*/ 0 w 3938953"/>
              <a:gd name="connsiteY4-10" fmla="*/ 0 h 6858000"/>
              <a:gd name="connsiteX0-11" fmla="*/ 1969477 w 3938953"/>
              <a:gd name="connsiteY0-12" fmla="*/ 0 h 6858000"/>
              <a:gd name="connsiteX1-13" fmla="*/ 3938953 w 3938953"/>
              <a:gd name="connsiteY1-14" fmla="*/ 10049 h 6858000"/>
              <a:gd name="connsiteX2-15" fmla="*/ 2100105 w 3938953"/>
              <a:gd name="connsiteY2-16" fmla="*/ 6858000 h 6858000"/>
              <a:gd name="connsiteX3-17" fmla="*/ 0 w 3938953"/>
              <a:gd name="connsiteY3-18" fmla="*/ 6858000 h 6858000"/>
              <a:gd name="connsiteX4-19" fmla="*/ 1969477 w 3938953"/>
              <a:gd name="connsiteY4-20" fmla="*/ 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938953" h="6858000">
                <a:moveTo>
                  <a:pt x="1969477" y="0"/>
                </a:moveTo>
                <a:lnTo>
                  <a:pt x="3938953" y="10049"/>
                </a:lnTo>
                <a:lnTo>
                  <a:pt x="2100105" y="6858000"/>
                </a:lnTo>
                <a:lnTo>
                  <a:pt x="0" y="6858000"/>
                </a:lnTo>
                <a:lnTo>
                  <a:pt x="1969477" y="0"/>
                </a:lnTo>
                <a:close/>
              </a:path>
            </a:pathLst>
          </a:custGeom>
          <a:solidFill>
            <a:srgbClr val="F7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563" y="1094234"/>
            <a:ext cx="7795468" cy="5497664"/>
          </a:xfrm>
          <a:prstGeom prst="rect">
            <a:avLst/>
          </a:prstGeom>
        </p:spPr>
      </p:pic>
      <p:cxnSp>
        <p:nvCxnSpPr>
          <p:cNvPr id="18" name="直接连接符 17"/>
          <p:cNvCxnSpPr/>
          <p:nvPr/>
        </p:nvCxnSpPr>
        <p:spPr>
          <a:xfrm>
            <a:off x="7467600" y="4200211"/>
            <a:ext cx="1827125" cy="0"/>
          </a:xfrm>
          <a:prstGeom prst="line">
            <a:avLst/>
          </a:prstGeom>
          <a:ln w="22225"/>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7532973" y="2756324"/>
            <a:ext cx="2615921" cy="1341706"/>
            <a:chOff x="7532973" y="2756324"/>
            <a:chExt cx="2615921" cy="1341706"/>
          </a:xfrm>
        </p:grpSpPr>
        <p:sp>
          <p:nvSpPr>
            <p:cNvPr id="9" name="文本框 8"/>
            <p:cNvSpPr txBox="1"/>
            <p:nvPr/>
          </p:nvSpPr>
          <p:spPr>
            <a:xfrm>
              <a:off x="7532973" y="3267033"/>
              <a:ext cx="2615921" cy="830997"/>
            </a:xfrm>
            <a:prstGeom prst="rect">
              <a:avLst/>
            </a:prstGeom>
            <a:noFill/>
          </p:spPr>
          <p:txBody>
            <a:bodyPr wrap="square" rtlCol="0">
              <a:spAutoFit/>
            </a:bodyPr>
            <a:lstStyle/>
            <a:p>
              <a:r>
                <a:rPr lang="zh-CN" altLang="en-US" sz="4800" dirty="0">
                  <a:solidFill>
                    <a:srgbClr val="44485E"/>
                  </a:solidFill>
                  <a:latin typeface="思源黑体 CN Heavy" panose="02010600030101010101" charset="-122"/>
                  <a:ea typeface="思源黑体 CN Heavy" panose="02010600030101010101" charset="-122"/>
                </a:rPr>
                <a:t>第二章</a:t>
              </a:r>
            </a:p>
          </p:txBody>
        </p:sp>
        <p:sp>
          <p:nvSpPr>
            <p:cNvPr id="19" name="文本框 18"/>
            <p:cNvSpPr txBox="1"/>
            <p:nvPr/>
          </p:nvSpPr>
          <p:spPr>
            <a:xfrm>
              <a:off x="7791934" y="2756324"/>
              <a:ext cx="979755" cy="338554"/>
            </a:xfrm>
            <a:prstGeom prst="rect">
              <a:avLst/>
            </a:prstGeom>
            <a:noFill/>
          </p:spPr>
          <p:txBody>
            <a:bodyPr wrap="none" rtlCol="0">
              <a:spAutoFit/>
            </a:bodyPr>
            <a:lstStyle/>
            <a:p>
              <a:r>
                <a:rPr lang="zh-CN" altLang="en-US" sz="1600" i="1" dirty="0">
                  <a:latin typeface="思源黑体 CN Light" panose="02010600030101010101" charset="-122"/>
                  <a:ea typeface="思源黑体 CN Light" panose="02010600030101010101" charset="-122"/>
                </a:rPr>
                <a:t>通  用  类</a:t>
              </a:r>
            </a:p>
          </p:txBody>
        </p:sp>
      </p:grpSp>
      <p:grpSp>
        <p:nvGrpSpPr>
          <p:cNvPr id="4" name="组合 3"/>
          <p:cNvGrpSpPr/>
          <p:nvPr/>
        </p:nvGrpSpPr>
        <p:grpSpPr>
          <a:xfrm>
            <a:off x="7149094" y="4410706"/>
            <a:ext cx="2692531" cy="739788"/>
            <a:chOff x="7149094" y="4410706"/>
            <a:chExt cx="2692531" cy="739788"/>
          </a:xfrm>
        </p:grpSpPr>
        <p:sp>
          <p:nvSpPr>
            <p:cNvPr id="16" name="文本框 15"/>
            <p:cNvSpPr txBox="1"/>
            <p:nvPr/>
          </p:nvSpPr>
          <p:spPr>
            <a:xfrm>
              <a:off x="7228346" y="4410706"/>
              <a:ext cx="2613279" cy="338554"/>
            </a:xfrm>
            <a:prstGeom prst="rect">
              <a:avLst/>
            </a:prstGeom>
            <a:noFill/>
          </p:spPr>
          <p:txBody>
            <a:bodyPr wrap="none" rtlCol="0">
              <a:spAutoFit/>
            </a:bodyPr>
            <a:lstStyle/>
            <a:p>
              <a:r>
                <a:rPr lang="zh-CN" altLang="en-US" sz="1600" dirty="0">
                  <a:latin typeface="思源黑体 CN Light" panose="02010600030101010101" charset="-122"/>
                  <a:ea typeface="思源黑体 CN Light" panose="02010600030101010101" charset="-122"/>
                </a:rPr>
                <a:t>创  意  小  清  新  </a:t>
              </a:r>
              <a:r>
                <a:rPr lang="en-US" altLang="zh-CN" sz="1600" dirty="0">
                  <a:latin typeface="思源黑体 CN Light" panose="02010600030101010101" charset="-122"/>
                  <a:ea typeface="思源黑体 CN Light" panose="02010600030101010101" charset="-122"/>
                </a:rPr>
                <a:t>PPT  </a:t>
              </a:r>
              <a:r>
                <a:rPr lang="zh-CN" altLang="en-US" sz="1600" dirty="0">
                  <a:latin typeface="思源黑体 CN Light" panose="02010600030101010101" charset="-122"/>
                  <a:ea typeface="思源黑体 CN Light" panose="02010600030101010101" charset="-122"/>
                </a:rPr>
                <a:t>模  板</a:t>
              </a:r>
            </a:p>
          </p:txBody>
        </p:sp>
        <p:sp>
          <p:nvSpPr>
            <p:cNvPr id="20" name="文本框 19"/>
            <p:cNvSpPr txBox="1"/>
            <p:nvPr/>
          </p:nvSpPr>
          <p:spPr>
            <a:xfrm>
              <a:off x="7149094" y="4896578"/>
              <a:ext cx="2464136" cy="253916"/>
            </a:xfrm>
            <a:prstGeom prst="rect">
              <a:avLst/>
            </a:prstGeom>
            <a:noFill/>
          </p:spPr>
          <p:txBody>
            <a:bodyPr wrap="none" rtlCol="0">
              <a:spAutoFit/>
            </a:bodyPr>
            <a:lstStyle/>
            <a:p>
              <a:r>
                <a:rPr lang="en-US" altLang="zh-CN" sz="1050" i="1" dirty="0">
                  <a:latin typeface="思源黑体 CN Light" panose="02010600030101010101" charset="-122"/>
                  <a:ea typeface="思源黑体 CN Light" panose="02010600030101010101" charset="-122"/>
                </a:rPr>
                <a:t>L  I  m  I  t  l  e  s  </a:t>
              </a:r>
              <a:r>
                <a:rPr lang="en-US" altLang="zh-CN" sz="1050" i="1" dirty="0" err="1">
                  <a:latin typeface="思源黑体 CN Light" panose="02010600030101010101" charset="-122"/>
                  <a:ea typeface="思源黑体 CN Light" panose="02010600030101010101" charset="-122"/>
                </a:rPr>
                <a:t>s</a:t>
              </a:r>
              <a:r>
                <a:rPr lang="en-US" altLang="zh-CN" sz="1050" i="1" dirty="0">
                  <a:latin typeface="思源黑体 CN Light" panose="02010600030101010101" charset="-122"/>
                  <a:ea typeface="思源黑体 CN Light" panose="02010600030101010101" charset="-122"/>
                </a:rPr>
                <a:t>      d  I  s  c  o  v  e  r  y</a:t>
              </a:r>
              <a:endParaRPr lang="zh-CN" altLang="en-US" sz="1050" i="1" dirty="0">
                <a:latin typeface="思源黑体 CN Light" panose="02010600030101010101" charset="-122"/>
                <a:ea typeface="思源黑体 CN Light" panose="02010600030101010101" charset="-122"/>
              </a:endParaRPr>
            </a:p>
          </p:txBody>
        </p:sp>
      </p:grpSp>
      <p:sp>
        <p:nvSpPr>
          <p:cNvPr id="2" name="椭圆 1"/>
          <p:cNvSpPr/>
          <p:nvPr/>
        </p:nvSpPr>
        <p:spPr>
          <a:xfrm>
            <a:off x="9213757" y="2808428"/>
            <a:ext cx="496221" cy="496221"/>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 calcmode="lin" valueType="num">
                                      <p:cBhvr>
                                        <p:cTn id="23" dur="1000" fill="hold"/>
                                        <p:tgtEl>
                                          <p:spTgt spid="2"/>
                                        </p:tgtEl>
                                        <p:attrNameLst>
                                          <p:attrName>style.rotation</p:attrName>
                                        </p:attrNameLst>
                                      </p:cBhvr>
                                      <p:tavLst>
                                        <p:tav tm="0">
                                          <p:val>
                                            <p:fltVal val="90"/>
                                          </p:val>
                                        </p:tav>
                                        <p:tav tm="100000">
                                          <p:val>
                                            <p:fltVal val="0"/>
                                          </p:val>
                                        </p:tav>
                                      </p:tavLst>
                                    </p:anim>
                                    <p:animEffect transition="in" filter="fade">
                                      <p:cBhvr>
                                        <p:cTn id="24" dur="1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2710" y="1945634"/>
            <a:ext cx="5221056" cy="3480704"/>
          </a:xfrm>
          <a:prstGeom prst="rect">
            <a:avLst/>
          </a:prstGeom>
          <a:effectLst>
            <a:outerShdw blurRad="876300" sx="114000" sy="114000" algn="ctr" rotWithShape="0">
              <a:prstClr val="black">
                <a:alpha val="14000"/>
              </a:prstClr>
            </a:outerShdw>
          </a:effectLst>
        </p:spPr>
      </p:pic>
      <p:sp>
        <p:nvSpPr>
          <p:cNvPr id="3" name="Rectangle 28"/>
          <p:cNvSpPr/>
          <p:nvPr/>
        </p:nvSpPr>
        <p:spPr>
          <a:xfrm>
            <a:off x="254470" y="3154020"/>
            <a:ext cx="3160398" cy="1321452"/>
          </a:xfrm>
          <a:prstGeom prst="rect">
            <a:avLst/>
          </a:prstGeom>
        </p:spPr>
        <p:txBody>
          <a:bodyPr wrap="square">
            <a:spAutoFit/>
          </a:bodyPr>
          <a:lstStyle/>
          <a:p>
            <a:pPr algn="r">
              <a:lnSpc>
                <a:spcPct val="150000"/>
              </a:lnSpc>
            </a:pPr>
            <a:r>
              <a:rPr lang="en-US" sz="1400" dirty="0">
                <a:solidFill>
                  <a:schemeClr val="tx2"/>
                </a:solidFill>
                <a:latin typeface="思源黑体 CN Regular" panose="020B0500000000000000" pitchFamily="34" charset="-122"/>
                <a:ea typeface="思源黑体 CN Regular" panose="020B0500000000000000" pitchFamily="34" charset="-122"/>
              </a:rPr>
              <a:t>It is a long-established fact that a reader will be distracted by the readable content of a page when looking at its layout. </a:t>
            </a:r>
          </a:p>
        </p:txBody>
      </p:sp>
      <p:sp>
        <p:nvSpPr>
          <p:cNvPr id="4" name="TextBox 29"/>
          <p:cNvSpPr txBox="1"/>
          <p:nvPr/>
        </p:nvSpPr>
        <p:spPr>
          <a:xfrm>
            <a:off x="6188797" y="2480042"/>
            <a:ext cx="5265775" cy="1641540"/>
          </a:xfrm>
          <a:prstGeom prst="rect">
            <a:avLst/>
          </a:prstGeom>
          <a:noFill/>
        </p:spPr>
        <p:txBody>
          <a:bodyPr wrap="square" rtlCol="0">
            <a:spAutoFit/>
          </a:bodyPr>
          <a:lstStyle/>
          <a:p>
            <a:pPr algn="r"/>
            <a:r>
              <a:rPr lang="en-US" sz="5400" dirty="0">
                <a:solidFill>
                  <a:schemeClr val="bg1"/>
                </a:solidFill>
                <a:latin typeface="思源黑体 CN Regular" panose="020B0500000000000000" pitchFamily="34" charset="-122"/>
                <a:ea typeface="思源黑体 CN Regular" panose="020B0500000000000000" pitchFamily="34" charset="-122"/>
              </a:rPr>
              <a:t>S</a:t>
            </a:r>
            <a:r>
              <a:rPr lang="en-US" sz="5400" dirty="0">
                <a:solidFill>
                  <a:schemeClr val="tx2"/>
                </a:solidFill>
                <a:latin typeface="思源黑体 CN Regular" panose="020B0500000000000000" pitchFamily="34" charset="-122"/>
                <a:ea typeface="思源黑体 CN Regular" panose="020B0500000000000000" pitchFamily="34" charset="-122"/>
              </a:rPr>
              <a:t>uperiors</a:t>
            </a:r>
          </a:p>
          <a:p>
            <a:pPr algn="r"/>
            <a:r>
              <a:rPr lang="zh-CN" altLang="en-US" sz="4665" dirty="0">
                <a:solidFill>
                  <a:schemeClr val="accent1">
                    <a:lumMod val="40000"/>
                    <a:lumOff val="60000"/>
                  </a:schemeClr>
                </a:solidFill>
                <a:latin typeface="思源黑体 CN Regular" panose="020B0500000000000000" pitchFamily="34" charset="-122"/>
                <a:ea typeface="思源黑体 CN Regular" panose="020B0500000000000000" pitchFamily="34" charset="-122"/>
              </a:rPr>
              <a:t>添加标题</a:t>
            </a:r>
            <a:endParaRPr lang="en-US" sz="4665" dirty="0">
              <a:solidFill>
                <a:schemeClr val="accent1">
                  <a:lumMod val="40000"/>
                  <a:lumOff val="60000"/>
                </a:schemeClr>
              </a:solidFill>
              <a:latin typeface="思源黑体 CN Regular" panose="020B0500000000000000" pitchFamily="34" charset="-122"/>
              <a:ea typeface="思源黑体 CN Regular" panose="020B0500000000000000" pitchFamily="34" charset="-122"/>
            </a:endParaRPr>
          </a:p>
        </p:txBody>
      </p:sp>
      <p:sp>
        <p:nvSpPr>
          <p:cNvPr id="5" name="Oval 12"/>
          <p:cNvSpPr/>
          <p:nvPr/>
        </p:nvSpPr>
        <p:spPr>
          <a:xfrm>
            <a:off x="3366349" y="911941"/>
            <a:ext cx="1658883" cy="1658883"/>
          </a:xfrm>
          <a:prstGeom prst="ellipse">
            <a:avLst/>
          </a:prstGeom>
          <a:solidFill>
            <a:schemeClr val="accent3">
              <a:lumMod val="40000"/>
              <a:lumOff val="60000"/>
            </a:schemeClr>
          </a:solidFill>
          <a:ln>
            <a:noFill/>
          </a:ln>
          <a:effectLst>
            <a:outerShdw blurRad="177800" dist="190500" dir="6420000" algn="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2"/>
              </a:solidFill>
              <a:latin typeface="思源黑体 CN Regular" panose="020B0500000000000000" pitchFamily="34" charset="-122"/>
              <a:ea typeface="思源黑体 CN Regular" panose="020B0500000000000000" pitchFamily="34" charset="-122"/>
            </a:endParaRPr>
          </a:p>
        </p:txBody>
      </p:sp>
      <p:sp>
        <p:nvSpPr>
          <p:cNvPr id="6" name="Freeform 13"/>
          <p:cNvSpPr>
            <a:spLocks noEditPoints="1"/>
          </p:cNvSpPr>
          <p:nvPr/>
        </p:nvSpPr>
        <p:spPr bwMode="auto">
          <a:xfrm>
            <a:off x="3959368" y="1489673"/>
            <a:ext cx="472845" cy="503419"/>
          </a:xfrm>
          <a:custGeom>
            <a:avLst/>
            <a:gdLst>
              <a:gd name="T0" fmla="*/ 97 w 98"/>
              <a:gd name="T1" fmla="*/ 53 h 104"/>
              <a:gd name="T2" fmla="*/ 86 w 98"/>
              <a:gd name="T3" fmla="*/ 32 h 104"/>
              <a:gd name="T4" fmla="*/ 44 w 98"/>
              <a:gd name="T5" fmla="*/ 0 h 104"/>
              <a:gd name="T6" fmla="*/ 0 w 98"/>
              <a:gd name="T7" fmla="*/ 44 h 104"/>
              <a:gd name="T8" fmla="*/ 7 w 98"/>
              <a:gd name="T9" fmla="*/ 67 h 104"/>
              <a:gd name="T10" fmla="*/ 12 w 98"/>
              <a:gd name="T11" fmla="*/ 85 h 104"/>
              <a:gd name="T12" fmla="*/ 12 w 98"/>
              <a:gd name="T13" fmla="*/ 104 h 104"/>
              <a:gd name="T14" fmla="*/ 20 w 98"/>
              <a:gd name="T15" fmla="*/ 104 h 104"/>
              <a:gd name="T16" fmla="*/ 20 w 98"/>
              <a:gd name="T17" fmla="*/ 85 h 104"/>
              <a:gd name="T18" fmla="*/ 14 w 98"/>
              <a:gd name="T19" fmla="*/ 64 h 104"/>
              <a:gd name="T20" fmla="*/ 8 w 98"/>
              <a:gd name="T21" fmla="*/ 44 h 104"/>
              <a:gd name="T22" fmla="*/ 40 w 98"/>
              <a:gd name="T23" fmla="*/ 9 h 104"/>
              <a:gd name="T24" fmla="*/ 40 w 98"/>
              <a:gd name="T25" fmla="*/ 37 h 104"/>
              <a:gd name="T26" fmla="*/ 28 w 98"/>
              <a:gd name="T27" fmla="*/ 52 h 104"/>
              <a:gd name="T28" fmla="*/ 44 w 98"/>
              <a:gd name="T29" fmla="*/ 68 h 104"/>
              <a:gd name="T30" fmla="*/ 53 w 98"/>
              <a:gd name="T31" fmla="*/ 66 h 104"/>
              <a:gd name="T32" fmla="*/ 60 w 98"/>
              <a:gd name="T33" fmla="*/ 71 h 104"/>
              <a:gd name="T34" fmla="*/ 66 w 98"/>
              <a:gd name="T35" fmla="*/ 76 h 104"/>
              <a:gd name="T36" fmla="*/ 72 w 98"/>
              <a:gd name="T37" fmla="*/ 70 h 104"/>
              <a:gd name="T38" fmla="*/ 66 w 98"/>
              <a:gd name="T39" fmla="*/ 64 h 104"/>
              <a:gd name="T40" fmla="*/ 65 w 98"/>
              <a:gd name="T41" fmla="*/ 65 h 104"/>
              <a:gd name="T42" fmla="*/ 58 w 98"/>
              <a:gd name="T43" fmla="*/ 60 h 104"/>
              <a:gd name="T44" fmla="*/ 60 w 98"/>
              <a:gd name="T45" fmla="*/ 52 h 104"/>
              <a:gd name="T46" fmla="*/ 48 w 98"/>
              <a:gd name="T47" fmla="*/ 37 h 104"/>
              <a:gd name="T48" fmla="*/ 48 w 98"/>
              <a:gd name="T49" fmla="*/ 9 h 104"/>
              <a:gd name="T50" fmla="*/ 79 w 98"/>
              <a:gd name="T51" fmla="*/ 34 h 104"/>
              <a:gd name="T52" fmla="*/ 79 w 98"/>
              <a:gd name="T53" fmla="*/ 35 h 104"/>
              <a:gd name="T54" fmla="*/ 90 w 98"/>
              <a:gd name="T55" fmla="*/ 56 h 104"/>
              <a:gd name="T56" fmla="*/ 90 w 98"/>
              <a:gd name="T57" fmla="*/ 58 h 104"/>
              <a:gd name="T58" fmla="*/ 83 w 98"/>
              <a:gd name="T59" fmla="*/ 60 h 104"/>
              <a:gd name="T60" fmla="*/ 80 w 98"/>
              <a:gd name="T61" fmla="*/ 60 h 104"/>
              <a:gd name="T62" fmla="*/ 80 w 98"/>
              <a:gd name="T63" fmla="*/ 72 h 104"/>
              <a:gd name="T64" fmla="*/ 68 w 98"/>
              <a:gd name="T65" fmla="*/ 84 h 104"/>
              <a:gd name="T66" fmla="*/ 60 w 98"/>
              <a:gd name="T67" fmla="*/ 84 h 104"/>
              <a:gd name="T68" fmla="*/ 60 w 98"/>
              <a:gd name="T69" fmla="*/ 104 h 104"/>
              <a:gd name="T70" fmla="*/ 68 w 98"/>
              <a:gd name="T71" fmla="*/ 104 h 104"/>
              <a:gd name="T72" fmla="*/ 68 w 98"/>
              <a:gd name="T73" fmla="*/ 92 h 104"/>
              <a:gd name="T74" fmla="*/ 88 w 98"/>
              <a:gd name="T75" fmla="*/ 72 h 104"/>
              <a:gd name="T76" fmla="*/ 88 w 98"/>
              <a:gd name="T77" fmla="*/ 66 h 104"/>
              <a:gd name="T78" fmla="*/ 92 w 98"/>
              <a:gd name="T79" fmla="*/ 65 h 104"/>
              <a:gd name="T80" fmla="*/ 97 w 98"/>
              <a:gd name="T81" fmla="*/ 61 h 104"/>
              <a:gd name="T82" fmla="*/ 97 w 98"/>
              <a:gd name="T83" fmla="*/ 53 h 104"/>
              <a:gd name="T84" fmla="*/ 52 w 98"/>
              <a:gd name="T85" fmla="*/ 52 h 104"/>
              <a:gd name="T86" fmla="*/ 44 w 98"/>
              <a:gd name="T87" fmla="*/ 60 h 104"/>
              <a:gd name="T88" fmla="*/ 36 w 98"/>
              <a:gd name="T89" fmla="*/ 52 h 104"/>
              <a:gd name="T90" fmla="*/ 44 w 98"/>
              <a:gd name="T91" fmla="*/ 44 h 104"/>
              <a:gd name="T92" fmla="*/ 52 w 98"/>
              <a:gd name="T93"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8" h="104">
                <a:moveTo>
                  <a:pt x="97" y="53"/>
                </a:moveTo>
                <a:cubicBezTo>
                  <a:pt x="96" y="51"/>
                  <a:pt x="88" y="35"/>
                  <a:pt x="86" y="32"/>
                </a:cubicBezTo>
                <a:cubicBezTo>
                  <a:pt x="85" y="27"/>
                  <a:pt x="77" y="0"/>
                  <a:pt x="44" y="0"/>
                </a:cubicBezTo>
                <a:cubicBezTo>
                  <a:pt x="20" y="0"/>
                  <a:pt x="0" y="20"/>
                  <a:pt x="0" y="44"/>
                </a:cubicBezTo>
                <a:cubicBezTo>
                  <a:pt x="0" y="53"/>
                  <a:pt x="3" y="60"/>
                  <a:pt x="7" y="67"/>
                </a:cubicBezTo>
                <a:cubicBezTo>
                  <a:pt x="10" y="73"/>
                  <a:pt x="12" y="79"/>
                  <a:pt x="12" y="85"/>
                </a:cubicBezTo>
                <a:cubicBezTo>
                  <a:pt x="12" y="104"/>
                  <a:pt x="12" y="104"/>
                  <a:pt x="12" y="104"/>
                </a:cubicBezTo>
                <a:cubicBezTo>
                  <a:pt x="20" y="104"/>
                  <a:pt x="20" y="104"/>
                  <a:pt x="20" y="104"/>
                </a:cubicBezTo>
                <a:cubicBezTo>
                  <a:pt x="20" y="85"/>
                  <a:pt x="20" y="85"/>
                  <a:pt x="20" y="85"/>
                </a:cubicBezTo>
                <a:cubicBezTo>
                  <a:pt x="20" y="77"/>
                  <a:pt x="17" y="70"/>
                  <a:pt x="14" y="64"/>
                </a:cubicBezTo>
                <a:cubicBezTo>
                  <a:pt x="11" y="57"/>
                  <a:pt x="8" y="51"/>
                  <a:pt x="8" y="44"/>
                </a:cubicBezTo>
                <a:cubicBezTo>
                  <a:pt x="8" y="26"/>
                  <a:pt x="22" y="11"/>
                  <a:pt x="40" y="9"/>
                </a:cubicBezTo>
                <a:cubicBezTo>
                  <a:pt x="40" y="37"/>
                  <a:pt x="40" y="37"/>
                  <a:pt x="40" y="37"/>
                </a:cubicBezTo>
                <a:cubicBezTo>
                  <a:pt x="33" y="39"/>
                  <a:pt x="28" y="45"/>
                  <a:pt x="28" y="52"/>
                </a:cubicBezTo>
                <a:cubicBezTo>
                  <a:pt x="28" y="61"/>
                  <a:pt x="35" y="68"/>
                  <a:pt x="44" y="68"/>
                </a:cubicBezTo>
                <a:cubicBezTo>
                  <a:pt x="47" y="68"/>
                  <a:pt x="50" y="67"/>
                  <a:pt x="53" y="66"/>
                </a:cubicBezTo>
                <a:cubicBezTo>
                  <a:pt x="60" y="71"/>
                  <a:pt x="60" y="71"/>
                  <a:pt x="60" y="71"/>
                </a:cubicBezTo>
                <a:cubicBezTo>
                  <a:pt x="61" y="74"/>
                  <a:pt x="63" y="76"/>
                  <a:pt x="66" y="76"/>
                </a:cubicBezTo>
                <a:cubicBezTo>
                  <a:pt x="70" y="76"/>
                  <a:pt x="72" y="74"/>
                  <a:pt x="72" y="70"/>
                </a:cubicBezTo>
                <a:cubicBezTo>
                  <a:pt x="72" y="67"/>
                  <a:pt x="70" y="64"/>
                  <a:pt x="66" y="64"/>
                </a:cubicBezTo>
                <a:cubicBezTo>
                  <a:pt x="66" y="64"/>
                  <a:pt x="65" y="64"/>
                  <a:pt x="65" y="65"/>
                </a:cubicBezTo>
                <a:cubicBezTo>
                  <a:pt x="58" y="60"/>
                  <a:pt x="58" y="60"/>
                  <a:pt x="58" y="60"/>
                </a:cubicBezTo>
                <a:cubicBezTo>
                  <a:pt x="59" y="58"/>
                  <a:pt x="60" y="55"/>
                  <a:pt x="60" y="52"/>
                </a:cubicBezTo>
                <a:cubicBezTo>
                  <a:pt x="60" y="45"/>
                  <a:pt x="55" y="39"/>
                  <a:pt x="48" y="37"/>
                </a:cubicBezTo>
                <a:cubicBezTo>
                  <a:pt x="48" y="9"/>
                  <a:pt x="48" y="9"/>
                  <a:pt x="48" y="9"/>
                </a:cubicBezTo>
                <a:cubicBezTo>
                  <a:pt x="74" y="11"/>
                  <a:pt x="78" y="33"/>
                  <a:pt x="79" y="34"/>
                </a:cubicBezTo>
                <a:cubicBezTo>
                  <a:pt x="79" y="35"/>
                  <a:pt x="79" y="35"/>
                  <a:pt x="79" y="35"/>
                </a:cubicBezTo>
                <a:cubicBezTo>
                  <a:pt x="79" y="35"/>
                  <a:pt x="89" y="54"/>
                  <a:pt x="90" y="56"/>
                </a:cubicBezTo>
                <a:cubicBezTo>
                  <a:pt x="90" y="57"/>
                  <a:pt x="90" y="58"/>
                  <a:pt x="90" y="58"/>
                </a:cubicBezTo>
                <a:cubicBezTo>
                  <a:pt x="88" y="58"/>
                  <a:pt x="83" y="60"/>
                  <a:pt x="83" y="60"/>
                </a:cubicBezTo>
                <a:cubicBezTo>
                  <a:pt x="80" y="60"/>
                  <a:pt x="80" y="60"/>
                  <a:pt x="80" y="60"/>
                </a:cubicBezTo>
                <a:cubicBezTo>
                  <a:pt x="80" y="72"/>
                  <a:pt x="80" y="72"/>
                  <a:pt x="80" y="72"/>
                </a:cubicBezTo>
                <a:cubicBezTo>
                  <a:pt x="80" y="78"/>
                  <a:pt x="74" y="84"/>
                  <a:pt x="68" y="84"/>
                </a:cubicBezTo>
                <a:cubicBezTo>
                  <a:pt x="60" y="84"/>
                  <a:pt x="60" y="84"/>
                  <a:pt x="60" y="84"/>
                </a:cubicBezTo>
                <a:cubicBezTo>
                  <a:pt x="60" y="104"/>
                  <a:pt x="60" y="104"/>
                  <a:pt x="60" y="104"/>
                </a:cubicBezTo>
                <a:cubicBezTo>
                  <a:pt x="68" y="104"/>
                  <a:pt x="68" y="104"/>
                  <a:pt x="68" y="104"/>
                </a:cubicBezTo>
                <a:cubicBezTo>
                  <a:pt x="68" y="92"/>
                  <a:pt x="68" y="92"/>
                  <a:pt x="68" y="92"/>
                </a:cubicBezTo>
                <a:cubicBezTo>
                  <a:pt x="78" y="92"/>
                  <a:pt x="88" y="82"/>
                  <a:pt x="88" y="72"/>
                </a:cubicBezTo>
                <a:cubicBezTo>
                  <a:pt x="88" y="66"/>
                  <a:pt x="88" y="66"/>
                  <a:pt x="88" y="66"/>
                </a:cubicBezTo>
                <a:cubicBezTo>
                  <a:pt x="90" y="66"/>
                  <a:pt x="91" y="66"/>
                  <a:pt x="92" y="65"/>
                </a:cubicBezTo>
                <a:cubicBezTo>
                  <a:pt x="94" y="65"/>
                  <a:pt x="96" y="63"/>
                  <a:pt x="97" y="61"/>
                </a:cubicBezTo>
                <a:cubicBezTo>
                  <a:pt x="98" y="58"/>
                  <a:pt x="98" y="55"/>
                  <a:pt x="97" y="53"/>
                </a:cubicBezTo>
                <a:close/>
                <a:moveTo>
                  <a:pt x="52" y="52"/>
                </a:moveTo>
                <a:cubicBezTo>
                  <a:pt x="52" y="57"/>
                  <a:pt x="49" y="60"/>
                  <a:pt x="44" y="60"/>
                </a:cubicBezTo>
                <a:cubicBezTo>
                  <a:pt x="40" y="60"/>
                  <a:pt x="36" y="57"/>
                  <a:pt x="36" y="52"/>
                </a:cubicBezTo>
                <a:cubicBezTo>
                  <a:pt x="36" y="48"/>
                  <a:pt x="40" y="44"/>
                  <a:pt x="44" y="44"/>
                </a:cubicBezTo>
                <a:cubicBezTo>
                  <a:pt x="49" y="44"/>
                  <a:pt x="52" y="48"/>
                  <a:pt x="52" y="52"/>
                </a:cubicBezTo>
                <a:close/>
              </a:path>
            </a:pathLst>
          </a:custGeom>
          <a:solidFill>
            <a:schemeClr val="bg1"/>
          </a:solidFill>
          <a:ln>
            <a:noFill/>
          </a:ln>
        </p:spPr>
        <p:txBody>
          <a:bodyPr vert="horz" wrap="square" lIns="91440" tIns="45720" rIns="91440" bIns="45720" numCol="1" anchor="t" anchorCtr="0" compatLnSpc="1"/>
          <a:lstStyle/>
          <a:p>
            <a:endParaRPr lang="en-US" sz="1350" dirty="0">
              <a:solidFill>
                <a:schemeClr val="tx2"/>
              </a:solidFill>
              <a:latin typeface="思源黑体 CN Regular" panose="020B0500000000000000" pitchFamily="34" charset="-122"/>
              <a:ea typeface="思源黑体 CN Regular" panose="020B0500000000000000" pitchFamily="34" charset="-122"/>
            </a:endParaRPr>
          </a:p>
        </p:txBody>
      </p:sp>
      <p:grpSp>
        <p:nvGrpSpPr>
          <p:cNvPr id="7" name="Group 15"/>
          <p:cNvGrpSpPr/>
          <p:nvPr/>
        </p:nvGrpSpPr>
        <p:grpSpPr>
          <a:xfrm rot="10800000">
            <a:off x="3710549" y="4615057"/>
            <a:ext cx="225057" cy="225057"/>
            <a:chOff x="1502229" y="2731167"/>
            <a:chExt cx="364384" cy="364384"/>
          </a:xfrm>
          <a:solidFill>
            <a:schemeClr val="accent1"/>
          </a:solidFill>
        </p:grpSpPr>
        <p:sp>
          <p:nvSpPr>
            <p:cNvPr id="8" name="Rounded Rectangle 41"/>
            <p:cNvSpPr/>
            <p:nvPr/>
          </p:nvSpPr>
          <p:spPr>
            <a:xfrm>
              <a:off x="1643169" y="2731167"/>
              <a:ext cx="82503" cy="36438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2"/>
                </a:solidFill>
                <a:latin typeface="思源黑体 CN Regular" panose="020B0500000000000000" pitchFamily="34" charset="-122"/>
                <a:ea typeface="思源黑体 CN Regular" panose="020B0500000000000000" pitchFamily="34" charset="-122"/>
              </a:endParaRPr>
            </a:p>
          </p:txBody>
        </p:sp>
        <p:sp>
          <p:nvSpPr>
            <p:cNvPr id="9" name="Rounded Rectangle 42"/>
            <p:cNvSpPr/>
            <p:nvPr/>
          </p:nvSpPr>
          <p:spPr>
            <a:xfrm rot="16200000">
              <a:off x="1643169" y="2731167"/>
              <a:ext cx="82503" cy="36438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2"/>
                </a:solidFill>
                <a:latin typeface="思源黑体 CN Regular" panose="020B0500000000000000" pitchFamily="34" charset="-122"/>
                <a:ea typeface="思源黑体 CN Regular" panose="020B0500000000000000" pitchFamily="34" charset="-122"/>
              </a:endParaRPr>
            </a:p>
          </p:txBody>
        </p:sp>
      </p:grpSp>
      <p:sp>
        <p:nvSpPr>
          <p:cNvPr id="10" name="Donut 21"/>
          <p:cNvSpPr/>
          <p:nvPr/>
        </p:nvSpPr>
        <p:spPr>
          <a:xfrm rot="10800000">
            <a:off x="9279005" y="4313526"/>
            <a:ext cx="138007" cy="138007"/>
          </a:xfrm>
          <a:prstGeom prst="donut">
            <a:avLst>
              <a:gd name="adj" fmla="val 125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2"/>
              </a:solidFill>
              <a:latin typeface="思源黑体 CN Regular" panose="020B0500000000000000" pitchFamily="34" charset="-122"/>
              <a:ea typeface="思源黑体 CN Regular" panose="020B0500000000000000" pitchFamily="34" charset="-122"/>
            </a:endParaRPr>
          </a:p>
        </p:txBody>
      </p:sp>
      <p:sp>
        <p:nvSpPr>
          <p:cNvPr id="11" name="Donut 22"/>
          <p:cNvSpPr/>
          <p:nvPr/>
        </p:nvSpPr>
        <p:spPr>
          <a:xfrm rot="10800000">
            <a:off x="8266803" y="2136761"/>
            <a:ext cx="266084" cy="266084"/>
          </a:xfrm>
          <a:prstGeom prst="donut">
            <a:avLst>
              <a:gd name="adj" fmla="val 125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2"/>
              </a:solidFill>
              <a:latin typeface="思源黑体 CN Regular" panose="020B0500000000000000" pitchFamily="34" charset="-122"/>
              <a:ea typeface="思源黑体 CN Regular" panose="020B0500000000000000" pitchFamily="34" charset="-122"/>
            </a:endParaRPr>
          </a:p>
        </p:txBody>
      </p:sp>
      <p:grpSp>
        <p:nvGrpSpPr>
          <p:cNvPr id="12" name="Group 23"/>
          <p:cNvGrpSpPr/>
          <p:nvPr/>
        </p:nvGrpSpPr>
        <p:grpSpPr>
          <a:xfrm rot="10800000">
            <a:off x="7461548" y="4594504"/>
            <a:ext cx="133081" cy="133081"/>
            <a:chOff x="1502229" y="2731167"/>
            <a:chExt cx="364384" cy="364384"/>
          </a:xfrm>
          <a:solidFill>
            <a:schemeClr val="accent1"/>
          </a:solidFill>
        </p:grpSpPr>
        <p:sp>
          <p:nvSpPr>
            <p:cNvPr id="13" name="Rounded Rectangle 39"/>
            <p:cNvSpPr/>
            <p:nvPr/>
          </p:nvSpPr>
          <p:spPr>
            <a:xfrm>
              <a:off x="1643169" y="2731167"/>
              <a:ext cx="82503" cy="36438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2"/>
                </a:solidFill>
                <a:latin typeface="思源黑体 CN Regular" panose="020B0500000000000000" pitchFamily="34" charset="-122"/>
                <a:ea typeface="思源黑体 CN Regular" panose="020B0500000000000000" pitchFamily="34" charset="-122"/>
              </a:endParaRPr>
            </a:p>
          </p:txBody>
        </p:sp>
        <p:sp>
          <p:nvSpPr>
            <p:cNvPr id="14" name="Rounded Rectangle 40"/>
            <p:cNvSpPr/>
            <p:nvPr/>
          </p:nvSpPr>
          <p:spPr>
            <a:xfrm rot="16200000">
              <a:off x="1643169" y="2731167"/>
              <a:ext cx="82503" cy="36438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2"/>
                </a:solidFill>
                <a:latin typeface="思源黑体 CN Regular" panose="020B0500000000000000" pitchFamily="34" charset="-122"/>
                <a:ea typeface="思源黑体 CN Regular" panose="020B0500000000000000" pitchFamily="34" charset="-122"/>
              </a:endParaRPr>
            </a:p>
          </p:txBody>
        </p:sp>
      </p:grpSp>
      <p:sp>
        <p:nvSpPr>
          <p:cNvPr id="15" name="Donut 24"/>
          <p:cNvSpPr/>
          <p:nvPr/>
        </p:nvSpPr>
        <p:spPr>
          <a:xfrm rot="10800000">
            <a:off x="2407280" y="2379340"/>
            <a:ext cx="362365" cy="362365"/>
          </a:xfrm>
          <a:prstGeom prst="donut">
            <a:avLst>
              <a:gd name="adj" fmla="val 125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2"/>
              </a:solidFill>
              <a:latin typeface="思源黑体 CN Regular" panose="020B0500000000000000" pitchFamily="34" charset="-122"/>
              <a:ea typeface="思源黑体 CN Regular" panose="020B0500000000000000" pitchFamily="34" charset="-122"/>
            </a:endParaRPr>
          </a:p>
        </p:txBody>
      </p:sp>
      <p:grpSp>
        <p:nvGrpSpPr>
          <p:cNvPr id="16" name="Group 25"/>
          <p:cNvGrpSpPr/>
          <p:nvPr/>
        </p:nvGrpSpPr>
        <p:grpSpPr>
          <a:xfrm rot="10800000">
            <a:off x="6973396" y="2073762"/>
            <a:ext cx="249581" cy="249581"/>
            <a:chOff x="1502229" y="2731167"/>
            <a:chExt cx="364384" cy="364384"/>
          </a:xfrm>
          <a:solidFill>
            <a:schemeClr val="accent1"/>
          </a:solidFill>
        </p:grpSpPr>
        <p:sp>
          <p:nvSpPr>
            <p:cNvPr id="17" name="Rounded Rectangle 37"/>
            <p:cNvSpPr/>
            <p:nvPr/>
          </p:nvSpPr>
          <p:spPr>
            <a:xfrm>
              <a:off x="1643169" y="2731167"/>
              <a:ext cx="82503" cy="36438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2"/>
                </a:solidFill>
                <a:latin typeface="思源黑体 CN Regular" panose="020B0500000000000000" pitchFamily="34" charset="-122"/>
                <a:ea typeface="思源黑体 CN Regular" panose="020B0500000000000000" pitchFamily="34" charset="-122"/>
              </a:endParaRPr>
            </a:p>
          </p:txBody>
        </p:sp>
        <p:sp>
          <p:nvSpPr>
            <p:cNvPr id="18" name="Rounded Rectangle 38"/>
            <p:cNvSpPr/>
            <p:nvPr/>
          </p:nvSpPr>
          <p:spPr>
            <a:xfrm rot="16200000">
              <a:off x="1643169" y="2731167"/>
              <a:ext cx="82503" cy="36438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2"/>
                </a:solidFill>
                <a:latin typeface="思源黑体 CN Regular" panose="020B0500000000000000" pitchFamily="34" charset="-122"/>
                <a:ea typeface="思源黑体 CN Regular" panose="020B0500000000000000" pitchFamily="34" charset="-122"/>
              </a:endParaRPr>
            </a:p>
          </p:txBody>
        </p:sp>
      </p:grpSp>
      <p:grpSp>
        <p:nvGrpSpPr>
          <p:cNvPr id="19" name="Group 26"/>
          <p:cNvGrpSpPr/>
          <p:nvPr/>
        </p:nvGrpSpPr>
        <p:grpSpPr>
          <a:xfrm rot="10800000">
            <a:off x="2955469" y="799413"/>
            <a:ext cx="225057" cy="225057"/>
            <a:chOff x="1502229" y="2731167"/>
            <a:chExt cx="364384" cy="364384"/>
          </a:xfrm>
          <a:solidFill>
            <a:schemeClr val="accent1"/>
          </a:solidFill>
        </p:grpSpPr>
        <p:sp>
          <p:nvSpPr>
            <p:cNvPr id="20" name="Rounded Rectangle 35"/>
            <p:cNvSpPr/>
            <p:nvPr/>
          </p:nvSpPr>
          <p:spPr>
            <a:xfrm>
              <a:off x="1643169" y="2731167"/>
              <a:ext cx="82503" cy="36438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2"/>
                </a:solidFill>
                <a:latin typeface="思源黑体 CN Regular" panose="020B0500000000000000" pitchFamily="34" charset="-122"/>
                <a:ea typeface="思源黑体 CN Regular" panose="020B0500000000000000" pitchFamily="34" charset="-122"/>
              </a:endParaRPr>
            </a:p>
          </p:txBody>
        </p:sp>
        <p:sp>
          <p:nvSpPr>
            <p:cNvPr id="21" name="Rounded Rectangle 36"/>
            <p:cNvSpPr/>
            <p:nvPr/>
          </p:nvSpPr>
          <p:spPr>
            <a:xfrm rot="16200000">
              <a:off x="1643169" y="2731167"/>
              <a:ext cx="82503" cy="36438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2"/>
                </a:solidFill>
                <a:latin typeface="思源黑体 CN Regular" panose="020B0500000000000000" pitchFamily="34" charset="-122"/>
                <a:ea typeface="思源黑体 CN Regular" panose="020B0500000000000000" pitchFamily="34" charset="-122"/>
              </a:endParaRPr>
            </a:p>
          </p:txBody>
        </p:sp>
      </p:grpSp>
      <p:sp>
        <p:nvSpPr>
          <p:cNvPr id="22" name="Donut 27"/>
          <p:cNvSpPr/>
          <p:nvPr/>
        </p:nvSpPr>
        <p:spPr>
          <a:xfrm rot="10800000">
            <a:off x="5731145" y="930182"/>
            <a:ext cx="138007" cy="138007"/>
          </a:xfrm>
          <a:prstGeom prst="donut">
            <a:avLst>
              <a:gd name="adj" fmla="val 125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2"/>
              </a:solidFill>
              <a:latin typeface="思源黑体 CN Regular" panose="020B0500000000000000" pitchFamily="34" charset="-122"/>
              <a:ea typeface="思源黑体 CN Regular" panose="020B0500000000000000" pitchFamily="34" charset="-122"/>
            </a:endParaRPr>
          </a:p>
        </p:txBody>
      </p:sp>
      <p:sp>
        <p:nvSpPr>
          <p:cNvPr id="23" name="Donut 30"/>
          <p:cNvSpPr/>
          <p:nvPr/>
        </p:nvSpPr>
        <p:spPr>
          <a:xfrm rot="10800000">
            <a:off x="8630895" y="4939566"/>
            <a:ext cx="266084" cy="266084"/>
          </a:xfrm>
          <a:prstGeom prst="donut">
            <a:avLst>
              <a:gd name="adj" fmla="val 125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2"/>
              </a:solidFill>
              <a:latin typeface="思源黑体 CN Regular" panose="020B0500000000000000" pitchFamily="34" charset="-122"/>
              <a:ea typeface="思源黑体 CN Regular" panose="020B0500000000000000" pitchFamily="34" charset="-122"/>
            </a:endParaRPr>
          </a:p>
        </p:txBody>
      </p:sp>
      <p:sp>
        <p:nvSpPr>
          <p:cNvPr id="24" name="Donut 31"/>
          <p:cNvSpPr/>
          <p:nvPr/>
        </p:nvSpPr>
        <p:spPr>
          <a:xfrm rot="10800000">
            <a:off x="4294315" y="5477813"/>
            <a:ext cx="138007" cy="138007"/>
          </a:xfrm>
          <a:prstGeom prst="donut">
            <a:avLst>
              <a:gd name="adj" fmla="val 125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2"/>
              </a:solidFill>
              <a:latin typeface="思源黑体 CN Regular" panose="020B0500000000000000" pitchFamily="34" charset="-122"/>
              <a:ea typeface="思源黑体 CN Regular" panose="020B0500000000000000" pitchFamily="34" charset="-122"/>
            </a:endParaRPr>
          </a:p>
        </p:txBody>
      </p:sp>
      <p:grpSp>
        <p:nvGrpSpPr>
          <p:cNvPr id="25" name="Group 32"/>
          <p:cNvGrpSpPr/>
          <p:nvPr/>
        </p:nvGrpSpPr>
        <p:grpSpPr>
          <a:xfrm rot="10800000">
            <a:off x="5736070" y="5708966"/>
            <a:ext cx="133081" cy="133081"/>
            <a:chOff x="1502229" y="2731167"/>
            <a:chExt cx="364384" cy="364384"/>
          </a:xfrm>
          <a:solidFill>
            <a:schemeClr val="accent1"/>
          </a:solidFill>
        </p:grpSpPr>
        <p:sp>
          <p:nvSpPr>
            <p:cNvPr id="26" name="Rounded Rectangle 33"/>
            <p:cNvSpPr/>
            <p:nvPr/>
          </p:nvSpPr>
          <p:spPr>
            <a:xfrm>
              <a:off x="1643169" y="2731167"/>
              <a:ext cx="82503" cy="36438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2"/>
                </a:solidFill>
                <a:latin typeface="思源黑体 CN Regular" panose="020B0500000000000000" pitchFamily="34" charset="-122"/>
                <a:ea typeface="思源黑体 CN Regular" panose="020B0500000000000000" pitchFamily="34" charset="-122"/>
              </a:endParaRPr>
            </a:p>
          </p:txBody>
        </p:sp>
        <p:sp>
          <p:nvSpPr>
            <p:cNvPr id="27" name="Rounded Rectangle 34"/>
            <p:cNvSpPr/>
            <p:nvPr/>
          </p:nvSpPr>
          <p:spPr>
            <a:xfrm rot="16200000">
              <a:off x="1643169" y="2731167"/>
              <a:ext cx="82503" cy="36438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2"/>
                </a:solidFill>
                <a:latin typeface="思源黑体 CN Regular" panose="020B0500000000000000" pitchFamily="34" charset="-122"/>
                <a:ea typeface="思源黑体 CN Regular" panose="020B0500000000000000" pitchFamily="34" charset="-122"/>
              </a:endParaRPr>
            </a:p>
          </p:txBody>
        </p:sp>
      </p:grpSp>
      <p:sp>
        <p:nvSpPr>
          <p:cNvPr id="31" name="Oval 12"/>
          <p:cNvSpPr/>
          <p:nvPr/>
        </p:nvSpPr>
        <p:spPr>
          <a:xfrm>
            <a:off x="7139857" y="4568781"/>
            <a:ext cx="1658883" cy="1658883"/>
          </a:xfrm>
          <a:prstGeom prst="ellipse">
            <a:avLst/>
          </a:prstGeom>
          <a:solidFill>
            <a:schemeClr val="bg1"/>
          </a:solidFill>
          <a:ln>
            <a:noFill/>
          </a:ln>
          <a:effectLst>
            <a:outerShdw blurRad="177800" dist="190500" dir="6420000" algn="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2"/>
              </a:solidFill>
              <a:latin typeface="思源黑体 CN Regular" panose="020B0500000000000000" pitchFamily="34" charset="-122"/>
              <a:ea typeface="思源黑体 CN Regular" panose="020B0500000000000000"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53" presetClass="entr" presetSubtype="16"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par>
                                <p:cTn id="55" presetID="53" presetClass="entr" presetSubtype="16"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fltVal val="0"/>
                                          </p:val>
                                        </p:tav>
                                        <p:tav tm="100000">
                                          <p:val>
                                            <p:strVal val="#ppt_h"/>
                                          </p:val>
                                        </p:tav>
                                      </p:tavLst>
                                    </p:anim>
                                    <p:animEffect transition="in" filter="fade">
                                      <p:cBhvr>
                                        <p:cTn id="59" dur="500"/>
                                        <p:tgtEl>
                                          <p:spTgt spid="19"/>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p:cTn id="72" dur="500" fill="hold"/>
                                        <p:tgtEl>
                                          <p:spTgt spid="24"/>
                                        </p:tgtEl>
                                        <p:attrNameLst>
                                          <p:attrName>ppt_w</p:attrName>
                                        </p:attrNameLst>
                                      </p:cBhvr>
                                      <p:tavLst>
                                        <p:tav tm="0">
                                          <p:val>
                                            <p:fltVal val="0"/>
                                          </p:val>
                                        </p:tav>
                                        <p:tav tm="100000">
                                          <p:val>
                                            <p:strVal val="#ppt_w"/>
                                          </p:val>
                                        </p:tav>
                                      </p:tavLst>
                                    </p:anim>
                                    <p:anim calcmode="lin" valueType="num">
                                      <p:cBhvr>
                                        <p:cTn id="73" dur="500" fill="hold"/>
                                        <p:tgtEl>
                                          <p:spTgt spid="24"/>
                                        </p:tgtEl>
                                        <p:attrNameLst>
                                          <p:attrName>ppt_h</p:attrName>
                                        </p:attrNameLst>
                                      </p:cBhvr>
                                      <p:tavLst>
                                        <p:tav tm="0">
                                          <p:val>
                                            <p:fltVal val="0"/>
                                          </p:val>
                                        </p:tav>
                                        <p:tav tm="100000">
                                          <p:val>
                                            <p:strVal val="#ppt_h"/>
                                          </p:val>
                                        </p:tav>
                                      </p:tavLst>
                                    </p:anim>
                                    <p:animEffect transition="in" filter="fade">
                                      <p:cBhvr>
                                        <p:cTn id="74" dur="500"/>
                                        <p:tgtEl>
                                          <p:spTgt spid="24"/>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10" grpId="0" animBg="1"/>
      <p:bldP spid="11" grpId="0" animBg="1"/>
      <p:bldP spid="15" grpId="0" animBg="1"/>
      <p:bldP spid="22" grpId="0" animBg="1"/>
      <p:bldP spid="23" grpId="0" animBg="1"/>
      <p:bldP spid="24" grpId="0" animBg="1"/>
      <p:bldP spid="3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自定义 1918">
      <a:dk1>
        <a:sysClr val="windowText" lastClr="000000"/>
      </a:dk1>
      <a:lt1>
        <a:sysClr val="window" lastClr="FFFFFF"/>
      </a:lt1>
      <a:dk2>
        <a:srgbClr val="44546A"/>
      </a:dk2>
      <a:lt2>
        <a:srgbClr val="E7E6E6"/>
      </a:lt2>
      <a:accent1>
        <a:srgbClr val="F18DA9"/>
      </a:accent1>
      <a:accent2>
        <a:srgbClr val="F8E07E"/>
      </a:accent2>
      <a:accent3>
        <a:srgbClr val="F18DA9"/>
      </a:accent3>
      <a:accent4>
        <a:srgbClr val="F8E07E"/>
      </a:accent4>
      <a:accent5>
        <a:srgbClr val="F18DA9"/>
      </a:accent5>
      <a:accent6>
        <a:srgbClr val="F8E07E"/>
      </a:accent6>
      <a:hlink>
        <a:srgbClr val="F18DA9"/>
      </a:hlink>
      <a:folHlink>
        <a:srgbClr val="F8E07E"/>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1462</Words>
  <Application>Microsoft Office PowerPoint</Application>
  <PresentationFormat>宽屏</PresentationFormat>
  <Paragraphs>176</Paragraphs>
  <Slides>25</Slides>
  <Notes>25</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25</vt:i4>
      </vt:variant>
    </vt:vector>
  </HeadingPairs>
  <TitlesOfParts>
    <vt:vector size="31" baseType="lpstr">
      <vt:lpstr>等线</vt:lpstr>
      <vt:lpstr>思源黑体 CN Heavy</vt:lpstr>
      <vt:lpstr>思源黑体 CN Light</vt:lpstr>
      <vt:lpstr>思源黑体 CN Regular</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109</cp:revision>
  <dcterms:created xsi:type="dcterms:W3CDTF">2019-08-01T05:55:00Z</dcterms:created>
  <dcterms:modified xsi:type="dcterms:W3CDTF">2021-01-06T00:49:14Z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