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80" r:id="rId22"/>
    <p:sldId id="27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5050"/>
    <a:srgbClr val="79E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472" y="1268760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清</a:t>
            </a:r>
            <a:r>
              <a:rPr lang="zh-CN" altLang="en-US" sz="6600" dirty="0"/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4610" y="2618155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夏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2639616" y="1930479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爽</a:t>
            </a:r>
            <a:r>
              <a:rPr lang="zh-CN" altLang="en-US" sz="6600" dirty="0"/>
              <a:t>   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159896" y="2618154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9"/>
    </mc:Choice>
    <mc:Fallback xmlns="">
      <p:transition spd="slow" advTm="3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884" l="3181" r="100000">
                        <a14:foregroundMark x1="20900" y1="33554" x2="26766" y2="28017"/>
                        <a14:foregroundMark x1="36101" y1="31074" x2="45229" y2="15041"/>
                        <a14:foregroundMark x1="33994" y1="31074" x2="39488" y2="29091"/>
                        <a14:foregroundMark x1="34366" y1="29587" x2="43247" y2="21322"/>
                        <a14:foregroundMark x1="38125" y1="33058" x2="41223" y2="22066"/>
                        <a14:foregroundMark x1="22140" y1="52562" x2="22140" y2="52562"/>
                        <a14:foregroundMark x1="21892" y1="51818" x2="23379" y2="52314"/>
                        <a14:foregroundMark x1="31516" y1="44545" x2="32259" y2="45868"/>
                        <a14:foregroundMark x1="33622" y1="42066" x2="35233" y2="41074"/>
                        <a14:foregroundMark x1="34738" y1="49835" x2="37505" y2="51074"/>
                        <a14:foregroundMark x1="43494" y1="42810" x2="44981" y2="41074"/>
                        <a14:foregroundMark x1="47584" y1="51322" x2="48947" y2="50083"/>
                        <a14:foregroundMark x1="14044" y1="60331" x2="17885" y2="55372"/>
                        <a14:foregroundMark x1="20157" y1="62645" x2="22883" y2="62397"/>
                        <a14:foregroundMark x1="60801" y1="30826" x2="61834" y2="27273"/>
                        <a14:foregroundMark x1="55349" y1="39091" x2="57703" y2="36281"/>
                        <a14:foregroundMark x1="51095" y1="37603" x2="54564" y2="31322"/>
                        <a14:foregroundMark x1="62206" y1="31322" x2="64932" y2="31818"/>
                        <a14:foregroundMark x1="66295" y1="27025" x2="68815" y2="24298"/>
                        <a14:foregroundMark x1="71293" y1="22066" x2="74060" y2="19752"/>
                        <a14:foregroundMark x1="63817" y1="21074" x2="67204" y2="17273"/>
                        <a14:foregroundMark x1="66171" y1="15289" x2="69434" y2="10496"/>
                        <a14:foregroundMark x1="81784" y1="24793" x2="99504" y2="3471"/>
                        <a14:foregroundMark x1="67947" y1="12810" x2="75052" y2="2975"/>
                        <a14:foregroundMark x1="69806" y1="18017" x2="78769" y2="7273"/>
                        <a14:foregroundMark x1="75299" y1="20248" x2="90128" y2="9752"/>
                        <a14:foregroundMark x1="67204" y1="8017" x2="73565" y2="0"/>
                        <a14:foregroundMark x1="3181" y1="47603" x2="15407" y2="46116"/>
                        <a14:foregroundMark x1="25774" y1="93884" x2="35605" y2="54628"/>
                        <a14:foregroundMark x1="75671" y1="6529" x2="81041" y2="6033"/>
                        <a14:foregroundMark x1="81660" y1="19008" x2="89508" y2="16033"/>
                        <a14:foregroundMark x1="93143" y1="21818" x2="99257" y2="17521"/>
                        <a14:backgroundMark x1="40479" y1="60826" x2="40479" y2="60826"/>
                        <a14:backgroundMark x1="9294" y1="84380" x2="9294" y2="84380"/>
                        <a14:backgroundMark x1="11029" y1="80661" x2="11029" y2="80661"/>
                        <a14:backgroundMark x1="12392" y1="78430" x2="12392" y2="78430"/>
                        <a14:backgroundMark x1="1446" y1="74628" x2="1446" y2="74628"/>
                        <a14:backgroundMark x1="13011" y1="76364" x2="13011" y2="76364"/>
                        <a14:backgroundMark x1="90500" y1="86116" x2="90500" y2="86116"/>
                        <a14:backgroundMark x1="89880" y1="83884" x2="89880" y2="83884"/>
                        <a14:backgroundMark x1="89261" y1="81157" x2="89261" y2="811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698" y="0"/>
            <a:ext cx="12213697" cy="608521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807968" y="2536778"/>
            <a:ext cx="2454731" cy="2088231"/>
            <a:chOff x="2233443" y="1062971"/>
            <a:chExt cx="1448912" cy="1074375"/>
          </a:xfrm>
          <a:gradFill flip="none" rotWithShape="1">
            <a:gsLst>
              <a:gs pos="0">
                <a:srgbClr val="79E77E">
                  <a:tint val="66000"/>
                  <a:satMod val="160000"/>
                </a:srgbClr>
              </a:gs>
              <a:gs pos="50000">
                <a:srgbClr val="79E77E">
                  <a:tint val="44500"/>
                  <a:satMod val="160000"/>
                </a:srgbClr>
              </a:gs>
              <a:gs pos="100000">
                <a:srgbClr val="79E77E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12" name="文本框 1"/>
            <p:cNvSpPr txBox="1"/>
            <p:nvPr/>
          </p:nvSpPr>
          <p:spPr>
            <a:xfrm>
              <a:off x="2439030" y="1176493"/>
              <a:ext cx="1243325" cy="47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latin typeface="+mn-ea"/>
                </a:rPr>
                <a:t>叁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  <a:grpFill/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3"/>
          <p:cNvSpPr txBox="1"/>
          <p:nvPr/>
        </p:nvSpPr>
        <p:spPr>
          <a:xfrm>
            <a:off x="4868580" y="1920153"/>
            <a:ext cx="1015663" cy="4032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latin typeface="+mn-ea"/>
              </a:rPr>
              <a:t>请输入标题</a:t>
            </a:r>
            <a:endParaRPr lang="en-US" altLang="zh-CN" sz="5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8"/>
    </mc:Choice>
    <mc:Fallback xmlns="">
      <p:transition spd="slow" advTm="1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1969487" y="960359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6509418" y="960358"/>
            <a:ext cx="3760187" cy="1389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5" b="89971" l="9915" r="8980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8529779">
            <a:off x="-578980" y="2642530"/>
            <a:ext cx="4568691" cy="4388511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3903733" y="2562646"/>
            <a:ext cx="6967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在此输入内容。在此输入内容。在此输入内容。在此输入内容。在此输入内容。在此输入内容。在此输入内容。在此输入内容。在此输入内容。在此输入内容。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8"/>
    </mc:Choice>
    <mc:Fallback xmlns="">
      <p:transition spd="slow" advTm="1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1969487" y="960359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6509418" y="960358"/>
            <a:ext cx="3760187" cy="1389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89674" l="9852" r="8990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88" y="4509120"/>
            <a:ext cx="2969851" cy="26866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01" b="90050" l="9632" r="8980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170847">
            <a:off x="9434581" y="4530853"/>
            <a:ext cx="2580496" cy="2944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6" b="89744" l="9794" r="8994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879976" y="4663366"/>
            <a:ext cx="2838647" cy="2849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9" b="89796" l="9841" r="8984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287688" y="4725144"/>
            <a:ext cx="2306176" cy="2865120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2977139" y="2211485"/>
            <a:ext cx="6967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在此输入内容。在此输入内容。在此输入内容。在此输入内容。在此输入内容。在此输入内容。在此输入内容。在此输入内容。在此输入内容。在此输入内容。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"/>
    </mc:Choice>
    <mc:Fallback xmlns="">
      <p:transition spd="slow" advTm="1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1969487" y="960359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6509418" y="960358"/>
            <a:ext cx="3760187" cy="1389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3" b="99161" l="4400" r="90000">
                        <a14:foregroundMark x1="8200" y1="61321" x2="12500" y2="68449"/>
                        <a14:foregroundMark x1="71800" y1="57338" x2="67800" y2="64465"/>
                        <a14:foregroundMark x1="20300" y1="51572" x2="25400" y2="42872"/>
                        <a14:backgroundMark x1="25000" y1="47589" x2="25000" y2="47589"/>
                        <a14:backgroundMark x1="59500" y1="20650" x2="59500" y2="20650"/>
                        <a14:backgroundMark x1="53400" y1="17820" x2="86900" y2="25157"/>
                        <a14:backgroundMark x1="82000" y1="23585" x2="82000" y2="23585"/>
                        <a14:backgroundMark x1="55900" y1="24633" x2="72700" y2="22222"/>
                        <a14:backgroundMark x1="56400" y1="21384" x2="84300" y2="19078"/>
                        <a14:backgroundMark x1="64200" y1="25996" x2="91600" y2="18658"/>
                        <a14:backgroundMark x1="76500" y1="26939" x2="89600" y2="184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2101" y="222798"/>
            <a:ext cx="7188679" cy="6858000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5519936" y="2115800"/>
            <a:ext cx="58872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在此输入内容。在此输入内容。在此输入内容。在此输入内容。在此输入内容。在此输入内容。在此输入内容。在此输入内容。在此输入内容。在此输入内容。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"/>
    </mc:Choice>
    <mc:Fallback xmlns="">
      <p:transition spd="slow" advTm="1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1969487" y="960359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6509418" y="960358"/>
            <a:ext cx="3760187" cy="1389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64" y="883336"/>
            <a:ext cx="3733800" cy="28384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3"/>
          <p:cNvSpPr txBox="1"/>
          <p:nvPr/>
        </p:nvSpPr>
        <p:spPr>
          <a:xfrm>
            <a:off x="5278996" y="2561754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在此输入内容。在此输入内容。在此输入内容。在此输入内容。在此输入内容。在此输入内容。在此输入内容。在此输入内容。在此输入内容。在此输入内容。</a:t>
            </a:r>
          </a:p>
        </p:txBody>
      </p:sp>
      <p:sp>
        <p:nvSpPr>
          <p:cNvPr id="5" name="矩形 4"/>
          <p:cNvSpPr/>
          <p:nvPr/>
        </p:nvSpPr>
        <p:spPr>
          <a:xfrm>
            <a:off x="1134630" y="4593080"/>
            <a:ext cx="10369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在此输入内容。在此输入内容。在此输入内容。在此输入内容。在此输入内容。在此输入内容。在此输入内容。在此输入内容。在此输入内容。在此输入内容。在此输入内容。在此输入内容。在此输入内容。在此输入内容。</a:t>
            </a:r>
            <a:endParaRPr lang="zh-CN" altLang="en-US" sz="2000" dirty="0"/>
          </a:p>
        </p:txBody>
      </p:sp>
      <p:sp>
        <p:nvSpPr>
          <p:cNvPr id="11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1"/>
    </mc:Choice>
    <mc:Fallback xmlns="">
      <p:transition spd="slow" advTm="1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884" l="3181" r="100000">
                        <a14:foregroundMark x1="20900" y1="33554" x2="26766" y2="28017"/>
                        <a14:foregroundMark x1="36101" y1="31074" x2="45229" y2="15041"/>
                        <a14:foregroundMark x1="33994" y1="31074" x2="39488" y2="29091"/>
                        <a14:foregroundMark x1="34366" y1="29587" x2="43247" y2="21322"/>
                        <a14:foregroundMark x1="38125" y1="33058" x2="41223" y2="22066"/>
                        <a14:foregroundMark x1="22140" y1="52562" x2="22140" y2="52562"/>
                        <a14:foregroundMark x1="21892" y1="51818" x2="23379" y2="52314"/>
                        <a14:foregroundMark x1="31516" y1="44545" x2="32259" y2="45868"/>
                        <a14:foregroundMark x1="33622" y1="42066" x2="35233" y2="41074"/>
                        <a14:foregroundMark x1="34738" y1="49835" x2="37505" y2="51074"/>
                        <a14:foregroundMark x1="43494" y1="42810" x2="44981" y2="41074"/>
                        <a14:foregroundMark x1="47584" y1="51322" x2="48947" y2="50083"/>
                        <a14:foregroundMark x1="14044" y1="60331" x2="17885" y2="55372"/>
                        <a14:foregroundMark x1="20157" y1="62645" x2="22883" y2="62397"/>
                        <a14:foregroundMark x1="60801" y1="30826" x2="61834" y2="27273"/>
                        <a14:foregroundMark x1="55349" y1="39091" x2="57703" y2="36281"/>
                        <a14:foregroundMark x1="51095" y1="37603" x2="54564" y2="31322"/>
                        <a14:foregroundMark x1="62206" y1="31322" x2="64932" y2="31818"/>
                        <a14:foregroundMark x1="66295" y1="27025" x2="68815" y2="24298"/>
                        <a14:foregroundMark x1="71293" y1="22066" x2="74060" y2="19752"/>
                        <a14:foregroundMark x1="63817" y1="21074" x2="67204" y2="17273"/>
                        <a14:foregroundMark x1="66171" y1="15289" x2="69434" y2="10496"/>
                        <a14:foregroundMark x1="81784" y1="24793" x2="99504" y2="3471"/>
                        <a14:foregroundMark x1="67947" y1="12810" x2="75052" y2="2975"/>
                        <a14:foregroundMark x1="69806" y1="18017" x2="78769" y2="7273"/>
                        <a14:foregroundMark x1="75299" y1="20248" x2="90128" y2="9752"/>
                        <a14:foregroundMark x1="67204" y1="8017" x2="73565" y2="0"/>
                        <a14:foregroundMark x1="3181" y1="47603" x2="15407" y2="46116"/>
                        <a14:foregroundMark x1="25774" y1="93884" x2="35605" y2="54628"/>
                        <a14:foregroundMark x1="75671" y1="6529" x2="81041" y2="6033"/>
                        <a14:foregroundMark x1="81660" y1="19008" x2="89508" y2="16033"/>
                        <a14:foregroundMark x1="93143" y1="21818" x2="99257" y2="17521"/>
                        <a14:backgroundMark x1="40479" y1="60826" x2="40479" y2="60826"/>
                        <a14:backgroundMark x1="9294" y1="84380" x2="9294" y2="84380"/>
                        <a14:backgroundMark x1="11029" y1="80661" x2="11029" y2="80661"/>
                        <a14:backgroundMark x1="12392" y1="78430" x2="12392" y2="78430"/>
                        <a14:backgroundMark x1="1446" y1="74628" x2="1446" y2="74628"/>
                        <a14:backgroundMark x1="13011" y1="76364" x2="13011" y2="76364"/>
                        <a14:backgroundMark x1="90500" y1="86116" x2="90500" y2="86116"/>
                        <a14:backgroundMark x1="89880" y1="83884" x2="89880" y2="83884"/>
                        <a14:backgroundMark x1="89261" y1="81157" x2="89261" y2="811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698" y="0"/>
            <a:ext cx="12213697" cy="608521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807968" y="2536778"/>
            <a:ext cx="2454731" cy="2088231"/>
            <a:chOff x="2233443" y="1062971"/>
            <a:chExt cx="1448912" cy="1074375"/>
          </a:xfrm>
          <a:gradFill flip="none" rotWithShape="1">
            <a:gsLst>
              <a:gs pos="0">
                <a:srgbClr val="79E77E">
                  <a:tint val="66000"/>
                  <a:satMod val="160000"/>
                </a:srgbClr>
              </a:gs>
              <a:gs pos="50000">
                <a:srgbClr val="79E77E">
                  <a:tint val="44500"/>
                  <a:satMod val="160000"/>
                </a:srgbClr>
              </a:gs>
              <a:gs pos="100000">
                <a:srgbClr val="79E77E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12" name="文本框 1"/>
            <p:cNvSpPr txBox="1"/>
            <p:nvPr/>
          </p:nvSpPr>
          <p:spPr>
            <a:xfrm>
              <a:off x="2439030" y="1176493"/>
              <a:ext cx="1243325" cy="47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latin typeface="+mn-ea"/>
                </a:rPr>
                <a:t>肆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  <a:grpFill/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3"/>
          <p:cNvSpPr txBox="1"/>
          <p:nvPr/>
        </p:nvSpPr>
        <p:spPr>
          <a:xfrm>
            <a:off x="4868580" y="1920153"/>
            <a:ext cx="1015663" cy="4032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latin typeface="+mn-ea"/>
              </a:rPr>
              <a:t>请输入标题</a:t>
            </a:r>
            <a:endParaRPr lang="en-US" altLang="zh-CN" sz="5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1969487" y="960359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6509418" y="960358"/>
            <a:ext cx="3760187" cy="1389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7" b="51000" l="3304" r="29739"/>
                    </a14:imgEffect>
                  </a14:imgLayer>
                </a14:imgProps>
              </a:ext>
            </a:extLst>
          </a:blip>
          <a:srcRect r="66957" b="43333"/>
          <a:stretch>
            <a:fillRect/>
          </a:stretch>
        </p:blipFill>
        <p:spPr>
          <a:xfrm>
            <a:off x="4646766" y="1124744"/>
            <a:ext cx="2745378" cy="4472778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573073" y="2186251"/>
            <a:ext cx="44788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在此输入内容。在此输入内容。在此输入内容。在此输入内容。在此输入内容。在此输入内容。在此输入内容。在此输入内容。在此输入内容。在此输入内容。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7083250" y="2174470"/>
            <a:ext cx="44788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在此输入内容。在此输入内容。在此输入内容。在此输入内容。在此输入内容。在此输入内容。在此输入内容。在此输入内容。在此输入内容。在此输入内容。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5"/>
    </mc:Choice>
    <mc:Fallback xmlns="">
      <p:transition spd="slow" advTm="1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1969487" y="960359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6509418" y="960358"/>
            <a:ext cx="3760187" cy="1389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100000" l="9865" r="8994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1344" y="2276468"/>
            <a:ext cx="4924425" cy="410486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5656794" y="2174470"/>
            <a:ext cx="44788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在此输入内容。在此输入内容。在此输入内容。在此输入内容。在此输入内容。在此输入内容。在此输入内容。在此输入内容。在此输入内容。在此输入内容。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1"/>
    </mc:Choice>
    <mc:Fallback xmlns="">
      <p:transition spd="slow" advTm="1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884" l="3181" r="100000">
                        <a14:foregroundMark x1="20900" y1="33554" x2="26766" y2="28017"/>
                        <a14:foregroundMark x1="36101" y1="31074" x2="45229" y2="15041"/>
                        <a14:foregroundMark x1="33994" y1="31074" x2="39488" y2="29091"/>
                        <a14:foregroundMark x1="34366" y1="29587" x2="43247" y2="21322"/>
                        <a14:foregroundMark x1="38125" y1="33058" x2="41223" y2="22066"/>
                        <a14:foregroundMark x1="22140" y1="52562" x2="22140" y2="52562"/>
                        <a14:foregroundMark x1="21892" y1="51818" x2="23379" y2="52314"/>
                        <a14:foregroundMark x1="31516" y1="44545" x2="32259" y2="45868"/>
                        <a14:foregroundMark x1="33622" y1="42066" x2="35233" y2="41074"/>
                        <a14:foregroundMark x1="34738" y1="49835" x2="37505" y2="51074"/>
                        <a14:foregroundMark x1="43494" y1="42810" x2="44981" y2="41074"/>
                        <a14:foregroundMark x1="47584" y1="51322" x2="48947" y2="50083"/>
                        <a14:foregroundMark x1="14044" y1="60331" x2="17885" y2="55372"/>
                        <a14:foregroundMark x1="20157" y1="62645" x2="22883" y2="62397"/>
                        <a14:foregroundMark x1="60801" y1="30826" x2="61834" y2="27273"/>
                        <a14:foregroundMark x1="55349" y1="39091" x2="57703" y2="36281"/>
                        <a14:foregroundMark x1="51095" y1="37603" x2="54564" y2="31322"/>
                        <a14:foregroundMark x1="62206" y1="31322" x2="64932" y2="31818"/>
                        <a14:foregroundMark x1="66295" y1="27025" x2="68815" y2="24298"/>
                        <a14:foregroundMark x1="71293" y1="22066" x2="74060" y2="19752"/>
                        <a14:foregroundMark x1="63817" y1="21074" x2="67204" y2="17273"/>
                        <a14:foregroundMark x1="66171" y1="15289" x2="69434" y2="10496"/>
                        <a14:foregroundMark x1="81784" y1="24793" x2="99504" y2="3471"/>
                        <a14:foregroundMark x1="67947" y1="12810" x2="75052" y2="2975"/>
                        <a14:foregroundMark x1="69806" y1="18017" x2="78769" y2="7273"/>
                        <a14:foregroundMark x1="75299" y1="20248" x2="90128" y2="9752"/>
                        <a14:foregroundMark x1="67204" y1="8017" x2="73565" y2="0"/>
                        <a14:foregroundMark x1="3181" y1="47603" x2="15407" y2="46116"/>
                        <a14:foregroundMark x1="25774" y1="93884" x2="35605" y2="54628"/>
                        <a14:foregroundMark x1="75671" y1="6529" x2="81041" y2="6033"/>
                        <a14:foregroundMark x1="81660" y1="19008" x2="89508" y2="16033"/>
                        <a14:foregroundMark x1="93143" y1="21818" x2="99257" y2="17521"/>
                        <a14:backgroundMark x1="40479" y1="60826" x2="40479" y2="60826"/>
                        <a14:backgroundMark x1="9294" y1="84380" x2="9294" y2="84380"/>
                        <a14:backgroundMark x1="11029" y1="80661" x2="11029" y2="80661"/>
                        <a14:backgroundMark x1="12392" y1="78430" x2="12392" y2="78430"/>
                        <a14:backgroundMark x1="1446" y1="74628" x2="1446" y2="74628"/>
                        <a14:backgroundMark x1="13011" y1="76364" x2="13011" y2="76364"/>
                        <a14:backgroundMark x1="90500" y1="86116" x2="90500" y2="86116"/>
                        <a14:backgroundMark x1="89880" y1="83884" x2="89880" y2="83884"/>
                        <a14:backgroundMark x1="89261" y1="81157" x2="89261" y2="811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698" y="0"/>
            <a:ext cx="12213697" cy="608521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807968" y="2536778"/>
            <a:ext cx="2454731" cy="2088231"/>
            <a:chOff x="2233443" y="1062971"/>
            <a:chExt cx="1448912" cy="1074375"/>
          </a:xfrm>
          <a:gradFill flip="none" rotWithShape="1">
            <a:gsLst>
              <a:gs pos="0">
                <a:srgbClr val="79E77E">
                  <a:tint val="66000"/>
                  <a:satMod val="160000"/>
                </a:srgbClr>
              </a:gs>
              <a:gs pos="50000">
                <a:srgbClr val="79E77E">
                  <a:tint val="44500"/>
                  <a:satMod val="160000"/>
                </a:srgbClr>
              </a:gs>
              <a:gs pos="100000">
                <a:srgbClr val="79E77E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12" name="文本框 1"/>
            <p:cNvSpPr txBox="1"/>
            <p:nvPr/>
          </p:nvSpPr>
          <p:spPr>
            <a:xfrm>
              <a:off x="2439030" y="1176493"/>
              <a:ext cx="1243325" cy="47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latin typeface="+mn-ea"/>
                </a:rPr>
                <a:t>伍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  <a:grpFill/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3"/>
          <p:cNvSpPr txBox="1"/>
          <p:nvPr/>
        </p:nvSpPr>
        <p:spPr>
          <a:xfrm>
            <a:off x="4868580" y="1920153"/>
            <a:ext cx="1015663" cy="4032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latin typeface="+mn-ea"/>
              </a:rPr>
              <a:t>请输入标题</a:t>
            </a:r>
            <a:endParaRPr lang="en-US" altLang="zh-CN" sz="5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"/>
    </mc:Choice>
    <mc:Fallback xmlns="">
      <p:transition spd="slow" advTm="1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1969487" y="960359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6509418" y="960358"/>
            <a:ext cx="3760187" cy="13891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100000" l="7305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9617200">
            <a:off x="-86874" y="3237541"/>
            <a:ext cx="3119792" cy="3435089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4900710" y="2174470"/>
            <a:ext cx="44788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在此输入内容。在此输入内容。在此输入内容。在此输入内容。在此输入内容。在此输入内容。在此输入内容。在此输入内容。在此输入内容。在此输入内容。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"/>
    </mc:Choice>
    <mc:Fallback xmlns="">
      <p:transition spd="slow" advTm="1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66659" y="489406"/>
            <a:ext cx="1892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目录</a:t>
            </a:r>
          </a:p>
        </p:txBody>
      </p:sp>
      <p:grpSp>
        <p:nvGrpSpPr>
          <p:cNvPr id="7" name="组合 9"/>
          <p:cNvGrpSpPr/>
          <p:nvPr/>
        </p:nvGrpSpPr>
        <p:grpSpPr bwMode="auto">
          <a:xfrm>
            <a:off x="4367809" y="1795282"/>
            <a:ext cx="575533" cy="625606"/>
            <a:chOff x="3050349" y="1844085"/>
            <a:chExt cx="833779" cy="6780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任意多边形 7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文本框 6"/>
            <p:cNvSpPr txBox="1">
              <a:spLocks noChangeArrowheads="1"/>
            </p:cNvSpPr>
            <p:nvPr/>
          </p:nvSpPr>
          <p:spPr bwMode="auto">
            <a:xfrm>
              <a:off x="3146443" y="1890742"/>
              <a:ext cx="611465" cy="55043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7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</a:rPr>
                <a:t>1</a:t>
              </a:r>
              <a:endParaRPr lang="zh-CN" altLang="en-US" sz="27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" name="组合 43"/>
          <p:cNvGrpSpPr/>
          <p:nvPr/>
        </p:nvGrpSpPr>
        <p:grpSpPr bwMode="auto">
          <a:xfrm>
            <a:off x="4367809" y="3524938"/>
            <a:ext cx="575785" cy="624143"/>
            <a:chOff x="3050167" y="1844084"/>
            <a:chExt cx="834142" cy="6780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任意多边形 10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文本框 45"/>
            <p:cNvSpPr txBox="1">
              <a:spLocks noChangeArrowheads="1"/>
            </p:cNvSpPr>
            <p:nvPr/>
          </p:nvSpPr>
          <p:spPr bwMode="auto">
            <a:xfrm>
              <a:off x="3123828" y="1885460"/>
              <a:ext cx="726001" cy="55172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7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</a:rPr>
                <a:t>3</a:t>
              </a:r>
              <a:endParaRPr lang="zh-CN" altLang="en-US" sz="27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46"/>
          <p:cNvGrpSpPr/>
          <p:nvPr/>
        </p:nvGrpSpPr>
        <p:grpSpPr bwMode="auto">
          <a:xfrm>
            <a:off x="4367809" y="2659380"/>
            <a:ext cx="575533" cy="625605"/>
            <a:chOff x="3050349" y="1844085"/>
            <a:chExt cx="833779" cy="6780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任意多边形 13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" name="文本框 48"/>
            <p:cNvSpPr txBox="1">
              <a:spLocks noChangeArrowheads="1"/>
            </p:cNvSpPr>
            <p:nvPr/>
          </p:nvSpPr>
          <p:spPr bwMode="auto">
            <a:xfrm>
              <a:off x="3123827" y="1885458"/>
              <a:ext cx="726001" cy="5504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7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27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5505994" y="1791180"/>
            <a:ext cx="3304650" cy="511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请输入标题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36" b="95993" l="3903" r="35125"/>
                    </a14:imgEffect>
                  </a14:imgLayer>
                </a14:imgProps>
              </a:ext>
            </a:extLst>
          </a:blip>
          <a:srcRect t="59929" r="60972"/>
          <a:stretch>
            <a:fillRect/>
          </a:stretch>
        </p:blipFill>
        <p:spPr>
          <a:xfrm rot="20536545">
            <a:off x="-68545" y="2784114"/>
            <a:ext cx="3896655" cy="3800835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505994" y="2647878"/>
            <a:ext cx="3304650" cy="511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请输入标题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5477384" y="3518042"/>
            <a:ext cx="3333260" cy="511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请输入标题</a:t>
            </a:r>
          </a:p>
        </p:txBody>
      </p:sp>
      <p:grpSp>
        <p:nvGrpSpPr>
          <p:cNvPr id="23" name="组合 9"/>
          <p:cNvGrpSpPr/>
          <p:nvPr/>
        </p:nvGrpSpPr>
        <p:grpSpPr bwMode="auto">
          <a:xfrm>
            <a:off x="4367809" y="4387570"/>
            <a:ext cx="575533" cy="625606"/>
            <a:chOff x="3050349" y="1844085"/>
            <a:chExt cx="833779" cy="6780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" name="任意多边形 23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3146443" y="1890742"/>
              <a:ext cx="611465" cy="55043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7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</a:rPr>
                <a:t>4</a:t>
              </a:r>
              <a:endParaRPr lang="zh-CN" altLang="en-US" sz="27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5505994" y="4383468"/>
            <a:ext cx="3304650" cy="511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请输入标题</a:t>
            </a:r>
          </a:p>
        </p:txBody>
      </p:sp>
      <p:grpSp>
        <p:nvGrpSpPr>
          <p:cNvPr id="27" name="组合 9"/>
          <p:cNvGrpSpPr/>
          <p:nvPr/>
        </p:nvGrpSpPr>
        <p:grpSpPr bwMode="auto">
          <a:xfrm>
            <a:off x="4439817" y="5251666"/>
            <a:ext cx="575533" cy="625606"/>
            <a:chOff x="3050349" y="1844085"/>
            <a:chExt cx="833779" cy="6780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任意多边形 27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9" name="文本框 6"/>
            <p:cNvSpPr txBox="1">
              <a:spLocks noChangeArrowheads="1"/>
            </p:cNvSpPr>
            <p:nvPr/>
          </p:nvSpPr>
          <p:spPr bwMode="auto">
            <a:xfrm>
              <a:off x="3146443" y="1890742"/>
              <a:ext cx="611465" cy="55043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7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</a:rPr>
                <a:t>5</a:t>
              </a:r>
              <a:endParaRPr lang="zh-CN" altLang="en-US" sz="27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5505994" y="5273494"/>
            <a:ext cx="3304650" cy="511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请输入标题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2626054" y="960359"/>
            <a:ext cx="3760187" cy="13891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5957781" y="960359"/>
            <a:ext cx="3760187" cy="1389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"/>
    </mc:Choice>
    <mc:Fallback xmlns="">
      <p:transition spd="slow" advTm="1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1969487" y="960359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6509418" y="960358"/>
            <a:ext cx="3760187" cy="1389180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4900710" y="2174470"/>
            <a:ext cx="44788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在此输入内容。在此输入内容。在此输入内容。在此输入内容。在此输入内容。在此输入内容。在此输入内容。在此输入内容。在此输入内容。在此输入内容。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4" b="92562" l="9825" r="89825">
                        <a14:foregroundMark x1="37544" y1="38843" x2="40000" y2="50000"/>
                        <a14:foregroundMark x1="41053" y1="92975" x2="65965" y2="91736"/>
                        <a14:foregroundMark x1="40000" y1="90909" x2="50526" y2="9090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9712368">
            <a:off x="337169" y="2951211"/>
            <a:ext cx="3406098" cy="2897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6"/>
    </mc:Choice>
    <mc:Fallback xmlns="">
      <p:transition spd="slow" advTm="1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1969487" y="960359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6509418" y="960358"/>
            <a:ext cx="3760187" cy="1389180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4900710" y="2174470"/>
            <a:ext cx="44788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在此输入内容。在此输入内容。在此输入内容。在此输入内容。在此输入内容。在此输入内容。在此输入内容。在此输入内容。在此输入内容。在此输入内容。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5" b="90135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8651332">
            <a:off x="-1175603" y="2088131"/>
            <a:ext cx="7414279" cy="4139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3"/>
    </mc:Choice>
    <mc:Fallback xmlns="">
      <p:transition spd="slow" advTm="1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9456" y="2420888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latin typeface="Adobe 楷体 Std R" pitchFamily="18" charset="-122"/>
                <a:ea typeface="Adobe 楷体 Std R" pitchFamily="18" charset="-122"/>
              </a:rPr>
              <a:t>谢谢观看</a:t>
            </a:r>
          </a:p>
          <a:p>
            <a:r>
              <a:rPr lang="zh-CN" altLang="en-US" sz="5400">
                <a:latin typeface="Adobe 楷体 Std R" pitchFamily="18" charset="-122"/>
                <a:ea typeface="Adobe 楷体 Std R" pitchFamily="18" charset="-122"/>
              </a:rPr>
              <a:t>                汇报人：</a:t>
            </a:r>
            <a:r>
              <a:rPr lang="en-US" altLang="zh-CN" sz="5400">
                <a:latin typeface="Adobe 楷体 Std R" pitchFamily="18" charset="-122"/>
                <a:ea typeface="Adobe 楷体 Std R" pitchFamily="18" charset="-122"/>
              </a:rPr>
              <a:t>xiazaii</a:t>
            </a:r>
            <a:endParaRPr lang="zh-CN" altLang="en-US" sz="2800" dirty="0">
              <a:latin typeface="Adobe 楷体 Std R" pitchFamily="18" charset="-122"/>
              <a:ea typeface="Adobe 楷体 Std R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0"/>
    </mc:Choice>
    <mc:Fallback xmlns="">
      <p:transition spd="slow" advTm="16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884" l="3181" r="100000">
                        <a14:foregroundMark x1="20900" y1="33554" x2="26766" y2="28017"/>
                        <a14:foregroundMark x1="36101" y1="31074" x2="45229" y2="15041"/>
                        <a14:foregroundMark x1="33994" y1="31074" x2="39488" y2="29091"/>
                        <a14:foregroundMark x1="34366" y1="29587" x2="43247" y2="21322"/>
                        <a14:foregroundMark x1="38125" y1="33058" x2="41223" y2="22066"/>
                        <a14:foregroundMark x1="22140" y1="52562" x2="22140" y2="52562"/>
                        <a14:foregroundMark x1="21892" y1="51818" x2="23379" y2="52314"/>
                        <a14:foregroundMark x1="31516" y1="44545" x2="32259" y2="45868"/>
                        <a14:foregroundMark x1="33622" y1="42066" x2="35233" y2="41074"/>
                        <a14:foregroundMark x1="34738" y1="49835" x2="37505" y2="51074"/>
                        <a14:foregroundMark x1="43494" y1="42810" x2="44981" y2="41074"/>
                        <a14:foregroundMark x1="47584" y1="51322" x2="48947" y2="50083"/>
                        <a14:foregroundMark x1="14044" y1="60331" x2="17885" y2="55372"/>
                        <a14:foregroundMark x1="20157" y1="62645" x2="22883" y2="62397"/>
                        <a14:foregroundMark x1="60801" y1="30826" x2="61834" y2="27273"/>
                        <a14:foregroundMark x1="55349" y1="39091" x2="57703" y2="36281"/>
                        <a14:foregroundMark x1="51095" y1="37603" x2="54564" y2="31322"/>
                        <a14:foregroundMark x1="62206" y1="31322" x2="64932" y2="31818"/>
                        <a14:foregroundMark x1="66295" y1="27025" x2="68815" y2="24298"/>
                        <a14:foregroundMark x1="71293" y1="22066" x2="74060" y2="19752"/>
                        <a14:foregroundMark x1="63817" y1="21074" x2="67204" y2="17273"/>
                        <a14:foregroundMark x1="66171" y1="15289" x2="69434" y2="10496"/>
                        <a14:foregroundMark x1="81784" y1="24793" x2="99504" y2="3471"/>
                        <a14:foregroundMark x1="67947" y1="12810" x2="75052" y2="2975"/>
                        <a14:foregroundMark x1="69806" y1="18017" x2="78769" y2="7273"/>
                        <a14:foregroundMark x1="75299" y1="20248" x2="90128" y2="9752"/>
                        <a14:foregroundMark x1="67204" y1="8017" x2="73565" y2="0"/>
                        <a14:foregroundMark x1="3181" y1="47603" x2="15407" y2="46116"/>
                        <a14:foregroundMark x1="25774" y1="93884" x2="35605" y2="54628"/>
                        <a14:foregroundMark x1="75671" y1="6529" x2="81041" y2="6033"/>
                        <a14:foregroundMark x1="81660" y1="19008" x2="89508" y2="16033"/>
                        <a14:foregroundMark x1="93143" y1="21818" x2="99257" y2="17521"/>
                        <a14:backgroundMark x1="40479" y1="60826" x2="40479" y2="60826"/>
                        <a14:backgroundMark x1="9294" y1="84380" x2="9294" y2="84380"/>
                        <a14:backgroundMark x1="11029" y1="80661" x2="11029" y2="80661"/>
                        <a14:backgroundMark x1="12392" y1="78430" x2="12392" y2="78430"/>
                        <a14:backgroundMark x1="1446" y1="74628" x2="1446" y2="74628"/>
                        <a14:backgroundMark x1="13011" y1="76364" x2="13011" y2="76364"/>
                        <a14:backgroundMark x1="90500" y1="86116" x2="90500" y2="86116"/>
                        <a14:backgroundMark x1="89880" y1="83884" x2="89880" y2="83884"/>
                        <a14:backgroundMark x1="89261" y1="81157" x2="89261" y2="811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698" y="0"/>
            <a:ext cx="12213697" cy="608521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807968" y="2536778"/>
            <a:ext cx="2454731" cy="2088231"/>
            <a:chOff x="2233443" y="1062971"/>
            <a:chExt cx="1448912" cy="1074375"/>
          </a:xfrm>
          <a:gradFill flip="none" rotWithShape="1">
            <a:gsLst>
              <a:gs pos="0">
                <a:srgbClr val="79E77E">
                  <a:tint val="66000"/>
                  <a:satMod val="160000"/>
                </a:srgbClr>
              </a:gs>
              <a:gs pos="50000">
                <a:srgbClr val="79E77E">
                  <a:tint val="44500"/>
                  <a:satMod val="160000"/>
                </a:srgbClr>
              </a:gs>
              <a:gs pos="100000">
                <a:srgbClr val="79E77E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5" name="文本框 1"/>
            <p:cNvSpPr txBox="1"/>
            <p:nvPr/>
          </p:nvSpPr>
          <p:spPr>
            <a:xfrm>
              <a:off x="2439030" y="1176493"/>
              <a:ext cx="1243325" cy="47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latin typeface="+mn-ea"/>
                </a:rPr>
                <a:t>壹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  <a:grpFill/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4868580" y="1920153"/>
            <a:ext cx="1015663" cy="4032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latin typeface="+mn-ea"/>
              </a:rPr>
              <a:t>请输入标题</a:t>
            </a:r>
            <a:endParaRPr lang="en-US" altLang="zh-CN" sz="5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"/>
    </mc:Choice>
    <mc:Fallback xmlns="">
      <p:transition spd="slow" advTm="1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7" b="96941" l="2875" r="97250">
                        <a14:foregroundMark x1="17250" y1="30452" x2="28750" y2="30718"/>
                        <a14:foregroundMark x1="15875" y1="53989" x2="28125" y2="52394"/>
                        <a14:foregroundMark x1="12500" y1="74601" x2="10375" y2="84574"/>
                        <a14:foregroundMark x1="19125" y1="78590" x2="25000" y2="84574"/>
                        <a14:foregroundMark x1="27125" y1="77926" x2="19125" y2="85904"/>
                        <a14:foregroundMark x1="35000" y1="75931" x2="36000" y2="87234"/>
                        <a14:foregroundMark x1="49125" y1="75266" x2="49750" y2="86569"/>
                        <a14:foregroundMark x1="67500" y1="75266" x2="67875" y2="83644"/>
                        <a14:foregroundMark x1="81625" y1="75931" x2="81000" y2="87899"/>
                        <a14:backgroundMark x1="23125" y1="77926" x2="23125" y2="77926"/>
                        <a14:backgroundMark x1="24375" y1="80984" x2="24375" y2="80984"/>
                        <a14:backgroundMark x1="10000" y1="81649" x2="10000" y2="81649"/>
                        <a14:backgroundMark x1="11000" y1="77261" x2="11000" y2="772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27766">
            <a:off x="6606853" y="1672787"/>
            <a:ext cx="4876800" cy="4584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958" y="2470124"/>
            <a:ext cx="4429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1972914" y="914836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6509418" y="960358"/>
            <a:ext cx="3760187" cy="1389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5"/>
    </mc:Choice>
    <mc:Fallback xmlns="">
      <p:transition spd="slow" advTm="1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9" b="89957" l="9744" r="89744">
                        <a14:foregroundMark x1="21026" y1="56410" x2="21026" y2="56410"/>
                        <a14:foregroundMark x1="38205" y1="36966" x2="60000" y2="34829"/>
                        <a14:foregroundMark x1="31282" y1="36966" x2="68718" y2="36111"/>
                        <a14:foregroundMark x1="32308" y1="35256" x2="32308" y2="35256"/>
                        <a14:foregroundMark x1="35128" y1="34829" x2="35128" y2="34829"/>
                        <a14:foregroundMark x1="38718" y1="33333" x2="69744" y2="35684"/>
                        <a14:foregroundMark x1="72308" y1="48718" x2="72308" y2="48718"/>
                        <a14:foregroundMark x1="72308" y1="57692" x2="72308" y2="57692"/>
                        <a14:foregroundMark x1="72308" y1="52778" x2="72308" y2="52778"/>
                        <a14:foregroundMark x1="74103" y1="53205" x2="74103" y2="53205"/>
                        <a14:foregroundMark x1="75128" y1="60470" x2="75128" y2="60470"/>
                        <a14:foregroundMark x1="74615" y1="61325" x2="72308" y2="41880"/>
                        <a14:foregroundMark x1="31282" y1="74786" x2="65897" y2="70299"/>
                        <a14:foregroundMark x1="39487" y1="77991" x2="62051" y2="73504"/>
                        <a14:foregroundMark x1="22051" y1="51068" x2="28462" y2="73077"/>
                        <a14:foregroundMark x1="21538" y1="64957" x2="29744" y2="42308"/>
                      </a14:backgroundRemoval>
                    </a14:imgEffect>
                  </a14:imgLayer>
                </a14:imgProps>
              </a:ext>
            </a:extLst>
          </a:blip>
          <a:srcRect t="-2022"/>
          <a:stretch>
            <a:fillRect/>
          </a:stretch>
        </p:blipFill>
        <p:spPr>
          <a:xfrm rot="2096620">
            <a:off x="4123649" y="-95372"/>
            <a:ext cx="4520767" cy="55309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1969487" y="960359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6509418" y="960358"/>
            <a:ext cx="3760187" cy="1389180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1991544" y="4797152"/>
            <a:ext cx="928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在此输入内容。在此输入内容。在此输入内容。在此输入内容。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在此输入内容。在此输入内容。在此输入内容。在此输入内容。</a:t>
            </a:r>
            <a:endParaRPr lang="en-US" altLang="zh-CN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9"/>
    </mc:Choice>
    <mc:Fallback xmlns="">
      <p:transition spd="slow" advTm="1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884" l="3181" r="100000">
                        <a14:foregroundMark x1="20900" y1="33554" x2="26766" y2="28017"/>
                        <a14:foregroundMark x1="36101" y1="31074" x2="45229" y2="15041"/>
                        <a14:foregroundMark x1="33994" y1="31074" x2="39488" y2="29091"/>
                        <a14:foregroundMark x1="34366" y1="29587" x2="43247" y2="21322"/>
                        <a14:foregroundMark x1="38125" y1="33058" x2="41223" y2="22066"/>
                        <a14:foregroundMark x1="22140" y1="52562" x2="22140" y2="52562"/>
                        <a14:foregroundMark x1="21892" y1="51818" x2="23379" y2="52314"/>
                        <a14:foregroundMark x1="31516" y1="44545" x2="32259" y2="45868"/>
                        <a14:foregroundMark x1="33622" y1="42066" x2="35233" y2="41074"/>
                        <a14:foregroundMark x1="34738" y1="49835" x2="37505" y2="51074"/>
                        <a14:foregroundMark x1="43494" y1="42810" x2="44981" y2="41074"/>
                        <a14:foregroundMark x1="47584" y1="51322" x2="48947" y2="50083"/>
                        <a14:foregroundMark x1="14044" y1="60331" x2="17885" y2="55372"/>
                        <a14:foregroundMark x1="20157" y1="62645" x2="22883" y2="62397"/>
                        <a14:foregroundMark x1="60801" y1="30826" x2="61834" y2="27273"/>
                        <a14:foregroundMark x1="55349" y1="39091" x2="57703" y2="36281"/>
                        <a14:foregroundMark x1="51095" y1="37603" x2="54564" y2="31322"/>
                        <a14:foregroundMark x1="62206" y1="31322" x2="64932" y2="31818"/>
                        <a14:foregroundMark x1="66295" y1="27025" x2="68815" y2="24298"/>
                        <a14:foregroundMark x1="71293" y1="22066" x2="74060" y2="19752"/>
                        <a14:foregroundMark x1="63817" y1="21074" x2="67204" y2="17273"/>
                        <a14:foregroundMark x1="66171" y1="15289" x2="69434" y2="10496"/>
                        <a14:foregroundMark x1="81784" y1="24793" x2="99504" y2="3471"/>
                        <a14:foregroundMark x1="67947" y1="12810" x2="75052" y2="2975"/>
                        <a14:foregroundMark x1="69806" y1="18017" x2="78769" y2="7273"/>
                        <a14:foregroundMark x1="75299" y1="20248" x2="90128" y2="9752"/>
                        <a14:foregroundMark x1="67204" y1="8017" x2="73565" y2="0"/>
                        <a14:foregroundMark x1="3181" y1="47603" x2="15407" y2="46116"/>
                        <a14:foregroundMark x1="25774" y1="93884" x2="35605" y2="54628"/>
                        <a14:foregroundMark x1="75671" y1="6529" x2="81041" y2="6033"/>
                        <a14:foregroundMark x1="81660" y1="19008" x2="89508" y2="16033"/>
                        <a14:foregroundMark x1="93143" y1="21818" x2="99257" y2="17521"/>
                        <a14:backgroundMark x1="40479" y1="60826" x2="40479" y2="60826"/>
                        <a14:backgroundMark x1="9294" y1="84380" x2="9294" y2="84380"/>
                        <a14:backgroundMark x1="11029" y1="80661" x2="11029" y2="80661"/>
                        <a14:backgroundMark x1="12392" y1="78430" x2="12392" y2="78430"/>
                        <a14:backgroundMark x1="1446" y1="74628" x2="1446" y2="74628"/>
                        <a14:backgroundMark x1="13011" y1="76364" x2="13011" y2="76364"/>
                        <a14:backgroundMark x1="90500" y1="86116" x2="90500" y2="86116"/>
                        <a14:backgroundMark x1="89880" y1="83884" x2="89880" y2="83884"/>
                        <a14:backgroundMark x1="89261" y1="81157" x2="89261" y2="811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698" y="0"/>
            <a:ext cx="12213697" cy="608521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807968" y="2536778"/>
            <a:ext cx="2454731" cy="2088231"/>
            <a:chOff x="2233443" y="1062971"/>
            <a:chExt cx="1448912" cy="1074375"/>
          </a:xfrm>
          <a:gradFill flip="none" rotWithShape="1">
            <a:gsLst>
              <a:gs pos="0">
                <a:srgbClr val="79E77E">
                  <a:tint val="66000"/>
                  <a:satMod val="160000"/>
                </a:srgbClr>
              </a:gs>
              <a:gs pos="50000">
                <a:srgbClr val="79E77E">
                  <a:tint val="44500"/>
                  <a:satMod val="160000"/>
                </a:srgbClr>
              </a:gs>
              <a:gs pos="100000">
                <a:srgbClr val="79E77E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12" name="文本框 1"/>
            <p:cNvSpPr txBox="1"/>
            <p:nvPr/>
          </p:nvSpPr>
          <p:spPr>
            <a:xfrm>
              <a:off x="2439030" y="1176493"/>
              <a:ext cx="1243325" cy="47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latin typeface="+mn-ea"/>
                </a:rPr>
                <a:t>贰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  <a:grpFill/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grpFill/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3"/>
          <p:cNvSpPr txBox="1"/>
          <p:nvPr/>
        </p:nvSpPr>
        <p:spPr>
          <a:xfrm>
            <a:off x="4868580" y="1920153"/>
            <a:ext cx="1015663" cy="4032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latin typeface="+mn-ea"/>
              </a:rPr>
              <a:t>请输入标题</a:t>
            </a:r>
            <a:endParaRPr lang="en-US" altLang="zh-CN" sz="5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"/>
    </mc:Choice>
    <mc:Fallback xmlns="">
      <p:transition spd="slow" advTm="1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2642475" y="960359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5861346" y="960358"/>
            <a:ext cx="3760187" cy="1389180"/>
          </a:xfrm>
          <a:prstGeom prst="rect">
            <a:avLst/>
          </a:prstGeom>
        </p:spPr>
      </p:pic>
      <p:sp>
        <p:nvSpPr>
          <p:cNvPr id="9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5312360" y="3068959"/>
            <a:ext cx="4312032" cy="64807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汉仪昌黎宋刻本(原版)W" panose="00020600040101010101" pitchFamily="18" charset="-122"/>
                <a:ea typeface="汉仪昌黎宋刻本(原版)W" panose="00020600040101010101" pitchFamily="18" charset="-122"/>
                <a:sym typeface="Arial" panose="020B0604020202020204" pitchFamily="34" charset="0"/>
              </a:rPr>
              <a:t>在此输入内容</a:t>
            </a:r>
          </a:p>
        </p:txBody>
      </p:sp>
      <p:sp>
        <p:nvSpPr>
          <p:cNvPr id="6" name="椭圆 5"/>
          <p:cNvSpPr/>
          <p:nvPr/>
        </p:nvSpPr>
        <p:spPr>
          <a:xfrm>
            <a:off x="2567608" y="2102965"/>
            <a:ext cx="2664296" cy="2622179"/>
          </a:xfrm>
          <a:prstGeom prst="ellipse">
            <a:avLst/>
          </a:prstGeom>
          <a:solidFill>
            <a:srgbClr val="FF5050">
              <a:alpha val="8117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9" b="89716" l="9926" r="8970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716996" y="2269801"/>
            <a:ext cx="2365520" cy="2455343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143672" y="2420888"/>
            <a:ext cx="2088232" cy="19442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927648" y="2897307"/>
            <a:ext cx="2154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文本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汉仪昌黎宋刻本(原版)W" panose="00020600040101010101" pitchFamily="18" charset="-122"/>
                <a:sym typeface="Arial" panose="020B0604020202020204" pitchFamily="34" charset="0"/>
              </a:rPr>
              <a:t>文本</a:t>
            </a:r>
          </a:p>
          <a:p>
            <a:endParaRPr lang="zh-CN" altLang="en-US" dirty="0"/>
          </a:p>
        </p:txBody>
      </p:sp>
      <p:sp>
        <p:nvSpPr>
          <p:cNvPr id="12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"/>
    </mc:Choice>
    <mc:Fallback xmlns="">
      <p:transition spd="slow" advTm="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2642475" y="960359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5861346" y="960358"/>
            <a:ext cx="3760187" cy="138918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567608" y="2102965"/>
            <a:ext cx="2664296" cy="2622179"/>
          </a:xfrm>
          <a:prstGeom prst="ellipse">
            <a:avLst/>
          </a:prstGeom>
          <a:solidFill>
            <a:srgbClr val="FF5050">
              <a:alpha val="8117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143672" y="2420888"/>
            <a:ext cx="1512168" cy="14401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4" b="89668" l="10000" r="90000">
                        <a14:foregroundMark x1="18710" y1="21033" x2="18710" y2="21033"/>
                        <a14:foregroundMark x1="30000" y1="16605" x2="30000" y2="16605"/>
                        <a14:foregroundMark x1="30645" y1="65314" x2="30645" y2="6531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827750" y="2450334"/>
            <a:ext cx="2144011" cy="1875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7750" y="2924943"/>
            <a:ext cx="2044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文本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sym typeface="Arial" panose="020B0604020202020204" pitchFamily="34" charset="0"/>
              </a:rPr>
              <a:t>文本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28" l="3546" r="89362">
                        <a14:foregroundMark x1="17021" y1="19531" x2="22340" y2="14844"/>
                        <a14:foregroundMark x1="30142" y1="14844" x2="30142" y2="1484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49288" y="4125272"/>
            <a:ext cx="1718320" cy="1559808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  <p:sp>
        <p:nvSpPr>
          <p:cNvPr id="13" name="内容占位符 2"/>
          <p:cNvSpPr txBox="1">
            <a:spLocks noChangeArrowheads="1"/>
          </p:cNvSpPr>
          <p:nvPr/>
        </p:nvSpPr>
        <p:spPr>
          <a:xfrm>
            <a:off x="5492046" y="3016740"/>
            <a:ext cx="4312032" cy="648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汉仪昌黎宋刻本(原版)W" panose="00020600040101010101" pitchFamily="18" charset="-122"/>
                <a:ea typeface="汉仪昌黎宋刻本(原版)W" panose="00020600040101010101" pitchFamily="18" charset="-122"/>
                <a:sym typeface="Arial" panose="020B0604020202020204" pitchFamily="34" charset="0"/>
              </a:rPr>
              <a:t>在此输入内容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"/>
    </mc:Choice>
    <mc:Fallback xmlns="">
      <p:transition spd="slow" advTm="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713044">
            <a:off x="2642475" y="960359"/>
            <a:ext cx="3760187" cy="138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81" b="89521" l="63455" r="96899">
                        <a14:foregroundMark x1="81949" y1="28144" x2="81949" y2="28144"/>
                        <a14:foregroundMark x1="75969" y1="50898" x2="75969" y2="50898"/>
                        <a14:foregroundMark x1="71650" y1="64970" x2="71650" y2="64970"/>
                        <a14:foregroundMark x1="79845" y1="38323" x2="79845" y2="3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886956" flipH="1">
            <a:off x="5861346" y="960358"/>
            <a:ext cx="3760187" cy="138918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855640" y="1988840"/>
            <a:ext cx="2664296" cy="2622179"/>
          </a:xfrm>
          <a:prstGeom prst="ellipse">
            <a:avLst/>
          </a:prstGeom>
          <a:solidFill>
            <a:srgbClr val="FF5050">
              <a:alpha val="8117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36640" y="2492896"/>
            <a:ext cx="1512168" cy="14401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6" b="89706" l="9929" r="8971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153544" y="1983120"/>
            <a:ext cx="2078360" cy="2510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5552" y="2738994"/>
            <a:ext cx="2078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文本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sym typeface="Arial" panose="020B0604020202020204" pitchFamily="34" charset="0"/>
              </a:rPr>
              <a:t>文本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6" b="89706" l="9929" r="8971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15480" y="3439029"/>
            <a:ext cx="2078360" cy="25102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6" b="89706" l="9929" r="8971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312712" y="4564942"/>
            <a:ext cx="2078360" cy="251025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5051884" y="3824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</a:rPr>
              <a:t>小标题</a:t>
            </a:r>
          </a:p>
        </p:txBody>
      </p:sp>
      <p:sp>
        <p:nvSpPr>
          <p:cNvPr id="13" name="内容占位符 2"/>
          <p:cNvSpPr txBox="1">
            <a:spLocks noChangeArrowheads="1"/>
          </p:cNvSpPr>
          <p:nvPr/>
        </p:nvSpPr>
        <p:spPr>
          <a:xfrm>
            <a:off x="5515000" y="3064521"/>
            <a:ext cx="4312032" cy="648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汉仪昌黎宋刻本(原版)W" panose="00020600040101010101" pitchFamily="18" charset="-122"/>
                <a:ea typeface="汉仪昌黎宋刻本(原版)W" panose="00020600040101010101" pitchFamily="18" charset="-122"/>
                <a:sym typeface="Arial" panose="020B0604020202020204" pitchFamily="34" charset="0"/>
              </a:rPr>
              <a:t>在此输入内容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"/>
    </mc:Choice>
    <mc:Fallback xmlns="">
      <p:transition spd="slow" advTm="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Office PowerPoint</Application>
  <PresentationFormat>宽屏</PresentationFormat>
  <Paragraphs>76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Adobe 楷体 Std R</vt:lpstr>
      <vt:lpstr>汉仪昌黎宋刻本(原版)W</vt:lpstr>
      <vt:lpstr>宋体</vt:lpstr>
      <vt:lpstr>微软雅黑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2018-04-19T05:08:00Z</dcterms:created>
  <dcterms:modified xsi:type="dcterms:W3CDTF">2021-01-06T01:36:55Z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