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68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06F"/>
    <a:srgbClr val="0092C7"/>
    <a:srgbClr val="008972"/>
    <a:srgbClr val="FAB846"/>
    <a:srgbClr val="663B72"/>
    <a:srgbClr val="F9F9F9"/>
    <a:srgbClr val="F6F7F9"/>
    <a:srgbClr val="21C5FF"/>
    <a:srgbClr val="9FE0F6"/>
    <a:srgbClr val="F2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F7F84-E96F-49DF-9B98-FA6CE7EC209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C8BD6-1AAD-406A-9233-AD1245A80B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8BD6-1AAD-406A-9233-AD1245A80B7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8BD6-1AAD-406A-9233-AD1245A80B7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8BD6-1AAD-406A-9233-AD1245A80B7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8BD6-1AAD-406A-9233-AD1245A80B7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8BD6-1AAD-406A-9233-AD1245A80B7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8BD6-1AAD-406A-9233-AD1245A80B7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8BD6-1AAD-406A-9233-AD1245A80B7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8BD6-1AAD-406A-9233-AD1245A80B7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8BD6-1AAD-406A-9233-AD1245A80B7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8BD6-1AAD-406A-9233-AD1245A80B7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8BD6-1AAD-406A-9233-AD1245A80B7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8BD6-1AAD-406A-9233-AD1245A80B7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30164"/>
            <a:ext cx="12192000" cy="6888163"/>
          </a:xfrm>
          <a:prstGeom prst="rect">
            <a:avLst/>
          </a:prstGeom>
          <a:gradFill flip="none" rotWithShape="1">
            <a:gsLst>
              <a:gs pos="33000">
                <a:srgbClr val="D23550"/>
              </a:gs>
              <a:gs pos="5000">
                <a:srgbClr val="E6414F"/>
              </a:gs>
              <a:gs pos="100000">
                <a:srgbClr val="C62B4D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73BC1-9A8C-4F9E-A314-6028B3A4D75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4EAB-74F2-49BB-A983-CC1520F10E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60325"/>
            <a:ext cx="12228513" cy="69183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7" name="图片 7"/>
          <p:cNvPicPr>
            <a:picLocks noChangeAspect="1"/>
          </p:cNvPicPr>
          <p:nvPr/>
        </p:nvPicPr>
        <p:blipFill>
          <a:blip r:embed="rId3"/>
          <a:srcRect b="54442"/>
          <a:stretch>
            <a:fillRect/>
          </a:stretch>
        </p:blipFill>
        <p:spPr>
          <a:xfrm>
            <a:off x="-114300" y="-60325"/>
            <a:ext cx="12306300" cy="280352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" y="0"/>
            <a:ext cx="2466975" cy="6858000"/>
          </a:xfrm>
          <a:prstGeom prst="rect">
            <a:avLst/>
          </a:prstGeom>
          <a:solidFill>
            <a:srgbClr val="009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431256" y="0"/>
            <a:ext cx="2466975" cy="6858000"/>
          </a:xfrm>
          <a:prstGeom prst="rect">
            <a:avLst/>
          </a:prstGeom>
          <a:solidFill>
            <a:srgbClr val="9F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862513" y="0"/>
            <a:ext cx="2466975" cy="6858000"/>
          </a:xfrm>
          <a:prstGeom prst="rect">
            <a:avLst/>
          </a:prstGeom>
          <a:solidFill>
            <a:srgbClr val="F3E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293770" y="0"/>
            <a:ext cx="2466975" cy="6858000"/>
          </a:xfrm>
          <a:prstGeom prst="rect">
            <a:avLst/>
          </a:prstGeom>
          <a:solidFill>
            <a:srgbClr val="F3B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25025" y="0"/>
            <a:ext cx="2466975" cy="6858000"/>
          </a:xfrm>
          <a:prstGeom prst="rect">
            <a:avLst/>
          </a:prstGeom>
          <a:solidFill>
            <a:srgbClr val="F2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84273" y="1290243"/>
            <a:ext cx="9793528" cy="45727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7257" y="1386114"/>
            <a:ext cx="9604672" cy="4390572"/>
          </a:xfrm>
          <a:prstGeom prst="rect">
            <a:avLst/>
          </a:prstGeom>
          <a:noFill/>
          <a:ln w="28575">
            <a:solidFill>
              <a:srgbClr val="F29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809420" y="2380322"/>
            <a:ext cx="621752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b="1" dirty="0">
                <a:solidFill>
                  <a:srgbClr val="0092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精美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61332" y="2795008"/>
            <a:ext cx="3262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组织架构</a:t>
            </a:r>
            <a:endParaRPr lang="zh-CN" alt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856491" y="3942358"/>
            <a:ext cx="3672114" cy="0"/>
          </a:xfrm>
          <a:prstGeom prst="line">
            <a:avLst/>
          </a:prstGeom>
          <a:ln>
            <a:solidFill>
              <a:srgbClr val="F2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676612" y="4074045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92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工作总结、述职汇报，简历竞聘等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582057" y="5269067"/>
            <a:ext cx="31350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393519" y="5269067"/>
            <a:ext cx="31350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离页连接符 1"/>
          <p:cNvSpPr/>
          <p:nvPr/>
        </p:nvSpPr>
        <p:spPr>
          <a:xfrm>
            <a:off x="4898231" y="1290243"/>
            <a:ext cx="2097655" cy="1090079"/>
          </a:xfrm>
          <a:prstGeom prst="flowChartOffpageConnector">
            <a:avLst/>
          </a:prstGeom>
          <a:solidFill>
            <a:srgbClr val="E87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202X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5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349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7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9303" y="195592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 队 成 员 介 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9303" y="711910"/>
            <a:ext cx="2864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member introduction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276" y="1941670"/>
            <a:ext cx="1669060" cy="16077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1196" y="1941670"/>
            <a:ext cx="1669060" cy="1607739"/>
          </a:xfrm>
          <a:custGeom>
            <a:avLst/>
            <a:gdLst>
              <a:gd name="connsiteX0" fmla="*/ 0 w 3371850"/>
              <a:gd name="connsiteY0" fmla="*/ 0 h 3371850"/>
              <a:gd name="connsiteX1" fmla="*/ 3371850 w 3371850"/>
              <a:gd name="connsiteY1" fmla="*/ 0 h 3371850"/>
              <a:gd name="connsiteX2" fmla="*/ 3371850 w 3371850"/>
              <a:gd name="connsiteY2" fmla="*/ 3371850 h 3371850"/>
              <a:gd name="connsiteX3" fmla="*/ 0 w 3371850"/>
              <a:gd name="connsiteY3" fmla="*/ 337185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850" h="3371850">
                <a:moveTo>
                  <a:pt x="0" y="0"/>
                </a:moveTo>
                <a:lnTo>
                  <a:pt x="3371850" y="0"/>
                </a:lnTo>
                <a:lnTo>
                  <a:pt x="3371850" y="3371850"/>
                </a:lnTo>
                <a:lnTo>
                  <a:pt x="0" y="3371850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0116" y="1941670"/>
            <a:ext cx="1669060" cy="1607739"/>
          </a:xfrm>
          <a:custGeom>
            <a:avLst/>
            <a:gdLst>
              <a:gd name="connsiteX0" fmla="*/ 0 w 4034790"/>
              <a:gd name="connsiteY0" fmla="*/ 0 h 4034790"/>
              <a:gd name="connsiteX1" fmla="*/ 4034790 w 4034790"/>
              <a:gd name="connsiteY1" fmla="*/ 0 h 4034790"/>
              <a:gd name="connsiteX2" fmla="*/ 4034790 w 4034790"/>
              <a:gd name="connsiteY2" fmla="*/ 4034790 h 4034790"/>
              <a:gd name="connsiteX3" fmla="*/ 0 w 4034790"/>
              <a:gd name="connsiteY3" fmla="*/ 4034790 h 403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4790" h="4034790">
                <a:moveTo>
                  <a:pt x="0" y="0"/>
                </a:moveTo>
                <a:lnTo>
                  <a:pt x="4034790" y="0"/>
                </a:lnTo>
                <a:lnTo>
                  <a:pt x="4034790" y="4034790"/>
                </a:lnTo>
                <a:lnTo>
                  <a:pt x="0" y="4034790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9036" y="1941671"/>
            <a:ext cx="1669060" cy="1607738"/>
          </a:xfrm>
          <a:custGeom>
            <a:avLst/>
            <a:gdLst>
              <a:gd name="connsiteX0" fmla="*/ 0 w 6137771"/>
              <a:gd name="connsiteY0" fmla="*/ 0 h 6137771"/>
              <a:gd name="connsiteX1" fmla="*/ 6137771 w 6137771"/>
              <a:gd name="connsiteY1" fmla="*/ 0 h 6137771"/>
              <a:gd name="connsiteX2" fmla="*/ 6137771 w 6137771"/>
              <a:gd name="connsiteY2" fmla="*/ 6137771 h 6137771"/>
              <a:gd name="connsiteX3" fmla="*/ 0 w 6137771"/>
              <a:gd name="connsiteY3" fmla="*/ 6137771 h 613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7771" h="6137771">
                <a:moveTo>
                  <a:pt x="0" y="0"/>
                </a:moveTo>
                <a:lnTo>
                  <a:pt x="6137771" y="0"/>
                </a:lnTo>
                <a:lnTo>
                  <a:pt x="6137771" y="6137771"/>
                </a:lnTo>
                <a:lnTo>
                  <a:pt x="0" y="6137771"/>
                </a:lnTo>
                <a:close/>
              </a:path>
            </a:pathLst>
          </a:custGeom>
        </p:spPr>
      </p:pic>
      <p:grpSp>
        <p:nvGrpSpPr>
          <p:cNvPr id="10" name="组合 9"/>
          <p:cNvGrpSpPr/>
          <p:nvPr/>
        </p:nvGrpSpPr>
        <p:grpSpPr>
          <a:xfrm>
            <a:off x="995830" y="3798570"/>
            <a:ext cx="1681951" cy="1356320"/>
            <a:chOff x="995830" y="3798570"/>
            <a:chExt cx="1681951" cy="1356320"/>
          </a:xfrm>
        </p:grpSpPr>
        <p:sp>
          <p:nvSpPr>
            <p:cNvPr id="11" name="矩形 10"/>
            <p:cNvSpPr/>
            <p:nvPr/>
          </p:nvSpPr>
          <p:spPr>
            <a:xfrm>
              <a:off x="1231512" y="3798570"/>
              <a:ext cx="12105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092C7"/>
                  </a:solidFill>
                </a:rPr>
                <a:t>添加岗位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648211" y="4301014"/>
              <a:ext cx="377190" cy="0"/>
            </a:xfrm>
            <a:prstGeom prst="line">
              <a:avLst/>
            </a:prstGeom>
            <a:ln w="19050">
              <a:solidFill>
                <a:srgbClr val="4249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995830" y="4367367"/>
              <a:ext cx="1681951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424953"/>
                  </a:solidFill>
                  <a:latin typeface="+mn-ea"/>
                </a:rPr>
                <a:t>是一家专业</a:t>
              </a:r>
              <a:r>
                <a:rPr lang="en-US" altLang="zh-CN" sz="1600" dirty="0">
                  <a:solidFill>
                    <a:srgbClr val="424953"/>
                  </a:solidFill>
                  <a:latin typeface="+mn-ea"/>
                </a:rPr>
                <a:t>PPT</a:t>
              </a:r>
              <a:r>
                <a:rPr lang="zh-CN" altLang="en-US" sz="1600" dirty="0">
                  <a:solidFill>
                    <a:srgbClr val="424953"/>
                  </a:solidFill>
                  <a:latin typeface="+mn-ea"/>
                </a:rPr>
                <a:t>设计的网站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84750" y="3798570"/>
            <a:ext cx="1681951" cy="1356319"/>
            <a:chOff x="3784750" y="3798570"/>
            <a:chExt cx="1681951" cy="1356319"/>
          </a:xfrm>
        </p:grpSpPr>
        <p:sp>
          <p:nvSpPr>
            <p:cNvPr id="15" name="矩形 14"/>
            <p:cNvSpPr/>
            <p:nvPr/>
          </p:nvSpPr>
          <p:spPr>
            <a:xfrm>
              <a:off x="4071728" y="379857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E8706F"/>
                  </a:solidFill>
                </a:rPr>
                <a:t>添加岗位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437131" y="4301014"/>
              <a:ext cx="377190" cy="0"/>
            </a:xfrm>
            <a:prstGeom prst="line">
              <a:avLst/>
            </a:prstGeom>
            <a:ln w="19050">
              <a:solidFill>
                <a:srgbClr val="4249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3784750" y="4367366"/>
              <a:ext cx="1681951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424953"/>
                  </a:solidFill>
                  <a:latin typeface="+mn-ea"/>
                </a:rPr>
                <a:t>是一家专业</a:t>
              </a:r>
              <a:r>
                <a:rPr lang="en-US" altLang="zh-CN" sz="1600" dirty="0">
                  <a:solidFill>
                    <a:srgbClr val="424953"/>
                  </a:solidFill>
                  <a:latin typeface="+mn-ea"/>
                </a:rPr>
                <a:t>PPT</a:t>
              </a:r>
              <a:r>
                <a:rPr lang="zh-CN" altLang="en-US" sz="1600" dirty="0">
                  <a:solidFill>
                    <a:srgbClr val="424953"/>
                  </a:solidFill>
                  <a:latin typeface="+mn-ea"/>
                </a:rPr>
                <a:t>设计的网站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73670" y="3798570"/>
            <a:ext cx="1681951" cy="1356318"/>
            <a:chOff x="6573670" y="3798570"/>
            <a:chExt cx="1681951" cy="1356318"/>
          </a:xfrm>
        </p:grpSpPr>
        <p:sp>
          <p:nvSpPr>
            <p:cNvPr id="19" name="矩形 18"/>
            <p:cNvSpPr/>
            <p:nvPr/>
          </p:nvSpPr>
          <p:spPr>
            <a:xfrm>
              <a:off x="6860648" y="379857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663B72"/>
                  </a:solidFill>
                </a:rPr>
                <a:t>添加岗位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226051" y="4301014"/>
              <a:ext cx="377190" cy="0"/>
            </a:xfrm>
            <a:prstGeom prst="line">
              <a:avLst/>
            </a:prstGeom>
            <a:ln w="19050">
              <a:solidFill>
                <a:srgbClr val="4249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6573670" y="4367365"/>
              <a:ext cx="1681951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424953"/>
                  </a:solidFill>
                  <a:latin typeface="+mn-ea"/>
                </a:rPr>
                <a:t>是一家专业</a:t>
              </a:r>
              <a:r>
                <a:rPr lang="en-US" altLang="zh-CN" sz="1600" dirty="0">
                  <a:solidFill>
                    <a:srgbClr val="424953"/>
                  </a:solidFill>
                  <a:latin typeface="+mn-ea"/>
                </a:rPr>
                <a:t>PPT</a:t>
              </a:r>
              <a:r>
                <a:rPr lang="zh-CN" altLang="en-US" sz="1600" dirty="0">
                  <a:solidFill>
                    <a:srgbClr val="424953"/>
                  </a:solidFill>
                  <a:latin typeface="+mn-ea"/>
                </a:rPr>
                <a:t>设计的网站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362590" y="3798570"/>
            <a:ext cx="1681951" cy="1356317"/>
            <a:chOff x="9362590" y="3798570"/>
            <a:chExt cx="1681951" cy="1356317"/>
          </a:xfrm>
        </p:grpSpPr>
        <p:sp>
          <p:nvSpPr>
            <p:cNvPr id="23" name="矩形 22"/>
            <p:cNvSpPr/>
            <p:nvPr/>
          </p:nvSpPr>
          <p:spPr>
            <a:xfrm>
              <a:off x="9649568" y="379857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8972"/>
                  </a:solidFill>
                </a:rPr>
                <a:t>添加岗位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014971" y="4301014"/>
              <a:ext cx="377190" cy="0"/>
            </a:xfrm>
            <a:prstGeom prst="line">
              <a:avLst/>
            </a:prstGeom>
            <a:ln w="19050">
              <a:solidFill>
                <a:srgbClr val="4249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9362590" y="4367364"/>
              <a:ext cx="1681951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424953"/>
                  </a:solidFill>
                  <a:latin typeface="+mn-ea"/>
                </a:rPr>
                <a:t>是一家专业</a:t>
              </a:r>
              <a:r>
                <a:rPr lang="en-US" altLang="zh-CN" sz="1600" dirty="0">
                  <a:solidFill>
                    <a:srgbClr val="424953"/>
                  </a:solidFill>
                  <a:latin typeface="+mn-ea"/>
                </a:rPr>
                <a:t>PPT</a:t>
              </a:r>
              <a:r>
                <a:rPr lang="zh-CN" altLang="en-US" sz="1600" dirty="0">
                  <a:solidFill>
                    <a:srgbClr val="424953"/>
                  </a:solidFill>
                  <a:latin typeface="+mn-ea"/>
                </a:rPr>
                <a:t>设计的网站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9303" y="195592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 队 成 员 介 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9303" y="711910"/>
            <a:ext cx="2864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member introduction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91253" y="1600200"/>
            <a:ext cx="2228850" cy="2171700"/>
          </a:xfrm>
          <a:custGeom>
            <a:avLst/>
            <a:gdLst>
              <a:gd name="connsiteX0" fmla="*/ 0 w 2228850"/>
              <a:gd name="connsiteY0" fmla="*/ 0 h 2171700"/>
              <a:gd name="connsiteX1" fmla="*/ 2228850 w 2228850"/>
              <a:gd name="connsiteY1" fmla="*/ 0 h 2171700"/>
              <a:gd name="connsiteX2" fmla="*/ 2228850 w 2228850"/>
              <a:gd name="connsiteY2" fmla="*/ 2171700 h 2171700"/>
              <a:gd name="connsiteX3" fmla="*/ 0 w 2228850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850" h="2171700">
                <a:moveTo>
                  <a:pt x="0" y="0"/>
                </a:moveTo>
                <a:lnTo>
                  <a:pt x="2228850" y="0"/>
                </a:lnTo>
                <a:lnTo>
                  <a:pt x="2228850" y="2171700"/>
                </a:lnTo>
                <a:lnTo>
                  <a:pt x="0" y="217170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878" y="3771900"/>
            <a:ext cx="2228850" cy="2171700"/>
          </a:xfrm>
          <a:custGeom>
            <a:avLst/>
            <a:gdLst>
              <a:gd name="connsiteX0" fmla="*/ 0 w 2228850"/>
              <a:gd name="connsiteY0" fmla="*/ 0 h 2171700"/>
              <a:gd name="connsiteX1" fmla="*/ 2228850 w 2228850"/>
              <a:gd name="connsiteY1" fmla="*/ 0 h 2171700"/>
              <a:gd name="connsiteX2" fmla="*/ 2228850 w 2228850"/>
              <a:gd name="connsiteY2" fmla="*/ 2171700 h 2171700"/>
              <a:gd name="connsiteX3" fmla="*/ 0 w 2228850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850" h="2171700">
                <a:moveTo>
                  <a:pt x="0" y="0"/>
                </a:moveTo>
                <a:lnTo>
                  <a:pt x="2228850" y="0"/>
                </a:lnTo>
                <a:lnTo>
                  <a:pt x="2228850" y="2171700"/>
                </a:lnTo>
                <a:lnTo>
                  <a:pt x="0" y="217170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5790" y="1600200"/>
            <a:ext cx="2228850" cy="2171700"/>
          </a:xfrm>
          <a:custGeom>
            <a:avLst/>
            <a:gdLst>
              <a:gd name="connsiteX0" fmla="*/ 0 w 2228850"/>
              <a:gd name="connsiteY0" fmla="*/ 0 h 2171700"/>
              <a:gd name="connsiteX1" fmla="*/ 2228850 w 2228850"/>
              <a:gd name="connsiteY1" fmla="*/ 0 h 2171700"/>
              <a:gd name="connsiteX2" fmla="*/ 2228850 w 2228850"/>
              <a:gd name="connsiteY2" fmla="*/ 2171700 h 2171700"/>
              <a:gd name="connsiteX3" fmla="*/ 0 w 2228850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850" h="2171700">
                <a:moveTo>
                  <a:pt x="0" y="0"/>
                </a:moveTo>
                <a:lnTo>
                  <a:pt x="2228850" y="0"/>
                </a:lnTo>
                <a:lnTo>
                  <a:pt x="2228850" y="2171700"/>
                </a:lnTo>
                <a:lnTo>
                  <a:pt x="0" y="217170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3046" y="3771900"/>
            <a:ext cx="2228850" cy="2171700"/>
          </a:xfrm>
          <a:custGeom>
            <a:avLst/>
            <a:gdLst>
              <a:gd name="connsiteX0" fmla="*/ 0 w 2228850"/>
              <a:gd name="connsiteY0" fmla="*/ 0 h 2171700"/>
              <a:gd name="connsiteX1" fmla="*/ 2228850 w 2228850"/>
              <a:gd name="connsiteY1" fmla="*/ 0 h 2171700"/>
              <a:gd name="connsiteX2" fmla="*/ 2228850 w 2228850"/>
              <a:gd name="connsiteY2" fmla="*/ 2171700 h 2171700"/>
              <a:gd name="connsiteX3" fmla="*/ 0 w 2228850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850" h="2171700">
                <a:moveTo>
                  <a:pt x="0" y="0"/>
                </a:moveTo>
                <a:lnTo>
                  <a:pt x="2228850" y="0"/>
                </a:lnTo>
                <a:lnTo>
                  <a:pt x="2228850" y="2171700"/>
                </a:lnTo>
                <a:lnTo>
                  <a:pt x="0" y="217170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539" y="1600200"/>
            <a:ext cx="2228850" cy="2171700"/>
          </a:xfrm>
          <a:custGeom>
            <a:avLst/>
            <a:gdLst>
              <a:gd name="connsiteX0" fmla="*/ 0 w 2228850"/>
              <a:gd name="connsiteY0" fmla="*/ 0 h 2171700"/>
              <a:gd name="connsiteX1" fmla="*/ 2228850 w 2228850"/>
              <a:gd name="connsiteY1" fmla="*/ 0 h 2171700"/>
              <a:gd name="connsiteX2" fmla="*/ 2228850 w 2228850"/>
              <a:gd name="connsiteY2" fmla="*/ 2171700 h 2171700"/>
              <a:gd name="connsiteX3" fmla="*/ 0 w 2228850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850" h="2171700">
                <a:moveTo>
                  <a:pt x="0" y="0"/>
                </a:moveTo>
                <a:lnTo>
                  <a:pt x="2228850" y="0"/>
                </a:lnTo>
                <a:lnTo>
                  <a:pt x="2228850" y="2171700"/>
                </a:lnTo>
                <a:lnTo>
                  <a:pt x="0" y="217170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5135790" y="3771900"/>
            <a:ext cx="2228850" cy="2171700"/>
            <a:chOff x="5135790" y="3771900"/>
            <a:chExt cx="2228850" cy="2171700"/>
          </a:xfrm>
        </p:grpSpPr>
        <p:sp>
          <p:nvSpPr>
            <p:cNvPr id="18" name="矩形 17"/>
            <p:cNvSpPr/>
            <p:nvPr/>
          </p:nvSpPr>
          <p:spPr>
            <a:xfrm>
              <a:off x="5135790" y="3771900"/>
              <a:ext cx="2228850" cy="2171700"/>
            </a:xfrm>
            <a:prstGeom prst="rect">
              <a:avLst/>
            </a:prstGeom>
            <a:solidFill>
              <a:srgbClr val="FAB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240834" y="5003347"/>
              <a:ext cx="2018763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644921" y="4653288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6123215" y="4121959"/>
              <a:ext cx="254001" cy="314326"/>
              <a:chOff x="30163" y="4537084"/>
              <a:chExt cx="254001" cy="314326"/>
            </a:xfrm>
            <a:solidFill>
              <a:schemeClr val="bg1"/>
            </a:solidFill>
          </p:grpSpPr>
          <p:sp>
            <p:nvSpPr>
              <p:cNvPr id="37" name="Freeform 150"/>
              <p:cNvSpPr>
                <a:spLocks noEditPoints="1"/>
              </p:cNvSpPr>
              <p:nvPr/>
            </p:nvSpPr>
            <p:spPr bwMode="auto">
              <a:xfrm>
                <a:off x="30163" y="4537084"/>
                <a:ext cx="254001" cy="314326"/>
              </a:xfrm>
              <a:custGeom>
                <a:avLst/>
                <a:gdLst>
                  <a:gd name="T0" fmla="*/ 134 w 162"/>
                  <a:gd name="T1" fmla="*/ 57 h 200"/>
                  <a:gd name="T2" fmla="*/ 145 w 162"/>
                  <a:gd name="T3" fmla="*/ 57 h 200"/>
                  <a:gd name="T4" fmla="*/ 146 w 162"/>
                  <a:gd name="T5" fmla="*/ 56 h 200"/>
                  <a:gd name="T6" fmla="*/ 157 w 162"/>
                  <a:gd name="T7" fmla="*/ 45 h 200"/>
                  <a:gd name="T8" fmla="*/ 158 w 162"/>
                  <a:gd name="T9" fmla="*/ 44 h 200"/>
                  <a:gd name="T10" fmla="*/ 158 w 162"/>
                  <a:gd name="T11" fmla="*/ 43 h 200"/>
                  <a:gd name="T12" fmla="*/ 144 w 162"/>
                  <a:gd name="T13" fmla="*/ 30 h 200"/>
                  <a:gd name="T14" fmla="*/ 143 w 162"/>
                  <a:gd name="T15" fmla="*/ 29 h 200"/>
                  <a:gd name="T16" fmla="*/ 142 w 162"/>
                  <a:gd name="T17" fmla="*/ 30 h 200"/>
                  <a:gd name="T18" fmla="*/ 131 w 162"/>
                  <a:gd name="T19" fmla="*/ 41 h 200"/>
                  <a:gd name="T20" fmla="*/ 130 w 162"/>
                  <a:gd name="T21" fmla="*/ 43 h 200"/>
                  <a:gd name="T22" fmla="*/ 130 w 162"/>
                  <a:gd name="T23" fmla="*/ 54 h 200"/>
                  <a:gd name="T24" fmla="*/ 93 w 162"/>
                  <a:gd name="T25" fmla="*/ 39 h 200"/>
                  <a:gd name="T26" fmla="*/ 93 w 162"/>
                  <a:gd name="T27" fmla="*/ 21 h 200"/>
                  <a:gd name="T28" fmla="*/ 100 w 162"/>
                  <a:gd name="T29" fmla="*/ 21 h 200"/>
                  <a:gd name="T30" fmla="*/ 101 w 162"/>
                  <a:gd name="T31" fmla="*/ 21 h 200"/>
                  <a:gd name="T32" fmla="*/ 102 w 162"/>
                  <a:gd name="T33" fmla="*/ 20 h 200"/>
                  <a:gd name="T34" fmla="*/ 102 w 162"/>
                  <a:gd name="T35" fmla="*/ 1 h 200"/>
                  <a:gd name="T36" fmla="*/ 101 w 162"/>
                  <a:gd name="T37" fmla="*/ 0 h 200"/>
                  <a:gd name="T38" fmla="*/ 100 w 162"/>
                  <a:gd name="T39" fmla="*/ 0 h 200"/>
                  <a:gd name="T40" fmla="*/ 63 w 162"/>
                  <a:gd name="T41" fmla="*/ 0 h 200"/>
                  <a:gd name="T42" fmla="*/ 61 w 162"/>
                  <a:gd name="T43" fmla="*/ 0 h 200"/>
                  <a:gd name="T44" fmla="*/ 61 w 162"/>
                  <a:gd name="T45" fmla="*/ 1 h 200"/>
                  <a:gd name="T46" fmla="*/ 61 w 162"/>
                  <a:gd name="T47" fmla="*/ 20 h 200"/>
                  <a:gd name="T48" fmla="*/ 61 w 162"/>
                  <a:gd name="T49" fmla="*/ 21 h 200"/>
                  <a:gd name="T50" fmla="*/ 63 w 162"/>
                  <a:gd name="T51" fmla="*/ 21 h 200"/>
                  <a:gd name="T52" fmla="*/ 70 w 162"/>
                  <a:gd name="T53" fmla="*/ 21 h 200"/>
                  <a:gd name="T54" fmla="*/ 70 w 162"/>
                  <a:gd name="T55" fmla="*/ 39 h 200"/>
                  <a:gd name="T56" fmla="*/ 0 w 162"/>
                  <a:gd name="T57" fmla="*/ 119 h 200"/>
                  <a:gd name="T58" fmla="*/ 81 w 162"/>
                  <a:gd name="T59" fmla="*/ 200 h 200"/>
                  <a:gd name="T60" fmla="*/ 162 w 162"/>
                  <a:gd name="T61" fmla="*/ 119 h 200"/>
                  <a:gd name="T62" fmla="*/ 134 w 162"/>
                  <a:gd name="T63" fmla="*/ 57 h 200"/>
                  <a:gd name="T64" fmla="*/ 81 w 162"/>
                  <a:gd name="T65" fmla="*/ 187 h 200"/>
                  <a:gd name="T66" fmla="*/ 13 w 162"/>
                  <a:gd name="T67" fmla="*/ 119 h 200"/>
                  <a:gd name="T68" fmla="*/ 81 w 162"/>
                  <a:gd name="T69" fmla="*/ 50 h 200"/>
                  <a:gd name="T70" fmla="*/ 150 w 162"/>
                  <a:gd name="T71" fmla="*/ 119 h 200"/>
                  <a:gd name="T72" fmla="*/ 81 w 162"/>
                  <a:gd name="T73" fmla="*/ 18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2" h="200">
                    <a:moveTo>
                      <a:pt x="134" y="57"/>
                    </a:moveTo>
                    <a:cubicBezTo>
                      <a:pt x="138" y="57"/>
                      <a:pt x="144" y="57"/>
                      <a:pt x="145" y="57"/>
                    </a:cubicBezTo>
                    <a:cubicBezTo>
                      <a:pt x="145" y="57"/>
                      <a:pt x="145" y="57"/>
                      <a:pt x="146" y="56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5"/>
                      <a:pt x="158" y="44"/>
                      <a:pt x="158" y="44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44" y="30"/>
                      <a:pt x="144" y="30"/>
                      <a:pt x="144" y="30"/>
                    </a:cubicBezTo>
                    <a:cubicBezTo>
                      <a:pt x="144" y="29"/>
                      <a:pt x="144" y="29"/>
                      <a:pt x="143" y="29"/>
                    </a:cubicBezTo>
                    <a:cubicBezTo>
                      <a:pt x="143" y="29"/>
                      <a:pt x="142" y="30"/>
                      <a:pt x="142" y="30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0" y="42"/>
                      <a:pt x="130" y="42"/>
                      <a:pt x="130" y="43"/>
                    </a:cubicBezTo>
                    <a:cubicBezTo>
                      <a:pt x="130" y="43"/>
                      <a:pt x="130" y="50"/>
                      <a:pt x="130" y="54"/>
                    </a:cubicBezTo>
                    <a:cubicBezTo>
                      <a:pt x="119" y="46"/>
                      <a:pt x="107" y="41"/>
                      <a:pt x="93" y="39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102" y="21"/>
                      <a:pt x="102" y="20"/>
                      <a:pt x="102" y="20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2" y="1"/>
                      <a:pt x="102" y="1"/>
                      <a:pt x="101" y="0"/>
                    </a:cubicBezTo>
                    <a:cubicBezTo>
                      <a:pt x="101" y="0"/>
                      <a:pt x="101" y="0"/>
                      <a:pt x="100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2" y="0"/>
                      <a:pt x="62" y="0"/>
                      <a:pt x="61" y="0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1" y="20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3" y="21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31" y="44"/>
                      <a:pt x="0" y="78"/>
                      <a:pt x="0" y="119"/>
                    </a:cubicBezTo>
                    <a:cubicBezTo>
                      <a:pt x="0" y="163"/>
                      <a:pt x="37" y="200"/>
                      <a:pt x="81" y="200"/>
                    </a:cubicBezTo>
                    <a:cubicBezTo>
                      <a:pt x="126" y="200"/>
                      <a:pt x="162" y="163"/>
                      <a:pt x="162" y="119"/>
                    </a:cubicBezTo>
                    <a:cubicBezTo>
                      <a:pt x="162" y="94"/>
                      <a:pt x="151" y="72"/>
                      <a:pt x="134" y="57"/>
                    </a:cubicBezTo>
                    <a:close/>
                    <a:moveTo>
                      <a:pt x="81" y="187"/>
                    </a:moveTo>
                    <a:cubicBezTo>
                      <a:pt x="44" y="187"/>
                      <a:pt x="13" y="156"/>
                      <a:pt x="13" y="119"/>
                    </a:cubicBezTo>
                    <a:cubicBezTo>
                      <a:pt x="13" y="81"/>
                      <a:pt x="44" y="50"/>
                      <a:pt x="81" y="50"/>
                    </a:cubicBezTo>
                    <a:cubicBezTo>
                      <a:pt x="119" y="50"/>
                      <a:pt x="150" y="81"/>
                      <a:pt x="150" y="119"/>
                    </a:cubicBezTo>
                    <a:cubicBezTo>
                      <a:pt x="150" y="156"/>
                      <a:pt x="119" y="187"/>
                      <a:pt x="81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151"/>
              <p:cNvSpPr/>
              <p:nvPr/>
            </p:nvSpPr>
            <p:spPr bwMode="auto">
              <a:xfrm>
                <a:off x="149225" y="4657734"/>
                <a:ext cx="73025" cy="74613"/>
              </a:xfrm>
              <a:custGeom>
                <a:avLst/>
                <a:gdLst>
                  <a:gd name="T0" fmla="*/ 38 w 47"/>
                  <a:gd name="T1" fmla="*/ 2 h 47"/>
                  <a:gd name="T2" fmla="*/ 2 w 47"/>
                  <a:gd name="T3" fmla="*/ 38 h 47"/>
                  <a:gd name="T4" fmla="*/ 2 w 47"/>
                  <a:gd name="T5" fmla="*/ 45 h 47"/>
                  <a:gd name="T6" fmla="*/ 9 w 47"/>
                  <a:gd name="T7" fmla="*/ 45 h 47"/>
                  <a:gd name="T8" fmla="*/ 45 w 47"/>
                  <a:gd name="T9" fmla="*/ 9 h 47"/>
                  <a:gd name="T10" fmla="*/ 45 w 47"/>
                  <a:gd name="T11" fmla="*/ 2 h 47"/>
                  <a:gd name="T12" fmla="*/ 38 w 47"/>
                  <a:gd name="T13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7">
                    <a:moveTo>
                      <a:pt x="38" y="2"/>
                    </a:moveTo>
                    <a:cubicBezTo>
                      <a:pt x="2" y="38"/>
                      <a:pt x="2" y="38"/>
                      <a:pt x="2" y="38"/>
                    </a:cubicBezTo>
                    <a:cubicBezTo>
                      <a:pt x="0" y="40"/>
                      <a:pt x="0" y="43"/>
                      <a:pt x="2" y="45"/>
                    </a:cubicBezTo>
                    <a:cubicBezTo>
                      <a:pt x="3" y="47"/>
                      <a:pt x="7" y="47"/>
                      <a:pt x="9" y="4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7" y="7"/>
                      <a:pt x="47" y="4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903046" y="1600200"/>
            <a:ext cx="2228850" cy="2171700"/>
            <a:chOff x="2903046" y="1600200"/>
            <a:chExt cx="2228850" cy="2171700"/>
          </a:xfrm>
        </p:grpSpPr>
        <p:sp>
          <p:nvSpPr>
            <p:cNvPr id="12" name="矩形 11"/>
            <p:cNvSpPr/>
            <p:nvPr/>
          </p:nvSpPr>
          <p:spPr>
            <a:xfrm>
              <a:off x="2903046" y="1600200"/>
              <a:ext cx="2228850" cy="2171700"/>
            </a:xfrm>
            <a:prstGeom prst="rect">
              <a:avLst/>
            </a:prstGeom>
            <a:solidFill>
              <a:srgbClr val="663B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008090" y="2840461"/>
              <a:ext cx="2018763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412177" y="2490402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52"/>
            <p:cNvSpPr>
              <a:spLocks noEditPoints="1"/>
            </p:cNvSpPr>
            <p:nvPr/>
          </p:nvSpPr>
          <p:spPr bwMode="auto">
            <a:xfrm>
              <a:off x="3861896" y="2002635"/>
              <a:ext cx="311151" cy="312738"/>
            </a:xfrm>
            <a:custGeom>
              <a:avLst/>
              <a:gdLst>
                <a:gd name="T0" fmla="*/ 194 w 199"/>
                <a:gd name="T1" fmla="*/ 29 h 199"/>
                <a:gd name="T2" fmla="*/ 184 w 199"/>
                <a:gd name="T3" fmla="*/ 28 h 199"/>
                <a:gd name="T4" fmla="*/ 129 w 199"/>
                <a:gd name="T5" fmla="*/ 38 h 199"/>
                <a:gd name="T6" fmla="*/ 181 w 199"/>
                <a:gd name="T7" fmla="*/ 22 h 199"/>
                <a:gd name="T8" fmla="*/ 185 w 199"/>
                <a:gd name="T9" fmla="*/ 18 h 199"/>
                <a:gd name="T10" fmla="*/ 181 w 199"/>
                <a:gd name="T11" fmla="*/ 14 h 199"/>
                <a:gd name="T12" fmla="*/ 120 w 199"/>
                <a:gd name="T13" fmla="*/ 34 h 199"/>
                <a:gd name="T14" fmla="*/ 173 w 199"/>
                <a:gd name="T15" fmla="*/ 8 h 199"/>
                <a:gd name="T16" fmla="*/ 176 w 199"/>
                <a:gd name="T17" fmla="*/ 4 h 199"/>
                <a:gd name="T18" fmla="*/ 172 w 199"/>
                <a:gd name="T19" fmla="*/ 0 h 199"/>
                <a:gd name="T20" fmla="*/ 100 w 199"/>
                <a:gd name="T21" fmla="*/ 48 h 199"/>
                <a:gd name="T22" fmla="*/ 28 w 199"/>
                <a:gd name="T23" fmla="*/ 0 h 199"/>
                <a:gd name="T24" fmla="*/ 23 w 199"/>
                <a:gd name="T25" fmla="*/ 4 h 199"/>
                <a:gd name="T26" fmla="*/ 26 w 199"/>
                <a:gd name="T27" fmla="*/ 8 h 199"/>
                <a:gd name="T28" fmla="*/ 79 w 199"/>
                <a:gd name="T29" fmla="*/ 35 h 199"/>
                <a:gd name="T30" fmla="*/ 19 w 199"/>
                <a:gd name="T31" fmla="*/ 15 h 199"/>
                <a:gd name="T32" fmla="*/ 14 w 199"/>
                <a:gd name="T33" fmla="*/ 18 h 199"/>
                <a:gd name="T34" fmla="*/ 18 w 199"/>
                <a:gd name="T35" fmla="*/ 23 h 199"/>
                <a:gd name="T36" fmla="*/ 70 w 199"/>
                <a:gd name="T37" fmla="*/ 38 h 199"/>
                <a:gd name="T38" fmla="*/ 15 w 199"/>
                <a:gd name="T39" fmla="*/ 28 h 199"/>
                <a:gd name="T40" fmla="*/ 6 w 199"/>
                <a:gd name="T41" fmla="*/ 29 h 199"/>
                <a:gd name="T42" fmla="*/ 1 w 199"/>
                <a:gd name="T43" fmla="*/ 35 h 199"/>
                <a:gd name="T44" fmla="*/ 11 w 199"/>
                <a:gd name="T45" fmla="*/ 168 h 199"/>
                <a:gd name="T46" fmla="*/ 16 w 199"/>
                <a:gd name="T47" fmla="*/ 173 h 199"/>
                <a:gd name="T48" fmla="*/ 96 w 199"/>
                <a:gd name="T49" fmla="*/ 197 h 199"/>
                <a:gd name="T50" fmla="*/ 100 w 199"/>
                <a:gd name="T51" fmla="*/ 199 h 199"/>
                <a:gd name="T52" fmla="*/ 102 w 199"/>
                <a:gd name="T53" fmla="*/ 198 h 199"/>
                <a:gd name="T54" fmla="*/ 104 w 199"/>
                <a:gd name="T55" fmla="*/ 197 h 199"/>
                <a:gd name="T56" fmla="*/ 183 w 199"/>
                <a:gd name="T57" fmla="*/ 173 h 199"/>
                <a:gd name="T58" fmla="*/ 189 w 199"/>
                <a:gd name="T59" fmla="*/ 168 h 199"/>
                <a:gd name="T60" fmla="*/ 199 w 199"/>
                <a:gd name="T61" fmla="*/ 35 h 199"/>
                <a:gd name="T62" fmla="*/ 194 w 199"/>
                <a:gd name="T63" fmla="*/ 29 h 199"/>
                <a:gd name="T64" fmla="*/ 94 w 199"/>
                <a:gd name="T65" fmla="*/ 182 h 199"/>
                <a:gd name="T66" fmla="*/ 22 w 199"/>
                <a:gd name="T67" fmla="*/ 161 h 199"/>
                <a:gd name="T68" fmla="*/ 13 w 199"/>
                <a:gd name="T69" fmla="*/ 40 h 199"/>
                <a:gd name="T70" fmla="*/ 15 w 199"/>
                <a:gd name="T71" fmla="*/ 40 h 199"/>
                <a:gd name="T72" fmla="*/ 94 w 199"/>
                <a:gd name="T73" fmla="*/ 61 h 199"/>
                <a:gd name="T74" fmla="*/ 94 w 199"/>
                <a:gd name="T75" fmla="*/ 182 h 199"/>
                <a:gd name="T76" fmla="*/ 177 w 199"/>
                <a:gd name="T77" fmla="*/ 161 h 199"/>
                <a:gd name="T78" fmla="*/ 106 w 199"/>
                <a:gd name="T79" fmla="*/ 182 h 199"/>
                <a:gd name="T80" fmla="*/ 106 w 199"/>
                <a:gd name="T81" fmla="*/ 61 h 199"/>
                <a:gd name="T82" fmla="*/ 184 w 199"/>
                <a:gd name="T83" fmla="*/ 40 h 199"/>
                <a:gd name="T84" fmla="*/ 186 w 199"/>
                <a:gd name="T85" fmla="*/ 40 h 199"/>
                <a:gd name="T86" fmla="*/ 177 w 199"/>
                <a:gd name="T87" fmla="*/ 16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9" h="199">
                  <a:moveTo>
                    <a:pt x="194" y="29"/>
                  </a:moveTo>
                  <a:cubicBezTo>
                    <a:pt x="193" y="28"/>
                    <a:pt x="190" y="28"/>
                    <a:pt x="184" y="28"/>
                  </a:cubicBezTo>
                  <a:cubicBezTo>
                    <a:pt x="173" y="28"/>
                    <a:pt x="154" y="30"/>
                    <a:pt x="129" y="38"/>
                  </a:cubicBezTo>
                  <a:cubicBezTo>
                    <a:pt x="155" y="24"/>
                    <a:pt x="181" y="22"/>
                    <a:pt x="181" y="22"/>
                  </a:cubicBezTo>
                  <a:cubicBezTo>
                    <a:pt x="183" y="22"/>
                    <a:pt x="185" y="20"/>
                    <a:pt x="185" y="18"/>
                  </a:cubicBezTo>
                  <a:cubicBezTo>
                    <a:pt x="185" y="16"/>
                    <a:pt x="183" y="14"/>
                    <a:pt x="181" y="14"/>
                  </a:cubicBezTo>
                  <a:cubicBezTo>
                    <a:pt x="179" y="15"/>
                    <a:pt x="148" y="16"/>
                    <a:pt x="120" y="34"/>
                  </a:cubicBezTo>
                  <a:cubicBezTo>
                    <a:pt x="141" y="14"/>
                    <a:pt x="173" y="8"/>
                    <a:pt x="173" y="8"/>
                  </a:cubicBezTo>
                  <a:cubicBezTo>
                    <a:pt x="175" y="8"/>
                    <a:pt x="177" y="6"/>
                    <a:pt x="176" y="4"/>
                  </a:cubicBezTo>
                  <a:cubicBezTo>
                    <a:pt x="176" y="1"/>
                    <a:pt x="174" y="0"/>
                    <a:pt x="172" y="0"/>
                  </a:cubicBezTo>
                  <a:cubicBezTo>
                    <a:pt x="169" y="1"/>
                    <a:pt x="119" y="10"/>
                    <a:pt x="100" y="48"/>
                  </a:cubicBezTo>
                  <a:cubicBezTo>
                    <a:pt x="80" y="11"/>
                    <a:pt x="30" y="1"/>
                    <a:pt x="28" y="0"/>
                  </a:cubicBezTo>
                  <a:cubicBezTo>
                    <a:pt x="25" y="0"/>
                    <a:pt x="23" y="1"/>
                    <a:pt x="23" y="4"/>
                  </a:cubicBezTo>
                  <a:cubicBezTo>
                    <a:pt x="22" y="6"/>
                    <a:pt x="24" y="8"/>
                    <a:pt x="26" y="8"/>
                  </a:cubicBezTo>
                  <a:cubicBezTo>
                    <a:pt x="27" y="8"/>
                    <a:pt x="58" y="14"/>
                    <a:pt x="79" y="35"/>
                  </a:cubicBezTo>
                  <a:cubicBezTo>
                    <a:pt x="51" y="16"/>
                    <a:pt x="20" y="15"/>
                    <a:pt x="19" y="15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21"/>
                    <a:pt x="16" y="22"/>
                    <a:pt x="18" y="23"/>
                  </a:cubicBezTo>
                  <a:cubicBezTo>
                    <a:pt x="19" y="23"/>
                    <a:pt x="45" y="24"/>
                    <a:pt x="70" y="38"/>
                  </a:cubicBezTo>
                  <a:cubicBezTo>
                    <a:pt x="45" y="30"/>
                    <a:pt x="26" y="28"/>
                    <a:pt x="15" y="28"/>
                  </a:cubicBezTo>
                  <a:cubicBezTo>
                    <a:pt x="9" y="28"/>
                    <a:pt x="6" y="29"/>
                    <a:pt x="6" y="29"/>
                  </a:cubicBezTo>
                  <a:cubicBezTo>
                    <a:pt x="3" y="29"/>
                    <a:pt x="0" y="32"/>
                    <a:pt x="1" y="35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71"/>
                    <a:pt x="13" y="173"/>
                    <a:pt x="16" y="173"/>
                  </a:cubicBezTo>
                  <a:cubicBezTo>
                    <a:pt x="66" y="175"/>
                    <a:pt x="96" y="197"/>
                    <a:pt x="96" y="197"/>
                  </a:cubicBezTo>
                  <a:cubicBezTo>
                    <a:pt x="97" y="198"/>
                    <a:pt x="98" y="199"/>
                    <a:pt x="100" y="199"/>
                  </a:cubicBezTo>
                  <a:cubicBezTo>
                    <a:pt x="101" y="199"/>
                    <a:pt x="101" y="198"/>
                    <a:pt x="102" y="198"/>
                  </a:cubicBezTo>
                  <a:cubicBezTo>
                    <a:pt x="103" y="198"/>
                    <a:pt x="103" y="197"/>
                    <a:pt x="104" y="197"/>
                  </a:cubicBezTo>
                  <a:cubicBezTo>
                    <a:pt x="107" y="194"/>
                    <a:pt x="137" y="175"/>
                    <a:pt x="183" y="173"/>
                  </a:cubicBezTo>
                  <a:cubicBezTo>
                    <a:pt x="186" y="173"/>
                    <a:pt x="188" y="171"/>
                    <a:pt x="189" y="168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9" y="32"/>
                    <a:pt x="197" y="29"/>
                    <a:pt x="194" y="29"/>
                  </a:cubicBezTo>
                  <a:close/>
                  <a:moveTo>
                    <a:pt x="94" y="182"/>
                  </a:moveTo>
                  <a:cubicBezTo>
                    <a:pt x="81" y="175"/>
                    <a:pt x="56" y="164"/>
                    <a:pt x="22" y="16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5" y="40"/>
                  </a:cubicBezTo>
                  <a:cubicBezTo>
                    <a:pt x="29" y="40"/>
                    <a:pt x="57" y="43"/>
                    <a:pt x="94" y="61"/>
                  </a:cubicBezTo>
                  <a:lnTo>
                    <a:pt x="94" y="182"/>
                  </a:lnTo>
                  <a:close/>
                  <a:moveTo>
                    <a:pt x="177" y="161"/>
                  </a:moveTo>
                  <a:cubicBezTo>
                    <a:pt x="143" y="164"/>
                    <a:pt x="118" y="175"/>
                    <a:pt x="106" y="182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42" y="43"/>
                    <a:pt x="170" y="40"/>
                    <a:pt x="184" y="40"/>
                  </a:cubicBezTo>
                  <a:cubicBezTo>
                    <a:pt x="185" y="40"/>
                    <a:pt x="186" y="40"/>
                    <a:pt x="186" y="40"/>
                  </a:cubicBezTo>
                  <a:lnTo>
                    <a:pt x="177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591253" y="3771900"/>
            <a:ext cx="2228850" cy="2171700"/>
            <a:chOff x="9591253" y="3771900"/>
            <a:chExt cx="2228850" cy="2171700"/>
          </a:xfrm>
        </p:grpSpPr>
        <p:sp>
          <p:nvSpPr>
            <p:cNvPr id="20" name="矩形 19"/>
            <p:cNvSpPr/>
            <p:nvPr/>
          </p:nvSpPr>
          <p:spPr>
            <a:xfrm>
              <a:off x="9591253" y="3771900"/>
              <a:ext cx="2228850" cy="2171700"/>
            </a:xfrm>
            <a:prstGeom prst="rect">
              <a:avLst/>
            </a:prstGeom>
            <a:solidFill>
              <a:srgbClr val="009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9696297" y="5003347"/>
              <a:ext cx="2018763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0100384" y="4653288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0549309" y="4107672"/>
              <a:ext cx="312738" cy="314326"/>
              <a:chOff x="5641988" y="3910020"/>
              <a:chExt cx="312738" cy="314326"/>
            </a:xfrm>
            <a:solidFill>
              <a:schemeClr val="bg1"/>
            </a:solidFill>
          </p:grpSpPr>
          <p:sp>
            <p:nvSpPr>
              <p:cNvPr id="41" name="Freeform 148"/>
              <p:cNvSpPr>
                <a:spLocks noEditPoints="1"/>
              </p:cNvSpPr>
              <p:nvPr/>
            </p:nvSpPr>
            <p:spPr bwMode="auto">
              <a:xfrm>
                <a:off x="5641988" y="3910020"/>
                <a:ext cx="312738" cy="314326"/>
              </a:xfrm>
              <a:custGeom>
                <a:avLst/>
                <a:gdLst>
                  <a:gd name="T0" fmla="*/ 100 w 200"/>
                  <a:gd name="T1" fmla="*/ 0 h 200"/>
                  <a:gd name="T2" fmla="*/ 0 w 200"/>
                  <a:gd name="T3" fmla="*/ 100 h 200"/>
                  <a:gd name="T4" fmla="*/ 100 w 200"/>
                  <a:gd name="T5" fmla="*/ 200 h 200"/>
                  <a:gd name="T6" fmla="*/ 200 w 200"/>
                  <a:gd name="T7" fmla="*/ 100 h 200"/>
                  <a:gd name="T8" fmla="*/ 100 w 200"/>
                  <a:gd name="T9" fmla="*/ 0 h 200"/>
                  <a:gd name="T10" fmla="*/ 100 w 200"/>
                  <a:gd name="T11" fmla="*/ 184 h 200"/>
                  <a:gd name="T12" fmla="*/ 16 w 200"/>
                  <a:gd name="T13" fmla="*/ 100 h 200"/>
                  <a:gd name="T14" fmla="*/ 100 w 200"/>
                  <a:gd name="T15" fmla="*/ 16 h 200"/>
                  <a:gd name="T16" fmla="*/ 184 w 200"/>
                  <a:gd name="T17" fmla="*/ 100 h 200"/>
                  <a:gd name="T18" fmla="*/ 100 w 200"/>
                  <a:gd name="T19" fmla="*/ 18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200">
                    <a:moveTo>
                      <a:pt x="100" y="0"/>
                    </a:moveTo>
                    <a:cubicBezTo>
                      <a:pt x="45" y="0"/>
                      <a:pt x="0" y="45"/>
                      <a:pt x="0" y="100"/>
                    </a:cubicBezTo>
                    <a:cubicBezTo>
                      <a:pt x="0" y="155"/>
                      <a:pt x="45" y="200"/>
                      <a:pt x="100" y="200"/>
                    </a:cubicBezTo>
                    <a:cubicBezTo>
                      <a:pt x="155" y="200"/>
                      <a:pt x="200" y="155"/>
                      <a:pt x="200" y="100"/>
                    </a:cubicBezTo>
                    <a:cubicBezTo>
                      <a:pt x="200" y="45"/>
                      <a:pt x="155" y="0"/>
                      <a:pt x="100" y="0"/>
                    </a:cubicBezTo>
                    <a:close/>
                    <a:moveTo>
                      <a:pt x="100" y="184"/>
                    </a:moveTo>
                    <a:cubicBezTo>
                      <a:pt x="53" y="184"/>
                      <a:pt x="16" y="146"/>
                      <a:pt x="16" y="100"/>
                    </a:cubicBezTo>
                    <a:cubicBezTo>
                      <a:pt x="16" y="53"/>
                      <a:pt x="53" y="16"/>
                      <a:pt x="100" y="16"/>
                    </a:cubicBezTo>
                    <a:cubicBezTo>
                      <a:pt x="146" y="16"/>
                      <a:pt x="184" y="53"/>
                      <a:pt x="184" y="100"/>
                    </a:cubicBezTo>
                    <a:cubicBezTo>
                      <a:pt x="184" y="146"/>
                      <a:pt x="146" y="184"/>
                      <a:pt x="100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149"/>
              <p:cNvSpPr/>
              <p:nvPr/>
            </p:nvSpPr>
            <p:spPr bwMode="auto">
              <a:xfrm>
                <a:off x="5781688" y="3963995"/>
                <a:ext cx="93663" cy="122238"/>
              </a:xfrm>
              <a:custGeom>
                <a:avLst/>
                <a:gdLst>
                  <a:gd name="T0" fmla="*/ 51 w 60"/>
                  <a:gd name="T1" fmla="*/ 62 h 78"/>
                  <a:gd name="T2" fmla="*/ 12 w 60"/>
                  <a:gd name="T3" fmla="*/ 62 h 78"/>
                  <a:gd name="T4" fmla="*/ 12 w 60"/>
                  <a:gd name="T5" fmla="*/ 6 h 78"/>
                  <a:gd name="T6" fmla="*/ 6 w 60"/>
                  <a:gd name="T7" fmla="*/ 0 h 78"/>
                  <a:gd name="T8" fmla="*/ 0 w 60"/>
                  <a:gd name="T9" fmla="*/ 6 h 78"/>
                  <a:gd name="T10" fmla="*/ 0 w 60"/>
                  <a:gd name="T11" fmla="*/ 70 h 78"/>
                  <a:gd name="T12" fmla="*/ 1 w 60"/>
                  <a:gd name="T13" fmla="*/ 73 h 78"/>
                  <a:gd name="T14" fmla="*/ 9 w 60"/>
                  <a:gd name="T15" fmla="*/ 78 h 78"/>
                  <a:gd name="T16" fmla="*/ 51 w 60"/>
                  <a:gd name="T17" fmla="*/ 78 h 78"/>
                  <a:gd name="T18" fmla="*/ 60 w 60"/>
                  <a:gd name="T19" fmla="*/ 70 h 78"/>
                  <a:gd name="T20" fmla="*/ 51 w 60"/>
                  <a:gd name="T21" fmla="*/ 6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78">
                    <a:moveTo>
                      <a:pt x="51" y="62"/>
                    </a:move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0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1"/>
                      <a:pt x="1" y="73"/>
                      <a:pt x="1" y="73"/>
                    </a:cubicBezTo>
                    <a:cubicBezTo>
                      <a:pt x="3" y="76"/>
                      <a:pt x="5" y="78"/>
                      <a:pt x="9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6" y="78"/>
                      <a:pt x="60" y="75"/>
                      <a:pt x="60" y="70"/>
                    </a:cubicBezTo>
                    <a:cubicBezTo>
                      <a:pt x="60" y="66"/>
                      <a:pt x="56" y="62"/>
                      <a:pt x="5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7366878" y="1600200"/>
            <a:ext cx="2228850" cy="2171700"/>
            <a:chOff x="7366878" y="1600200"/>
            <a:chExt cx="2228850" cy="2171700"/>
          </a:xfrm>
        </p:grpSpPr>
        <p:sp>
          <p:nvSpPr>
            <p:cNvPr id="14" name="矩形 13"/>
            <p:cNvSpPr/>
            <p:nvPr/>
          </p:nvSpPr>
          <p:spPr>
            <a:xfrm>
              <a:off x="7366878" y="1600200"/>
              <a:ext cx="2228850" cy="2171700"/>
            </a:xfrm>
            <a:prstGeom prst="rect">
              <a:avLst/>
            </a:prstGeom>
            <a:solidFill>
              <a:srgbClr val="008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471922" y="2840461"/>
              <a:ext cx="2018763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876009" y="2490402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8324934" y="1934579"/>
              <a:ext cx="312738" cy="285751"/>
              <a:chOff x="627064" y="4549784"/>
              <a:chExt cx="312738" cy="285751"/>
            </a:xfrm>
            <a:solidFill>
              <a:schemeClr val="bg1"/>
            </a:solidFill>
          </p:grpSpPr>
          <p:sp>
            <p:nvSpPr>
              <p:cNvPr id="44" name="Freeform 143"/>
              <p:cNvSpPr>
                <a:spLocks noEditPoints="1"/>
              </p:cNvSpPr>
              <p:nvPr/>
            </p:nvSpPr>
            <p:spPr bwMode="auto">
              <a:xfrm>
                <a:off x="704852" y="4549784"/>
                <a:ext cx="157163" cy="114300"/>
              </a:xfrm>
              <a:custGeom>
                <a:avLst/>
                <a:gdLst>
                  <a:gd name="T0" fmla="*/ 5 w 100"/>
                  <a:gd name="T1" fmla="*/ 73 h 73"/>
                  <a:gd name="T2" fmla="*/ 95 w 100"/>
                  <a:gd name="T3" fmla="*/ 73 h 73"/>
                  <a:gd name="T4" fmla="*/ 99 w 100"/>
                  <a:gd name="T5" fmla="*/ 72 h 73"/>
                  <a:gd name="T6" fmla="*/ 100 w 100"/>
                  <a:gd name="T7" fmla="*/ 68 h 73"/>
                  <a:gd name="T8" fmla="*/ 100 w 100"/>
                  <a:gd name="T9" fmla="*/ 5 h 73"/>
                  <a:gd name="T10" fmla="*/ 99 w 100"/>
                  <a:gd name="T11" fmla="*/ 1 h 73"/>
                  <a:gd name="T12" fmla="*/ 95 w 100"/>
                  <a:gd name="T13" fmla="*/ 0 h 73"/>
                  <a:gd name="T14" fmla="*/ 5 w 100"/>
                  <a:gd name="T15" fmla="*/ 0 h 73"/>
                  <a:gd name="T16" fmla="*/ 1 w 100"/>
                  <a:gd name="T17" fmla="*/ 1 h 73"/>
                  <a:gd name="T18" fmla="*/ 0 w 100"/>
                  <a:gd name="T19" fmla="*/ 5 h 73"/>
                  <a:gd name="T20" fmla="*/ 0 w 100"/>
                  <a:gd name="T21" fmla="*/ 68 h 73"/>
                  <a:gd name="T22" fmla="*/ 1 w 100"/>
                  <a:gd name="T23" fmla="*/ 72 h 73"/>
                  <a:gd name="T24" fmla="*/ 5 w 100"/>
                  <a:gd name="T25" fmla="*/ 73 h 73"/>
                  <a:gd name="T26" fmla="*/ 10 w 100"/>
                  <a:gd name="T27" fmla="*/ 10 h 73"/>
                  <a:gd name="T28" fmla="*/ 91 w 100"/>
                  <a:gd name="T29" fmla="*/ 10 h 73"/>
                  <a:gd name="T30" fmla="*/ 91 w 100"/>
                  <a:gd name="T31" fmla="*/ 64 h 73"/>
                  <a:gd name="T32" fmla="*/ 10 w 100"/>
                  <a:gd name="T33" fmla="*/ 64 h 73"/>
                  <a:gd name="T34" fmla="*/ 10 w 100"/>
                  <a:gd name="T35" fmla="*/ 1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73">
                    <a:moveTo>
                      <a:pt x="5" y="73"/>
                    </a:moveTo>
                    <a:cubicBezTo>
                      <a:pt x="95" y="73"/>
                      <a:pt x="95" y="73"/>
                      <a:pt x="95" y="73"/>
                    </a:cubicBezTo>
                    <a:cubicBezTo>
                      <a:pt x="97" y="73"/>
                      <a:pt x="98" y="73"/>
                      <a:pt x="99" y="72"/>
                    </a:cubicBezTo>
                    <a:cubicBezTo>
                      <a:pt x="100" y="71"/>
                      <a:pt x="100" y="70"/>
                      <a:pt x="100" y="68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0" y="3"/>
                      <a:pt x="100" y="2"/>
                      <a:pt x="99" y="1"/>
                    </a:cubicBezTo>
                    <a:cubicBezTo>
                      <a:pt x="98" y="0"/>
                      <a:pt x="97" y="0"/>
                      <a:pt x="9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0"/>
                      <a:pt x="1" y="71"/>
                      <a:pt x="1" y="72"/>
                    </a:cubicBezTo>
                    <a:cubicBezTo>
                      <a:pt x="2" y="73"/>
                      <a:pt x="4" y="73"/>
                      <a:pt x="5" y="73"/>
                    </a:cubicBezTo>
                    <a:close/>
                    <a:moveTo>
                      <a:pt x="10" y="10"/>
                    </a:move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10" y="64"/>
                      <a:pt x="10" y="64"/>
                      <a:pt x="10" y="64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144"/>
              <p:cNvSpPr>
                <a:spLocks noEditPoints="1"/>
              </p:cNvSpPr>
              <p:nvPr/>
            </p:nvSpPr>
            <p:spPr bwMode="auto">
              <a:xfrm>
                <a:off x="627064" y="4764097"/>
                <a:ext cx="88900" cy="71438"/>
              </a:xfrm>
              <a:custGeom>
                <a:avLst/>
                <a:gdLst>
                  <a:gd name="T0" fmla="*/ 52 w 57"/>
                  <a:gd name="T1" fmla="*/ 0 h 45"/>
                  <a:gd name="T2" fmla="*/ 5 w 57"/>
                  <a:gd name="T3" fmla="*/ 0 h 45"/>
                  <a:gd name="T4" fmla="*/ 2 w 57"/>
                  <a:gd name="T5" fmla="*/ 2 h 45"/>
                  <a:gd name="T6" fmla="*/ 0 w 57"/>
                  <a:gd name="T7" fmla="*/ 5 h 45"/>
                  <a:gd name="T8" fmla="*/ 0 w 57"/>
                  <a:gd name="T9" fmla="*/ 40 h 45"/>
                  <a:gd name="T10" fmla="*/ 2 w 57"/>
                  <a:gd name="T11" fmla="*/ 44 h 45"/>
                  <a:gd name="T12" fmla="*/ 5 w 57"/>
                  <a:gd name="T13" fmla="*/ 45 h 45"/>
                  <a:gd name="T14" fmla="*/ 52 w 57"/>
                  <a:gd name="T15" fmla="*/ 45 h 45"/>
                  <a:gd name="T16" fmla="*/ 56 w 57"/>
                  <a:gd name="T17" fmla="*/ 44 h 45"/>
                  <a:gd name="T18" fmla="*/ 57 w 57"/>
                  <a:gd name="T19" fmla="*/ 40 h 45"/>
                  <a:gd name="T20" fmla="*/ 57 w 57"/>
                  <a:gd name="T21" fmla="*/ 5 h 45"/>
                  <a:gd name="T22" fmla="*/ 56 w 57"/>
                  <a:gd name="T23" fmla="*/ 2 h 45"/>
                  <a:gd name="T24" fmla="*/ 52 w 57"/>
                  <a:gd name="T25" fmla="*/ 0 h 45"/>
                  <a:gd name="T26" fmla="*/ 47 w 57"/>
                  <a:gd name="T27" fmla="*/ 35 h 45"/>
                  <a:gd name="T28" fmla="*/ 10 w 57"/>
                  <a:gd name="T29" fmla="*/ 35 h 45"/>
                  <a:gd name="T30" fmla="*/ 10 w 57"/>
                  <a:gd name="T31" fmla="*/ 10 h 45"/>
                  <a:gd name="T32" fmla="*/ 47 w 57"/>
                  <a:gd name="T33" fmla="*/ 10 h 45"/>
                  <a:gd name="T34" fmla="*/ 47 w 57"/>
                  <a:gd name="T35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45">
                    <a:moveTo>
                      <a:pt x="52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1" y="43"/>
                      <a:pt x="2" y="44"/>
                    </a:cubicBezTo>
                    <a:cubicBezTo>
                      <a:pt x="2" y="45"/>
                      <a:pt x="4" y="45"/>
                      <a:pt x="5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4" y="45"/>
                      <a:pt x="55" y="45"/>
                      <a:pt x="56" y="44"/>
                    </a:cubicBezTo>
                    <a:cubicBezTo>
                      <a:pt x="57" y="43"/>
                      <a:pt x="57" y="42"/>
                      <a:pt x="57" y="40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4"/>
                      <a:pt x="57" y="3"/>
                      <a:pt x="56" y="2"/>
                    </a:cubicBezTo>
                    <a:cubicBezTo>
                      <a:pt x="55" y="1"/>
                      <a:pt x="53" y="0"/>
                      <a:pt x="52" y="0"/>
                    </a:cubicBezTo>
                    <a:close/>
                    <a:moveTo>
                      <a:pt x="47" y="35"/>
                    </a:move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47" y="10"/>
                      <a:pt x="47" y="10"/>
                      <a:pt x="47" y="10"/>
                    </a:cubicBezTo>
                    <a:lnTo>
                      <a:pt x="47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Freeform 145"/>
              <p:cNvSpPr>
                <a:spLocks noEditPoints="1"/>
              </p:cNvSpPr>
              <p:nvPr/>
            </p:nvSpPr>
            <p:spPr bwMode="auto">
              <a:xfrm>
                <a:off x="739777" y="4764097"/>
                <a:ext cx="88900" cy="71438"/>
              </a:xfrm>
              <a:custGeom>
                <a:avLst/>
                <a:gdLst>
                  <a:gd name="T0" fmla="*/ 52 w 57"/>
                  <a:gd name="T1" fmla="*/ 0 h 45"/>
                  <a:gd name="T2" fmla="*/ 5 w 57"/>
                  <a:gd name="T3" fmla="*/ 0 h 45"/>
                  <a:gd name="T4" fmla="*/ 1 w 57"/>
                  <a:gd name="T5" fmla="*/ 2 h 45"/>
                  <a:gd name="T6" fmla="*/ 0 w 57"/>
                  <a:gd name="T7" fmla="*/ 5 h 45"/>
                  <a:gd name="T8" fmla="*/ 0 w 57"/>
                  <a:gd name="T9" fmla="*/ 40 h 45"/>
                  <a:gd name="T10" fmla="*/ 1 w 57"/>
                  <a:gd name="T11" fmla="*/ 44 h 45"/>
                  <a:gd name="T12" fmla="*/ 5 w 57"/>
                  <a:gd name="T13" fmla="*/ 45 h 45"/>
                  <a:gd name="T14" fmla="*/ 52 w 57"/>
                  <a:gd name="T15" fmla="*/ 45 h 45"/>
                  <a:gd name="T16" fmla="*/ 55 w 57"/>
                  <a:gd name="T17" fmla="*/ 44 h 45"/>
                  <a:gd name="T18" fmla="*/ 57 w 57"/>
                  <a:gd name="T19" fmla="*/ 40 h 45"/>
                  <a:gd name="T20" fmla="*/ 57 w 57"/>
                  <a:gd name="T21" fmla="*/ 5 h 45"/>
                  <a:gd name="T22" fmla="*/ 55 w 57"/>
                  <a:gd name="T23" fmla="*/ 2 h 45"/>
                  <a:gd name="T24" fmla="*/ 52 w 57"/>
                  <a:gd name="T25" fmla="*/ 0 h 45"/>
                  <a:gd name="T26" fmla="*/ 9 w 57"/>
                  <a:gd name="T27" fmla="*/ 35 h 45"/>
                  <a:gd name="T28" fmla="*/ 9 w 57"/>
                  <a:gd name="T29" fmla="*/ 10 h 45"/>
                  <a:gd name="T30" fmla="*/ 47 w 57"/>
                  <a:gd name="T31" fmla="*/ 10 h 45"/>
                  <a:gd name="T32" fmla="*/ 47 w 57"/>
                  <a:gd name="T33" fmla="*/ 35 h 45"/>
                  <a:gd name="T34" fmla="*/ 9 w 57"/>
                  <a:gd name="T35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45">
                    <a:moveTo>
                      <a:pt x="52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0" y="43"/>
                      <a:pt x="1" y="44"/>
                    </a:cubicBezTo>
                    <a:cubicBezTo>
                      <a:pt x="2" y="45"/>
                      <a:pt x="3" y="45"/>
                      <a:pt x="5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3" y="45"/>
                      <a:pt x="54" y="45"/>
                      <a:pt x="55" y="44"/>
                    </a:cubicBezTo>
                    <a:cubicBezTo>
                      <a:pt x="56" y="43"/>
                      <a:pt x="57" y="42"/>
                      <a:pt x="57" y="40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4"/>
                      <a:pt x="56" y="3"/>
                      <a:pt x="55" y="2"/>
                    </a:cubicBezTo>
                    <a:cubicBezTo>
                      <a:pt x="54" y="1"/>
                      <a:pt x="53" y="0"/>
                      <a:pt x="52" y="0"/>
                    </a:cubicBezTo>
                    <a:close/>
                    <a:moveTo>
                      <a:pt x="9" y="35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35"/>
                      <a:pt x="47" y="35"/>
                      <a:pt x="47" y="35"/>
                    </a:cubicBezTo>
                    <a:lnTo>
                      <a:pt x="9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Freeform 146"/>
              <p:cNvSpPr>
                <a:spLocks noEditPoints="1"/>
              </p:cNvSpPr>
              <p:nvPr/>
            </p:nvSpPr>
            <p:spPr bwMode="auto">
              <a:xfrm>
                <a:off x="850902" y="4764097"/>
                <a:ext cx="88900" cy="71438"/>
              </a:xfrm>
              <a:custGeom>
                <a:avLst/>
                <a:gdLst>
                  <a:gd name="T0" fmla="*/ 56 w 57"/>
                  <a:gd name="T1" fmla="*/ 2 h 45"/>
                  <a:gd name="T2" fmla="*/ 52 w 57"/>
                  <a:gd name="T3" fmla="*/ 0 h 45"/>
                  <a:gd name="T4" fmla="*/ 5 w 57"/>
                  <a:gd name="T5" fmla="*/ 0 h 45"/>
                  <a:gd name="T6" fmla="*/ 2 w 57"/>
                  <a:gd name="T7" fmla="*/ 2 h 45"/>
                  <a:gd name="T8" fmla="*/ 0 w 57"/>
                  <a:gd name="T9" fmla="*/ 5 h 45"/>
                  <a:gd name="T10" fmla="*/ 0 w 57"/>
                  <a:gd name="T11" fmla="*/ 40 h 45"/>
                  <a:gd name="T12" fmla="*/ 2 w 57"/>
                  <a:gd name="T13" fmla="*/ 44 h 45"/>
                  <a:gd name="T14" fmla="*/ 5 w 57"/>
                  <a:gd name="T15" fmla="*/ 45 h 45"/>
                  <a:gd name="T16" fmla="*/ 52 w 57"/>
                  <a:gd name="T17" fmla="*/ 45 h 45"/>
                  <a:gd name="T18" fmla="*/ 56 w 57"/>
                  <a:gd name="T19" fmla="*/ 44 h 45"/>
                  <a:gd name="T20" fmla="*/ 57 w 57"/>
                  <a:gd name="T21" fmla="*/ 40 h 45"/>
                  <a:gd name="T22" fmla="*/ 57 w 57"/>
                  <a:gd name="T23" fmla="*/ 5 h 45"/>
                  <a:gd name="T24" fmla="*/ 56 w 57"/>
                  <a:gd name="T25" fmla="*/ 2 h 45"/>
                  <a:gd name="T26" fmla="*/ 47 w 57"/>
                  <a:gd name="T27" fmla="*/ 35 h 45"/>
                  <a:gd name="T28" fmla="*/ 10 w 57"/>
                  <a:gd name="T29" fmla="*/ 35 h 45"/>
                  <a:gd name="T30" fmla="*/ 10 w 57"/>
                  <a:gd name="T31" fmla="*/ 10 h 45"/>
                  <a:gd name="T32" fmla="*/ 47 w 57"/>
                  <a:gd name="T33" fmla="*/ 10 h 45"/>
                  <a:gd name="T34" fmla="*/ 47 w 57"/>
                  <a:gd name="T35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45">
                    <a:moveTo>
                      <a:pt x="56" y="2"/>
                    </a:moveTo>
                    <a:cubicBezTo>
                      <a:pt x="55" y="1"/>
                      <a:pt x="54" y="0"/>
                      <a:pt x="5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1" y="43"/>
                      <a:pt x="2" y="44"/>
                    </a:cubicBezTo>
                    <a:cubicBezTo>
                      <a:pt x="3" y="45"/>
                      <a:pt x="4" y="45"/>
                      <a:pt x="5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4" y="45"/>
                      <a:pt x="55" y="45"/>
                      <a:pt x="56" y="44"/>
                    </a:cubicBezTo>
                    <a:cubicBezTo>
                      <a:pt x="57" y="43"/>
                      <a:pt x="57" y="42"/>
                      <a:pt x="57" y="40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4"/>
                      <a:pt x="57" y="3"/>
                      <a:pt x="56" y="2"/>
                    </a:cubicBezTo>
                    <a:close/>
                    <a:moveTo>
                      <a:pt x="47" y="35"/>
                    </a:move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47" y="10"/>
                      <a:pt x="47" y="10"/>
                      <a:pt x="47" y="10"/>
                    </a:cubicBezTo>
                    <a:lnTo>
                      <a:pt x="47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147"/>
              <p:cNvSpPr/>
              <p:nvPr/>
            </p:nvSpPr>
            <p:spPr bwMode="auto">
              <a:xfrm>
                <a:off x="642939" y="4679959"/>
                <a:ext cx="277813" cy="69850"/>
              </a:xfrm>
              <a:custGeom>
                <a:avLst/>
                <a:gdLst>
                  <a:gd name="T0" fmla="*/ 4 w 178"/>
                  <a:gd name="T1" fmla="*/ 43 h 44"/>
                  <a:gd name="T2" fmla="*/ 9 w 178"/>
                  <a:gd name="T3" fmla="*/ 38 h 44"/>
                  <a:gd name="T4" fmla="*/ 9 w 178"/>
                  <a:gd name="T5" fmla="*/ 29 h 44"/>
                  <a:gd name="T6" fmla="*/ 84 w 178"/>
                  <a:gd name="T7" fmla="*/ 28 h 44"/>
                  <a:gd name="T8" fmla="*/ 84 w 178"/>
                  <a:gd name="T9" fmla="*/ 39 h 44"/>
                  <a:gd name="T10" fmla="*/ 89 w 178"/>
                  <a:gd name="T11" fmla="*/ 44 h 44"/>
                  <a:gd name="T12" fmla="*/ 94 w 178"/>
                  <a:gd name="T13" fmla="*/ 39 h 44"/>
                  <a:gd name="T14" fmla="*/ 94 w 178"/>
                  <a:gd name="T15" fmla="*/ 28 h 44"/>
                  <a:gd name="T16" fmla="*/ 168 w 178"/>
                  <a:gd name="T17" fmla="*/ 29 h 44"/>
                  <a:gd name="T18" fmla="*/ 168 w 178"/>
                  <a:gd name="T19" fmla="*/ 38 h 44"/>
                  <a:gd name="T20" fmla="*/ 173 w 178"/>
                  <a:gd name="T21" fmla="*/ 43 h 44"/>
                  <a:gd name="T22" fmla="*/ 178 w 178"/>
                  <a:gd name="T23" fmla="*/ 38 h 44"/>
                  <a:gd name="T24" fmla="*/ 178 w 178"/>
                  <a:gd name="T25" fmla="*/ 24 h 44"/>
                  <a:gd name="T26" fmla="*/ 173 w 178"/>
                  <a:gd name="T27" fmla="*/ 19 h 44"/>
                  <a:gd name="T28" fmla="*/ 94 w 178"/>
                  <a:gd name="T29" fmla="*/ 19 h 44"/>
                  <a:gd name="T30" fmla="*/ 94 w 178"/>
                  <a:gd name="T31" fmla="*/ 7 h 44"/>
                  <a:gd name="T32" fmla="*/ 94 w 178"/>
                  <a:gd name="T33" fmla="*/ 7 h 44"/>
                  <a:gd name="T34" fmla="*/ 94 w 178"/>
                  <a:gd name="T35" fmla="*/ 5 h 44"/>
                  <a:gd name="T36" fmla="*/ 89 w 178"/>
                  <a:gd name="T37" fmla="*/ 0 h 44"/>
                  <a:gd name="T38" fmla="*/ 84 w 178"/>
                  <a:gd name="T39" fmla="*/ 5 h 44"/>
                  <a:gd name="T40" fmla="*/ 84 w 178"/>
                  <a:gd name="T41" fmla="*/ 19 h 44"/>
                  <a:gd name="T42" fmla="*/ 4 w 178"/>
                  <a:gd name="T43" fmla="*/ 19 h 44"/>
                  <a:gd name="T44" fmla="*/ 0 w 178"/>
                  <a:gd name="T45" fmla="*/ 24 h 44"/>
                  <a:gd name="T46" fmla="*/ 0 w 178"/>
                  <a:gd name="T47" fmla="*/ 38 h 44"/>
                  <a:gd name="T48" fmla="*/ 4 w 178"/>
                  <a:gd name="T49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8" h="44">
                    <a:moveTo>
                      <a:pt x="4" y="43"/>
                    </a:moveTo>
                    <a:cubicBezTo>
                      <a:pt x="7" y="43"/>
                      <a:pt x="9" y="41"/>
                      <a:pt x="9" y="3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41"/>
                      <a:pt x="86" y="44"/>
                      <a:pt x="89" y="44"/>
                    </a:cubicBezTo>
                    <a:cubicBezTo>
                      <a:pt x="91" y="44"/>
                      <a:pt x="94" y="41"/>
                      <a:pt x="94" y="39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41"/>
                      <a:pt x="170" y="43"/>
                      <a:pt x="173" y="43"/>
                    </a:cubicBezTo>
                    <a:cubicBezTo>
                      <a:pt x="176" y="43"/>
                      <a:pt x="178" y="41"/>
                      <a:pt x="178" y="38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8" y="21"/>
                      <a:pt x="176" y="19"/>
                      <a:pt x="173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4" y="2"/>
                      <a:pt x="92" y="0"/>
                      <a:pt x="89" y="0"/>
                    </a:cubicBezTo>
                    <a:cubicBezTo>
                      <a:pt x="86" y="0"/>
                      <a:pt x="84" y="2"/>
                      <a:pt x="84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2" y="19"/>
                      <a:pt x="0" y="21"/>
                      <a:pt x="0" y="24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1"/>
                      <a:pt x="2" y="43"/>
                      <a:pt x="4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72539" y="3771900"/>
            <a:ext cx="2228850" cy="2171700"/>
            <a:chOff x="672539" y="3771900"/>
            <a:chExt cx="2228850" cy="2171700"/>
          </a:xfrm>
        </p:grpSpPr>
        <p:sp>
          <p:nvSpPr>
            <p:cNvPr id="16" name="矩形 15"/>
            <p:cNvSpPr/>
            <p:nvPr/>
          </p:nvSpPr>
          <p:spPr>
            <a:xfrm>
              <a:off x="672539" y="3771900"/>
              <a:ext cx="2228850" cy="2171700"/>
            </a:xfrm>
            <a:prstGeom prst="rect">
              <a:avLst/>
            </a:prstGeom>
            <a:solidFill>
              <a:srgbClr val="E87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777583" y="5003347"/>
              <a:ext cx="2018763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181670" y="4653288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658376" y="4121959"/>
              <a:ext cx="257176" cy="314326"/>
              <a:chOff x="2535243" y="4537084"/>
              <a:chExt cx="257176" cy="314326"/>
            </a:xfrm>
            <a:solidFill>
              <a:schemeClr val="bg1"/>
            </a:solidFill>
          </p:grpSpPr>
          <p:sp>
            <p:nvSpPr>
              <p:cNvPr id="50" name="Freeform 121"/>
              <p:cNvSpPr>
                <a:spLocks noEditPoints="1"/>
              </p:cNvSpPr>
              <p:nvPr/>
            </p:nvSpPr>
            <p:spPr bwMode="auto">
              <a:xfrm>
                <a:off x="2549531" y="4537084"/>
                <a:ext cx="242888" cy="314326"/>
              </a:xfrm>
              <a:custGeom>
                <a:avLst/>
                <a:gdLst>
                  <a:gd name="T0" fmla="*/ 149 w 155"/>
                  <a:gd name="T1" fmla="*/ 0 h 200"/>
                  <a:gd name="T2" fmla="*/ 6 w 155"/>
                  <a:gd name="T3" fmla="*/ 0 h 200"/>
                  <a:gd name="T4" fmla="*/ 0 w 155"/>
                  <a:gd name="T5" fmla="*/ 5 h 200"/>
                  <a:gd name="T6" fmla="*/ 0 w 155"/>
                  <a:gd name="T7" fmla="*/ 16 h 200"/>
                  <a:gd name="T8" fmla="*/ 17 w 155"/>
                  <a:gd name="T9" fmla="*/ 16 h 200"/>
                  <a:gd name="T10" fmla="*/ 24 w 155"/>
                  <a:gd name="T11" fmla="*/ 23 h 200"/>
                  <a:gd name="T12" fmla="*/ 17 w 155"/>
                  <a:gd name="T13" fmla="*/ 31 h 200"/>
                  <a:gd name="T14" fmla="*/ 0 w 155"/>
                  <a:gd name="T15" fmla="*/ 31 h 200"/>
                  <a:gd name="T16" fmla="*/ 0 w 155"/>
                  <a:gd name="T17" fmla="*/ 37 h 200"/>
                  <a:gd name="T18" fmla="*/ 17 w 155"/>
                  <a:gd name="T19" fmla="*/ 37 h 200"/>
                  <a:gd name="T20" fmla="*/ 24 w 155"/>
                  <a:gd name="T21" fmla="*/ 45 h 200"/>
                  <a:gd name="T22" fmla="*/ 17 w 155"/>
                  <a:gd name="T23" fmla="*/ 52 h 200"/>
                  <a:gd name="T24" fmla="*/ 0 w 155"/>
                  <a:gd name="T25" fmla="*/ 52 h 200"/>
                  <a:gd name="T26" fmla="*/ 0 w 155"/>
                  <a:gd name="T27" fmla="*/ 59 h 200"/>
                  <a:gd name="T28" fmla="*/ 17 w 155"/>
                  <a:gd name="T29" fmla="*/ 59 h 200"/>
                  <a:gd name="T30" fmla="*/ 24 w 155"/>
                  <a:gd name="T31" fmla="*/ 66 h 200"/>
                  <a:gd name="T32" fmla="*/ 17 w 155"/>
                  <a:gd name="T33" fmla="*/ 73 h 200"/>
                  <a:gd name="T34" fmla="*/ 0 w 155"/>
                  <a:gd name="T35" fmla="*/ 73 h 200"/>
                  <a:gd name="T36" fmla="*/ 0 w 155"/>
                  <a:gd name="T37" fmla="*/ 80 h 200"/>
                  <a:gd name="T38" fmla="*/ 17 w 155"/>
                  <a:gd name="T39" fmla="*/ 80 h 200"/>
                  <a:gd name="T40" fmla="*/ 24 w 155"/>
                  <a:gd name="T41" fmla="*/ 87 h 200"/>
                  <a:gd name="T42" fmla="*/ 17 w 155"/>
                  <a:gd name="T43" fmla="*/ 94 h 200"/>
                  <a:gd name="T44" fmla="*/ 0 w 155"/>
                  <a:gd name="T45" fmla="*/ 94 h 200"/>
                  <a:gd name="T46" fmla="*/ 0 w 155"/>
                  <a:gd name="T47" fmla="*/ 101 h 200"/>
                  <a:gd name="T48" fmla="*/ 17 w 155"/>
                  <a:gd name="T49" fmla="*/ 101 h 200"/>
                  <a:gd name="T50" fmla="*/ 24 w 155"/>
                  <a:gd name="T51" fmla="*/ 108 h 200"/>
                  <a:gd name="T52" fmla="*/ 17 w 155"/>
                  <a:gd name="T53" fmla="*/ 116 h 200"/>
                  <a:gd name="T54" fmla="*/ 0 w 155"/>
                  <a:gd name="T55" fmla="*/ 116 h 200"/>
                  <a:gd name="T56" fmla="*/ 0 w 155"/>
                  <a:gd name="T57" fmla="*/ 122 h 200"/>
                  <a:gd name="T58" fmla="*/ 17 w 155"/>
                  <a:gd name="T59" fmla="*/ 122 h 200"/>
                  <a:gd name="T60" fmla="*/ 24 w 155"/>
                  <a:gd name="T61" fmla="*/ 129 h 200"/>
                  <a:gd name="T62" fmla="*/ 17 w 155"/>
                  <a:gd name="T63" fmla="*/ 137 h 200"/>
                  <a:gd name="T64" fmla="*/ 0 w 155"/>
                  <a:gd name="T65" fmla="*/ 137 h 200"/>
                  <a:gd name="T66" fmla="*/ 0 w 155"/>
                  <a:gd name="T67" fmla="*/ 143 h 200"/>
                  <a:gd name="T68" fmla="*/ 17 w 155"/>
                  <a:gd name="T69" fmla="*/ 143 h 200"/>
                  <a:gd name="T70" fmla="*/ 24 w 155"/>
                  <a:gd name="T71" fmla="*/ 151 h 200"/>
                  <a:gd name="T72" fmla="*/ 17 w 155"/>
                  <a:gd name="T73" fmla="*/ 158 h 200"/>
                  <a:gd name="T74" fmla="*/ 0 w 155"/>
                  <a:gd name="T75" fmla="*/ 158 h 200"/>
                  <a:gd name="T76" fmla="*/ 0 w 155"/>
                  <a:gd name="T77" fmla="*/ 165 h 200"/>
                  <a:gd name="T78" fmla="*/ 17 w 155"/>
                  <a:gd name="T79" fmla="*/ 165 h 200"/>
                  <a:gd name="T80" fmla="*/ 24 w 155"/>
                  <a:gd name="T81" fmla="*/ 172 h 200"/>
                  <a:gd name="T82" fmla="*/ 17 w 155"/>
                  <a:gd name="T83" fmla="*/ 179 h 200"/>
                  <a:gd name="T84" fmla="*/ 0 w 155"/>
                  <a:gd name="T85" fmla="*/ 179 h 200"/>
                  <a:gd name="T86" fmla="*/ 0 w 155"/>
                  <a:gd name="T87" fmla="*/ 194 h 200"/>
                  <a:gd name="T88" fmla="*/ 6 w 155"/>
                  <a:gd name="T89" fmla="*/ 200 h 200"/>
                  <a:gd name="T90" fmla="*/ 149 w 155"/>
                  <a:gd name="T91" fmla="*/ 200 h 200"/>
                  <a:gd name="T92" fmla="*/ 155 w 155"/>
                  <a:gd name="T93" fmla="*/ 194 h 200"/>
                  <a:gd name="T94" fmla="*/ 155 w 155"/>
                  <a:gd name="T95" fmla="*/ 5 h 200"/>
                  <a:gd name="T96" fmla="*/ 149 w 155"/>
                  <a:gd name="T97" fmla="*/ 0 h 200"/>
                  <a:gd name="T98" fmla="*/ 121 w 155"/>
                  <a:gd name="T99" fmla="*/ 62 h 200"/>
                  <a:gd name="T100" fmla="*/ 117 w 155"/>
                  <a:gd name="T101" fmla="*/ 67 h 200"/>
                  <a:gd name="T102" fmla="*/ 55 w 155"/>
                  <a:gd name="T103" fmla="*/ 67 h 200"/>
                  <a:gd name="T104" fmla="*/ 52 w 155"/>
                  <a:gd name="T105" fmla="*/ 62 h 200"/>
                  <a:gd name="T106" fmla="*/ 52 w 155"/>
                  <a:gd name="T107" fmla="*/ 38 h 200"/>
                  <a:gd name="T108" fmla="*/ 55 w 155"/>
                  <a:gd name="T109" fmla="*/ 32 h 200"/>
                  <a:gd name="T110" fmla="*/ 117 w 155"/>
                  <a:gd name="T111" fmla="*/ 32 h 200"/>
                  <a:gd name="T112" fmla="*/ 121 w 155"/>
                  <a:gd name="T113" fmla="*/ 38 h 200"/>
                  <a:gd name="T114" fmla="*/ 121 w 155"/>
                  <a:gd name="T115" fmla="*/ 6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5" h="200">
                    <a:moveTo>
                      <a:pt x="14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21" y="16"/>
                      <a:pt x="24" y="19"/>
                      <a:pt x="24" y="23"/>
                    </a:cubicBezTo>
                    <a:cubicBezTo>
                      <a:pt x="24" y="27"/>
                      <a:pt x="21" y="31"/>
                      <a:pt x="17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21" y="37"/>
                      <a:pt x="24" y="41"/>
                      <a:pt x="24" y="45"/>
                    </a:cubicBezTo>
                    <a:cubicBezTo>
                      <a:pt x="24" y="49"/>
                      <a:pt x="21" y="52"/>
                      <a:pt x="1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21" y="59"/>
                      <a:pt x="24" y="62"/>
                      <a:pt x="24" y="66"/>
                    </a:cubicBezTo>
                    <a:cubicBezTo>
                      <a:pt x="24" y="70"/>
                      <a:pt x="21" y="73"/>
                      <a:pt x="17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21" y="80"/>
                      <a:pt x="24" y="83"/>
                      <a:pt x="24" y="87"/>
                    </a:cubicBezTo>
                    <a:cubicBezTo>
                      <a:pt x="24" y="91"/>
                      <a:pt x="21" y="94"/>
                      <a:pt x="17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21" y="101"/>
                      <a:pt x="24" y="104"/>
                      <a:pt x="24" y="108"/>
                    </a:cubicBezTo>
                    <a:cubicBezTo>
                      <a:pt x="24" y="112"/>
                      <a:pt x="21" y="116"/>
                      <a:pt x="17" y="11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17" y="122"/>
                      <a:pt x="17" y="122"/>
                      <a:pt x="17" y="122"/>
                    </a:cubicBezTo>
                    <a:cubicBezTo>
                      <a:pt x="21" y="122"/>
                      <a:pt x="24" y="125"/>
                      <a:pt x="24" y="129"/>
                    </a:cubicBezTo>
                    <a:cubicBezTo>
                      <a:pt x="24" y="133"/>
                      <a:pt x="21" y="137"/>
                      <a:pt x="17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17" y="143"/>
                      <a:pt x="17" y="143"/>
                      <a:pt x="17" y="143"/>
                    </a:cubicBezTo>
                    <a:cubicBezTo>
                      <a:pt x="21" y="143"/>
                      <a:pt x="24" y="147"/>
                      <a:pt x="24" y="151"/>
                    </a:cubicBezTo>
                    <a:cubicBezTo>
                      <a:pt x="24" y="155"/>
                      <a:pt x="21" y="158"/>
                      <a:pt x="17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21" y="165"/>
                      <a:pt x="24" y="168"/>
                      <a:pt x="24" y="172"/>
                    </a:cubicBezTo>
                    <a:cubicBezTo>
                      <a:pt x="24" y="176"/>
                      <a:pt x="21" y="179"/>
                      <a:pt x="17" y="179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197"/>
                      <a:pt x="3" y="200"/>
                      <a:pt x="6" y="200"/>
                    </a:cubicBezTo>
                    <a:cubicBezTo>
                      <a:pt x="149" y="200"/>
                      <a:pt x="149" y="200"/>
                      <a:pt x="149" y="200"/>
                    </a:cubicBezTo>
                    <a:cubicBezTo>
                      <a:pt x="152" y="200"/>
                      <a:pt x="155" y="197"/>
                      <a:pt x="155" y="194"/>
                    </a:cubicBezTo>
                    <a:cubicBezTo>
                      <a:pt x="155" y="5"/>
                      <a:pt x="155" y="5"/>
                      <a:pt x="155" y="5"/>
                    </a:cubicBezTo>
                    <a:cubicBezTo>
                      <a:pt x="155" y="2"/>
                      <a:pt x="152" y="0"/>
                      <a:pt x="149" y="0"/>
                    </a:cubicBezTo>
                    <a:close/>
                    <a:moveTo>
                      <a:pt x="121" y="62"/>
                    </a:moveTo>
                    <a:cubicBezTo>
                      <a:pt x="121" y="65"/>
                      <a:pt x="119" y="67"/>
                      <a:pt x="117" y="67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3" y="67"/>
                      <a:pt x="52" y="65"/>
                      <a:pt x="52" y="62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2" y="35"/>
                      <a:pt x="53" y="32"/>
                      <a:pt x="55" y="32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9" y="32"/>
                      <a:pt x="121" y="35"/>
                      <a:pt x="121" y="38"/>
                    </a:cubicBezTo>
                    <a:lnTo>
                      <a:pt x="121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122"/>
              <p:cNvSpPr/>
              <p:nvPr/>
            </p:nvSpPr>
            <p:spPr bwMode="auto">
              <a:xfrm>
                <a:off x="2535243" y="4568834"/>
                <a:ext cx="44450" cy="11113"/>
              </a:xfrm>
              <a:custGeom>
                <a:avLst/>
                <a:gdLst>
                  <a:gd name="T0" fmla="*/ 26 w 29"/>
                  <a:gd name="T1" fmla="*/ 0 h 7"/>
                  <a:gd name="T2" fmla="*/ 29 w 29"/>
                  <a:gd name="T3" fmla="*/ 3 h 7"/>
                  <a:gd name="T4" fmla="*/ 26 w 29"/>
                  <a:gd name="T5" fmla="*/ 7 h 7"/>
                  <a:gd name="T6" fmla="*/ 4 w 29"/>
                  <a:gd name="T7" fmla="*/ 7 h 7"/>
                  <a:gd name="T8" fmla="*/ 0 w 29"/>
                  <a:gd name="T9" fmla="*/ 3 h 7"/>
                  <a:gd name="T10" fmla="*/ 4 w 29"/>
                  <a:gd name="T11" fmla="*/ 0 h 7"/>
                  <a:gd name="T12" fmla="*/ 26 w 2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7">
                    <a:moveTo>
                      <a:pt x="26" y="0"/>
                    </a:moveTo>
                    <a:cubicBezTo>
                      <a:pt x="28" y="0"/>
                      <a:pt x="29" y="1"/>
                      <a:pt x="29" y="3"/>
                    </a:cubicBezTo>
                    <a:cubicBezTo>
                      <a:pt x="29" y="5"/>
                      <a:pt x="28" y="7"/>
                      <a:pt x="2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123"/>
              <p:cNvSpPr/>
              <p:nvPr/>
            </p:nvSpPr>
            <p:spPr bwMode="auto">
              <a:xfrm>
                <a:off x="2535243" y="4602171"/>
                <a:ext cx="44450" cy="11113"/>
              </a:xfrm>
              <a:custGeom>
                <a:avLst/>
                <a:gdLst>
                  <a:gd name="T0" fmla="*/ 26 w 29"/>
                  <a:gd name="T1" fmla="*/ 0 h 7"/>
                  <a:gd name="T2" fmla="*/ 29 w 29"/>
                  <a:gd name="T3" fmla="*/ 4 h 7"/>
                  <a:gd name="T4" fmla="*/ 26 w 29"/>
                  <a:gd name="T5" fmla="*/ 7 h 7"/>
                  <a:gd name="T6" fmla="*/ 4 w 29"/>
                  <a:gd name="T7" fmla="*/ 7 h 7"/>
                  <a:gd name="T8" fmla="*/ 0 w 29"/>
                  <a:gd name="T9" fmla="*/ 4 h 7"/>
                  <a:gd name="T10" fmla="*/ 4 w 29"/>
                  <a:gd name="T11" fmla="*/ 0 h 7"/>
                  <a:gd name="T12" fmla="*/ 26 w 2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7">
                    <a:moveTo>
                      <a:pt x="26" y="0"/>
                    </a:moveTo>
                    <a:cubicBezTo>
                      <a:pt x="28" y="0"/>
                      <a:pt x="29" y="2"/>
                      <a:pt x="29" y="4"/>
                    </a:cubicBezTo>
                    <a:cubicBezTo>
                      <a:pt x="29" y="6"/>
                      <a:pt x="28" y="7"/>
                      <a:pt x="2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124"/>
              <p:cNvSpPr/>
              <p:nvPr/>
            </p:nvSpPr>
            <p:spPr bwMode="auto">
              <a:xfrm>
                <a:off x="2535243" y="4635509"/>
                <a:ext cx="44450" cy="9525"/>
              </a:xfrm>
              <a:custGeom>
                <a:avLst/>
                <a:gdLst>
                  <a:gd name="T0" fmla="*/ 26 w 29"/>
                  <a:gd name="T1" fmla="*/ 0 h 7"/>
                  <a:gd name="T2" fmla="*/ 29 w 29"/>
                  <a:gd name="T3" fmla="*/ 4 h 7"/>
                  <a:gd name="T4" fmla="*/ 26 w 29"/>
                  <a:gd name="T5" fmla="*/ 7 h 7"/>
                  <a:gd name="T6" fmla="*/ 4 w 29"/>
                  <a:gd name="T7" fmla="*/ 7 h 7"/>
                  <a:gd name="T8" fmla="*/ 0 w 29"/>
                  <a:gd name="T9" fmla="*/ 4 h 7"/>
                  <a:gd name="T10" fmla="*/ 4 w 29"/>
                  <a:gd name="T11" fmla="*/ 0 h 7"/>
                  <a:gd name="T12" fmla="*/ 26 w 2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7">
                    <a:moveTo>
                      <a:pt x="26" y="0"/>
                    </a:moveTo>
                    <a:cubicBezTo>
                      <a:pt x="28" y="0"/>
                      <a:pt x="29" y="2"/>
                      <a:pt x="29" y="4"/>
                    </a:cubicBezTo>
                    <a:cubicBezTo>
                      <a:pt x="29" y="6"/>
                      <a:pt x="28" y="7"/>
                      <a:pt x="2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125"/>
              <p:cNvSpPr/>
              <p:nvPr/>
            </p:nvSpPr>
            <p:spPr bwMode="auto">
              <a:xfrm>
                <a:off x="2535243" y="4668847"/>
                <a:ext cx="44450" cy="11113"/>
              </a:xfrm>
              <a:custGeom>
                <a:avLst/>
                <a:gdLst>
                  <a:gd name="T0" fmla="*/ 26 w 29"/>
                  <a:gd name="T1" fmla="*/ 0 h 7"/>
                  <a:gd name="T2" fmla="*/ 29 w 29"/>
                  <a:gd name="T3" fmla="*/ 3 h 7"/>
                  <a:gd name="T4" fmla="*/ 26 w 29"/>
                  <a:gd name="T5" fmla="*/ 7 h 7"/>
                  <a:gd name="T6" fmla="*/ 4 w 29"/>
                  <a:gd name="T7" fmla="*/ 7 h 7"/>
                  <a:gd name="T8" fmla="*/ 0 w 29"/>
                  <a:gd name="T9" fmla="*/ 3 h 7"/>
                  <a:gd name="T10" fmla="*/ 4 w 29"/>
                  <a:gd name="T11" fmla="*/ 0 h 7"/>
                  <a:gd name="T12" fmla="*/ 26 w 2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7">
                    <a:moveTo>
                      <a:pt x="26" y="0"/>
                    </a:moveTo>
                    <a:cubicBezTo>
                      <a:pt x="28" y="0"/>
                      <a:pt x="29" y="1"/>
                      <a:pt x="29" y="3"/>
                    </a:cubicBezTo>
                    <a:cubicBezTo>
                      <a:pt x="29" y="5"/>
                      <a:pt x="28" y="7"/>
                      <a:pt x="2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126"/>
              <p:cNvSpPr/>
              <p:nvPr/>
            </p:nvSpPr>
            <p:spPr bwMode="auto">
              <a:xfrm>
                <a:off x="2535243" y="4702184"/>
                <a:ext cx="44450" cy="11113"/>
              </a:xfrm>
              <a:custGeom>
                <a:avLst/>
                <a:gdLst>
                  <a:gd name="T0" fmla="*/ 26 w 29"/>
                  <a:gd name="T1" fmla="*/ 0 h 7"/>
                  <a:gd name="T2" fmla="*/ 29 w 29"/>
                  <a:gd name="T3" fmla="*/ 3 h 7"/>
                  <a:gd name="T4" fmla="*/ 26 w 29"/>
                  <a:gd name="T5" fmla="*/ 7 h 7"/>
                  <a:gd name="T6" fmla="*/ 4 w 29"/>
                  <a:gd name="T7" fmla="*/ 7 h 7"/>
                  <a:gd name="T8" fmla="*/ 0 w 29"/>
                  <a:gd name="T9" fmla="*/ 3 h 7"/>
                  <a:gd name="T10" fmla="*/ 4 w 29"/>
                  <a:gd name="T11" fmla="*/ 0 h 7"/>
                  <a:gd name="T12" fmla="*/ 26 w 2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7">
                    <a:moveTo>
                      <a:pt x="26" y="0"/>
                    </a:moveTo>
                    <a:cubicBezTo>
                      <a:pt x="28" y="0"/>
                      <a:pt x="29" y="1"/>
                      <a:pt x="29" y="3"/>
                    </a:cubicBezTo>
                    <a:cubicBezTo>
                      <a:pt x="29" y="5"/>
                      <a:pt x="28" y="7"/>
                      <a:pt x="2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127"/>
              <p:cNvSpPr/>
              <p:nvPr/>
            </p:nvSpPr>
            <p:spPr bwMode="auto">
              <a:xfrm>
                <a:off x="2535243" y="4735522"/>
                <a:ext cx="44450" cy="11113"/>
              </a:xfrm>
              <a:custGeom>
                <a:avLst/>
                <a:gdLst>
                  <a:gd name="T0" fmla="*/ 26 w 29"/>
                  <a:gd name="T1" fmla="*/ 0 h 7"/>
                  <a:gd name="T2" fmla="*/ 29 w 29"/>
                  <a:gd name="T3" fmla="*/ 3 h 7"/>
                  <a:gd name="T4" fmla="*/ 26 w 29"/>
                  <a:gd name="T5" fmla="*/ 7 h 7"/>
                  <a:gd name="T6" fmla="*/ 4 w 29"/>
                  <a:gd name="T7" fmla="*/ 7 h 7"/>
                  <a:gd name="T8" fmla="*/ 0 w 29"/>
                  <a:gd name="T9" fmla="*/ 3 h 7"/>
                  <a:gd name="T10" fmla="*/ 4 w 29"/>
                  <a:gd name="T11" fmla="*/ 0 h 7"/>
                  <a:gd name="T12" fmla="*/ 26 w 2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7">
                    <a:moveTo>
                      <a:pt x="26" y="0"/>
                    </a:moveTo>
                    <a:cubicBezTo>
                      <a:pt x="28" y="0"/>
                      <a:pt x="29" y="2"/>
                      <a:pt x="29" y="3"/>
                    </a:cubicBezTo>
                    <a:cubicBezTo>
                      <a:pt x="29" y="5"/>
                      <a:pt x="28" y="7"/>
                      <a:pt x="2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128"/>
              <p:cNvSpPr/>
              <p:nvPr/>
            </p:nvSpPr>
            <p:spPr bwMode="auto">
              <a:xfrm>
                <a:off x="2535243" y="4767272"/>
                <a:ext cx="44450" cy="11113"/>
              </a:xfrm>
              <a:custGeom>
                <a:avLst/>
                <a:gdLst>
                  <a:gd name="T0" fmla="*/ 26 w 29"/>
                  <a:gd name="T1" fmla="*/ 0 h 7"/>
                  <a:gd name="T2" fmla="*/ 29 w 29"/>
                  <a:gd name="T3" fmla="*/ 4 h 7"/>
                  <a:gd name="T4" fmla="*/ 26 w 29"/>
                  <a:gd name="T5" fmla="*/ 7 h 7"/>
                  <a:gd name="T6" fmla="*/ 4 w 29"/>
                  <a:gd name="T7" fmla="*/ 7 h 7"/>
                  <a:gd name="T8" fmla="*/ 0 w 29"/>
                  <a:gd name="T9" fmla="*/ 4 h 7"/>
                  <a:gd name="T10" fmla="*/ 4 w 29"/>
                  <a:gd name="T11" fmla="*/ 0 h 7"/>
                  <a:gd name="T12" fmla="*/ 26 w 2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7">
                    <a:moveTo>
                      <a:pt x="26" y="0"/>
                    </a:moveTo>
                    <a:cubicBezTo>
                      <a:pt x="28" y="0"/>
                      <a:pt x="29" y="2"/>
                      <a:pt x="29" y="4"/>
                    </a:cubicBezTo>
                    <a:cubicBezTo>
                      <a:pt x="29" y="6"/>
                      <a:pt x="28" y="7"/>
                      <a:pt x="2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Freeform 129"/>
              <p:cNvSpPr/>
              <p:nvPr/>
            </p:nvSpPr>
            <p:spPr bwMode="auto">
              <a:xfrm>
                <a:off x="2535243" y="4800609"/>
                <a:ext cx="44450" cy="11113"/>
              </a:xfrm>
              <a:custGeom>
                <a:avLst/>
                <a:gdLst>
                  <a:gd name="T0" fmla="*/ 26 w 29"/>
                  <a:gd name="T1" fmla="*/ 0 h 7"/>
                  <a:gd name="T2" fmla="*/ 29 w 29"/>
                  <a:gd name="T3" fmla="*/ 4 h 7"/>
                  <a:gd name="T4" fmla="*/ 26 w 29"/>
                  <a:gd name="T5" fmla="*/ 7 h 7"/>
                  <a:gd name="T6" fmla="*/ 4 w 29"/>
                  <a:gd name="T7" fmla="*/ 7 h 7"/>
                  <a:gd name="T8" fmla="*/ 0 w 29"/>
                  <a:gd name="T9" fmla="*/ 4 h 7"/>
                  <a:gd name="T10" fmla="*/ 4 w 29"/>
                  <a:gd name="T11" fmla="*/ 0 h 7"/>
                  <a:gd name="T12" fmla="*/ 26 w 2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7">
                    <a:moveTo>
                      <a:pt x="26" y="0"/>
                    </a:moveTo>
                    <a:cubicBezTo>
                      <a:pt x="28" y="0"/>
                      <a:pt x="29" y="2"/>
                      <a:pt x="29" y="4"/>
                    </a:cubicBezTo>
                    <a:cubicBezTo>
                      <a:pt x="29" y="6"/>
                      <a:pt x="28" y="7"/>
                      <a:pt x="2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" y="0"/>
            <a:ext cx="2466975" cy="6858000"/>
          </a:xfrm>
          <a:prstGeom prst="rect">
            <a:avLst/>
          </a:prstGeom>
          <a:solidFill>
            <a:srgbClr val="009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431256" y="0"/>
            <a:ext cx="2466975" cy="6858000"/>
          </a:xfrm>
          <a:prstGeom prst="rect">
            <a:avLst/>
          </a:prstGeom>
          <a:solidFill>
            <a:srgbClr val="9F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862513" y="0"/>
            <a:ext cx="2466975" cy="6858000"/>
          </a:xfrm>
          <a:prstGeom prst="rect">
            <a:avLst/>
          </a:prstGeom>
          <a:solidFill>
            <a:srgbClr val="F3E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293770" y="0"/>
            <a:ext cx="2466975" cy="6858000"/>
          </a:xfrm>
          <a:prstGeom prst="rect">
            <a:avLst/>
          </a:prstGeom>
          <a:solidFill>
            <a:srgbClr val="F3B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25025" y="0"/>
            <a:ext cx="2466975" cy="6858000"/>
          </a:xfrm>
          <a:prstGeom prst="rect">
            <a:avLst/>
          </a:prstGeom>
          <a:solidFill>
            <a:srgbClr val="F2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84273" y="1290243"/>
            <a:ext cx="9793528" cy="45727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7257" y="1386114"/>
            <a:ext cx="9604672" cy="4390572"/>
          </a:xfrm>
          <a:prstGeom prst="rect">
            <a:avLst/>
          </a:prstGeom>
          <a:noFill/>
          <a:ln w="28575">
            <a:solidFill>
              <a:srgbClr val="F29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315842" y="2807084"/>
            <a:ext cx="3262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111001" y="3933121"/>
            <a:ext cx="3672114" cy="0"/>
          </a:xfrm>
          <a:prstGeom prst="line">
            <a:avLst/>
          </a:prstGeom>
          <a:ln>
            <a:solidFill>
              <a:srgbClr val="F2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931122" y="4016319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92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工作总结、述职汇报，简历竞聘等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582057" y="5269067"/>
            <a:ext cx="31350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393519" y="5269067"/>
            <a:ext cx="31350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82224" y="46926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流程图: 离页连接符 1"/>
          <p:cNvSpPr/>
          <p:nvPr/>
        </p:nvSpPr>
        <p:spPr>
          <a:xfrm>
            <a:off x="4898231" y="1290243"/>
            <a:ext cx="2097655" cy="1090079"/>
          </a:xfrm>
          <a:prstGeom prst="flowChartOffpageConnector">
            <a:avLst/>
          </a:prstGeom>
          <a:solidFill>
            <a:srgbClr val="E87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202X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5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49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349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7" grpId="0"/>
      <p:bldP spid="21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494971" y="2414368"/>
            <a:ext cx="0" cy="29754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480457" y="5389797"/>
            <a:ext cx="107115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5" t="3850" r="22930" b="5545"/>
          <a:stretch>
            <a:fillRect/>
          </a:stretch>
        </p:blipFill>
        <p:spPr>
          <a:xfrm>
            <a:off x="935242" y="2018980"/>
            <a:ext cx="1119458" cy="111945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008972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2077" r="19066" b="46328"/>
          <a:stretch>
            <a:fillRect/>
          </a:stretch>
        </p:blipFill>
        <p:spPr>
          <a:xfrm>
            <a:off x="2554893" y="4968883"/>
            <a:ext cx="841826" cy="84182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E8706F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8" t="6088" r="10196" b="4817"/>
          <a:stretch>
            <a:fillRect/>
          </a:stretch>
        </p:blipFill>
        <p:spPr>
          <a:xfrm>
            <a:off x="5913424" y="4968883"/>
            <a:ext cx="841828" cy="84182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663B72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 t="4130" r="35269" b="6775"/>
          <a:stretch>
            <a:fillRect/>
          </a:stretch>
        </p:blipFill>
        <p:spPr>
          <a:xfrm>
            <a:off x="9271956" y="4968883"/>
            <a:ext cx="841828" cy="84182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0092C7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2188984" y="1848757"/>
            <a:ext cx="1707097" cy="1075818"/>
            <a:chOff x="2188984" y="1848757"/>
            <a:chExt cx="1707097" cy="1075818"/>
          </a:xfrm>
        </p:grpSpPr>
        <p:sp>
          <p:nvSpPr>
            <p:cNvPr id="10" name="矩形 9"/>
            <p:cNvSpPr/>
            <p:nvPr/>
          </p:nvSpPr>
          <p:spPr>
            <a:xfrm>
              <a:off x="2188985" y="2137052"/>
              <a:ext cx="1707096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188984" y="1848757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38329" y="3735615"/>
            <a:ext cx="1707097" cy="1075818"/>
            <a:chOff x="3438329" y="3735615"/>
            <a:chExt cx="1707097" cy="1075818"/>
          </a:xfrm>
        </p:grpSpPr>
        <p:sp>
          <p:nvSpPr>
            <p:cNvPr id="12" name="矩形 11"/>
            <p:cNvSpPr/>
            <p:nvPr/>
          </p:nvSpPr>
          <p:spPr>
            <a:xfrm>
              <a:off x="3438330" y="4023910"/>
              <a:ext cx="1707096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438329" y="373561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08581" y="3714765"/>
            <a:ext cx="1707097" cy="1075818"/>
            <a:chOff x="6808581" y="3714765"/>
            <a:chExt cx="1707097" cy="1075818"/>
          </a:xfrm>
        </p:grpSpPr>
        <p:sp>
          <p:nvSpPr>
            <p:cNvPr id="14" name="矩形 13"/>
            <p:cNvSpPr/>
            <p:nvPr/>
          </p:nvSpPr>
          <p:spPr>
            <a:xfrm>
              <a:off x="6808582" y="4003060"/>
              <a:ext cx="1707096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808581" y="371476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178833" y="3735615"/>
            <a:ext cx="1707097" cy="1075818"/>
            <a:chOff x="10178833" y="3735615"/>
            <a:chExt cx="1707097" cy="1075818"/>
          </a:xfrm>
        </p:grpSpPr>
        <p:sp>
          <p:nvSpPr>
            <p:cNvPr id="16" name="矩形 15"/>
            <p:cNvSpPr/>
            <p:nvPr/>
          </p:nvSpPr>
          <p:spPr>
            <a:xfrm>
              <a:off x="10178834" y="4023910"/>
              <a:ext cx="1707096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178833" y="373561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59303" y="195592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 队 成 员 介 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59303" y="711910"/>
            <a:ext cx="2864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member introduction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9303" y="195592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 队 成 员 介 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9303" y="711910"/>
            <a:ext cx="2864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member introduction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592394" y="1904703"/>
            <a:ext cx="2066370" cy="2164833"/>
            <a:chOff x="3987903" y="1973943"/>
            <a:chExt cx="2066370" cy="2164833"/>
          </a:xfrm>
        </p:grpSpPr>
        <p:sp>
          <p:nvSpPr>
            <p:cNvPr id="5" name="椭圆 4"/>
            <p:cNvSpPr/>
            <p:nvPr/>
          </p:nvSpPr>
          <p:spPr>
            <a:xfrm>
              <a:off x="3993244" y="1973943"/>
              <a:ext cx="2061029" cy="2061029"/>
            </a:xfrm>
            <a:prstGeom prst="ellipse">
              <a:avLst/>
            </a:prstGeom>
            <a:solidFill>
              <a:srgbClr val="009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87903" y="2095480"/>
              <a:ext cx="2043296" cy="2043296"/>
            </a:xfrm>
            <a:custGeom>
              <a:avLst/>
              <a:gdLst>
                <a:gd name="connsiteX0" fmla="*/ 1466434 w 2932868"/>
                <a:gd name="connsiteY0" fmla="*/ 0 h 2932868"/>
                <a:gd name="connsiteX1" fmla="*/ 2932868 w 2932868"/>
                <a:gd name="connsiteY1" fmla="*/ 1466434 h 2932868"/>
                <a:gd name="connsiteX2" fmla="*/ 1466434 w 2932868"/>
                <a:gd name="connsiteY2" fmla="*/ 2932868 h 2932868"/>
                <a:gd name="connsiteX3" fmla="*/ 0 w 2932868"/>
                <a:gd name="connsiteY3" fmla="*/ 1466434 h 2932868"/>
                <a:gd name="connsiteX4" fmla="*/ 1466434 w 2932868"/>
                <a:gd name="connsiteY4" fmla="*/ 0 h 293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2868" h="2932868">
                  <a:moveTo>
                    <a:pt x="1466434" y="0"/>
                  </a:moveTo>
                  <a:cubicBezTo>
                    <a:pt x="2276323" y="0"/>
                    <a:pt x="2932868" y="656545"/>
                    <a:pt x="2932868" y="1466434"/>
                  </a:cubicBezTo>
                  <a:cubicBezTo>
                    <a:pt x="2932868" y="2276323"/>
                    <a:pt x="2276323" y="2932868"/>
                    <a:pt x="1466434" y="2932868"/>
                  </a:cubicBezTo>
                  <a:cubicBezTo>
                    <a:pt x="656545" y="2932868"/>
                    <a:pt x="0" y="2276323"/>
                    <a:pt x="0" y="1466434"/>
                  </a:cubicBezTo>
                  <a:cubicBezTo>
                    <a:pt x="0" y="656545"/>
                    <a:pt x="656545" y="0"/>
                    <a:pt x="1466434" y="0"/>
                  </a:cubicBezTo>
                  <a:close/>
                </a:path>
              </a:pathLst>
            </a:custGeom>
          </p:spPr>
        </p:pic>
      </p:grpSp>
      <p:grpSp>
        <p:nvGrpSpPr>
          <p:cNvPr id="7" name="组合 6"/>
          <p:cNvGrpSpPr/>
          <p:nvPr/>
        </p:nvGrpSpPr>
        <p:grpSpPr>
          <a:xfrm>
            <a:off x="6592736" y="1905805"/>
            <a:ext cx="2061029" cy="2162628"/>
            <a:chOff x="7296882" y="1973943"/>
            <a:chExt cx="2061029" cy="2162628"/>
          </a:xfrm>
        </p:grpSpPr>
        <p:sp>
          <p:nvSpPr>
            <p:cNvPr id="8" name="椭圆 7"/>
            <p:cNvSpPr/>
            <p:nvPr/>
          </p:nvSpPr>
          <p:spPr>
            <a:xfrm>
              <a:off x="7296882" y="1973943"/>
              <a:ext cx="2061029" cy="2061029"/>
            </a:xfrm>
            <a:prstGeom prst="ellipse">
              <a:avLst/>
            </a:prstGeom>
            <a:solidFill>
              <a:srgbClr val="008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14615" y="2093275"/>
              <a:ext cx="2043296" cy="2043296"/>
            </a:xfrm>
            <a:custGeom>
              <a:avLst/>
              <a:gdLst>
                <a:gd name="connsiteX0" fmla="*/ 1466434 w 2932868"/>
                <a:gd name="connsiteY0" fmla="*/ 0 h 2932868"/>
                <a:gd name="connsiteX1" fmla="*/ 2932868 w 2932868"/>
                <a:gd name="connsiteY1" fmla="*/ 1466434 h 2932868"/>
                <a:gd name="connsiteX2" fmla="*/ 1466434 w 2932868"/>
                <a:gd name="connsiteY2" fmla="*/ 2932868 h 2932868"/>
                <a:gd name="connsiteX3" fmla="*/ 0 w 2932868"/>
                <a:gd name="connsiteY3" fmla="*/ 1466434 h 2932868"/>
                <a:gd name="connsiteX4" fmla="*/ 1466434 w 2932868"/>
                <a:gd name="connsiteY4" fmla="*/ 0 h 293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2868" h="2932868">
                  <a:moveTo>
                    <a:pt x="1466434" y="0"/>
                  </a:moveTo>
                  <a:cubicBezTo>
                    <a:pt x="2276323" y="0"/>
                    <a:pt x="2932868" y="656545"/>
                    <a:pt x="2932868" y="1466434"/>
                  </a:cubicBezTo>
                  <a:cubicBezTo>
                    <a:pt x="2932868" y="2276323"/>
                    <a:pt x="2276323" y="2932868"/>
                    <a:pt x="1466434" y="2932868"/>
                  </a:cubicBezTo>
                  <a:cubicBezTo>
                    <a:pt x="656545" y="2932868"/>
                    <a:pt x="0" y="2276323"/>
                    <a:pt x="0" y="1466434"/>
                  </a:cubicBezTo>
                  <a:cubicBezTo>
                    <a:pt x="0" y="656545"/>
                    <a:pt x="656545" y="0"/>
                    <a:pt x="1466434" y="0"/>
                  </a:cubicBezTo>
                  <a:close/>
                </a:path>
              </a:pathLst>
            </a:custGeom>
          </p:spPr>
        </p:pic>
      </p:grpSp>
      <p:grpSp>
        <p:nvGrpSpPr>
          <p:cNvPr id="10" name="组合 9"/>
          <p:cNvGrpSpPr/>
          <p:nvPr/>
        </p:nvGrpSpPr>
        <p:grpSpPr>
          <a:xfrm>
            <a:off x="568364" y="1905805"/>
            <a:ext cx="2090058" cy="2162628"/>
            <a:chOff x="660577" y="1973943"/>
            <a:chExt cx="2090058" cy="2162628"/>
          </a:xfrm>
        </p:grpSpPr>
        <p:sp>
          <p:nvSpPr>
            <p:cNvPr id="11" name="椭圆 10"/>
            <p:cNvSpPr/>
            <p:nvPr/>
          </p:nvSpPr>
          <p:spPr>
            <a:xfrm>
              <a:off x="689606" y="1973943"/>
              <a:ext cx="2061029" cy="2061029"/>
            </a:xfrm>
            <a:prstGeom prst="ellipse">
              <a:avLst/>
            </a:prstGeom>
            <a:solidFill>
              <a:srgbClr val="663B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0577" y="2093275"/>
              <a:ext cx="2043296" cy="2043296"/>
            </a:xfrm>
            <a:custGeom>
              <a:avLst/>
              <a:gdLst>
                <a:gd name="connsiteX0" fmla="*/ 1466434 w 2932868"/>
                <a:gd name="connsiteY0" fmla="*/ 0 h 2932868"/>
                <a:gd name="connsiteX1" fmla="*/ 2932868 w 2932868"/>
                <a:gd name="connsiteY1" fmla="*/ 1466434 h 2932868"/>
                <a:gd name="connsiteX2" fmla="*/ 1466434 w 2932868"/>
                <a:gd name="connsiteY2" fmla="*/ 2932868 h 2932868"/>
                <a:gd name="connsiteX3" fmla="*/ 0 w 2932868"/>
                <a:gd name="connsiteY3" fmla="*/ 1466434 h 2932868"/>
                <a:gd name="connsiteX4" fmla="*/ 1466434 w 2932868"/>
                <a:gd name="connsiteY4" fmla="*/ 0 h 293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2868" h="2932868">
                  <a:moveTo>
                    <a:pt x="1466434" y="0"/>
                  </a:moveTo>
                  <a:cubicBezTo>
                    <a:pt x="2276323" y="0"/>
                    <a:pt x="2932868" y="656545"/>
                    <a:pt x="2932868" y="1466434"/>
                  </a:cubicBezTo>
                  <a:cubicBezTo>
                    <a:pt x="2932868" y="2276323"/>
                    <a:pt x="2276323" y="2932868"/>
                    <a:pt x="1466434" y="2932868"/>
                  </a:cubicBezTo>
                  <a:cubicBezTo>
                    <a:pt x="656545" y="2932868"/>
                    <a:pt x="0" y="2276323"/>
                    <a:pt x="0" y="1466434"/>
                  </a:cubicBezTo>
                  <a:cubicBezTo>
                    <a:pt x="0" y="656545"/>
                    <a:pt x="656545" y="0"/>
                    <a:pt x="1466434" y="0"/>
                  </a:cubicBez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>
            <a:off x="9587738" y="1905805"/>
            <a:ext cx="2061029" cy="2162628"/>
            <a:chOff x="10600520" y="1973943"/>
            <a:chExt cx="2061029" cy="2162628"/>
          </a:xfrm>
        </p:grpSpPr>
        <p:sp>
          <p:nvSpPr>
            <p:cNvPr id="14" name="椭圆 13"/>
            <p:cNvSpPr/>
            <p:nvPr/>
          </p:nvSpPr>
          <p:spPr>
            <a:xfrm>
              <a:off x="10600520" y="1973943"/>
              <a:ext cx="2061029" cy="2061029"/>
            </a:xfrm>
            <a:prstGeom prst="ellipse">
              <a:avLst/>
            </a:prstGeom>
            <a:solidFill>
              <a:srgbClr val="E87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618253" y="2093275"/>
              <a:ext cx="2043296" cy="2043296"/>
            </a:xfrm>
            <a:custGeom>
              <a:avLst/>
              <a:gdLst>
                <a:gd name="connsiteX0" fmla="*/ 1466434 w 2932868"/>
                <a:gd name="connsiteY0" fmla="*/ 0 h 2932868"/>
                <a:gd name="connsiteX1" fmla="*/ 2932868 w 2932868"/>
                <a:gd name="connsiteY1" fmla="*/ 1466434 h 2932868"/>
                <a:gd name="connsiteX2" fmla="*/ 1466434 w 2932868"/>
                <a:gd name="connsiteY2" fmla="*/ 2932868 h 2932868"/>
                <a:gd name="connsiteX3" fmla="*/ 0 w 2932868"/>
                <a:gd name="connsiteY3" fmla="*/ 1466434 h 2932868"/>
                <a:gd name="connsiteX4" fmla="*/ 1466434 w 2932868"/>
                <a:gd name="connsiteY4" fmla="*/ 0 h 293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2868" h="2932868">
                  <a:moveTo>
                    <a:pt x="1466434" y="0"/>
                  </a:moveTo>
                  <a:cubicBezTo>
                    <a:pt x="2276323" y="0"/>
                    <a:pt x="2932868" y="656545"/>
                    <a:pt x="2932868" y="1466434"/>
                  </a:cubicBezTo>
                  <a:cubicBezTo>
                    <a:pt x="2932868" y="2276323"/>
                    <a:pt x="2276323" y="2932868"/>
                    <a:pt x="1466434" y="2932868"/>
                  </a:cubicBezTo>
                  <a:cubicBezTo>
                    <a:pt x="656545" y="2932868"/>
                    <a:pt x="0" y="2276323"/>
                    <a:pt x="0" y="1466434"/>
                  </a:cubicBezTo>
                  <a:cubicBezTo>
                    <a:pt x="0" y="656545"/>
                    <a:pt x="656545" y="0"/>
                    <a:pt x="1466434" y="0"/>
                  </a:cubicBezTo>
                  <a:close/>
                </a:path>
              </a:pathLst>
            </a:custGeom>
          </p:spPr>
        </p:pic>
      </p:grpSp>
      <p:grpSp>
        <p:nvGrpSpPr>
          <p:cNvPr id="24" name="组合 23"/>
          <p:cNvGrpSpPr/>
          <p:nvPr/>
        </p:nvGrpSpPr>
        <p:grpSpPr>
          <a:xfrm>
            <a:off x="568365" y="4434221"/>
            <a:ext cx="2187628" cy="1125562"/>
            <a:chOff x="568365" y="4434221"/>
            <a:chExt cx="2187628" cy="1125562"/>
          </a:xfrm>
        </p:grpSpPr>
        <p:sp>
          <p:nvSpPr>
            <p:cNvPr id="16" name="矩形 15"/>
            <p:cNvSpPr/>
            <p:nvPr/>
          </p:nvSpPr>
          <p:spPr>
            <a:xfrm>
              <a:off x="568365" y="4859207"/>
              <a:ext cx="2187628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48699" y="4434221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58308" y="4435560"/>
            <a:ext cx="2187628" cy="1125562"/>
            <a:chOff x="3558308" y="4435560"/>
            <a:chExt cx="2187628" cy="1125562"/>
          </a:xfrm>
        </p:grpSpPr>
        <p:sp>
          <p:nvSpPr>
            <p:cNvPr id="18" name="矩形 17"/>
            <p:cNvSpPr/>
            <p:nvPr/>
          </p:nvSpPr>
          <p:spPr>
            <a:xfrm>
              <a:off x="3558308" y="4860546"/>
              <a:ext cx="2187628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038642" y="443556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548251" y="4436899"/>
            <a:ext cx="2187628" cy="1125562"/>
            <a:chOff x="6548251" y="4436899"/>
            <a:chExt cx="2187628" cy="1125562"/>
          </a:xfrm>
        </p:grpSpPr>
        <p:sp>
          <p:nvSpPr>
            <p:cNvPr id="20" name="矩形 19"/>
            <p:cNvSpPr/>
            <p:nvPr/>
          </p:nvSpPr>
          <p:spPr>
            <a:xfrm>
              <a:off x="6548251" y="4861885"/>
              <a:ext cx="2187628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028585" y="4436899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538194" y="4438238"/>
            <a:ext cx="2187628" cy="1125562"/>
            <a:chOff x="9538194" y="4438238"/>
            <a:chExt cx="2187628" cy="1125562"/>
          </a:xfrm>
        </p:grpSpPr>
        <p:sp>
          <p:nvSpPr>
            <p:cNvPr id="22" name="矩形 21"/>
            <p:cNvSpPr/>
            <p:nvPr/>
          </p:nvSpPr>
          <p:spPr>
            <a:xfrm>
              <a:off x="9538194" y="4863224"/>
              <a:ext cx="2187628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018528" y="4438238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6491" y="3660381"/>
            <a:ext cx="1119456" cy="111945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008972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9904" y="3660381"/>
            <a:ext cx="1119458" cy="111945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0092C7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3028" y="1420969"/>
            <a:ext cx="1273210" cy="1273210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E8706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3319" y="3660381"/>
            <a:ext cx="1119458" cy="111945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663B72"/>
            </a:solidFill>
          </a:ln>
        </p:spPr>
      </p:pic>
      <p:grpSp>
        <p:nvGrpSpPr>
          <p:cNvPr id="3" name="组合 2"/>
          <p:cNvGrpSpPr/>
          <p:nvPr/>
        </p:nvGrpSpPr>
        <p:grpSpPr>
          <a:xfrm>
            <a:off x="1866219" y="2668249"/>
            <a:ext cx="7766829" cy="1004832"/>
            <a:chOff x="1866219" y="2668249"/>
            <a:chExt cx="7766829" cy="1004832"/>
          </a:xfrm>
        </p:grpSpPr>
        <p:cxnSp>
          <p:nvCxnSpPr>
            <p:cNvPr id="8" name="连接符: 肘形 7"/>
            <p:cNvCxnSpPr>
              <a:stCxn id="4" idx="0"/>
              <a:endCxn id="7" idx="0"/>
            </p:cNvCxnSpPr>
            <p:nvPr/>
          </p:nvCxnSpPr>
          <p:spPr>
            <a:xfrm>
              <a:off x="1866219" y="3660381"/>
              <a:ext cx="7766829" cy="12700"/>
            </a:xfrm>
            <a:prstGeom prst="bentConnector5">
              <a:avLst>
                <a:gd name="adj1" fmla="val 238"/>
                <a:gd name="adj2" fmla="val -3000000"/>
                <a:gd name="adj3" fmla="val 10000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5" idx="0"/>
            </p:cNvCxnSpPr>
            <p:nvPr/>
          </p:nvCxnSpPr>
          <p:spPr>
            <a:xfrm flipV="1">
              <a:off x="5749633" y="2668249"/>
              <a:ext cx="0" cy="99213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754698" y="1541089"/>
            <a:ext cx="2318619" cy="730101"/>
            <a:chOff x="6754698" y="1541089"/>
            <a:chExt cx="2318619" cy="730101"/>
          </a:xfrm>
        </p:grpSpPr>
        <p:sp>
          <p:nvSpPr>
            <p:cNvPr id="10" name="矩形 9"/>
            <p:cNvSpPr/>
            <p:nvPr/>
          </p:nvSpPr>
          <p:spPr>
            <a:xfrm>
              <a:off x="6754699" y="1893779"/>
              <a:ext cx="2318618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754698" y="1541089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2335" y="5055569"/>
            <a:ext cx="2376637" cy="727750"/>
            <a:chOff x="632335" y="5055569"/>
            <a:chExt cx="2376637" cy="727750"/>
          </a:xfrm>
        </p:grpSpPr>
        <p:sp>
          <p:nvSpPr>
            <p:cNvPr id="12" name="矩形 11"/>
            <p:cNvSpPr/>
            <p:nvPr/>
          </p:nvSpPr>
          <p:spPr>
            <a:xfrm>
              <a:off x="632335" y="5405908"/>
              <a:ext cx="2376637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215359" y="5055569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15750" y="5055569"/>
            <a:ext cx="2376637" cy="727750"/>
            <a:chOff x="4515750" y="5055569"/>
            <a:chExt cx="2376637" cy="727750"/>
          </a:xfrm>
        </p:grpSpPr>
        <p:sp>
          <p:nvSpPr>
            <p:cNvPr id="14" name="矩形 13"/>
            <p:cNvSpPr/>
            <p:nvPr/>
          </p:nvSpPr>
          <p:spPr>
            <a:xfrm>
              <a:off x="4515750" y="5405908"/>
              <a:ext cx="2376637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098774" y="5055569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490293" y="5055569"/>
            <a:ext cx="2376637" cy="727750"/>
            <a:chOff x="8490293" y="5055569"/>
            <a:chExt cx="2376637" cy="727750"/>
          </a:xfrm>
        </p:grpSpPr>
        <p:sp>
          <p:nvSpPr>
            <p:cNvPr id="16" name="矩形 15"/>
            <p:cNvSpPr/>
            <p:nvPr/>
          </p:nvSpPr>
          <p:spPr>
            <a:xfrm>
              <a:off x="8490293" y="5405908"/>
              <a:ext cx="2376637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073317" y="5055569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59303" y="195592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 队 成 员 介 绍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59303" y="711910"/>
            <a:ext cx="2864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member introduction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64761" y="1626413"/>
            <a:ext cx="3014720" cy="4549534"/>
            <a:chOff x="1027638" y="1450724"/>
            <a:chExt cx="3241198" cy="4891315"/>
          </a:xfrm>
        </p:grpSpPr>
        <p:sp>
          <p:nvSpPr>
            <p:cNvPr id="5" name="矩形: 圆角 4"/>
            <p:cNvSpPr/>
            <p:nvPr/>
          </p:nvSpPr>
          <p:spPr>
            <a:xfrm>
              <a:off x="1027638" y="1450724"/>
              <a:ext cx="3222171" cy="4891315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solidFill>
                <a:srgbClr val="663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46664" y="1476473"/>
              <a:ext cx="3222172" cy="1766659"/>
            </a:xfrm>
            <a:custGeom>
              <a:avLst/>
              <a:gdLst>
                <a:gd name="connsiteX0" fmla="*/ 203222 w 3222171"/>
                <a:gd name="connsiteY0" fmla="*/ 0 h 1766659"/>
                <a:gd name="connsiteX1" fmla="*/ 3018949 w 3222171"/>
                <a:gd name="connsiteY1" fmla="*/ 0 h 1766659"/>
                <a:gd name="connsiteX2" fmla="*/ 3222171 w 3222171"/>
                <a:gd name="connsiteY2" fmla="*/ 203222 h 1766659"/>
                <a:gd name="connsiteX3" fmla="*/ 3222171 w 3222171"/>
                <a:gd name="connsiteY3" fmla="*/ 1766659 h 1766659"/>
                <a:gd name="connsiteX4" fmla="*/ 0 w 3222171"/>
                <a:gd name="connsiteY4" fmla="*/ 1766659 h 1766659"/>
                <a:gd name="connsiteX5" fmla="*/ 0 w 3222171"/>
                <a:gd name="connsiteY5" fmla="*/ 203222 h 1766659"/>
                <a:gd name="connsiteX6" fmla="*/ 203222 w 3222171"/>
                <a:gd name="connsiteY6" fmla="*/ 0 h 176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2171" h="1766659">
                  <a:moveTo>
                    <a:pt x="203222" y="0"/>
                  </a:moveTo>
                  <a:lnTo>
                    <a:pt x="3018949" y="0"/>
                  </a:lnTo>
                  <a:cubicBezTo>
                    <a:pt x="3131185" y="0"/>
                    <a:pt x="3222171" y="90986"/>
                    <a:pt x="3222171" y="203222"/>
                  </a:cubicBezTo>
                  <a:lnTo>
                    <a:pt x="3222171" y="1766659"/>
                  </a:lnTo>
                  <a:lnTo>
                    <a:pt x="0" y="1766659"/>
                  </a:lnTo>
                  <a:lnTo>
                    <a:pt x="0" y="203222"/>
                  </a:lnTo>
                  <a:cubicBezTo>
                    <a:pt x="0" y="90986"/>
                    <a:pt x="90986" y="0"/>
                    <a:pt x="203222" y="0"/>
                  </a:cubicBez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991045" y="1598768"/>
              <a:ext cx="1460624" cy="1460624"/>
            </a:xfrm>
            <a:custGeom>
              <a:avLst/>
              <a:gdLst>
                <a:gd name="connsiteX0" fmla="*/ 1466434 w 2932868"/>
                <a:gd name="connsiteY0" fmla="*/ 0 h 2932868"/>
                <a:gd name="connsiteX1" fmla="*/ 2932868 w 2932868"/>
                <a:gd name="connsiteY1" fmla="*/ 1466434 h 2932868"/>
                <a:gd name="connsiteX2" fmla="*/ 1466434 w 2932868"/>
                <a:gd name="connsiteY2" fmla="*/ 2932868 h 2932868"/>
                <a:gd name="connsiteX3" fmla="*/ 0 w 2932868"/>
                <a:gd name="connsiteY3" fmla="*/ 1466434 h 2932868"/>
                <a:gd name="connsiteX4" fmla="*/ 1466434 w 2932868"/>
                <a:gd name="connsiteY4" fmla="*/ 0 h 293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2868" h="2932868">
                  <a:moveTo>
                    <a:pt x="1466434" y="0"/>
                  </a:moveTo>
                  <a:cubicBezTo>
                    <a:pt x="2276323" y="0"/>
                    <a:pt x="2932868" y="656545"/>
                    <a:pt x="2932868" y="1466434"/>
                  </a:cubicBezTo>
                  <a:cubicBezTo>
                    <a:pt x="2932868" y="2276323"/>
                    <a:pt x="2276323" y="2932868"/>
                    <a:pt x="1466434" y="2932868"/>
                  </a:cubicBezTo>
                  <a:cubicBezTo>
                    <a:pt x="656545" y="2932868"/>
                    <a:pt x="0" y="2276323"/>
                    <a:pt x="0" y="1466434"/>
                  </a:cubicBezTo>
                  <a:cubicBezTo>
                    <a:pt x="0" y="656545"/>
                    <a:pt x="656545" y="0"/>
                    <a:pt x="1466434" y="0"/>
                  </a:cubicBezTo>
                  <a:close/>
                </a:path>
              </a:pathLst>
            </a:custGeom>
            <a:ln w="381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 7"/>
            <p:cNvSpPr/>
            <p:nvPr/>
          </p:nvSpPr>
          <p:spPr>
            <a:xfrm>
              <a:off x="1178661" y="4182873"/>
              <a:ext cx="2816849" cy="449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78661" y="372019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133600" y="5878286"/>
              <a:ext cx="276453" cy="0"/>
            </a:xfrm>
            <a:prstGeom prst="line">
              <a:avLst/>
            </a:prstGeom>
            <a:ln>
              <a:solidFill>
                <a:srgbClr val="2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554514" y="5878286"/>
              <a:ext cx="27645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975428" y="5878286"/>
              <a:ext cx="27645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4628873" y="1626414"/>
            <a:ext cx="3003862" cy="4549536"/>
            <a:chOff x="4426101" y="1455697"/>
            <a:chExt cx="3229524" cy="4891315"/>
          </a:xfrm>
        </p:grpSpPr>
        <p:sp>
          <p:nvSpPr>
            <p:cNvPr id="14" name="矩形: 圆角 13"/>
            <p:cNvSpPr/>
            <p:nvPr/>
          </p:nvSpPr>
          <p:spPr>
            <a:xfrm>
              <a:off x="4426101" y="1455697"/>
              <a:ext cx="3222171" cy="4891315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solidFill>
                <a:srgbClr val="009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577124" y="4177072"/>
              <a:ext cx="2816849" cy="449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577124" y="3725163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532063" y="5883259"/>
              <a:ext cx="27645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952977" y="5883259"/>
              <a:ext cx="276453" cy="0"/>
            </a:xfrm>
            <a:prstGeom prst="line">
              <a:avLst/>
            </a:prstGeom>
            <a:ln>
              <a:solidFill>
                <a:srgbClr val="2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373891" y="5883259"/>
              <a:ext cx="27645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33454" y="1481445"/>
              <a:ext cx="3222171" cy="1766659"/>
            </a:xfrm>
            <a:custGeom>
              <a:avLst/>
              <a:gdLst>
                <a:gd name="connsiteX0" fmla="*/ 203222 w 3222171"/>
                <a:gd name="connsiteY0" fmla="*/ 0 h 1766659"/>
                <a:gd name="connsiteX1" fmla="*/ 3018949 w 3222171"/>
                <a:gd name="connsiteY1" fmla="*/ 0 h 1766659"/>
                <a:gd name="connsiteX2" fmla="*/ 3222171 w 3222171"/>
                <a:gd name="connsiteY2" fmla="*/ 203222 h 1766659"/>
                <a:gd name="connsiteX3" fmla="*/ 3222171 w 3222171"/>
                <a:gd name="connsiteY3" fmla="*/ 1766659 h 1766659"/>
                <a:gd name="connsiteX4" fmla="*/ 0 w 3222171"/>
                <a:gd name="connsiteY4" fmla="*/ 1766659 h 1766659"/>
                <a:gd name="connsiteX5" fmla="*/ 0 w 3222171"/>
                <a:gd name="connsiteY5" fmla="*/ 203222 h 1766659"/>
                <a:gd name="connsiteX6" fmla="*/ 203222 w 3222171"/>
                <a:gd name="connsiteY6" fmla="*/ 0 h 176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2171" h="1766659">
                  <a:moveTo>
                    <a:pt x="203222" y="0"/>
                  </a:moveTo>
                  <a:lnTo>
                    <a:pt x="3018949" y="0"/>
                  </a:lnTo>
                  <a:cubicBezTo>
                    <a:pt x="3131185" y="0"/>
                    <a:pt x="3222171" y="90986"/>
                    <a:pt x="3222171" y="203222"/>
                  </a:cubicBezTo>
                  <a:lnTo>
                    <a:pt x="3222171" y="1766659"/>
                  </a:lnTo>
                  <a:lnTo>
                    <a:pt x="0" y="1766659"/>
                  </a:lnTo>
                  <a:lnTo>
                    <a:pt x="0" y="203222"/>
                  </a:lnTo>
                  <a:cubicBezTo>
                    <a:pt x="0" y="90986"/>
                    <a:pt x="90986" y="0"/>
                    <a:pt x="203222" y="0"/>
                  </a:cubicBezTo>
                  <a:close/>
                </a:path>
              </a:pathLst>
            </a:cu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4227" y="1603741"/>
              <a:ext cx="1460624" cy="1460624"/>
            </a:xfrm>
            <a:custGeom>
              <a:avLst/>
              <a:gdLst>
                <a:gd name="connsiteX0" fmla="*/ 1466434 w 2932868"/>
                <a:gd name="connsiteY0" fmla="*/ 0 h 2932868"/>
                <a:gd name="connsiteX1" fmla="*/ 2932868 w 2932868"/>
                <a:gd name="connsiteY1" fmla="*/ 1466434 h 2932868"/>
                <a:gd name="connsiteX2" fmla="*/ 1466434 w 2932868"/>
                <a:gd name="connsiteY2" fmla="*/ 2932868 h 2932868"/>
                <a:gd name="connsiteX3" fmla="*/ 0 w 2932868"/>
                <a:gd name="connsiteY3" fmla="*/ 1466434 h 2932868"/>
                <a:gd name="connsiteX4" fmla="*/ 1466434 w 2932868"/>
                <a:gd name="connsiteY4" fmla="*/ 0 h 293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2868" h="2932868">
                  <a:moveTo>
                    <a:pt x="1466434" y="0"/>
                  </a:moveTo>
                  <a:cubicBezTo>
                    <a:pt x="2276323" y="0"/>
                    <a:pt x="2932868" y="656545"/>
                    <a:pt x="2932868" y="1466434"/>
                  </a:cubicBezTo>
                  <a:cubicBezTo>
                    <a:pt x="2932868" y="2276323"/>
                    <a:pt x="2276323" y="2932868"/>
                    <a:pt x="1466434" y="2932868"/>
                  </a:cubicBezTo>
                  <a:cubicBezTo>
                    <a:pt x="656545" y="2932868"/>
                    <a:pt x="0" y="2276323"/>
                    <a:pt x="0" y="1466434"/>
                  </a:cubicBezTo>
                  <a:cubicBezTo>
                    <a:pt x="0" y="656545"/>
                    <a:pt x="656545" y="0"/>
                    <a:pt x="1466434" y="0"/>
                  </a:cubicBez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组合 21"/>
          <p:cNvGrpSpPr/>
          <p:nvPr/>
        </p:nvGrpSpPr>
        <p:grpSpPr>
          <a:xfrm>
            <a:off x="8581870" y="1626587"/>
            <a:ext cx="3007880" cy="4549536"/>
            <a:chOff x="8378947" y="1455697"/>
            <a:chExt cx="3233844" cy="4891315"/>
          </a:xfrm>
        </p:grpSpPr>
        <p:sp>
          <p:nvSpPr>
            <p:cNvPr id="23" name="矩形: 圆角 22"/>
            <p:cNvSpPr/>
            <p:nvPr/>
          </p:nvSpPr>
          <p:spPr>
            <a:xfrm>
              <a:off x="8390620" y="1455697"/>
              <a:ext cx="3222171" cy="4891315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solidFill>
                <a:srgbClr val="E870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8541643" y="4244146"/>
              <a:ext cx="2816849" cy="449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541643" y="3725163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9496582" y="5883259"/>
              <a:ext cx="27645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9917496" y="5883259"/>
              <a:ext cx="27645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0338410" y="5883259"/>
              <a:ext cx="276453" cy="0"/>
            </a:xfrm>
            <a:prstGeom prst="line">
              <a:avLst/>
            </a:prstGeom>
            <a:ln>
              <a:solidFill>
                <a:srgbClr val="20B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378947" y="1474502"/>
              <a:ext cx="3222171" cy="1766659"/>
            </a:xfrm>
            <a:custGeom>
              <a:avLst/>
              <a:gdLst>
                <a:gd name="connsiteX0" fmla="*/ 203222 w 3222171"/>
                <a:gd name="connsiteY0" fmla="*/ 0 h 1766659"/>
                <a:gd name="connsiteX1" fmla="*/ 3018949 w 3222171"/>
                <a:gd name="connsiteY1" fmla="*/ 0 h 1766659"/>
                <a:gd name="connsiteX2" fmla="*/ 3222171 w 3222171"/>
                <a:gd name="connsiteY2" fmla="*/ 203222 h 1766659"/>
                <a:gd name="connsiteX3" fmla="*/ 3222171 w 3222171"/>
                <a:gd name="connsiteY3" fmla="*/ 1766659 h 1766659"/>
                <a:gd name="connsiteX4" fmla="*/ 0 w 3222171"/>
                <a:gd name="connsiteY4" fmla="*/ 1766659 h 1766659"/>
                <a:gd name="connsiteX5" fmla="*/ 0 w 3222171"/>
                <a:gd name="connsiteY5" fmla="*/ 203222 h 1766659"/>
                <a:gd name="connsiteX6" fmla="*/ 203222 w 3222171"/>
                <a:gd name="connsiteY6" fmla="*/ 0 h 176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2171" h="1766659">
                  <a:moveTo>
                    <a:pt x="203222" y="0"/>
                  </a:moveTo>
                  <a:lnTo>
                    <a:pt x="3018949" y="0"/>
                  </a:lnTo>
                  <a:cubicBezTo>
                    <a:pt x="3131185" y="0"/>
                    <a:pt x="3222171" y="90986"/>
                    <a:pt x="3222171" y="203222"/>
                  </a:cubicBezTo>
                  <a:lnTo>
                    <a:pt x="3222171" y="1766659"/>
                  </a:lnTo>
                  <a:lnTo>
                    <a:pt x="0" y="1766659"/>
                  </a:lnTo>
                  <a:lnTo>
                    <a:pt x="0" y="203222"/>
                  </a:lnTo>
                  <a:cubicBezTo>
                    <a:pt x="0" y="90986"/>
                    <a:pt x="90986" y="0"/>
                    <a:pt x="203222" y="0"/>
                  </a:cubicBezTo>
                  <a:close/>
                </a:path>
              </a:pathLst>
            </a:cu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16019" y="1617278"/>
              <a:ext cx="1460624" cy="1460624"/>
            </a:xfrm>
            <a:custGeom>
              <a:avLst/>
              <a:gdLst>
                <a:gd name="connsiteX0" fmla="*/ 1466434 w 2932868"/>
                <a:gd name="connsiteY0" fmla="*/ 0 h 2932868"/>
                <a:gd name="connsiteX1" fmla="*/ 2932868 w 2932868"/>
                <a:gd name="connsiteY1" fmla="*/ 1466434 h 2932868"/>
                <a:gd name="connsiteX2" fmla="*/ 1466434 w 2932868"/>
                <a:gd name="connsiteY2" fmla="*/ 2932868 h 2932868"/>
                <a:gd name="connsiteX3" fmla="*/ 0 w 2932868"/>
                <a:gd name="connsiteY3" fmla="*/ 1466434 h 2932868"/>
                <a:gd name="connsiteX4" fmla="*/ 1466434 w 2932868"/>
                <a:gd name="connsiteY4" fmla="*/ 0 h 293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2868" h="2932868">
                  <a:moveTo>
                    <a:pt x="1466434" y="0"/>
                  </a:moveTo>
                  <a:cubicBezTo>
                    <a:pt x="2276323" y="0"/>
                    <a:pt x="2932868" y="656545"/>
                    <a:pt x="2932868" y="1466434"/>
                  </a:cubicBezTo>
                  <a:cubicBezTo>
                    <a:pt x="2932868" y="2276323"/>
                    <a:pt x="2276323" y="2932868"/>
                    <a:pt x="1466434" y="2932868"/>
                  </a:cubicBezTo>
                  <a:cubicBezTo>
                    <a:pt x="656545" y="2932868"/>
                    <a:pt x="0" y="2276323"/>
                    <a:pt x="0" y="1466434"/>
                  </a:cubicBezTo>
                  <a:cubicBezTo>
                    <a:pt x="0" y="656545"/>
                    <a:pt x="656545" y="0"/>
                    <a:pt x="1466434" y="0"/>
                  </a:cubicBez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文本框 30"/>
          <p:cNvSpPr txBox="1"/>
          <p:nvPr/>
        </p:nvSpPr>
        <p:spPr>
          <a:xfrm>
            <a:off x="259303" y="195592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 队 成 员 介 绍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59303" y="711910"/>
            <a:ext cx="2864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member introduction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2351314"/>
            <a:ext cx="7649029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弧形 4"/>
          <p:cNvSpPr/>
          <p:nvPr/>
        </p:nvSpPr>
        <p:spPr>
          <a:xfrm rot="5400000">
            <a:off x="6720115" y="2351314"/>
            <a:ext cx="1857828" cy="1857828"/>
          </a:xfrm>
          <a:prstGeom prst="arc">
            <a:avLst>
              <a:gd name="adj1" fmla="val 10665254"/>
              <a:gd name="adj2" fmla="val 0"/>
            </a:avLst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cxnSp>
        <p:nvCxnSpPr>
          <p:cNvPr id="6" name="直接连接符 5"/>
          <p:cNvCxnSpPr>
            <a:stCxn id="5" idx="2"/>
          </p:cNvCxnSpPr>
          <p:nvPr/>
        </p:nvCxnSpPr>
        <p:spPr>
          <a:xfrm flipH="1">
            <a:off x="3992327" y="4209142"/>
            <a:ext cx="3656702" cy="1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 rot="16200000">
            <a:off x="3063413" y="4209142"/>
            <a:ext cx="1857828" cy="1857828"/>
          </a:xfrm>
          <a:prstGeom prst="arc">
            <a:avLst>
              <a:gd name="adj1" fmla="val 10665254"/>
              <a:gd name="adj2" fmla="val 0"/>
            </a:avLst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992327" y="6066968"/>
            <a:ext cx="8199673" cy="4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1203" y="1545530"/>
            <a:ext cx="1611568" cy="161156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E8706F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130629" y="3302992"/>
            <a:ext cx="2790180" cy="726583"/>
            <a:chOff x="130629" y="3302992"/>
            <a:chExt cx="2790180" cy="726583"/>
          </a:xfrm>
        </p:grpSpPr>
        <p:sp>
          <p:nvSpPr>
            <p:cNvPr id="10" name="矩形 9"/>
            <p:cNvSpPr/>
            <p:nvPr/>
          </p:nvSpPr>
          <p:spPr>
            <a:xfrm>
              <a:off x="130629" y="3652164"/>
              <a:ext cx="2790180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10221" y="3302992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4341" y="1878669"/>
            <a:ext cx="1119456" cy="111945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0092C7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0887" y="3712759"/>
            <a:ext cx="1119458" cy="111945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663B72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6585" y="5507239"/>
            <a:ext cx="1119458" cy="111945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008972"/>
            </a:solidFill>
          </a:ln>
        </p:spPr>
      </p:pic>
      <p:grpSp>
        <p:nvGrpSpPr>
          <p:cNvPr id="3" name="组合 2"/>
          <p:cNvGrpSpPr/>
          <p:nvPr/>
        </p:nvGrpSpPr>
        <p:grpSpPr>
          <a:xfrm>
            <a:off x="8066875" y="1345475"/>
            <a:ext cx="2790180" cy="723391"/>
            <a:chOff x="8066875" y="1345475"/>
            <a:chExt cx="2790180" cy="723391"/>
          </a:xfrm>
        </p:grpSpPr>
        <p:sp>
          <p:nvSpPr>
            <p:cNvPr id="15" name="矩形 14"/>
            <p:cNvSpPr/>
            <p:nvPr/>
          </p:nvSpPr>
          <p:spPr>
            <a:xfrm>
              <a:off x="8066875" y="1691455"/>
              <a:ext cx="2790180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066875" y="1345475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128823" y="4347222"/>
            <a:ext cx="2790180" cy="735714"/>
            <a:chOff x="5128823" y="4347222"/>
            <a:chExt cx="2790180" cy="735714"/>
          </a:xfrm>
        </p:grpSpPr>
        <p:sp>
          <p:nvSpPr>
            <p:cNvPr id="17" name="矩形 16"/>
            <p:cNvSpPr/>
            <p:nvPr/>
          </p:nvSpPr>
          <p:spPr>
            <a:xfrm>
              <a:off x="5128823" y="4705525"/>
              <a:ext cx="2790180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128823" y="4347222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246043" y="4812530"/>
            <a:ext cx="2790180" cy="702788"/>
            <a:chOff x="9246043" y="4812530"/>
            <a:chExt cx="2790180" cy="702788"/>
          </a:xfrm>
        </p:grpSpPr>
        <p:sp>
          <p:nvSpPr>
            <p:cNvPr id="19" name="矩形 18"/>
            <p:cNvSpPr/>
            <p:nvPr/>
          </p:nvSpPr>
          <p:spPr>
            <a:xfrm>
              <a:off x="9246043" y="5137907"/>
              <a:ext cx="2790180" cy="377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246043" y="481253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59303" y="195592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 队 成 员 介 绍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59303" y="711910"/>
            <a:ext cx="2864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member introduction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225143"/>
            <a:ext cx="12192000" cy="11756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4" idx="1"/>
          </p:cNvCxnSpPr>
          <p:nvPr/>
        </p:nvCxnSpPr>
        <p:spPr>
          <a:xfrm flipV="1">
            <a:off x="0" y="5791200"/>
            <a:ext cx="12192000" cy="21772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877509" y="3643086"/>
            <a:ext cx="0" cy="21481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717852" y="5642429"/>
            <a:ext cx="319314" cy="319314"/>
          </a:xfrm>
          <a:prstGeom prst="ellipse">
            <a:avLst/>
          </a:prstGeom>
          <a:solidFill>
            <a:srgbClr val="E8706F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235" y="2608198"/>
            <a:ext cx="1119458" cy="111945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E8706F"/>
            </a:solidFill>
          </a:ln>
        </p:spPr>
      </p:pic>
      <p:cxnSp>
        <p:nvCxnSpPr>
          <p:cNvPr id="9" name="直接连接符 8"/>
          <p:cNvCxnSpPr/>
          <p:nvPr/>
        </p:nvCxnSpPr>
        <p:spPr>
          <a:xfrm flipV="1">
            <a:off x="3719336" y="2409371"/>
            <a:ext cx="0" cy="3370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559679" y="5631543"/>
            <a:ext cx="319314" cy="319314"/>
          </a:xfrm>
          <a:prstGeom prst="ellipse">
            <a:avLst/>
          </a:prstGeom>
          <a:solidFill>
            <a:srgbClr val="008972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6758548" y="3621314"/>
            <a:ext cx="0" cy="21481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6598891" y="5620657"/>
            <a:ext cx="319314" cy="319314"/>
          </a:xfrm>
          <a:prstGeom prst="ellipse">
            <a:avLst/>
          </a:prstGeom>
          <a:solidFill>
            <a:srgbClr val="663B72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9759442" y="2929897"/>
            <a:ext cx="0" cy="28286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9599785" y="5609771"/>
            <a:ext cx="319314" cy="319314"/>
          </a:xfrm>
          <a:prstGeom prst="ellipse">
            <a:avLst/>
          </a:prstGeom>
          <a:solidFill>
            <a:srgbClr val="0092C7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9608" y="1504028"/>
            <a:ext cx="1119456" cy="111945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008972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6566" y="3083357"/>
            <a:ext cx="1119458" cy="111945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663B72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9713" y="1925798"/>
            <a:ext cx="1119458" cy="111945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0092C7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1292116" y="3594506"/>
            <a:ext cx="2018763" cy="686754"/>
            <a:chOff x="1292116" y="3594506"/>
            <a:chExt cx="2018763" cy="686754"/>
          </a:xfrm>
        </p:grpSpPr>
        <p:sp>
          <p:nvSpPr>
            <p:cNvPr id="18" name="矩形 17"/>
            <p:cNvSpPr/>
            <p:nvPr/>
          </p:nvSpPr>
          <p:spPr>
            <a:xfrm>
              <a:off x="1292116" y="3944565"/>
              <a:ext cx="2018763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292116" y="3594506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50555" y="2714025"/>
            <a:ext cx="2018763" cy="686754"/>
            <a:chOff x="3850555" y="2714025"/>
            <a:chExt cx="2018763" cy="686754"/>
          </a:xfrm>
        </p:grpSpPr>
        <p:sp>
          <p:nvSpPr>
            <p:cNvPr id="20" name="矩形 19"/>
            <p:cNvSpPr/>
            <p:nvPr/>
          </p:nvSpPr>
          <p:spPr>
            <a:xfrm>
              <a:off x="3850555" y="3064084"/>
              <a:ext cx="2018763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850555" y="2714025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450549" y="3392680"/>
            <a:ext cx="2018763" cy="686754"/>
            <a:chOff x="7450549" y="3392680"/>
            <a:chExt cx="2018763" cy="686754"/>
          </a:xfrm>
        </p:grpSpPr>
        <p:sp>
          <p:nvSpPr>
            <p:cNvPr id="22" name="矩形 21"/>
            <p:cNvSpPr/>
            <p:nvPr/>
          </p:nvSpPr>
          <p:spPr>
            <a:xfrm>
              <a:off x="7450549" y="3742739"/>
              <a:ext cx="2018763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450549" y="33926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969107" y="3153271"/>
            <a:ext cx="2018763" cy="686754"/>
            <a:chOff x="9969107" y="3153271"/>
            <a:chExt cx="2018763" cy="686754"/>
          </a:xfrm>
        </p:grpSpPr>
        <p:sp>
          <p:nvSpPr>
            <p:cNvPr id="24" name="矩形 23"/>
            <p:cNvSpPr/>
            <p:nvPr/>
          </p:nvSpPr>
          <p:spPr>
            <a:xfrm>
              <a:off x="9969107" y="3503330"/>
              <a:ext cx="2018763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969107" y="3153271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59303" y="195592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 队 成 员 介 绍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59303" y="711910"/>
            <a:ext cx="2864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member introduction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H="1" flipV="1">
            <a:off x="2971800" y="3257550"/>
            <a:ext cx="2105025" cy="3796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857875" y="1624689"/>
            <a:ext cx="2697294" cy="19376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769812" y="3819525"/>
            <a:ext cx="2012113" cy="19431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59303" y="195592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 队 成 员 介 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9303" y="711910"/>
            <a:ext cx="2864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member introduction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7389" y="2578553"/>
            <a:ext cx="2117272" cy="2117272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E8706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5441" y="983319"/>
            <a:ext cx="1119456" cy="111945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0092C7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576" y="2578553"/>
            <a:ext cx="1119458" cy="111945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663B72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883" y="5202896"/>
            <a:ext cx="1119458" cy="1119458"/>
          </a:xfrm>
          <a:custGeom>
            <a:avLst/>
            <a:gdLst>
              <a:gd name="connsiteX0" fmla="*/ 1466434 w 2932868"/>
              <a:gd name="connsiteY0" fmla="*/ 0 h 2932868"/>
              <a:gd name="connsiteX1" fmla="*/ 2932868 w 2932868"/>
              <a:gd name="connsiteY1" fmla="*/ 1466434 h 2932868"/>
              <a:gd name="connsiteX2" fmla="*/ 1466434 w 2932868"/>
              <a:gd name="connsiteY2" fmla="*/ 2932868 h 2932868"/>
              <a:gd name="connsiteX3" fmla="*/ 0 w 2932868"/>
              <a:gd name="connsiteY3" fmla="*/ 1466434 h 2932868"/>
              <a:gd name="connsiteX4" fmla="*/ 1466434 w 2932868"/>
              <a:gd name="connsiteY4" fmla="*/ 0 h 293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868" h="2932868">
                <a:moveTo>
                  <a:pt x="1466434" y="0"/>
                </a:moveTo>
                <a:cubicBezTo>
                  <a:pt x="2276323" y="0"/>
                  <a:pt x="2932868" y="656545"/>
                  <a:pt x="2932868" y="1466434"/>
                </a:cubicBezTo>
                <a:cubicBezTo>
                  <a:pt x="2932868" y="2276323"/>
                  <a:pt x="2276323" y="2932868"/>
                  <a:pt x="1466434" y="2932868"/>
                </a:cubicBezTo>
                <a:cubicBezTo>
                  <a:pt x="656545" y="2932868"/>
                  <a:pt x="0" y="2276323"/>
                  <a:pt x="0" y="1466434"/>
                </a:cubicBezTo>
                <a:cubicBezTo>
                  <a:pt x="0" y="656545"/>
                  <a:pt x="656545" y="0"/>
                  <a:pt x="1466434" y="0"/>
                </a:cubicBezTo>
                <a:close/>
              </a:path>
            </a:pathLst>
          </a:custGeom>
          <a:ln w="57150">
            <a:solidFill>
              <a:srgbClr val="008972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4713025" y="4912324"/>
            <a:ext cx="2286000" cy="730770"/>
            <a:chOff x="4713025" y="4912324"/>
            <a:chExt cx="2286000" cy="730770"/>
          </a:xfrm>
        </p:grpSpPr>
        <p:sp>
          <p:nvSpPr>
            <p:cNvPr id="16" name="矩形 15"/>
            <p:cNvSpPr/>
            <p:nvPr/>
          </p:nvSpPr>
          <p:spPr>
            <a:xfrm>
              <a:off x="4713025" y="5306399"/>
              <a:ext cx="2286000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250731" y="4912324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03528" y="3978409"/>
            <a:ext cx="1795554" cy="1007769"/>
            <a:chOff x="1703528" y="3978409"/>
            <a:chExt cx="1795554" cy="1007769"/>
          </a:xfrm>
        </p:grpSpPr>
        <p:sp>
          <p:nvSpPr>
            <p:cNvPr id="18" name="矩形 17"/>
            <p:cNvSpPr/>
            <p:nvPr/>
          </p:nvSpPr>
          <p:spPr>
            <a:xfrm>
              <a:off x="1703528" y="4372484"/>
              <a:ext cx="1795554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996011" y="3978409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555169" y="5312434"/>
            <a:ext cx="2340306" cy="700284"/>
            <a:chOff x="8555169" y="5312434"/>
            <a:chExt cx="2340306" cy="700284"/>
          </a:xfrm>
        </p:grpSpPr>
        <p:sp>
          <p:nvSpPr>
            <p:cNvPr id="20" name="矩形 19"/>
            <p:cNvSpPr/>
            <p:nvPr/>
          </p:nvSpPr>
          <p:spPr>
            <a:xfrm>
              <a:off x="8555169" y="5676023"/>
              <a:ext cx="2340306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555169" y="5312434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335691" y="1050464"/>
            <a:ext cx="2340306" cy="700284"/>
            <a:chOff x="9335691" y="1050464"/>
            <a:chExt cx="2340306" cy="700284"/>
          </a:xfrm>
        </p:grpSpPr>
        <p:sp>
          <p:nvSpPr>
            <p:cNvPr id="22" name="矩形 21"/>
            <p:cNvSpPr/>
            <p:nvPr/>
          </p:nvSpPr>
          <p:spPr>
            <a:xfrm>
              <a:off x="9335691" y="1414053"/>
              <a:ext cx="2340306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335691" y="1050464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9303" y="195592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 队 成 员 介 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9303" y="711910"/>
            <a:ext cx="2864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 member introduction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4" y="1894112"/>
            <a:ext cx="2613696" cy="39205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48" y="1894112"/>
            <a:ext cx="2617327" cy="392054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78002" y="2192694"/>
            <a:ext cx="2220686" cy="3517642"/>
            <a:chOff x="3378002" y="2192694"/>
            <a:chExt cx="2220686" cy="3517642"/>
          </a:xfrm>
        </p:grpSpPr>
        <p:sp>
          <p:nvSpPr>
            <p:cNvPr id="9" name="文本框 8"/>
            <p:cNvSpPr txBox="1"/>
            <p:nvPr/>
          </p:nvSpPr>
          <p:spPr>
            <a:xfrm>
              <a:off x="3378003" y="2192694"/>
              <a:ext cx="1259312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项目负责人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378002" y="2531248"/>
              <a:ext cx="1810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E870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姓名</a:t>
              </a:r>
              <a:r>
                <a:rPr lang="en-US" altLang="zh-CN" sz="2800" b="1" dirty="0">
                  <a:solidFill>
                    <a:srgbClr val="E870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2800" b="1" dirty="0">
                <a:solidFill>
                  <a:srgbClr val="E870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517962" y="3172408"/>
              <a:ext cx="194076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3378002" y="3215258"/>
              <a:ext cx="2220686" cy="1289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设计的网站是一家专业</a:t>
              </a:r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489970" y="5406730"/>
              <a:ext cx="690465" cy="0"/>
            </a:xfrm>
            <a:prstGeom prst="line">
              <a:avLst/>
            </a:prstGeom>
            <a:ln>
              <a:solidFill>
                <a:srgbClr val="2FAE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9"/>
            <p:cNvGrpSpPr/>
            <p:nvPr/>
          </p:nvGrpSpPr>
          <p:grpSpPr>
            <a:xfrm flipH="1">
              <a:off x="3808992" y="5524540"/>
              <a:ext cx="188254" cy="185796"/>
              <a:chOff x="4328868" y="5502988"/>
              <a:chExt cx="500307" cy="493774"/>
            </a:xfrm>
          </p:grpSpPr>
          <p:sp>
            <p:nvSpPr>
              <p:cNvPr id="18" name="Freeform 10">
                <a:hlinkClick r:id="" action="ppaction://hlinkshowjump?jump=nextslide"/>
              </p:cNvPr>
              <p:cNvSpPr/>
              <p:nvPr/>
            </p:nvSpPr>
            <p:spPr bwMode="auto">
              <a:xfrm>
                <a:off x="4520556" y="5649754"/>
                <a:ext cx="116933" cy="200242"/>
              </a:xfrm>
              <a:custGeom>
                <a:avLst/>
                <a:gdLst>
                  <a:gd name="T0" fmla="*/ 417 w 425"/>
                  <a:gd name="T1" fmla="*/ 77 h 728"/>
                  <a:gd name="T2" fmla="*/ 131 w 425"/>
                  <a:gd name="T3" fmla="*/ 364 h 728"/>
                  <a:gd name="T4" fmla="*/ 417 w 425"/>
                  <a:gd name="T5" fmla="*/ 650 h 728"/>
                  <a:gd name="T6" fmla="*/ 425 w 425"/>
                  <a:gd name="T7" fmla="*/ 667 h 728"/>
                  <a:gd name="T8" fmla="*/ 417 w 425"/>
                  <a:gd name="T9" fmla="*/ 684 h 728"/>
                  <a:gd name="T10" fmla="*/ 381 w 425"/>
                  <a:gd name="T11" fmla="*/ 720 h 728"/>
                  <a:gd name="T12" fmla="*/ 364 w 425"/>
                  <a:gd name="T13" fmla="*/ 728 h 728"/>
                  <a:gd name="T14" fmla="*/ 347 w 425"/>
                  <a:gd name="T15" fmla="*/ 720 h 728"/>
                  <a:gd name="T16" fmla="*/ 8 w 425"/>
                  <a:gd name="T17" fmla="*/ 381 h 728"/>
                  <a:gd name="T18" fmla="*/ 0 w 425"/>
                  <a:gd name="T19" fmla="*/ 364 h 728"/>
                  <a:gd name="T20" fmla="*/ 8 w 425"/>
                  <a:gd name="T21" fmla="*/ 347 h 728"/>
                  <a:gd name="T22" fmla="*/ 347 w 425"/>
                  <a:gd name="T23" fmla="*/ 7 h 728"/>
                  <a:gd name="T24" fmla="*/ 364 w 425"/>
                  <a:gd name="T25" fmla="*/ 0 h 728"/>
                  <a:gd name="T26" fmla="*/ 381 w 425"/>
                  <a:gd name="T27" fmla="*/ 7 h 728"/>
                  <a:gd name="T28" fmla="*/ 417 w 425"/>
                  <a:gd name="T29" fmla="*/ 44 h 728"/>
                  <a:gd name="T30" fmla="*/ 425 w 425"/>
                  <a:gd name="T31" fmla="*/ 60 h 728"/>
                  <a:gd name="T32" fmla="*/ 417 w 425"/>
                  <a:gd name="T33" fmla="*/ 7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5" h="728">
                    <a:moveTo>
                      <a:pt x="417" y="77"/>
                    </a:moveTo>
                    <a:cubicBezTo>
                      <a:pt x="131" y="364"/>
                      <a:pt x="131" y="364"/>
                      <a:pt x="131" y="364"/>
                    </a:cubicBezTo>
                    <a:cubicBezTo>
                      <a:pt x="417" y="650"/>
                      <a:pt x="417" y="650"/>
                      <a:pt x="417" y="650"/>
                    </a:cubicBezTo>
                    <a:cubicBezTo>
                      <a:pt x="422" y="655"/>
                      <a:pt x="425" y="661"/>
                      <a:pt x="425" y="667"/>
                    </a:cubicBezTo>
                    <a:cubicBezTo>
                      <a:pt x="425" y="673"/>
                      <a:pt x="422" y="680"/>
                      <a:pt x="417" y="684"/>
                    </a:cubicBezTo>
                    <a:cubicBezTo>
                      <a:pt x="381" y="720"/>
                      <a:pt x="381" y="720"/>
                      <a:pt x="381" y="720"/>
                    </a:cubicBezTo>
                    <a:cubicBezTo>
                      <a:pt x="377" y="725"/>
                      <a:pt x="370" y="728"/>
                      <a:pt x="364" y="728"/>
                    </a:cubicBezTo>
                    <a:cubicBezTo>
                      <a:pt x="358" y="728"/>
                      <a:pt x="352" y="725"/>
                      <a:pt x="347" y="720"/>
                    </a:cubicBezTo>
                    <a:cubicBezTo>
                      <a:pt x="8" y="381"/>
                      <a:pt x="8" y="381"/>
                      <a:pt x="8" y="381"/>
                    </a:cubicBezTo>
                    <a:cubicBezTo>
                      <a:pt x="3" y="376"/>
                      <a:pt x="0" y="369"/>
                      <a:pt x="0" y="364"/>
                    </a:cubicBezTo>
                    <a:cubicBezTo>
                      <a:pt x="0" y="358"/>
                      <a:pt x="3" y="351"/>
                      <a:pt x="8" y="347"/>
                    </a:cubicBezTo>
                    <a:cubicBezTo>
                      <a:pt x="347" y="7"/>
                      <a:pt x="347" y="7"/>
                      <a:pt x="347" y="7"/>
                    </a:cubicBezTo>
                    <a:cubicBezTo>
                      <a:pt x="352" y="3"/>
                      <a:pt x="358" y="0"/>
                      <a:pt x="364" y="0"/>
                    </a:cubicBezTo>
                    <a:cubicBezTo>
                      <a:pt x="370" y="0"/>
                      <a:pt x="377" y="3"/>
                      <a:pt x="381" y="7"/>
                    </a:cubicBezTo>
                    <a:cubicBezTo>
                      <a:pt x="417" y="44"/>
                      <a:pt x="417" y="44"/>
                      <a:pt x="417" y="44"/>
                    </a:cubicBezTo>
                    <a:cubicBezTo>
                      <a:pt x="422" y="48"/>
                      <a:pt x="425" y="54"/>
                      <a:pt x="425" y="60"/>
                    </a:cubicBezTo>
                    <a:cubicBezTo>
                      <a:pt x="425" y="66"/>
                      <a:pt x="422" y="73"/>
                      <a:pt x="417" y="77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19" name="Freeform 11">
                <a:hlinkClick r:id="" action="ppaction://hlinkshowjump?jump=nextslide"/>
              </p:cNvPr>
              <p:cNvSpPr>
                <a:spLocks noEditPoints="1"/>
              </p:cNvSpPr>
              <p:nvPr/>
            </p:nvSpPr>
            <p:spPr bwMode="auto">
              <a:xfrm>
                <a:off x="4328868" y="5502988"/>
                <a:ext cx="500307" cy="493774"/>
              </a:xfrm>
              <a:custGeom>
                <a:avLst/>
                <a:gdLst>
                  <a:gd name="T0" fmla="*/ 2355 w 2753"/>
                  <a:gd name="T1" fmla="*/ 114 h 2716"/>
                  <a:gd name="T2" fmla="*/ 2639 w 2753"/>
                  <a:gd name="T3" fmla="*/ 399 h 2716"/>
                  <a:gd name="T4" fmla="*/ 2639 w 2753"/>
                  <a:gd name="T5" fmla="*/ 2317 h 2716"/>
                  <a:gd name="T6" fmla="*/ 2355 w 2753"/>
                  <a:gd name="T7" fmla="*/ 2602 h 2716"/>
                  <a:gd name="T8" fmla="*/ 398 w 2753"/>
                  <a:gd name="T9" fmla="*/ 2602 h 2716"/>
                  <a:gd name="T10" fmla="*/ 113 w 2753"/>
                  <a:gd name="T11" fmla="*/ 2317 h 2716"/>
                  <a:gd name="T12" fmla="*/ 113 w 2753"/>
                  <a:gd name="T13" fmla="*/ 399 h 2716"/>
                  <a:gd name="T14" fmla="*/ 398 w 2753"/>
                  <a:gd name="T15" fmla="*/ 114 h 2716"/>
                  <a:gd name="T16" fmla="*/ 2355 w 2753"/>
                  <a:gd name="T17" fmla="*/ 114 h 2716"/>
                  <a:gd name="T18" fmla="*/ 2355 w 2753"/>
                  <a:gd name="T19" fmla="*/ 0 h 2716"/>
                  <a:gd name="T20" fmla="*/ 398 w 2753"/>
                  <a:gd name="T21" fmla="*/ 0 h 2716"/>
                  <a:gd name="T22" fmla="*/ 0 w 2753"/>
                  <a:gd name="T23" fmla="*/ 399 h 2716"/>
                  <a:gd name="T24" fmla="*/ 0 w 2753"/>
                  <a:gd name="T25" fmla="*/ 2317 h 2716"/>
                  <a:gd name="T26" fmla="*/ 398 w 2753"/>
                  <a:gd name="T27" fmla="*/ 2716 h 2716"/>
                  <a:gd name="T28" fmla="*/ 2355 w 2753"/>
                  <a:gd name="T29" fmla="*/ 2716 h 2716"/>
                  <a:gd name="T30" fmla="*/ 2753 w 2753"/>
                  <a:gd name="T31" fmla="*/ 2317 h 2716"/>
                  <a:gd name="T32" fmla="*/ 2753 w 2753"/>
                  <a:gd name="T33" fmla="*/ 399 h 2716"/>
                  <a:gd name="T34" fmla="*/ 2355 w 2753"/>
                  <a:gd name="T35" fmla="*/ 0 h 2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53" h="2716">
                    <a:moveTo>
                      <a:pt x="2355" y="114"/>
                    </a:moveTo>
                    <a:cubicBezTo>
                      <a:pt x="2512" y="114"/>
                      <a:pt x="2639" y="242"/>
                      <a:pt x="2639" y="399"/>
                    </a:cubicBezTo>
                    <a:cubicBezTo>
                      <a:pt x="2639" y="2317"/>
                      <a:pt x="2639" y="2317"/>
                      <a:pt x="2639" y="2317"/>
                    </a:cubicBezTo>
                    <a:cubicBezTo>
                      <a:pt x="2639" y="2474"/>
                      <a:pt x="2512" y="2602"/>
                      <a:pt x="2355" y="2602"/>
                    </a:cubicBezTo>
                    <a:cubicBezTo>
                      <a:pt x="398" y="2602"/>
                      <a:pt x="398" y="2602"/>
                      <a:pt x="398" y="2602"/>
                    </a:cubicBezTo>
                    <a:cubicBezTo>
                      <a:pt x="241" y="2602"/>
                      <a:pt x="113" y="2474"/>
                      <a:pt x="113" y="2317"/>
                    </a:cubicBezTo>
                    <a:cubicBezTo>
                      <a:pt x="113" y="399"/>
                      <a:pt x="113" y="399"/>
                      <a:pt x="113" y="399"/>
                    </a:cubicBezTo>
                    <a:cubicBezTo>
                      <a:pt x="113" y="242"/>
                      <a:pt x="241" y="114"/>
                      <a:pt x="398" y="114"/>
                    </a:cubicBezTo>
                    <a:cubicBezTo>
                      <a:pt x="2355" y="114"/>
                      <a:pt x="2355" y="114"/>
                      <a:pt x="2355" y="114"/>
                    </a:cubicBezTo>
                    <a:moveTo>
                      <a:pt x="2355" y="0"/>
                    </a:moveTo>
                    <a:cubicBezTo>
                      <a:pt x="398" y="0"/>
                      <a:pt x="398" y="0"/>
                      <a:pt x="398" y="0"/>
                    </a:cubicBezTo>
                    <a:cubicBezTo>
                      <a:pt x="178" y="0"/>
                      <a:pt x="0" y="179"/>
                      <a:pt x="0" y="399"/>
                    </a:cubicBezTo>
                    <a:cubicBezTo>
                      <a:pt x="0" y="2317"/>
                      <a:pt x="0" y="2317"/>
                      <a:pt x="0" y="2317"/>
                    </a:cubicBezTo>
                    <a:cubicBezTo>
                      <a:pt x="0" y="2538"/>
                      <a:pt x="178" y="2716"/>
                      <a:pt x="398" y="2716"/>
                    </a:cubicBezTo>
                    <a:cubicBezTo>
                      <a:pt x="2355" y="2716"/>
                      <a:pt x="2355" y="2716"/>
                      <a:pt x="2355" y="2716"/>
                    </a:cubicBezTo>
                    <a:cubicBezTo>
                      <a:pt x="2575" y="2716"/>
                      <a:pt x="2753" y="2538"/>
                      <a:pt x="2753" y="2317"/>
                    </a:cubicBezTo>
                    <a:cubicBezTo>
                      <a:pt x="2753" y="399"/>
                      <a:pt x="2753" y="399"/>
                      <a:pt x="2753" y="399"/>
                    </a:cubicBezTo>
                    <a:cubicBezTo>
                      <a:pt x="2753" y="179"/>
                      <a:pt x="2575" y="0"/>
                      <a:pt x="2355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id-ID"/>
              </a:p>
            </p:txBody>
          </p:sp>
        </p:grpSp>
        <p:grpSp>
          <p:nvGrpSpPr>
            <p:cNvPr id="15" name="Group 5"/>
            <p:cNvGrpSpPr/>
            <p:nvPr/>
          </p:nvGrpSpPr>
          <p:grpSpPr>
            <a:xfrm>
              <a:off x="3507884" y="5519887"/>
              <a:ext cx="188254" cy="185796"/>
              <a:chOff x="4328868" y="5502988"/>
              <a:chExt cx="500307" cy="493774"/>
            </a:xfrm>
          </p:grpSpPr>
          <p:sp>
            <p:nvSpPr>
              <p:cNvPr id="16" name="Freeform 7">
                <a:hlinkClick r:id="" action="ppaction://hlinkshowjump?jump=previousslide"/>
              </p:cNvPr>
              <p:cNvSpPr/>
              <p:nvPr/>
            </p:nvSpPr>
            <p:spPr bwMode="auto">
              <a:xfrm>
                <a:off x="4520555" y="5649754"/>
                <a:ext cx="116933" cy="200242"/>
              </a:xfrm>
              <a:custGeom>
                <a:avLst/>
                <a:gdLst>
                  <a:gd name="T0" fmla="*/ 417 w 425"/>
                  <a:gd name="T1" fmla="*/ 77 h 728"/>
                  <a:gd name="T2" fmla="*/ 131 w 425"/>
                  <a:gd name="T3" fmla="*/ 364 h 728"/>
                  <a:gd name="T4" fmla="*/ 417 w 425"/>
                  <a:gd name="T5" fmla="*/ 650 h 728"/>
                  <a:gd name="T6" fmla="*/ 425 w 425"/>
                  <a:gd name="T7" fmla="*/ 667 h 728"/>
                  <a:gd name="T8" fmla="*/ 417 w 425"/>
                  <a:gd name="T9" fmla="*/ 684 h 728"/>
                  <a:gd name="T10" fmla="*/ 381 w 425"/>
                  <a:gd name="T11" fmla="*/ 720 h 728"/>
                  <a:gd name="T12" fmla="*/ 364 w 425"/>
                  <a:gd name="T13" fmla="*/ 728 h 728"/>
                  <a:gd name="T14" fmla="*/ 347 w 425"/>
                  <a:gd name="T15" fmla="*/ 720 h 728"/>
                  <a:gd name="T16" fmla="*/ 8 w 425"/>
                  <a:gd name="T17" fmla="*/ 381 h 728"/>
                  <a:gd name="T18" fmla="*/ 0 w 425"/>
                  <a:gd name="T19" fmla="*/ 364 h 728"/>
                  <a:gd name="T20" fmla="*/ 8 w 425"/>
                  <a:gd name="T21" fmla="*/ 347 h 728"/>
                  <a:gd name="T22" fmla="*/ 347 w 425"/>
                  <a:gd name="T23" fmla="*/ 7 h 728"/>
                  <a:gd name="T24" fmla="*/ 364 w 425"/>
                  <a:gd name="T25" fmla="*/ 0 h 728"/>
                  <a:gd name="T26" fmla="*/ 381 w 425"/>
                  <a:gd name="T27" fmla="*/ 7 h 728"/>
                  <a:gd name="T28" fmla="*/ 417 w 425"/>
                  <a:gd name="T29" fmla="*/ 44 h 728"/>
                  <a:gd name="T30" fmla="*/ 425 w 425"/>
                  <a:gd name="T31" fmla="*/ 60 h 728"/>
                  <a:gd name="T32" fmla="*/ 417 w 425"/>
                  <a:gd name="T33" fmla="*/ 7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5" h="728">
                    <a:moveTo>
                      <a:pt x="417" y="77"/>
                    </a:moveTo>
                    <a:cubicBezTo>
                      <a:pt x="131" y="364"/>
                      <a:pt x="131" y="364"/>
                      <a:pt x="131" y="364"/>
                    </a:cubicBezTo>
                    <a:cubicBezTo>
                      <a:pt x="417" y="650"/>
                      <a:pt x="417" y="650"/>
                      <a:pt x="417" y="650"/>
                    </a:cubicBezTo>
                    <a:cubicBezTo>
                      <a:pt x="422" y="655"/>
                      <a:pt x="425" y="661"/>
                      <a:pt x="425" y="667"/>
                    </a:cubicBezTo>
                    <a:cubicBezTo>
                      <a:pt x="425" y="673"/>
                      <a:pt x="422" y="680"/>
                      <a:pt x="417" y="684"/>
                    </a:cubicBezTo>
                    <a:cubicBezTo>
                      <a:pt x="381" y="720"/>
                      <a:pt x="381" y="720"/>
                      <a:pt x="381" y="720"/>
                    </a:cubicBezTo>
                    <a:cubicBezTo>
                      <a:pt x="377" y="725"/>
                      <a:pt x="370" y="728"/>
                      <a:pt x="364" y="728"/>
                    </a:cubicBezTo>
                    <a:cubicBezTo>
                      <a:pt x="358" y="728"/>
                      <a:pt x="352" y="725"/>
                      <a:pt x="347" y="720"/>
                    </a:cubicBezTo>
                    <a:cubicBezTo>
                      <a:pt x="8" y="381"/>
                      <a:pt x="8" y="381"/>
                      <a:pt x="8" y="381"/>
                    </a:cubicBezTo>
                    <a:cubicBezTo>
                      <a:pt x="3" y="376"/>
                      <a:pt x="0" y="369"/>
                      <a:pt x="0" y="364"/>
                    </a:cubicBezTo>
                    <a:cubicBezTo>
                      <a:pt x="0" y="358"/>
                      <a:pt x="3" y="351"/>
                      <a:pt x="8" y="347"/>
                    </a:cubicBezTo>
                    <a:cubicBezTo>
                      <a:pt x="347" y="7"/>
                      <a:pt x="347" y="7"/>
                      <a:pt x="347" y="7"/>
                    </a:cubicBezTo>
                    <a:cubicBezTo>
                      <a:pt x="352" y="3"/>
                      <a:pt x="358" y="0"/>
                      <a:pt x="364" y="0"/>
                    </a:cubicBezTo>
                    <a:cubicBezTo>
                      <a:pt x="370" y="0"/>
                      <a:pt x="377" y="3"/>
                      <a:pt x="381" y="7"/>
                    </a:cubicBezTo>
                    <a:cubicBezTo>
                      <a:pt x="417" y="44"/>
                      <a:pt x="417" y="44"/>
                      <a:pt x="417" y="44"/>
                    </a:cubicBezTo>
                    <a:cubicBezTo>
                      <a:pt x="422" y="48"/>
                      <a:pt x="425" y="54"/>
                      <a:pt x="425" y="60"/>
                    </a:cubicBezTo>
                    <a:cubicBezTo>
                      <a:pt x="425" y="66"/>
                      <a:pt x="422" y="73"/>
                      <a:pt x="417" y="77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17" name="Freeform 8">
                <a:hlinkClick r:id="" action="ppaction://hlinkshowjump?jump=previousslide"/>
              </p:cNvPr>
              <p:cNvSpPr>
                <a:spLocks noEditPoints="1"/>
              </p:cNvSpPr>
              <p:nvPr/>
            </p:nvSpPr>
            <p:spPr bwMode="auto">
              <a:xfrm>
                <a:off x="4328868" y="5502988"/>
                <a:ext cx="500307" cy="493774"/>
              </a:xfrm>
              <a:custGeom>
                <a:avLst/>
                <a:gdLst>
                  <a:gd name="T0" fmla="*/ 2355 w 2753"/>
                  <a:gd name="T1" fmla="*/ 114 h 2716"/>
                  <a:gd name="T2" fmla="*/ 2639 w 2753"/>
                  <a:gd name="T3" fmla="*/ 399 h 2716"/>
                  <a:gd name="T4" fmla="*/ 2639 w 2753"/>
                  <a:gd name="T5" fmla="*/ 2317 h 2716"/>
                  <a:gd name="T6" fmla="*/ 2355 w 2753"/>
                  <a:gd name="T7" fmla="*/ 2602 h 2716"/>
                  <a:gd name="T8" fmla="*/ 398 w 2753"/>
                  <a:gd name="T9" fmla="*/ 2602 h 2716"/>
                  <a:gd name="T10" fmla="*/ 113 w 2753"/>
                  <a:gd name="T11" fmla="*/ 2317 h 2716"/>
                  <a:gd name="T12" fmla="*/ 113 w 2753"/>
                  <a:gd name="T13" fmla="*/ 399 h 2716"/>
                  <a:gd name="T14" fmla="*/ 398 w 2753"/>
                  <a:gd name="T15" fmla="*/ 114 h 2716"/>
                  <a:gd name="T16" fmla="*/ 2355 w 2753"/>
                  <a:gd name="T17" fmla="*/ 114 h 2716"/>
                  <a:gd name="T18" fmla="*/ 2355 w 2753"/>
                  <a:gd name="T19" fmla="*/ 0 h 2716"/>
                  <a:gd name="T20" fmla="*/ 398 w 2753"/>
                  <a:gd name="T21" fmla="*/ 0 h 2716"/>
                  <a:gd name="T22" fmla="*/ 0 w 2753"/>
                  <a:gd name="T23" fmla="*/ 399 h 2716"/>
                  <a:gd name="T24" fmla="*/ 0 w 2753"/>
                  <a:gd name="T25" fmla="*/ 2317 h 2716"/>
                  <a:gd name="T26" fmla="*/ 398 w 2753"/>
                  <a:gd name="T27" fmla="*/ 2716 h 2716"/>
                  <a:gd name="T28" fmla="*/ 2355 w 2753"/>
                  <a:gd name="T29" fmla="*/ 2716 h 2716"/>
                  <a:gd name="T30" fmla="*/ 2753 w 2753"/>
                  <a:gd name="T31" fmla="*/ 2317 h 2716"/>
                  <a:gd name="T32" fmla="*/ 2753 w 2753"/>
                  <a:gd name="T33" fmla="*/ 399 h 2716"/>
                  <a:gd name="T34" fmla="*/ 2355 w 2753"/>
                  <a:gd name="T35" fmla="*/ 0 h 2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53" h="2716">
                    <a:moveTo>
                      <a:pt x="2355" y="114"/>
                    </a:moveTo>
                    <a:cubicBezTo>
                      <a:pt x="2512" y="114"/>
                      <a:pt x="2639" y="242"/>
                      <a:pt x="2639" y="399"/>
                    </a:cubicBezTo>
                    <a:cubicBezTo>
                      <a:pt x="2639" y="2317"/>
                      <a:pt x="2639" y="2317"/>
                      <a:pt x="2639" y="2317"/>
                    </a:cubicBezTo>
                    <a:cubicBezTo>
                      <a:pt x="2639" y="2474"/>
                      <a:pt x="2512" y="2602"/>
                      <a:pt x="2355" y="2602"/>
                    </a:cubicBezTo>
                    <a:cubicBezTo>
                      <a:pt x="398" y="2602"/>
                      <a:pt x="398" y="2602"/>
                      <a:pt x="398" y="2602"/>
                    </a:cubicBezTo>
                    <a:cubicBezTo>
                      <a:pt x="241" y="2602"/>
                      <a:pt x="113" y="2474"/>
                      <a:pt x="113" y="2317"/>
                    </a:cubicBezTo>
                    <a:cubicBezTo>
                      <a:pt x="113" y="399"/>
                      <a:pt x="113" y="399"/>
                      <a:pt x="113" y="399"/>
                    </a:cubicBezTo>
                    <a:cubicBezTo>
                      <a:pt x="113" y="242"/>
                      <a:pt x="241" y="114"/>
                      <a:pt x="398" y="114"/>
                    </a:cubicBezTo>
                    <a:cubicBezTo>
                      <a:pt x="2355" y="114"/>
                      <a:pt x="2355" y="114"/>
                      <a:pt x="2355" y="114"/>
                    </a:cubicBezTo>
                    <a:moveTo>
                      <a:pt x="2355" y="0"/>
                    </a:moveTo>
                    <a:cubicBezTo>
                      <a:pt x="398" y="0"/>
                      <a:pt x="398" y="0"/>
                      <a:pt x="398" y="0"/>
                    </a:cubicBezTo>
                    <a:cubicBezTo>
                      <a:pt x="178" y="0"/>
                      <a:pt x="0" y="179"/>
                      <a:pt x="0" y="399"/>
                    </a:cubicBezTo>
                    <a:cubicBezTo>
                      <a:pt x="0" y="2317"/>
                      <a:pt x="0" y="2317"/>
                      <a:pt x="0" y="2317"/>
                    </a:cubicBezTo>
                    <a:cubicBezTo>
                      <a:pt x="0" y="2538"/>
                      <a:pt x="178" y="2716"/>
                      <a:pt x="398" y="2716"/>
                    </a:cubicBezTo>
                    <a:cubicBezTo>
                      <a:pt x="2355" y="2716"/>
                      <a:pt x="2355" y="2716"/>
                      <a:pt x="2355" y="2716"/>
                    </a:cubicBezTo>
                    <a:cubicBezTo>
                      <a:pt x="2575" y="2716"/>
                      <a:pt x="2753" y="2538"/>
                      <a:pt x="2753" y="2317"/>
                    </a:cubicBezTo>
                    <a:cubicBezTo>
                      <a:pt x="2753" y="399"/>
                      <a:pt x="2753" y="399"/>
                      <a:pt x="2753" y="399"/>
                    </a:cubicBezTo>
                    <a:cubicBezTo>
                      <a:pt x="2753" y="179"/>
                      <a:pt x="2575" y="0"/>
                      <a:pt x="2355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id-ID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9321281" y="2192694"/>
            <a:ext cx="2239348" cy="3512989"/>
            <a:chOff x="9321281" y="2192694"/>
            <a:chExt cx="2239348" cy="3512989"/>
          </a:xfrm>
        </p:grpSpPr>
        <p:sp>
          <p:nvSpPr>
            <p:cNvPr id="21" name="文本框 20"/>
            <p:cNvSpPr txBox="1"/>
            <p:nvPr/>
          </p:nvSpPr>
          <p:spPr>
            <a:xfrm>
              <a:off x="9321282" y="2192694"/>
              <a:ext cx="120365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项目负责人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321281" y="2531248"/>
              <a:ext cx="1810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92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姓名</a:t>
              </a:r>
              <a:r>
                <a:rPr lang="en-US" altLang="zh-CN" sz="2800" b="1" dirty="0">
                  <a:solidFill>
                    <a:srgbClr val="0092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800" b="1" dirty="0">
                <a:solidFill>
                  <a:srgbClr val="0092C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405258" y="3153747"/>
              <a:ext cx="194076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9339943" y="3215257"/>
              <a:ext cx="2220686" cy="1289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是一家专业</a:t>
              </a:r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设计的网站是一家专业</a:t>
              </a:r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设计的网站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9451911" y="5434722"/>
              <a:ext cx="690465" cy="0"/>
            </a:xfrm>
            <a:prstGeom prst="line">
              <a:avLst/>
            </a:prstGeom>
            <a:ln>
              <a:solidFill>
                <a:srgbClr val="2FAE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9"/>
            <p:cNvGrpSpPr/>
            <p:nvPr/>
          </p:nvGrpSpPr>
          <p:grpSpPr>
            <a:xfrm flipH="1">
              <a:off x="9753019" y="5519887"/>
              <a:ext cx="188254" cy="185796"/>
              <a:chOff x="4328868" y="5502988"/>
              <a:chExt cx="500307" cy="493774"/>
            </a:xfrm>
          </p:grpSpPr>
          <p:sp>
            <p:nvSpPr>
              <p:cNvPr id="30" name="Freeform 10">
                <a:hlinkClick r:id="" action="ppaction://hlinkshowjump?jump=nextslide"/>
              </p:cNvPr>
              <p:cNvSpPr/>
              <p:nvPr/>
            </p:nvSpPr>
            <p:spPr bwMode="auto">
              <a:xfrm>
                <a:off x="4520556" y="5649754"/>
                <a:ext cx="116933" cy="200242"/>
              </a:xfrm>
              <a:custGeom>
                <a:avLst/>
                <a:gdLst>
                  <a:gd name="T0" fmla="*/ 417 w 425"/>
                  <a:gd name="T1" fmla="*/ 77 h 728"/>
                  <a:gd name="T2" fmla="*/ 131 w 425"/>
                  <a:gd name="T3" fmla="*/ 364 h 728"/>
                  <a:gd name="T4" fmla="*/ 417 w 425"/>
                  <a:gd name="T5" fmla="*/ 650 h 728"/>
                  <a:gd name="T6" fmla="*/ 425 w 425"/>
                  <a:gd name="T7" fmla="*/ 667 h 728"/>
                  <a:gd name="T8" fmla="*/ 417 w 425"/>
                  <a:gd name="T9" fmla="*/ 684 h 728"/>
                  <a:gd name="T10" fmla="*/ 381 w 425"/>
                  <a:gd name="T11" fmla="*/ 720 h 728"/>
                  <a:gd name="T12" fmla="*/ 364 w 425"/>
                  <a:gd name="T13" fmla="*/ 728 h 728"/>
                  <a:gd name="T14" fmla="*/ 347 w 425"/>
                  <a:gd name="T15" fmla="*/ 720 h 728"/>
                  <a:gd name="T16" fmla="*/ 8 w 425"/>
                  <a:gd name="T17" fmla="*/ 381 h 728"/>
                  <a:gd name="T18" fmla="*/ 0 w 425"/>
                  <a:gd name="T19" fmla="*/ 364 h 728"/>
                  <a:gd name="T20" fmla="*/ 8 w 425"/>
                  <a:gd name="T21" fmla="*/ 347 h 728"/>
                  <a:gd name="T22" fmla="*/ 347 w 425"/>
                  <a:gd name="T23" fmla="*/ 7 h 728"/>
                  <a:gd name="T24" fmla="*/ 364 w 425"/>
                  <a:gd name="T25" fmla="*/ 0 h 728"/>
                  <a:gd name="T26" fmla="*/ 381 w 425"/>
                  <a:gd name="T27" fmla="*/ 7 h 728"/>
                  <a:gd name="T28" fmla="*/ 417 w 425"/>
                  <a:gd name="T29" fmla="*/ 44 h 728"/>
                  <a:gd name="T30" fmla="*/ 425 w 425"/>
                  <a:gd name="T31" fmla="*/ 60 h 728"/>
                  <a:gd name="T32" fmla="*/ 417 w 425"/>
                  <a:gd name="T33" fmla="*/ 7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5" h="728">
                    <a:moveTo>
                      <a:pt x="417" y="77"/>
                    </a:moveTo>
                    <a:cubicBezTo>
                      <a:pt x="131" y="364"/>
                      <a:pt x="131" y="364"/>
                      <a:pt x="131" y="364"/>
                    </a:cubicBezTo>
                    <a:cubicBezTo>
                      <a:pt x="417" y="650"/>
                      <a:pt x="417" y="650"/>
                      <a:pt x="417" y="650"/>
                    </a:cubicBezTo>
                    <a:cubicBezTo>
                      <a:pt x="422" y="655"/>
                      <a:pt x="425" y="661"/>
                      <a:pt x="425" y="667"/>
                    </a:cubicBezTo>
                    <a:cubicBezTo>
                      <a:pt x="425" y="673"/>
                      <a:pt x="422" y="680"/>
                      <a:pt x="417" y="684"/>
                    </a:cubicBezTo>
                    <a:cubicBezTo>
                      <a:pt x="381" y="720"/>
                      <a:pt x="381" y="720"/>
                      <a:pt x="381" y="720"/>
                    </a:cubicBezTo>
                    <a:cubicBezTo>
                      <a:pt x="377" y="725"/>
                      <a:pt x="370" y="728"/>
                      <a:pt x="364" y="728"/>
                    </a:cubicBezTo>
                    <a:cubicBezTo>
                      <a:pt x="358" y="728"/>
                      <a:pt x="352" y="725"/>
                      <a:pt x="347" y="720"/>
                    </a:cubicBezTo>
                    <a:cubicBezTo>
                      <a:pt x="8" y="381"/>
                      <a:pt x="8" y="381"/>
                      <a:pt x="8" y="381"/>
                    </a:cubicBezTo>
                    <a:cubicBezTo>
                      <a:pt x="3" y="376"/>
                      <a:pt x="0" y="369"/>
                      <a:pt x="0" y="364"/>
                    </a:cubicBezTo>
                    <a:cubicBezTo>
                      <a:pt x="0" y="358"/>
                      <a:pt x="3" y="351"/>
                      <a:pt x="8" y="347"/>
                    </a:cubicBezTo>
                    <a:cubicBezTo>
                      <a:pt x="347" y="7"/>
                      <a:pt x="347" y="7"/>
                      <a:pt x="347" y="7"/>
                    </a:cubicBezTo>
                    <a:cubicBezTo>
                      <a:pt x="352" y="3"/>
                      <a:pt x="358" y="0"/>
                      <a:pt x="364" y="0"/>
                    </a:cubicBezTo>
                    <a:cubicBezTo>
                      <a:pt x="370" y="0"/>
                      <a:pt x="377" y="3"/>
                      <a:pt x="381" y="7"/>
                    </a:cubicBezTo>
                    <a:cubicBezTo>
                      <a:pt x="417" y="44"/>
                      <a:pt x="417" y="44"/>
                      <a:pt x="417" y="44"/>
                    </a:cubicBezTo>
                    <a:cubicBezTo>
                      <a:pt x="422" y="48"/>
                      <a:pt x="425" y="54"/>
                      <a:pt x="425" y="60"/>
                    </a:cubicBezTo>
                    <a:cubicBezTo>
                      <a:pt x="425" y="66"/>
                      <a:pt x="422" y="73"/>
                      <a:pt x="417" y="77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31" name="Freeform 11">
                <a:hlinkClick r:id="" action="ppaction://hlinkshowjump?jump=nextslide"/>
              </p:cNvPr>
              <p:cNvSpPr>
                <a:spLocks noEditPoints="1"/>
              </p:cNvSpPr>
              <p:nvPr/>
            </p:nvSpPr>
            <p:spPr bwMode="auto">
              <a:xfrm>
                <a:off x="4328868" y="5502988"/>
                <a:ext cx="500307" cy="493774"/>
              </a:xfrm>
              <a:custGeom>
                <a:avLst/>
                <a:gdLst>
                  <a:gd name="T0" fmla="*/ 2355 w 2753"/>
                  <a:gd name="T1" fmla="*/ 114 h 2716"/>
                  <a:gd name="T2" fmla="*/ 2639 w 2753"/>
                  <a:gd name="T3" fmla="*/ 399 h 2716"/>
                  <a:gd name="T4" fmla="*/ 2639 w 2753"/>
                  <a:gd name="T5" fmla="*/ 2317 h 2716"/>
                  <a:gd name="T6" fmla="*/ 2355 w 2753"/>
                  <a:gd name="T7" fmla="*/ 2602 h 2716"/>
                  <a:gd name="T8" fmla="*/ 398 w 2753"/>
                  <a:gd name="T9" fmla="*/ 2602 h 2716"/>
                  <a:gd name="T10" fmla="*/ 113 w 2753"/>
                  <a:gd name="T11" fmla="*/ 2317 h 2716"/>
                  <a:gd name="T12" fmla="*/ 113 w 2753"/>
                  <a:gd name="T13" fmla="*/ 399 h 2716"/>
                  <a:gd name="T14" fmla="*/ 398 w 2753"/>
                  <a:gd name="T15" fmla="*/ 114 h 2716"/>
                  <a:gd name="T16" fmla="*/ 2355 w 2753"/>
                  <a:gd name="T17" fmla="*/ 114 h 2716"/>
                  <a:gd name="T18" fmla="*/ 2355 w 2753"/>
                  <a:gd name="T19" fmla="*/ 0 h 2716"/>
                  <a:gd name="T20" fmla="*/ 398 w 2753"/>
                  <a:gd name="T21" fmla="*/ 0 h 2716"/>
                  <a:gd name="T22" fmla="*/ 0 w 2753"/>
                  <a:gd name="T23" fmla="*/ 399 h 2716"/>
                  <a:gd name="T24" fmla="*/ 0 w 2753"/>
                  <a:gd name="T25" fmla="*/ 2317 h 2716"/>
                  <a:gd name="T26" fmla="*/ 398 w 2753"/>
                  <a:gd name="T27" fmla="*/ 2716 h 2716"/>
                  <a:gd name="T28" fmla="*/ 2355 w 2753"/>
                  <a:gd name="T29" fmla="*/ 2716 h 2716"/>
                  <a:gd name="T30" fmla="*/ 2753 w 2753"/>
                  <a:gd name="T31" fmla="*/ 2317 h 2716"/>
                  <a:gd name="T32" fmla="*/ 2753 w 2753"/>
                  <a:gd name="T33" fmla="*/ 399 h 2716"/>
                  <a:gd name="T34" fmla="*/ 2355 w 2753"/>
                  <a:gd name="T35" fmla="*/ 0 h 2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53" h="2716">
                    <a:moveTo>
                      <a:pt x="2355" y="114"/>
                    </a:moveTo>
                    <a:cubicBezTo>
                      <a:pt x="2512" y="114"/>
                      <a:pt x="2639" y="242"/>
                      <a:pt x="2639" y="399"/>
                    </a:cubicBezTo>
                    <a:cubicBezTo>
                      <a:pt x="2639" y="2317"/>
                      <a:pt x="2639" y="2317"/>
                      <a:pt x="2639" y="2317"/>
                    </a:cubicBezTo>
                    <a:cubicBezTo>
                      <a:pt x="2639" y="2474"/>
                      <a:pt x="2512" y="2602"/>
                      <a:pt x="2355" y="2602"/>
                    </a:cubicBezTo>
                    <a:cubicBezTo>
                      <a:pt x="398" y="2602"/>
                      <a:pt x="398" y="2602"/>
                      <a:pt x="398" y="2602"/>
                    </a:cubicBezTo>
                    <a:cubicBezTo>
                      <a:pt x="241" y="2602"/>
                      <a:pt x="113" y="2474"/>
                      <a:pt x="113" y="2317"/>
                    </a:cubicBezTo>
                    <a:cubicBezTo>
                      <a:pt x="113" y="399"/>
                      <a:pt x="113" y="399"/>
                      <a:pt x="113" y="399"/>
                    </a:cubicBezTo>
                    <a:cubicBezTo>
                      <a:pt x="113" y="242"/>
                      <a:pt x="241" y="114"/>
                      <a:pt x="398" y="114"/>
                    </a:cubicBezTo>
                    <a:cubicBezTo>
                      <a:pt x="2355" y="114"/>
                      <a:pt x="2355" y="114"/>
                      <a:pt x="2355" y="114"/>
                    </a:cubicBezTo>
                    <a:moveTo>
                      <a:pt x="2355" y="0"/>
                    </a:moveTo>
                    <a:cubicBezTo>
                      <a:pt x="398" y="0"/>
                      <a:pt x="398" y="0"/>
                      <a:pt x="398" y="0"/>
                    </a:cubicBezTo>
                    <a:cubicBezTo>
                      <a:pt x="178" y="0"/>
                      <a:pt x="0" y="179"/>
                      <a:pt x="0" y="399"/>
                    </a:cubicBezTo>
                    <a:cubicBezTo>
                      <a:pt x="0" y="2317"/>
                      <a:pt x="0" y="2317"/>
                      <a:pt x="0" y="2317"/>
                    </a:cubicBezTo>
                    <a:cubicBezTo>
                      <a:pt x="0" y="2538"/>
                      <a:pt x="178" y="2716"/>
                      <a:pt x="398" y="2716"/>
                    </a:cubicBezTo>
                    <a:cubicBezTo>
                      <a:pt x="2355" y="2716"/>
                      <a:pt x="2355" y="2716"/>
                      <a:pt x="2355" y="2716"/>
                    </a:cubicBezTo>
                    <a:cubicBezTo>
                      <a:pt x="2575" y="2716"/>
                      <a:pt x="2753" y="2538"/>
                      <a:pt x="2753" y="2317"/>
                    </a:cubicBezTo>
                    <a:cubicBezTo>
                      <a:pt x="2753" y="399"/>
                      <a:pt x="2753" y="399"/>
                      <a:pt x="2753" y="399"/>
                    </a:cubicBezTo>
                    <a:cubicBezTo>
                      <a:pt x="2753" y="179"/>
                      <a:pt x="2575" y="0"/>
                      <a:pt x="2355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id-ID"/>
              </a:p>
            </p:txBody>
          </p:sp>
        </p:grpSp>
        <p:grpSp>
          <p:nvGrpSpPr>
            <p:cNvPr id="27" name="Group 5"/>
            <p:cNvGrpSpPr/>
            <p:nvPr/>
          </p:nvGrpSpPr>
          <p:grpSpPr>
            <a:xfrm>
              <a:off x="9451911" y="5515234"/>
              <a:ext cx="188254" cy="185796"/>
              <a:chOff x="4328868" y="5502988"/>
              <a:chExt cx="500307" cy="493774"/>
            </a:xfrm>
          </p:grpSpPr>
          <p:sp>
            <p:nvSpPr>
              <p:cNvPr id="28" name="Freeform 7">
                <a:hlinkClick r:id="" action="ppaction://hlinkshowjump?jump=previousslide"/>
              </p:cNvPr>
              <p:cNvSpPr/>
              <p:nvPr/>
            </p:nvSpPr>
            <p:spPr bwMode="auto">
              <a:xfrm>
                <a:off x="4520555" y="5649754"/>
                <a:ext cx="116933" cy="200242"/>
              </a:xfrm>
              <a:custGeom>
                <a:avLst/>
                <a:gdLst>
                  <a:gd name="T0" fmla="*/ 417 w 425"/>
                  <a:gd name="T1" fmla="*/ 77 h 728"/>
                  <a:gd name="T2" fmla="*/ 131 w 425"/>
                  <a:gd name="T3" fmla="*/ 364 h 728"/>
                  <a:gd name="T4" fmla="*/ 417 w 425"/>
                  <a:gd name="T5" fmla="*/ 650 h 728"/>
                  <a:gd name="T6" fmla="*/ 425 w 425"/>
                  <a:gd name="T7" fmla="*/ 667 h 728"/>
                  <a:gd name="T8" fmla="*/ 417 w 425"/>
                  <a:gd name="T9" fmla="*/ 684 h 728"/>
                  <a:gd name="T10" fmla="*/ 381 w 425"/>
                  <a:gd name="T11" fmla="*/ 720 h 728"/>
                  <a:gd name="T12" fmla="*/ 364 w 425"/>
                  <a:gd name="T13" fmla="*/ 728 h 728"/>
                  <a:gd name="T14" fmla="*/ 347 w 425"/>
                  <a:gd name="T15" fmla="*/ 720 h 728"/>
                  <a:gd name="T16" fmla="*/ 8 w 425"/>
                  <a:gd name="T17" fmla="*/ 381 h 728"/>
                  <a:gd name="T18" fmla="*/ 0 w 425"/>
                  <a:gd name="T19" fmla="*/ 364 h 728"/>
                  <a:gd name="T20" fmla="*/ 8 w 425"/>
                  <a:gd name="T21" fmla="*/ 347 h 728"/>
                  <a:gd name="T22" fmla="*/ 347 w 425"/>
                  <a:gd name="T23" fmla="*/ 7 h 728"/>
                  <a:gd name="T24" fmla="*/ 364 w 425"/>
                  <a:gd name="T25" fmla="*/ 0 h 728"/>
                  <a:gd name="T26" fmla="*/ 381 w 425"/>
                  <a:gd name="T27" fmla="*/ 7 h 728"/>
                  <a:gd name="T28" fmla="*/ 417 w 425"/>
                  <a:gd name="T29" fmla="*/ 44 h 728"/>
                  <a:gd name="T30" fmla="*/ 425 w 425"/>
                  <a:gd name="T31" fmla="*/ 60 h 728"/>
                  <a:gd name="T32" fmla="*/ 417 w 425"/>
                  <a:gd name="T33" fmla="*/ 7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5" h="728">
                    <a:moveTo>
                      <a:pt x="417" y="77"/>
                    </a:moveTo>
                    <a:cubicBezTo>
                      <a:pt x="131" y="364"/>
                      <a:pt x="131" y="364"/>
                      <a:pt x="131" y="364"/>
                    </a:cubicBezTo>
                    <a:cubicBezTo>
                      <a:pt x="417" y="650"/>
                      <a:pt x="417" y="650"/>
                      <a:pt x="417" y="650"/>
                    </a:cubicBezTo>
                    <a:cubicBezTo>
                      <a:pt x="422" y="655"/>
                      <a:pt x="425" y="661"/>
                      <a:pt x="425" y="667"/>
                    </a:cubicBezTo>
                    <a:cubicBezTo>
                      <a:pt x="425" y="673"/>
                      <a:pt x="422" y="680"/>
                      <a:pt x="417" y="684"/>
                    </a:cubicBezTo>
                    <a:cubicBezTo>
                      <a:pt x="381" y="720"/>
                      <a:pt x="381" y="720"/>
                      <a:pt x="381" y="720"/>
                    </a:cubicBezTo>
                    <a:cubicBezTo>
                      <a:pt x="377" y="725"/>
                      <a:pt x="370" y="728"/>
                      <a:pt x="364" y="728"/>
                    </a:cubicBezTo>
                    <a:cubicBezTo>
                      <a:pt x="358" y="728"/>
                      <a:pt x="352" y="725"/>
                      <a:pt x="347" y="720"/>
                    </a:cubicBezTo>
                    <a:cubicBezTo>
                      <a:pt x="8" y="381"/>
                      <a:pt x="8" y="381"/>
                      <a:pt x="8" y="381"/>
                    </a:cubicBezTo>
                    <a:cubicBezTo>
                      <a:pt x="3" y="376"/>
                      <a:pt x="0" y="369"/>
                      <a:pt x="0" y="364"/>
                    </a:cubicBezTo>
                    <a:cubicBezTo>
                      <a:pt x="0" y="358"/>
                      <a:pt x="3" y="351"/>
                      <a:pt x="8" y="347"/>
                    </a:cubicBezTo>
                    <a:cubicBezTo>
                      <a:pt x="347" y="7"/>
                      <a:pt x="347" y="7"/>
                      <a:pt x="347" y="7"/>
                    </a:cubicBezTo>
                    <a:cubicBezTo>
                      <a:pt x="352" y="3"/>
                      <a:pt x="358" y="0"/>
                      <a:pt x="364" y="0"/>
                    </a:cubicBezTo>
                    <a:cubicBezTo>
                      <a:pt x="370" y="0"/>
                      <a:pt x="377" y="3"/>
                      <a:pt x="381" y="7"/>
                    </a:cubicBezTo>
                    <a:cubicBezTo>
                      <a:pt x="417" y="44"/>
                      <a:pt x="417" y="44"/>
                      <a:pt x="417" y="44"/>
                    </a:cubicBezTo>
                    <a:cubicBezTo>
                      <a:pt x="422" y="48"/>
                      <a:pt x="425" y="54"/>
                      <a:pt x="425" y="60"/>
                    </a:cubicBezTo>
                    <a:cubicBezTo>
                      <a:pt x="425" y="66"/>
                      <a:pt x="422" y="73"/>
                      <a:pt x="417" y="77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9" name="Freeform 8">
                <a:hlinkClick r:id="" action="ppaction://hlinkshowjump?jump=previousslide"/>
              </p:cNvPr>
              <p:cNvSpPr>
                <a:spLocks noEditPoints="1"/>
              </p:cNvSpPr>
              <p:nvPr/>
            </p:nvSpPr>
            <p:spPr bwMode="auto">
              <a:xfrm>
                <a:off x="4328868" y="5502988"/>
                <a:ext cx="500307" cy="493774"/>
              </a:xfrm>
              <a:custGeom>
                <a:avLst/>
                <a:gdLst>
                  <a:gd name="T0" fmla="*/ 2355 w 2753"/>
                  <a:gd name="T1" fmla="*/ 114 h 2716"/>
                  <a:gd name="T2" fmla="*/ 2639 w 2753"/>
                  <a:gd name="T3" fmla="*/ 399 h 2716"/>
                  <a:gd name="T4" fmla="*/ 2639 w 2753"/>
                  <a:gd name="T5" fmla="*/ 2317 h 2716"/>
                  <a:gd name="T6" fmla="*/ 2355 w 2753"/>
                  <a:gd name="T7" fmla="*/ 2602 h 2716"/>
                  <a:gd name="T8" fmla="*/ 398 w 2753"/>
                  <a:gd name="T9" fmla="*/ 2602 h 2716"/>
                  <a:gd name="T10" fmla="*/ 113 w 2753"/>
                  <a:gd name="T11" fmla="*/ 2317 h 2716"/>
                  <a:gd name="T12" fmla="*/ 113 w 2753"/>
                  <a:gd name="T13" fmla="*/ 399 h 2716"/>
                  <a:gd name="T14" fmla="*/ 398 w 2753"/>
                  <a:gd name="T15" fmla="*/ 114 h 2716"/>
                  <a:gd name="T16" fmla="*/ 2355 w 2753"/>
                  <a:gd name="T17" fmla="*/ 114 h 2716"/>
                  <a:gd name="T18" fmla="*/ 2355 w 2753"/>
                  <a:gd name="T19" fmla="*/ 0 h 2716"/>
                  <a:gd name="T20" fmla="*/ 398 w 2753"/>
                  <a:gd name="T21" fmla="*/ 0 h 2716"/>
                  <a:gd name="T22" fmla="*/ 0 w 2753"/>
                  <a:gd name="T23" fmla="*/ 399 h 2716"/>
                  <a:gd name="T24" fmla="*/ 0 w 2753"/>
                  <a:gd name="T25" fmla="*/ 2317 h 2716"/>
                  <a:gd name="T26" fmla="*/ 398 w 2753"/>
                  <a:gd name="T27" fmla="*/ 2716 h 2716"/>
                  <a:gd name="T28" fmla="*/ 2355 w 2753"/>
                  <a:gd name="T29" fmla="*/ 2716 h 2716"/>
                  <a:gd name="T30" fmla="*/ 2753 w 2753"/>
                  <a:gd name="T31" fmla="*/ 2317 h 2716"/>
                  <a:gd name="T32" fmla="*/ 2753 w 2753"/>
                  <a:gd name="T33" fmla="*/ 399 h 2716"/>
                  <a:gd name="T34" fmla="*/ 2355 w 2753"/>
                  <a:gd name="T35" fmla="*/ 0 h 2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53" h="2716">
                    <a:moveTo>
                      <a:pt x="2355" y="114"/>
                    </a:moveTo>
                    <a:cubicBezTo>
                      <a:pt x="2512" y="114"/>
                      <a:pt x="2639" y="242"/>
                      <a:pt x="2639" y="399"/>
                    </a:cubicBezTo>
                    <a:cubicBezTo>
                      <a:pt x="2639" y="2317"/>
                      <a:pt x="2639" y="2317"/>
                      <a:pt x="2639" y="2317"/>
                    </a:cubicBezTo>
                    <a:cubicBezTo>
                      <a:pt x="2639" y="2474"/>
                      <a:pt x="2512" y="2602"/>
                      <a:pt x="2355" y="2602"/>
                    </a:cubicBezTo>
                    <a:cubicBezTo>
                      <a:pt x="398" y="2602"/>
                      <a:pt x="398" y="2602"/>
                      <a:pt x="398" y="2602"/>
                    </a:cubicBezTo>
                    <a:cubicBezTo>
                      <a:pt x="241" y="2602"/>
                      <a:pt x="113" y="2474"/>
                      <a:pt x="113" y="2317"/>
                    </a:cubicBezTo>
                    <a:cubicBezTo>
                      <a:pt x="113" y="399"/>
                      <a:pt x="113" y="399"/>
                      <a:pt x="113" y="399"/>
                    </a:cubicBezTo>
                    <a:cubicBezTo>
                      <a:pt x="113" y="242"/>
                      <a:pt x="241" y="114"/>
                      <a:pt x="398" y="114"/>
                    </a:cubicBezTo>
                    <a:cubicBezTo>
                      <a:pt x="2355" y="114"/>
                      <a:pt x="2355" y="114"/>
                      <a:pt x="2355" y="114"/>
                    </a:cubicBezTo>
                    <a:moveTo>
                      <a:pt x="2355" y="0"/>
                    </a:moveTo>
                    <a:cubicBezTo>
                      <a:pt x="398" y="0"/>
                      <a:pt x="398" y="0"/>
                      <a:pt x="398" y="0"/>
                    </a:cubicBezTo>
                    <a:cubicBezTo>
                      <a:pt x="178" y="0"/>
                      <a:pt x="0" y="179"/>
                      <a:pt x="0" y="399"/>
                    </a:cubicBezTo>
                    <a:cubicBezTo>
                      <a:pt x="0" y="2317"/>
                      <a:pt x="0" y="2317"/>
                      <a:pt x="0" y="2317"/>
                    </a:cubicBezTo>
                    <a:cubicBezTo>
                      <a:pt x="0" y="2538"/>
                      <a:pt x="178" y="2716"/>
                      <a:pt x="398" y="2716"/>
                    </a:cubicBezTo>
                    <a:cubicBezTo>
                      <a:pt x="2355" y="2716"/>
                      <a:pt x="2355" y="2716"/>
                      <a:pt x="2355" y="2716"/>
                    </a:cubicBezTo>
                    <a:cubicBezTo>
                      <a:pt x="2575" y="2716"/>
                      <a:pt x="2753" y="2538"/>
                      <a:pt x="2753" y="2317"/>
                    </a:cubicBezTo>
                    <a:cubicBezTo>
                      <a:pt x="2753" y="399"/>
                      <a:pt x="2753" y="399"/>
                      <a:pt x="2753" y="399"/>
                    </a:cubicBezTo>
                    <a:cubicBezTo>
                      <a:pt x="2753" y="179"/>
                      <a:pt x="2575" y="0"/>
                      <a:pt x="2355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id-ID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精美多彩企业组织架构图商业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dab40ff4a654efdb52cfd0ed1826f7e52e4cf3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宽屏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等线</vt:lpstr>
      <vt:lpstr>等线 Light</vt:lpstr>
      <vt:lpstr>微软雅黑</vt:lpstr>
      <vt:lpstr>Arial</vt:lpstr>
      <vt:lpstr>Calibri</vt:lpstr>
      <vt:lpstr>Calibri Light</vt:lpstr>
      <vt:lpstr>Office 主题​​</vt:lpstr>
      <vt:lpstr>2dab40ff4a654efdb52cfd0ed1826f7e52e4cf37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2016-12-01T00:58:00Z</dcterms:created>
  <dcterms:modified xsi:type="dcterms:W3CDTF">2021-01-06T00:49:19Z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