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9"/>
  </p:notesMasterIdLst>
  <p:sldIdLst>
    <p:sldId id="256" r:id="rId2"/>
    <p:sldId id="257" r:id="rId3"/>
    <p:sldId id="258" r:id="rId4"/>
    <p:sldId id="259" r:id="rId5"/>
    <p:sldId id="260" r:id="rId6"/>
    <p:sldId id="261" r:id="rId7"/>
    <p:sldId id="262" r:id="rId8"/>
    <p:sldId id="263" r:id="rId9"/>
    <p:sldId id="282" r:id="rId10"/>
    <p:sldId id="265" r:id="rId11"/>
    <p:sldId id="266" r:id="rId12"/>
    <p:sldId id="267" r:id="rId13"/>
    <p:sldId id="268" r:id="rId14"/>
    <p:sldId id="269" r:id="rId15"/>
    <p:sldId id="283" r:id="rId16"/>
    <p:sldId id="271" r:id="rId17"/>
    <p:sldId id="272" r:id="rId18"/>
    <p:sldId id="273" r:id="rId19"/>
    <p:sldId id="274" r:id="rId20"/>
    <p:sldId id="275" r:id="rId21"/>
    <p:sldId id="284" r:id="rId22"/>
    <p:sldId id="277" r:id="rId23"/>
    <p:sldId id="278" r:id="rId24"/>
    <p:sldId id="279" r:id="rId25"/>
    <p:sldId id="280" r:id="rId26"/>
    <p:sldId id="281" r:id="rId27"/>
    <p:sldId id="285" r:id="rId28"/>
  </p:sldIdLst>
  <p:sldSz cx="9144000" cy="5143500" type="screen16x9"/>
  <p:notesSz cx="6858000" cy="9144000"/>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601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6" d="100"/>
          <a:sy n="86" d="100"/>
        </p:scale>
        <p:origin x="84" y="138"/>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dPt>
            <c:idx val="0"/>
            <c:bubble3D val="0"/>
            <c:spPr>
              <a:solidFill>
                <a:srgbClr val="AC0000"/>
              </a:solidFill>
              <a:ln w="19050">
                <a:solidFill>
                  <a:schemeClr val="lt1"/>
                </a:solidFill>
              </a:ln>
              <a:effectLst/>
            </c:spPr>
            <c:extLst>
              <c:ext xmlns:c16="http://schemas.microsoft.com/office/drawing/2014/chart" uri="{C3380CC4-5D6E-409C-BE32-E72D297353CC}">
                <c16:uniqueId val="{00000001-C225-4E5F-8E41-E1615D2E61A5}"/>
              </c:ext>
            </c:extLst>
          </c:dPt>
          <c:dPt>
            <c:idx val="1"/>
            <c:bubble3D val="0"/>
            <c:spPr>
              <a:solidFill>
                <a:srgbClr val="FFAFAF"/>
              </a:solidFill>
              <a:ln w="19050">
                <a:solidFill>
                  <a:schemeClr val="lt1"/>
                </a:solidFill>
              </a:ln>
              <a:effectLst/>
            </c:spPr>
            <c:extLst>
              <c:ext xmlns:c16="http://schemas.microsoft.com/office/drawing/2014/chart" uri="{C3380CC4-5D6E-409C-BE32-E72D297353CC}">
                <c16:uniqueId val="{00000003-C225-4E5F-8E41-E1615D2E61A5}"/>
              </c:ext>
            </c:extLst>
          </c:dPt>
          <c:cat>
            <c:strRef>
              <c:f>Sheet1!$A$2:$A$3</c:f>
              <c:strCache>
                <c:ptCount val="2"/>
                <c:pt idx="0">
                  <c:v>第一季度</c:v>
                </c:pt>
                <c:pt idx="1">
                  <c:v>第二季度</c:v>
                </c:pt>
              </c:strCache>
            </c:strRef>
          </c:cat>
          <c:val>
            <c:numRef>
              <c:f>Sheet1!$B$2:$B$3</c:f>
              <c:numCache>
                <c:formatCode>General</c:formatCode>
                <c:ptCount val="2"/>
                <c:pt idx="0">
                  <c:v>7.5</c:v>
                </c:pt>
                <c:pt idx="1">
                  <c:v>2.5</c:v>
                </c:pt>
              </c:numCache>
            </c:numRef>
          </c:val>
          <c:extLst>
            <c:ext xmlns:c16="http://schemas.microsoft.com/office/drawing/2014/chart" uri="{C3380CC4-5D6E-409C-BE32-E72D297353CC}">
              <c16:uniqueId val="{00000004-C225-4E5F-8E41-E1615D2E61A5}"/>
            </c:ext>
          </c:extLst>
        </c:ser>
        <c:dLbls>
          <c:showLegendKey val="0"/>
          <c:showVal val="0"/>
          <c:showCatName val="0"/>
          <c:showSerName val="0"/>
          <c:showPercent val="0"/>
          <c:showBubbleSize val="0"/>
          <c:showLeaderLines val="1"/>
        </c:dLbls>
        <c:firstSliceAng val="0"/>
        <c:holeSize val="68"/>
      </c:doughnutChart>
      <c:spPr>
        <a:noFill/>
        <a:ln>
          <a:noFill/>
        </a:ln>
        <a:effectLst/>
      </c:spPr>
    </c:plotArea>
    <c:plotVisOnly val="1"/>
    <c:dispBlanksAs val="gap"/>
    <c:showDLblsOverMax val="0"/>
  </c:chart>
  <c:spPr>
    <a:noFill/>
    <a:ln>
      <a:noFill/>
    </a:ln>
    <a:effectLst/>
  </c:spPr>
  <c:txPr>
    <a:bodyPr/>
    <a:lstStyle/>
    <a:p>
      <a:pPr>
        <a:defRPr lang="zh-CN"/>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solidFill>
              <a:schemeClr val="tx1">
                <a:lumMod val="65000"/>
                <a:lumOff val="35000"/>
              </a:schemeClr>
            </a:solidFill>
          </c:spPr>
          <c:dPt>
            <c:idx val="0"/>
            <c:bubble3D val="0"/>
            <c:spPr>
              <a:solidFill>
                <a:srgbClr val="AC0000"/>
              </a:solidFill>
              <a:ln w="19050">
                <a:solidFill>
                  <a:schemeClr val="lt1"/>
                </a:solidFill>
              </a:ln>
              <a:effectLst/>
            </c:spPr>
            <c:extLst>
              <c:ext xmlns:c16="http://schemas.microsoft.com/office/drawing/2014/chart" uri="{C3380CC4-5D6E-409C-BE32-E72D297353CC}">
                <c16:uniqueId val="{00000001-76F3-4E8E-9348-1B3007C593D8}"/>
              </c:ext>
            </c:extLst>
          </c:dPt>
          <c:dPt>
            <c:idx val="1"/>
            <c:bubble3D val="0"/>
            <c:spPr>
              <a:solidFill>
                <a:srgbClr val="FFAFAF"/>
              </a:solidFill>
              <a:ln w="19050">
                <a:solidFill>
                  <a:schemeClr val="lt1"/>
                </a:solidFill>
              </a:ln>
              <a:effectLst/>
            </c:spPr>
            <c:extLst>
              <c:ext xmlns:c16="http://schemas.microsoft.com/office/drawing/2014/chart" uri="{C3380CC4-5D6E-409C-BE32-E72D297353CC}">
                <c16:uniqueId val="{00000003-76F3-4E8E-9348-1B3007C593D8}"/>
              </c:ext>
            </c:extLst>
          </c:dPt>
          <c:cat>
            <c:strRef>
              <c:f>Sheet1!$A$2:$A$3</c:f>
              <c:strCache>
                <c:ptCount val="2"/>
                <c:pt idx="0">
                  <c:v>第一季度</c:v>
                </c:pt>
                <c:pt idx="1">
                  <c:v>第二季度</c:v>
                </c:pt>
              </c:strCache>
            </c:strRef>
          </c:cat>
          <c:val>
            <c:numRef>
              <c:f>Sheet1!$B$2:$B$3</c:f>
              <c:numCache>
                <c:formatCode>General</c:formatCode>
                <c:ptCount val="2"/>
                <c:pt idx="0">
                  <c:v>2.5</c:v>
                </c:pt>
                <c:pt idx="1">
                  <c:v>7.5</c:v>
                </c:pt>
              </c:numCache>
            </c:numRef>
          </c:val>
          <c:extLst>
            <c:ext xmlns:c16="http://schemas.microsoft.com/office/drawing/2014/chart" uri="{C3380CC4-5D6E-409C-BE32-E72D297353CC}">
              <c16:uniqueId val="{00000004-76F3-4E8E-9348-1B3007C593D8}"/>
            </c:ext>
          </c:extLst>
        </c:ser>
        <c:dLbls>
          <c:showLegendKey val="0"/>
          <c:showVal val="0"/>
          <c:showCatName val="0"/>
          <c:showSerName val="0"/>
          <c:showPercent val="0"/>
          <c:showBubbleSize val="0"/>
          <c:showLeaderLines val="1"/>
        </c:dLbls>
        <c:firstSliceAng val="0"/>
        <c:holeSize val="68"/>
      </c:doughnutChart>
      <c:spPr>
        <a:noFill/>
        <a:ln>
          <a:noFill/>
        </a:ln>
        <a:effectLst/>
      </c:spPr>
    </c:plotArea>
    <c:plotVisOnly val="1"/>
    <c:dispBlanksAs val="gap"/>
    <c:showDLblsOverMax val="0"/>
  </c:chart>
  <c:spPr>
    <a:noFill/>
    <a:ln>
      <a:noFill/>
    </a:ln>
    <a:effectLst/>
  </c:spPr>
  <c:txPr>
    <a:bodyPr/>
    <a:lstStyle/>
    <a:p>
      <a:pPr>
        <a:defRPr lang="zh-CN"/>
      </a:pPr>
      <a:endParaRPr lang="zh-CN"/>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solidFill>
              <a:srgbClr val="00CC99"/>
            </a:solidFill>
          </c:spPr>
          <c:dPt>
            <c:idx val="0"/>
            <c:bubble3D val="0"/>
            <c:spPr>
              <a:solidFill>
                <a:srgbClr val="AC0000"/>
              </a:solidFill>
              <a:ln w="19050">
                <a:solidFill>
                  <a:schemeClr val="lt1"/>
                </a:solidFill>
              </a:ln>
              <a:effectLst/>
            </c:spPr>
            <c:extLst>
              <c:ext xmlns:c16="http://schemas.microsoft.com/office/drawing/2014/chart" uri="{C3380CC4-5D6E-409C-BE32-E72D297353CC}">
                <c16:uniqueId val="{00000001-67AB-4CEA-9464-E744C8F3F901}"/>
              </c:ext>
            </c:extLst>
          </c:dPt>
          <c:dPt>
            <c:idx val="1"/>
            <c:bubble3D val="0"/>
            <c:spPr>
              <a:solidFill>
                <a:srgbClr val="FFAFAF"/>
              </a:solidFill>
              <a:ln w="19050">
                <a:solidFill>
                  <a:schemeClr val="lt1"/>
                </a:solidFill>
              </a:ln>
              <a:effectLst/>
            </c:spPr>
            <c:extLst>
              <c:ext xmlns:c16="http://schemas.microsoft.com/office/drawing/2014/chart" uri="{C3380CC4-5D6E-409C-BE32-E72D297353CC}">
                <c16:uniqueId val="{00000003-67AB-4CEA-9464-E744C8F3F901}"/>
              </c:ext>
            </c:extLst>
          </c:dPt>
          <c:cat>
            <c:strRef>
              <c:f>Sheet1!$A$2:$A$3</c:f>
              <c:strCache>
                <c:ptCount val="2"/>
                <c:pt idx="0">
                  <c:v>第一季度</c:v>
                </c:pt>
                <c:pt idx="1">
                  <c:v>第二季度</c:v>
                </c:pt>
              </c:strCache>
            </c:strRef>
          </c:cat>
          <c:val>
            <c:numRef>
              <c:f>Sheet1!$B$2:$B$3</c:f>
              <c:numCache>
                <c:formatCode>General</c:formatCode>
                <c:ptCount val="2"/>
                <c:pt idx="0">
                  <c:v>5</c:v>
                </c:pt>
                <c:pt idx="1">
                  <c:v>5</c:v>
                </c:pt>
              </c:numCache>
            </c:numRef>
          </c:val>
          <c:extLst>
            <c:ext xmlns:c16="http://schemas.microsoft.com/office/drawing/2014/chart" uri="{C3380CC4-5D6E-409C-BE32-E72D297353CC}">
              <c16:uniqueId val="{00000004-67AB-4CEA-9464-E744C8F3F901}"/>
            </c:ext>
          </c:extLst>
        </c:ser>
        <c:dLbls>
          <c:showLegendKey val="0"/>
          <c:showVal val="0"/>
          <c:showCatName val="0"/>
          <c:showSerName val="0"/>
          <c:showPercent val="0"/>
          <c:showBubbleSize val="0"/>
          <c:showLeaderLines val="1"/>
        </c:dLbls>
        <c:firstSliceAng val="0"/>
        <c:holeSize val="68"/>
      </c:doughnutChart>
      <c:spPr>
        <a:noFill/>
        <a:ln>
          <a:noFill/>
        </a:ln>
        <a:effectLst/>
      </c:spPr>
    </c:plotArea>
    <c:plotVisOnly val="1"/>
    <c:dispBlanksAs val="gap"/>
    <c:showDLblsOverMax val="0"/>
  </c:chart>
  <c:spPr>
    <a:noFill/>
    <a:ln>
      <a:noFill/>
    </a:ln>
    <a:effectLst/>
  </c:spPr>
  <c:txPr>
    <a:bodyPr/>
    <a:lstStyle/>
    <a:p>
      <a:pPr>
        <a:defRPr lang="zh-CN"/>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B149C1-A65A-4043-B43F-A62AD954B292}"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73B01D-181C-4AEE-93F3-28A0A93D8A1C}"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816610" rtl="0" eaLnBrk="1" fontAlgn="auto" latinLnBrk="0" hangingPunct="1">
              <a:lnSpc>
                <a:spcPct val="100000"/>
              </a:lnSpc>
              <a:spcBef>
                <a:spcPts val="0"/>
              </a:spcBef>
              <a:spcAft>
                <a:spcPts val="0"/>
              </a:spcAft>
              <a:buClrTx/>
              <a:buSzTx/>
              <a:buFontTx/>
              <a:buNone/>
              <a:defRPr/>
            </a:pPr>
            <a:fld id="{C9CFA826-E658-4CB5-A9AD-3C9DEA137DE0}"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CA5E8DB0-55DC-4221-A99C-988BCD133BF3}" type="slidenum">
              <a:rPr kumimoji="0" lang="en-US" altLang="zh-CN"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t>14</a:t>
            </a:fld>
            <a:endParaRPr kumimoji="0" lang="en-US" altLang="zh-CN" sz="12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816610" rtl="0" eaLnBrk="1" fontAlgn="auto" latinLnBrk="0" hangingPunct="1">
              <a:lnSpc>
                <a:spcPct val="100000"/>
              </a:lnSpc>
              <a:spcBef>
                <a:spcPts val="0"/>
              </a:spcBef>
              <a:spcAft>
                <a:spcPts val="0"/>
              </a:spcAft>
              <a:buClrTx/>
              <a:buSzTx/>
              <a:buFontTx/>
              <a:buNone/>
              <a:defRPr/>
            </a:pPr>
            <a:fld id="{C9CFA826-E658-4CB5-A9AD-3C9DEA137DE0}"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816610" rtl="0" eaLnBrk="1" fontAlgn="auto" latinLnBrk="0" hangingPunct="1">
              <a:lnSpc>
                <a:spcPct val="100000"/>
              </a:lnSpc>
              <a:spcBef>
                <a:spcPts val="0"/>
              </a:spcBef>
              <a:spcAft>
                <a:spcPts val="0"/>
              </a:spcAft>
              <a:buClrTx/>
              <a:buSzTx/>
              <a:buFontTx/>
              <a:buNone/>
              <a:defRPr/>
            </a:pPr>
            <a:fld id="{C9CFA826-E658-4CB5-A9AD-3C9DEA137DE0}"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CA5E8DB0-55DC-4221-A99C-988BCD133BF3}" type="slidenum">
              <a:rPr kumimoji="0" lang="en-US" altLang="zh-CN"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t>18</a:t>
            </a:fld>
            <a:endParaRPr kumimoji="0" lang="en-US" altLang="zh-CN" sz="12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816610" rtl="0" eaLnBrk="1" fontAlgn="auto" latinLnBrk="0" hangingPunct="1">
              <a:lnSpc>
                <a:spcPct val="100000"/>
              </a:lnSpc>
              <a:spcBef>
                <a:spcPts val="0"/>
              </a:spcBef>
              <a:spcAft>
                <a:spcPts val="0"/>
              </a:spcAft>
              <a:buClrTx/>
              <a:buSzTx/>
              <a:buFontTx/>
              <a:buNone/>
              <a:defRPr/>
            </a:pPr>
            <a:fld id="{C9CFA826-E658-4CB5-A9AD-3C9DEA137DE0}"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816610" rtl="0" eaLnBrk="1" fontAlgn="auto" latinLnBrk="0" hangingPunct="1">
              <a:lnSpc>
                <a:spcPct val="100000"/>
              </a:lnSpc>
              <a:spcBef>
                <a:spcPts val="0"/>
              </a:spcBef>
              <a:spcAft>
                <a:spcPts val="0"/>
              </a:spcAft>
              <a:buClrTx/>
              <a:buSzTx/>
              <a:buFontTx/>
              <a:buNone/>
              <a:defRPr/>
            </a:pPr>
            <a:fld id="{C9CFA826-E658-4CB5-A9AD-3C9DEA137DE0}"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20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CA5E8DB0-55DC-4221-A99C-988BCD133BF3}" type="slidenum">
              <a:rPr kumimoji="0" lang="en-US" altLang="zh-CN"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t>22</a:t>
            </a:fld>
            <a:endParaRPr kumimoji="0" lang="en-US" altLang="zh-CN" sz="12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CA5E8DB0-55DC-4221-A99C-988BCD133BF3}" type="slidenum">
              <a:rPr kumimoji="0" lang="en-US" altLang="zh-CN"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t>23</a:t>
            </a:fld>
            <a:endParaRPr kumimoji="0" lang="en-US" altLang="zh-CN" sz="12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CA5E8DB0-55DC-4221-A99C-988BCD133BF3}" type="slidenum">
              <a:rPr kumimoji="0" lang="en-US" altLang="zh-CN"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t>24</a:t>
            </a:fld>
            <a:endParaRPr kumimoji="0" lang="en-US" altLang="zh-CN" sz="12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CA5E8DB0-55DC-4221-A99C-988BCD133BF3}" type="slidenum">
              <a:rPr kumimoji="0" lang="en-US" altLang="zh-CN"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t>25</a:t>
            </a:fld>
            <a:endParaRPr kumimoji="0" lang="en-US" altLang="zh-CN" sz="12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CA5E8DB0-55DC-4221-A99C-988BCD133BF3}" type="slidenum">
              <a:rPr kumimoji="0" lang="en-US" altLang="zh-CN"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t>5</a:t>
            </a:fld>
            <a:endParaRPr kumimoji="0" lang="en-US" altLang="zh-CN" sz="12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816610" rtl="0" eaLnBrk="1" fontAlgn="auto" latinLnBrk="0" hangingPunct="1">
              <a:lnSpc>
                <a:spcPct val="100000"/>
              </a:lnSpc>
              <a:spcBef>
                <a:spcPts val="0"/>
              </a:spcBef>
              <a:spcAft>
                <a:spcPts val="0"/>
              </a:spcAft>
              <a:buClrTx/>
              <a:buSzTx/>
              <a:buFontTx/>
              <a:buNone/>
              <a:defRPr/>
            </a:pPr>
            <a:fld id="{C9CFA826-E658-4CB5-A9AD-3C9DEA137DE0}"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26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CA5E8DB0-55DC-4221-A99C-988BCD133BF3}" type="slidenum">
              <a:rPr kumimoji="0" lang="en-US" altLang="zh-CN"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t>6</a:t>
            </a:fld>
            <a:endParaRPr kumimoji="0" lang="en-US" altLang="zh-CN" sz="12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CA5E8DB0-55DC-4221-A99C-988BCD133BF3}" type="slidenum">
              <a:rPr kumimoji="0" lang="en-US" altLang="zh-CN"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t>7</a:t>
            </a:fld>
            <a:endParaRPr kumimoji="0" lang="en-US" altLang="zh-CN" sz="12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816610" rtl="0" eaLnBrk="1" fontAlgn="auto" latinLnBrk="0" hangingPunct="1">
              <a:lnSpc>
                <a:spcPct val="100000"/>
              </a:lnSpc>
              <a:spcBef>
                <a:spcPts val="0"/>
              </a:spcBef>
              <a:spcAft>
                <a:spcPts val="0"/>
              </a:spcAft>
              <a:buClrTx/>
              <a:buSzTx/>
              <a:buFontTx/>
              <a:buNone/>
              <a:defRPr/>
            </a:pPr>
            <a:fld id="{C9CFA826-E658-4CB5-A9AD-3C9DEA137DE0}"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816610" rtl="0" eaLnBrk="1" fontAlgn="auto" latinLnBrk="0" hangingPunct="1">
              <a:lnSpc>
                <a:spcPct val="100000"/>
              </a:lnSpc>
              <a:spcBef>
                <a:spcPts val="0"/>
              </a:spcBef>
              <a:spcAft>
                <a:spcPts val="0"/>
              </a:spcAft>
              <a:buClrTx/>
              <a:buSzTx/>
              <a:buFontTx/>
              <a:buNone/>
              <a:defRPr/>
            </a:pPr>
            <a:fld id="{C9CFA826-E658-4CB5-A9AD-3C9DEA137DE0}"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CA5E8DB0-55DC-4221-A99C-988BCD133BF3}" type="slidenum">
              <a:rPr kumimoji="0" lang="en-US" altLang="zh-CN"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t>11</a:t>
            </a:fld>
            <a:endParaRPr kumimoji="0" lang="en-US" altLang="zh-CN" sz="12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816610" rtl="0" eaLnBrk="1" fontAlgn="auto" latinLnBrk="0" hangingPunct="1">
              <a:lnSpc>
                <a:spcPct val="100000"/>
              </a:lnSpc>
              <a:spcBef>
                <a:spcPts val="0"/>
              </a:spcBef>
              <a:spcAft>
                <a:spcPts val="0"/>
              </a:spcAft>
              <a:buClrTx/>
              <a:buSzTx/>
              <a:buFontTx/>
              <a:buNone/>
              <a:defRPr/>
            </a:pPr>
            <a:fld id="{C9CFA826-E658-4CB5-A9AD-3C9DEA137DE0}"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CA5E8DB0-55DC-4221-A99C-988BCD133BF3}" type="slidenum">
              <a:rPr kumimoji="0" lang="en-US" altLang="zh-CN"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t>13</a:t>
            </a:fld>
            <a:endParaRPr kumimoji="0" lang="en-US" altLang="zh-CN" sz="12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hasCustomPrompt="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p>
        </p:txBody>
      </p:sp>
      <p:sp>
        <p:nvSpPr>
          <p:cNvPr id="4" name="日期占位符 3"/>
          <p:cNvSpPr>
            <a:spLocks noGrp="1"/>
          </p:cNvSpPr>
          <p:nvPr>
            <p:ph type="dt" sz="half" idx="10"/>
          </p:nvPr>
        </p:nvSpPr>
        <p:spPr/>
        <p:txBody>
          <a:bodyPr/>
          <a:lstStyle/>
          <a:p>
            <a:fld id="{9CE5B826-6809-49B3-9B4B-177D412235B0}"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CE5B826-6809-49B3-9B4B-177D412235B0}"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3844"/>
            <a:ext cx="1971675" cy="4358879"/>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628650" y="273844"/>
            <a:ext cx="5800725" cy="435887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CE5B826-6809-49B3-9B4B-177D412235B0}"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两栏内容">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两栏内容">
    <p:spTree>
      <p:nvGrpSpPr>
        <p:cNvPr id="1" name=""/>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两栏内容">
    <p:spTree>
      <p:nvGrpSpPr>
        <p:cNvPr id="1" name=""/>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两栏内容">
    <p:spTree>
      <p:nvGrpSpPr>
        <p:cNvPr id="1" name=""/>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两栏内容">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CE5B826-6809-49B3-9B4B-177D412235B0}"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6_两栏内容">
    <p:spTree>
      <p:nvGrpSpPr>
        <p:cNvPr id="1" name=""/>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5_标题和内容">
    <p:spTree>
      <p:nvGrpSpPr>
        <p:cNvPr id="1" name=""/>
        <p:cNvGrpSpPr/>
        <p:nvPr/>
      </p:nvGrpSpPr>
      <p:grpSpPr>
        <a:xfrm>
          <a:off x="0" y="0"/>
          <a:ext cx="0" cy="0"/>
          <a:chOff x="0" y="0"/>
          <a:chExt cx="0" cy="0"/>
        </a:xfrm>
      </p:grpSpPr>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6_标题和内容">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p>
        </p:txBody>
      </p:sp>
      <p:sp>
        <p:nvSpPr>
          <p:cNvPr id="3" name="文本占位符 2"/>
          <p:cNvSpPr>
            <a:spLocks noGrp="1"/>
          </p:cNvSpPr>
          <p:nvPr>
            <p:ph type="body" idx="1" hasCustomPrompt="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9CE5B826-6809-49B3-9B4B-177D412235B0}"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6286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46291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9CE5B826-6809-49B3-9B4B-177D412235B0}"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4"/>
            <a:ext cx="7886700" cy="994172"/>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内容占位符 3"/>
          <p:cNvSpPr>
            <a:spLocks noGrp="1"/>
          </p:cNvSpPr>
          <p:nvPr>
            <p:ph sz="half" idx="2" hasCustomPrompt="1"/>
          </p:nvPr>
        </p:nvSpPr>
        <p:spPr>
          <a:xfrm>
            <a:off x="629842" y="1878806"/>
            <a:ext cx="3868340"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内容占位符 5"/>
          <p:cNvSpPr>
            <a:spLocks noGrp="1"/>
          </p:cNvSpPr>
          <p:nvPr>
            <p:ph sz="quarter" idx="4" hasCustomPrompt="1"/>
          </p:nvPr>
        </p:nvSpPr>
        <p:spPr>
          <a:xfrm>
            <a:off x="4629150" y="1878806"/>
            <a:ext cx="3887391"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9CE5B826-6809-49B3-9B4B-177D412235B0}" type="datetimeFigureOut">
              <a:rPr lang="zh-CN" altLang="en-US" smtClean="0"/>
              <a:t>2021/1/6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9CE5B826-6809-49B3-9B4B-177D412235B0}"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CE5B826-6809-49B3-9B4B-177D412235B0}"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p>
        </p:txBody>
      </p:sp>
      <p:sp>
        <p:nvSpPr>
          <p:cNvPr id="3" name="内容占位符 2"/>
          <p:cNvSpPr>
            <a:spLocks noGrp="1"/>
          </p:cNvSpPr>
          <p:nvPr>
            <p:ph idx="1" hasCustomPrompt="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日期占位符 4"/>
          <p:cNvSpPr>
            <a:spLocks noGrp="1"/>
          </p:cNvSpPr>
          <p:nvPr>
            <p:ph type="dt" sz="half" idx="10"/>
          </p:nvPr>
        </p:nvSpPr>
        <p:spPr/>
        <p:txBody>
          <a:bodyPr/>
          <a:lstStyle/>
          <a:p>
            <a:fld id="{9CE5B826-6809-49B3-9B4B-177D412235B0}"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p>
        </p:txBody>
      </p:sp>
      <p:sp>
        <p:nvSpPr>
          <p:cNvPr id="3" name="图片占位符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日期占位符 4"/>
          <p:cNvSpPr>
            <a:spLocks noGrp="1"/>
          </p:cNvSpPr>
          <p:nvPr>
            <p:ph type="dt" sz="half" idx="10"/>
          </p:nvPr>
        </p:nvSpPr>
        <p:spPr/>
        <p:txBody>
          <a:bodyPr/>
          <a:lstStyle/>
          <a:p>
            <a:fld id="{9CE5B826-6809-49B3-9B4B-177D412235B0}"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9CE5B826-6809-49B3-9B4B-177D412235B0}" type="datetimeFigureOut">
              <a:rPr lang="zh-CN" altLang="en-US" smtClean="0"/>
              <a:t>2021/1/6</a:t>
            </a:fld>
            <a:endParaRPr lang="zh-CN" altLang="en-US"/>
          </a:p>
        </p:txBody>
      </p:sp>
      <p:sp>
        <p:nvSpPr>
          <p:cNvPr id="5" name="页脚占位符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601AD0B5-09AD-499F-88BC-01FCE55CDA7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chart" Target="../charts/chart3.xml"/><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2" cstate="print">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rcRect/>
          <a:stretch>
            <a:fillRect/>
          </a:stretch>
        </p:blipFill>
        <p:spPr>
          <a:xfrm>
            <a:off x="0" y="-19050"/>
            <a:ext cx="9144000" cy="5162550"/>
          </a:xfrm>
          <a:prstGeom prst="rect">
            <a:avLst/>
          </a:prstGeom>
        </p:spPr>
      </p:pic>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076450"/>
            <a:ext cx="3546768" cy="3067050"/>
          </a:xfrm>
          <a:prstGeom prst="rect">
            <a:avLst/>
          </a:prstGeom>
        </p:spPr>
      </p:pic>
      <p:pic>
        <p:nvPicPr>
          <p:cNvPr id="5" name="图片 4"/>
          <p:cNvPicPr>
            <a:picLocks noChangeAspect="1"/>
          </p:cNvPicPr>
          <p:nvPr/>
        </p:nvPicPr>
        <p:blipFill rotWithShape="1">
          <a:blip r:embed="rId5" cstate="print">
            <a:extLst>
              <a:ext uri="{28A0092B-C50C-407E-A947-70E740481C1C}">
                <a14:useLocalDpi xmlns:a14="http://schemas.microsoft.com/office/drawing/2010/main" val="0"/>
              </a:ext>
            </a:extLst>
          </a:blip>
          <a:srcRect/>
          <a:stretch>
            <a:fillRect/>
          </a:stretch>
        </p:blipFill>
        <p:spPr>
          <a:xfrm>
            <a:off x="2733675" y="3220232"/>
            <a:ext cx="6410325" cy="1923268"/>
          </a:xfrm>
          <a:prstGeom prst="rect">
            <a:avLst/>
          </a:prstGeom>
        </p:spPr>
      </p:pic>
      <p:pic>
        <p:nvPicPr>
          <p:cNvPr id="7" name="图片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3919622" y="3220232"/>
            <a:ext cx="2023977" cy="1806924"/>
          </a:xfrm>
          <a:prstGeom prst="rect">
            <a:avLst/>
          </a:prstGeom>
        </p:spPr>
      </p:pic>
      <p:sp>
        <p:nvSpPr>
          <p:cNvPr id="8" name="文本框 7"/>
          <p:cNvSpPr txBox="1"/>
          <p:nvPr/>
        </p:nvSpPr>
        <p:spPr>
          <a:xfrm>
            <a:off x="2185770" y="1502079"/>
            <a:ext cx="4772460" cy="646331"/>
          </a:xfrm>
          <a:prstGeom prst="rect">
            <a:avLst/>
          </a:prstGeom>
          <a:noFill/>
        </p:spPr>
        <p:txBody>
          <a:bodyPr wrap="none" rtlCol="0">
            <a:spAutoFit/>
          </a:bodyPr>
          <a:lstStyle/>
          <a:p>
            <a:r>
              <a:rPr lang="zh-CN" altLang="en-US" sz="3600" b="1" dirty="0">
                <a:solidFill>
                  <a:srgbClr val="FF0000"/>
                </a:solidFill>
                <a:latin typeface="+mj-ea"/>
                <a:ea typeface="+mj-ea"/>
              </a:rPr>
              <a:t>工会工作报告</a:t>
            </a:r>
            <a:r>
              <a:rPr lang="en-US" altLang="zh-CN" sz="3600" b="1" dirty="0">
                <a:solidFill>
                  <a:srgbClr val="FF0000"/>
                </a:solidFill>
                <a:latin typeface="+mj-ea"/>
                <a:ea typeface="+mj-ea"/>
              </a:rPr>
              <a:t>PPT</a:t>
            </a:r>
            <a:r>
              <a:rPr lang="zh-CN" altLang="en-US" sz="3600" b="1" dirty="0">
                <a:solidFill>
                  <a:srgbClr val="FF0000"/>
                </a:solidFill>
                <a:latin typeface="+mj-ea"/>
                <a:ea typeface="+mj-ea"/>
              </a:rPr>
              <a:t>模板</a:t>
            </a:r>
          </a:p>
        </p:txBody>
      </p:sp>
      <p:cxnSp>
        <p:nvCxnSpPr>
          <p:cNvPr id="15" name="直接连接符 14"/>
          <p:cNvCxnSpPr/>
          <p:nvPr/>
        </p:nvCxnSpPr>
        <p:spPr>
          <a:xfrm>
            <a:off x="2171700" y="2167460"/>
            <a:ext cx="48006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pic>
        <p:nvPicPr>
          <p:cNvPr id="16" name="图片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6686515" y="440647"/>
            <a:ext cx="1911101" cy="1502133"/>
          </a:xfrm>
          <a:prstGeom prst="rect">
            <a:avLst/>
          </a:prstGeom>
        </p:spPr>
      </p:pic>
      <p:sp>
        <p:nvSpPr>
          <p:cNvPr id="17" name="文本框 16"/>
          <p:cNvSpPr txBox="1"/>
          <p:nvPr/>
        </p:nvSpPr>
        <p:spPr>
          <a:xfrm>
            <a:off x="3004103" y="1013454"/>
            <a:ext cx="3121025" cy="521970"/>
          </a:xfrm>
          <a:prstGeom prst="rect">
            <a:avLst/>
          </a:prstGeom>
          <a:noFill/>
        </p:spPr>
        <p:txBody>
          <a:bodyPr wrap="none" rtlCol="0">
            <a:spAutoFit/>
          </a:bodyPr>
          <a:lstStyle/>
          <a:p>
            <a:r>
              <a:rPr lang="en-US" altLang="zh-CN" sz="2800" dirty="0">
                <a:solidFill>
                  <a:srgbClr val="FF0000"/>
                </a:solidFill>
              </a:rPr>
              <a:t>202XPOWERPOINT</a:t>
            </a:r>
            <a:endParaRPr lang="zh-CN" altLang="en-US" sz="2800" dirty="0">
              <a:solidFill>
                <a:srgbClr val="FF0000"/>
              </a:solidFill>
            </a:endParaRPr>
          </a:p>
        </p:txBody>
      </p:sp>
      <p:sp>
        <p:nvSpPr>
          <p:cNvPr id="18" name="文本框 17"/>
          <p:cNvSpPr txBox="1"/>
          <p:nvPr/>
        </p:nvSpPr>
        <p:spPr>
          <a:xfrm>
            <a:off x="3005706" y="2321092"/>
            <a:ext cx="2541080" cy="338554"/>
          </a:xfrm>
          <a:prstGeom prst="rect">
            <a:avLst/>
          </a:prstGeom>
          <a:noFill/>
        </p:spPr>
        <p:txBody>
          <a:bodyPr wrap="none" rtlCol="0">
            <a:spAutoFit/>
          </a:bodyPr>
          <a:lstStyle/>
          <a:p>
            <a:r>
              <a:rPr lang="zh-CN" altLang="en-US" sz="1600">
                <a:solidFill>
                  <a:srgbClr val="FF0000"/>
                </a:solidFill>
              </a:rPr>
              <a:t>汇报人：</a:t>
            </a:r>
            <a:r>
              <a:rPr lang="en-US" altLang="zh-CN" sz="1600">
                <a:solidFill>
                  <a:srgbClr val="FF0000"/>
                </a:solidFill>
              </a:rPr>
              <a:t>xiazaii	</a:t>
            </a:r>
            <a:r>
              <a:rPr lang="zh-CN" altLang="en-US" sz="1600">
                <a:solidFill>
                  <a:srgbClr val="FF0000"/>
                </a:solidFill>
              </a:rPr>
              <a:t>导师：</a:t>
            </a:r>
            <a:r>
              <a:rPr lang="en-US" altLang="zh-CN" sz="1600">
                <a:solidFill>
                  <a:srgbClr val="FF0000"/>
                </a:solidFill>
              </a:rPr>
              <a:t>XXX</a:t>
            </a:r>
            <a:endParaRPr lang="zh-CN" altLang="en-US" sz="16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2"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right)">
                                      <p:cBhvr>
                                        <p:cTn id="13" dur="1000"/>
                                        <p:tgtEl>
                                          <p:spTgt spid="5"/>
                                        </p:tgtEl>
                                      </p:cBhvr>
                                    </p:animEffect>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42" presetClass="entr" presetSubtype="0"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1000"/>
                                        <p:tgtEl>
                                          <p:spTgt spid="16"/>
                                        </p:tgtEl>
                                      </p:cBhvr>
                                    </p:animEffect>
                                    <p:anim calcmode="lin" valueType="num">
                                      <p:cBhvr>
                                        <p:cTn id="24" dur="1000" fill="hold"/>
                                        <p:tgtEl>
                                          <p:spTgt spid="16"/>
                                        </p:tgtEl>
                                        <p:attrNameLst>
                                          <p:attrName>ppt_x</p:attrName>
                                        </p:attrNameLst>
                                      </p:cBhvr>
                                      <p:tavLst>
                                        <p:tav tm="0">
                                          <p:val>
                                            <p:strVal val="#ppt_x"/>
                                          </p:val>
                                        </p:tav>
                                        <p:tav tm="100000">
                                          <p:val>
                                            <p:strVal val="#ppt_x"/>
                                          </p:val>
                                        </p:tav>
                                      </p:tavLst>
                                    </p:anim>
                                    <p:anim calcmode="lin" valueType="num">
                                      <p:cBhvr>
                                        <p:cTn id="25" dur="1000" fill="hold"/>
                                        <p:tgtEl>
                                          <p:spTgt spid="16"/>
                                        </p:tgtEl>
                                        <p:attrNameLst>
                                          <p:attrName>ppt_y</p:attrName>
                                        </p:attrNameLst>
                                      </p:cBhvr>
                                      <p:tavLst>
                                        <p:tav tm="0">
                                          <p:val>
                                            <p:strVal val="#ppt_y+.1"/>
                                          </p:val>
                                        </p:tav>
                                        <p:tav tm="100000">
                                          <p:val>
                                            <p:strVal val="#ppt_y"/>
                                          </p:val>
                                        </p:tav>
                                      </p:tavLst>
                                    </p:anim>
                                  </p:childTnLst>
                                </p:cTn>
                              </p:par>
                            </p:childTnLst>
                          </p:cTn>
                        </p:par>
                        <p:par>
                          <p:cTn id="26" fill="hold">
                            <p:stCondLst>
                              <p:cond delay="4000"/>
                            </p:stCondLst>
                            <p:childTnLst>
                              <p:par>
                                <p:cTn id="27" presetID="16" presetClass="entr" presetSubtype="21"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barn(inVertical)">
                                      <p:cBhvr>
                                        <p:cTn id="29" dur="750"/>
                                        <p:tgtEl>
                                          <p:spTgt spid="17"/>
                                        </p:tgtEl>
                                      </p:cBhvr>
                                    </p:animEffect>
                                  </p:childTnLst>
                                </p:cTn>
                              </p:par>
                            </p:childTnLst>
                          </p:cTn>
                        </p:par>
                        <p:par>
                          <p:cTn id="30" fill="hold">
                            <p:stCondLst>
                              <p:cond delay="5000"/>
                            </p:stCondLst>
                            <p:childTnLst>
                              <p:par>
                                <p:cTn id="31" presetID="10" presetClass="entr" presetSubtype="0" fill="hold" grpId="0" nodeType="afterEffect">
                                  <p:stCondLst>
                                    <p:cond delay="0"/>
                                  </p:stCondLst>
                                  <p:iterate type="lt">
                                    <p:tmPct val="15000"/>
                                  </p:iterate>
                                  <p:childTnLst>
                                    <p:set>
                                      <p:cBhvr>
                                        <p:cTn id="32" dur="1" fill="hold">
                                          <p:stCondLst>
                                            <p:cond delay="0"/>
                                          </p:stCondLst>
                                        </p:cTn>
                                        <p:tgtEl>
                                          <p:spTgt spid="8"/>
                                        </p:tgtEl>
                                        <p:attrNameLst>
                                          <p:attrName>style.visibility</p:attrName>
                                        </p:attrNameLst>
                                      </p:cBhvr>
                                      <p:to>
                                        <p:strVal val="visible"/>
                                      </p:to>
                                    </p:set>
                                    <p:animEffect transition="in" filter="fade">
                                      <p:cBhvr>
                                        <p:cTn id="33" dur="500"/>
                                        <p:tgtEl>
                                          <p:spTgt spid="8"/>
                                        </p:tgtEl>
                                      </p:cBhvr>
                                    </p:animEffect>
                                  </p:childTnLst>
                                </p:cTn>
                              </p:par>
                            </p:childTnLst>
                          </p:cTn>
                        </p:par>
                        <p:par>
                          <p:cTn id="34" fill="hold">
                            <p:stCondLst>
                              <p:cond delay="5000"/>
                            </p:stCondLst>
                            <p:childTnLst>
                              <p:par>
                                <p:cTn id="35" presetID="16" presetClass="entr" presetSubtype="21"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barn(inVertical)">
                                      <p:cBhvr>
                                        <p:cTn id="37" dur="500"/>
                                        <p:tgtEl>
                                          <p:spTgt spid="15"/>
                                        </p:tgtEl>
                                      </p:cBhvr>
                                    </p:animEffect>
                                  </p:childTnLst>
                                </p:cTn>
                              </p:par>
                            </p:childTnLst>
                          </p:cTn>
                        </p:par>
                        <p:par>
                          <p:cTn id="38" fill="hold">
                            <p:stCondLst>
                              <p:cond delay="5500"/>
                            </p:stCondLst>
                            <p:childTnLst>
                              <p:par>
                                <p:cTn id="39" presetID="12" presetClass="entr" presetSubtype="1"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750"/>
                                        <p:tgtEl>
                                          <p:spTgt spid="18"/>
                                        </p:tgtEl>
                                        <p:attrNameLst>
                                          <p:attrName>ppt_y</p:attrName>
                                        </p:attrNameLst>
                                      </p:cBhvr>
                                      <p:tavLst>
                                        <p:tav tm="0">
                                          <p:val>
                                            <p:strVal val="#ppt_y-#ppt_h*1.125000"/>
                                          </p:val>
                                        </p:tav>
                                        <p:tav tm="100000">
                                          <p:val>
                                            <p:strVal val="#ppt_y"/>
                                          </p:val>
                                        </p:tav>
                                      </p:tavLst>
                                    </p:anim>
                                    <p:animEffect transition="in" filter="wipe(down)">
                                      <p:cBhvr>
                                        <p:cTn id="42" dur="75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P spid="1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114599" y="1117491"/>
            <a:ext cx="2880301" cy="3476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95" tIns="34297" rIns="68595" bIns="34297" rtlCol="0" anchor="ctr"/>
          <a:lstStyle/>
          <a:p>
            <a:pPr marL="0" marR="0" lvl="0" indent="0" algn="ctr" defTabSz="81661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点击添加小标题</a:t>
            </a:r>
          </a:p>
        </p:txBody>
      </p:sp>
      <p:sp>
        <p:nvSpPr>
          <p:cNvPr id="3" name="椭圆 2"/>
          <p:cNvSpPr/>
          <p:nvPr/>
        </p:nvSpPr>
        <p:spPr>
          <a:xfrm>
            <a:off x="1266965" y="2100096"/>
            <a:ext cx="1263742" cy="1263742"/>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16610" rtl="0" eaLnBrk="1" fontAlgn="auto" latinLnBrk="0" hangingPunct="1">
              <a:lnSpc>
                <a:spcPct val="100000"/>
              </a:lnSpc>
              <a:spcBef>
                <a:spcPts val="0"/>
              </a:spcBef>
              <a:spcAft>
                <a:spcPts val="0"/>
              </a:spcAft>
              <a:buClrTx/>
              <a:buSzTx/>
              <a:buFontTx/>
              <a:buNone/>
              <a:defRPr/>
            </a:pPr>
            <a:r>
              <a:rPr kumimoji="0" lang="en-US" altLang="zh-CN" sz="16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 </a:t>
            </a:r>
            <a:endParaRPr kumimoji="0" lang="zh-CN" altLang="en-US" sz="16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
        <p:nvSpPr>
          <p:cNvPr id="4" name="Freeform 5"/>
          <p:cNvSpPr/>
          <p:nvPr/>
        </p:nvSpPr>
        <p:spPr bwMode="auto">
          <a:xfrm>
            <a:off x="1311198" y="2865572"/>
            <a:ext cx="1175276" cy="469233"/>
          </a:xfrm>
          <a:custGeom>
            <a:avLst/>
            <a:gdLst>
              <a:gd name="T0" fmla="*/ 536 w 536"/>
              <a:gd name="T1" fmla="*/ 0 h 214"/>
              <a:gd name="T2" fmla="*/ 536 w 536"/>
              <a:gd name="T3" fmla="*/ 0 h 214"/>
              <a:gd name="T4" fmla="*/ 530 w 536"/>
              <a:gd name="T5" fmla="*/ 22 h 214"/>
              <a:gd name="T6" fmla="*/ 522 w 536"/>
              <a:gd name="T7" fmla="*/ 44 h 214"/>
              <a:gd name="T8" fmla="*/ 512 w 536"/>
              <a:gd name="T9" fmla="*/ 66 h 214"/>
              <a:gd name="T10" fmla="*/ 500 w 536"/>
              <a:gd name="T11" fmla="*/ 86 h 214"/>
              <a:gd name="T12" fmla="*/ 488 w 536"/>
              <a:gd name="T13" fmla="*/ 104 h 214"/>
              <a:gd name="T14" fmla="*/ 472 w 536"/>
              <a:gd name="T15" fmla="*/ 122 h 214"/>
              <a:gd name="T16" fmla="*/ 458 w 536"/>
              <a:gd name="T17" fmla="*/ 138 h 214"/>
              <a:gd name="T18" fmla="*/ 440 w 536"/>
              <a:gd name="T19" fmla="*/ 152 h 214"/>
              <a:gd name="T20" fmla="*/ 422 w 536"/>
              <a:gd name="T21" fmla="*/ 166 h 214"/>
              <a:gd name="T22" fmla="*/ 402 w 536"/>
              <a:gd name="T23" fmla="*/ 178 h 214"/>
              <a:gd name="T24" fmla="*/ 382 w 536"/>
              <a:gd name="T25" fmla="*/ 188 h 214"/>
              <a:gd name="T26" fmla="*/ 360 w 536"/>
              <a:gd name="T27" fmla="*/ 198 h 214"/>
              <a:gd name="T28" fmla="*/ 338 w 536"/>
              <a:gd name="T29" fmla="*/ 204 h 214"/>
              <a:gd name="T30" fmla="*/ 316 w 536"/>
              <a:gd name="T31" fmla="*/ 210 h 214"/>
              <a:gd name="T32" fmla="*/ 292 w 536"/>
              <a:gd name="T33" fmla="*/ 212 h 214"/>
              <a:gd name="T34" fmla="*/ 268 w 536"/>
              <a:gd name="T35" fmla="*/ 214 h 214"/>
              <a:gd name="T36" fmla="*/ 268 w 536"/>
              <a:gd name="T37" fmla="*/ 214 h 214"/>
              <a:gd name="T38" fmla="*/ 244 w 536"/>
              <a:gd name="T39" fmla="*/ 212 h 214"/>
              <a:gd name="T40" fmla="*/ 220 w 536"/>
              <a:gd name="T41" fmla="*/ 210 h 214"/>
              <a:gd name="T42" fmla="*/ 196 w 536"/>
              <a:gd name="T43" fmla="*/ 204 h 214"/>
              <a:gd name="T44" fmla="*/ 174 w 536"/>
              <a:gd name="T45" fmla="*/ 198 h 214"/>
              <a:gd name="T46" fmla="*/ 154 w 536"/>
              <a:gd name="T47" fmla="*/ 188 h 214"/>
              <a:gd name="T48" fmla="*/ 132 w 536"/>
              <a:gd name="T49" fmla="*/ 178 h 214"/>
              <a:gd name="T50" fmla="*/ 114 w 536"/>
              <a:gd name="T51" fmla="*/ 166 h 214"/>
              <a:gd name="T52" fmla="*/ 94 w 536"/>
              <a:gd name="T53" fmla="*/ 152 h 214"/>
              <a:gd name="T54" fmla="*/ 78 w 536"/>
              <a:gd name="T55" fmla="*/ 138 h 214"/>
              <a:gd name="T56" fmla="*/ 62 w 536"/>
              <a:gd name="T57" fmla="*/ 122 h 214"/>
              <a:gd name="T58" fmla="*/ 48 w 536"/>
              <a:gd name="T59" fmla="*/ 104 h 214"/>
              <a:gd name="T60" fmla="*/ 34 w 536"/>
              <a:gd name="T61" fmla="*/ 86 h 214"/>
              <a:gd name="T62" fmla="*/ 24 w 536"/>
              <a:gd name="T63" fmla="*/ 66 h 214"/>
              <a:gd name="T64" fmla="*/ 14 w 536"/>
              <a:gd name="T65" fmla="*/ 44 h 214"/>
              <a:gd name="T66" fmla="*/ 6 w 536"/>
              <a:gd name="T67" fmla="*/ 22 h 214"/>
              <a:gd name="T68" fmla="*/ 0 w 536"/>
              <a:gd name="T69" fmla="*/ 0 h 214"/>
              <a:gd name="T70" fmla="*/ 536 w 536"/>
              <a:gd name="T71" fmla="*/ 0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36" h="214">
                <a:moveTo>
                  <a:pt x="536" y="0"/>
                </a:moveTo>
                <a:lnTo>
                  <a:pt x="536" y="0"/>
                </a:lnTo>
                <a:lnTo>
                  <a:pt x="530" y="22"/>
                </a:lnTo>
                <a:lnTo>
                  <a:pt x="522" y="44"/>
                </a:lnTo>
                <a:lnTo>
                  <a:pt x="512" y="66"/>
                </a:lnTo>
                <a:lnTo>
                  <a:pt x="500" y="86"/>
                </a:lnTo>
                <a:lnTo>
                  <a:pt x="488" y="104"/>
                </a:lnTo>
                <a:lnTo>
                  <a:pt x="472" y="122"/>
                </a:lnTo>
                <a:lnTo>
                  <a:pt x="458" y="138"/>
                </a:lnTo>
                <a:lnTo>
                  <a:pt x="440" y="152"/>
                </a:lnTo>
                <a:lnTo>
                  <a:pt x="422" y="166"/>
                </a:lnTo>
                <a:lnTo>
                  <a:pt x="402" y="178"/>
                </a:lnTo>
                <a:lnTo>
                  <a:pt x="382" y="188"/>
                </a:lnTo>
                <a:lnTo>
                  <a:pt x="360" y="198"/>
                </a:lnTo>
                <a:lnTo>
                  <a:pt x="338" y="204"/>
                </a:lnTo>
                <a:lnTo>
                  <a:pt x="316" y="210"/>
                </a:lnTo>
                <a:lnTo>
                  <a:pt x="292" y="212"/>
                </a:lnTo>
                <a:lnTo>
                  <a:pt x="268" y="214"/>
                </a:lnTo>
                <a:lnTo>
                  <a:pt x="268" y="214"/>
                </a:lnTo>
                <a:lnTo>
                  <a:pt x="244" y="212"/>
                </a:lnTo>
                <a:lnTo>
                  <a:pt x="220" y="210"/>
                </a:lnTo>
                <a:lnTo>
                  <a:pt x="196" y="204"/>
                </a:lnTo>
                <a:lnTo>
                  <a:pt x="174" y="198"/>
                </a:lnTo>
                <a:lnTo>
                  <a:pt x="154" y="188"/>
                </a:lnTo>
                <a:lnTo>
                  <a:pt x="132" y="178"/>
                </a:lnTo>
                <a:lnTo>
                  <a:pt x="114" y="166"/>
                </a:lnTo>
                <a:lnTo>
                  <a:pt x="94" y="152"/>
                </a:lnTo>
                <a:lnTo>
                  <a:pt x="78" y="138"/>
                </a:lnTo>
                <a:lnTo>
                  <a:pt x="62" y="122"/>
                </a:lnTo>
                <a:lnTo>
                  <a:pt x="48" y="104"/>
                </a:lnTo>
                <a:lnTo>
                  <a:pt x="34" y="86"/>
                </a:lnTo>
                <a:lnTo>
                  <a:pt x="24" y="66"/>
                </a:lnTo>
                <a:lnTo>
                  <a:pt x="14" y="44"/>
                </a:lnTo>
                <a:lnTo>
                  <a:pt x="6" y="22"/>
                </a:lnTo>
                <a:lnTo>
                  <a:pt x="0" y="0"/>
                </a:lnTo>
                <a:lnTo>
                  <a:pt x="536" y="0"/>
                </a:lnTo>
                <a:close/>
              </a:path>
            </a:pathLst>
          </a:custGeom>
          <a:solidFill>
            <a:schemeClr val="accent2"/>
          </a:solidFill>
          <a:ln>
            <a:noFill/>
          </a:ln>
        </p:spPr>
        <p:txBody>
          <a:bodyPr vert="horz" wrap="square" lIns="91440" tIns="45720" rIns="91440" bIns="45720" numCol="1" anchor="t" anchorCtr="0" compatLnSpc="1"/>
          <a:lstStyle/>
          <a:p>
            <a:pPr marL="0" marR="0" lvl="0" indent="0" algn="l" defTabSz="81661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5" name="TextBox 4"/>
          <p:cNvSpPr txBox="1"/>
          <p:nvPr/>
        </p:nvSpPr>
        <p:spPr>
          <a:xfrm>
            <a:off x="1344033" y="2547301"/>
            <a:ext cx="1018227" cy="338554"/>
          </a:xfrm>
          <a:prstGeom prst="rect">
            <a:avLst/>
          </a:prstGeom>
          <a:noFill/>
        </p:spPr>
        <p:txBody>
          <a:bodyPr wrap="none" rtlCol="0">
            <a:spAutoFit/>
          </a:bodyPr>
          <a:lstStyle/>
          <a:p>
            <a:pPr marL="0" marR="0" lvl="0" indent="0" algn="l" defTabSz="81661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投入</a:t>
            </a:r>
            <a:r>
              <a:rPr kumimoji="0" lang="en-US" altLang="zh-CN" sz="16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20%</a:t>
            </a:r>
          </a:p>
        </p:txBody>
      </p:sp>
      <p:sp>
        <p:nvSpPr>
          <p:cNvPr id="6" name="椭圆 5"/>
          <p:cNvSpPr/>
          <p:nvPr/>
        </p:nvSpPr>
        <p:spPr>
          <a:xfrm>
            <a:off x="3049074" y="2100096"/>
            <a:ext cx="1263742" cy="1263742"/>
          </a:xfrm>
          <a:prstGeom prst="ellips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16610" rtl="0" eaLnBrk="1" fontAlgn="auto" latinLnBrk="0" hangingPunct="1">
              <a:lnSpc>
                <a:spcPct val="100000"/>
              </a:lnSpc>
              <a:spcBef>
                <a:spcPts val="0"/>
              </a:spcBef>
              <a:spcAft>
                <a:spcPts val="0"/>
              </a:spcAft>
              <a:buClrTx/>
              <a:buSzTx/>
              <a:buFontTx/>
              <a:buNone/>
              <a:defRPr/>
            </a:pPr>
            <a:r>
              <a:rPr kumimoji="0" lang="en-US" altLang="zh-CN" sz="16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 </a:t>
            </a:r>
            <a:endParaRPr kumimoji="0" lang="zh-CN" altLang="en-US" sz="16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
        <p:nvSpPr>
          <p:cNvPr id="7" name="Freeform 6"/>
          <p:cNvSpPr/>
          <p:nvPr/>
        </p:nvSpPr>
        <p:spPr bwMode="auto">
          <a:xfrm>
            <a:off x="3077959" y="2742780"/>
            <a:ext cx="1205973" cy="592024"/>
          </a:xfrm>
          <a:custGeom>
            <a:avLst/>
            <a:gdLst>
              <a:gd name="T0" fmla="*/ 550 w 550"/>
              <a:gd name="T1" fmla="*/ 0 h 270"/>
              <a:gd name="T2" fmla="*/ 550 w 550"/>
              <a:gd name="T3" fmla="*/ 0 h 270"/>
              <a:gd name="T4" fmla="*/ 548 w 550"/>
              <a:gd name="T5" fmla="*/ 26 h 270"/>
              <a:gd name="T6" fmla="*/ 544 w 550"/>
              <a:gd name="T7" fmla="*/ 54 h 270"/>
              <a:gd name="T8" fmla="*/ 536 w 550"/>
              <a:gd name="T9" fmla="*/ 80 h 270"/>
              <a:gd name="T10" fmla="*/ 526 w 550"/>
              <a:gd name="T11" fmla="*/ 104 h 270"/>
              <a:gd name="T12" fmla="*/ 514 w 550"/>
              <a:gd name="T13" fmla="*/ 128 h 270"/>
              <a:gd name="T14" fmla="*/ 502 w 550"/>
              <a:gd name="T15" fmla="*/ 150 h 270"/>
              <a:gd name="T16" fmla="*/ 486 w 550"/>
              <a:gd name="T17" fmla="*/ 172 h 270"/>
              <a:gd name="T18" fmla="*/ 468 w 550"/>
              <a:gd name="T19" fmla="*/ 190 h 270"/>
              <a:gd name="T20" fmla="*/ 448 w 550"/>
              <a:gd name="T21" fmla="*/ 208 h 270"/>
              <a:gd name="T22" fmla="*/ 428 w 550"/>
              <a:gd name="T23" fmla="*/ 224 h 270"/>
              <a:gd name="T24" fmla="*/ 404 w 550"/>
              <a:gd name="T25" fmla="*/ 238 h 270"/>
              <a:gd name="T26" fmla="*/ 380 w 550"/>
              <a:gd name="T27" fmla="*/ 248 h 270"/>
              <a:gd name="T28" fmla="*/ 356 w 550"/>
              <a:gd name="T29" fmla="*/ 258 h 270"/>
              <a:gd name="T30" fmla="*/ 330 w 550"/>
              <a:gd name="T31" fmla="*/ 264 h 270"/>
              <a:gd name="T32" fmla="*/ 302 w 550"/>
              <a:gd name="T33" fmla="*/ 268 h 270"/>
              <a:gd name="T34" fmla="*/ 274 w 550"/>
              <a:gd name="T35" fmla="*/ 270 h 270"/>
              <a:gd name="T36" fmla="*/ 274 w 550"/>
              <a:gd name="T37" fmla="*/ 270 h 270"/>
              <a:gd name="T38" fmla="*/ 246 w 550"/>
              <a:gd name="T39" fmla="*/ 268 h 270"/>
              <a:gd name="T40" fmla="*/ 220 w 550"/>
              <a:gd name="T41" fmla="*/ 264 h 270"/>
              <a:gd name="T42" fmla="*/ 194 w 550"/>
              <a:gd name="T43" fmla="*/ 258 h 270"/>
              <a:gd name="T44" fmla="*/ 168 w 550"/>
              <a:gd name="T45" fmla="*/ 248 h 270"/>
              <a:gd name="T46" fmla="*/ 144 w 550"/>
              <a:gd name="T47" fmla="*/ 238 h 270"/>
              <a:gd name="T48" fmla="*/ 122 w 550"/>
              <a:gd name="T49" fmla="*/ 224 h 270"/>
              <a:gd name="T50" fmla="*/ 102 w 550"/>
              <a:gd name="T51" fmla="*/ 208 h 270"/>
              <a:gd name="T52" fmla="*/ 82 w 550"/>
              <a:gd name="T53" fmla="*/ 190 h 270"/>
              <a:gd name="T54" fmla="*/ 64 w 550"/>
              <a:gd name="T55" fmla="*/ 172 h 270"/>
              <a:gd name="T56" fmla="*/ 48 w 550"/>
              <a:gd name="T57" fmla="*/ 150 h 270"/>
              <a:gd name="T58" fmla="*/ 34 w 550"/>
              <a:gd name="T59" fmla="*/ 128 h 270"/>
              <a:gd name="T60" fmla="*/ 22 w 550"/>
              <a:gd name="T61" fmla="*/ 104 h 270"/>
              <a:gd name="T62" fmla="*/ 14 w 550"/>
              <a:gd name="T63" fmla="*/ 80 h 270"/>
              <a:gd name="T64" fmla="*/ 6 w 550"/>
              <a:gd name="T65" fmla="*/ 54 h 270"/>
              <a:gd name="T66" fmla="*/ 2 w 550"/>
              <a:gd name="T67" fmla="*/ 26 h 270"/>
              <a:gd name="T68" fmla="*/ 0 w 550"/>
              <a:gd name="T69" fmla="*/ 0 h 270"/>
              <a:gd name="T70" fmla="*/ 550 w 550"/>
              <a:gd name="T71" fmla="*/ 0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0" h="270">
                <a:moveTo>
                  <a:pt x="550" y="0"/>
                </a:moveTo>
                <a:lnTo>
                  <a:pt x="550" y="0"/>
                </a:lnTo>
                <a:lnTo>
                  <a:pt x="548" y="26"/>
                </a:lnTo>
                <a:lnTo>
                  <a:pt x="544" y="54"/>
                </a:lnTo>
                <a:lnTo>
                  <a:pt x="536" y="80"/>
                </a:lnTo>
                <a:lnTo>
                  <a:pt x="526" y="104"/>
                </a:lnTo>
                <a:lnTo>
                  <a:pt x="514" y="128"/>
                </a:lnTo>
                <a:lnTo>
                  <a:pt x="502" y="150"/>
                </a:lnTo>
                <a:lnTo>
                  <a:pt x="486" y="172"/>
                </a:lnTo>
                <a:lnTo>
                  <a:pt x="468" y="190"/>
                </a:lnTo>
                <a:lnTo>
                  <a:pt x="448" y="208"/>
                </a:lnTo>
                <a:lnTo>
                  <a:pt x="428" y="224"/>
                </a:lnTo>
                <a:lnTo>
                  <a:pt x="404" y="238"/>
                </a:lnTo>
                <a:lnTo>
                  <a:pt x="380" y="248"/>
                </a:lnTo>
                <a:lnTo>
                  <a:pt x="356" y="258"/>
                </a:lnTo>
                <a:lnTo>
                  <a:pt x="330" y="264"/>
                </a:lnTo>
                <a:lnTo>
                  <a:pt x="302" y="268"/>
                </a:lnTo>
                <a:lnTo>
                  <a:pt x="274" y="270"/>
                </a:lnTo>
                <a:lnTo>
                  <a:pt x="274" y="270"/>
                </a:lnTo>
                <a:lnTo>
                  <a:pt x="246" y="268"/>
                </a:lnTo>
                <a:lnTo>
                  <a:pt x="220" y="264"/>
                </a:lnTo>
                <a:lnTo>
                  <a:pt x="194" y="258"/>
                </a:lnTo>
                <a:lnTo>
                  <a:pt x="168" y="248"/>
                </a:lnTo>
                <a:lnTo>
                  <a:pt x="144" y="238"/>
                </a:lnTo>
                <a:lnTo>
                  <a:pt x="122" y="224"/>
                </a:lnTo>
                <a:lnTo>
                  <a:pt x="102" y="208"/>
                </a:lnTo>
                <a:lnTo>
                  <a:pt x="82" y="190"/>
                </a:lnTo>
                <a:lnTo>
                  <a:pt x="64" y="172"/>
                </a:lnTo>
                <a:lnTo>
                  <a:pt x="48" y="150"/>
                </a:lnTo>
                <a:lnTo>
                  <a:pt x="34" y="128"/>
                </a:lnTo>
                <a:lnTo>
                  <a:pt x="22" y="104"/>
                </a:lnTo>
                <a:lnTo>
                  <a:pt x="14" y="80"/>
                </a:lnTo>
                <a:lnTo>
                  <a:pt x="6" y="54"/>
                </a:lnTo>
                <a:lnTo>
                  <a:pt x="2" y="26"/>
                </a:lnTo>
                <a:lnTo>
                  <a:pt x="0" y="0"/>
                </a:lnTo>
                <a:lnTo>
                  <a:pt x="550" y="0"/>
                </a:lnTo>
                <a:close/>
              </a:path>
            </a:pathLst>
          </a:custGeom>
          <a:solidFill>
            <a:schemeClr val="accent3"/>
          </a:solidFill>
          <a:ln>
            <a:noFill/>
          </a:ln>
        </p:spPr>
        <p:txBody>
          <a:bodyPr vert="horz" wrap="square" lIns="91440" tIns="45720" rIns="91440" bIns="45720" numCol="1" anchor="t" anchorCtr="0" compatLnSpc="1"/>
          <a:lstStyle/>
          <a:p>
            <a:pPr marL="0" marR="0" lvl="0" indent="0" algn="l" defTabSz="81661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8" name="TextBox 7"/>
          <p:cNvSpPr txBox="1"/>
          <p:nvPr/>
        </p:nvSpPr>
        <p:spPr>
          <a:xfrm>
            <a:off x="3149537" y="2547301"/>
            <a:ext cx="1018227" cy="338554"/>
          </a:xfrm>
          <a:prstGeom prst="rect">
            <a:avLst/>
          </a:prstGeom>
          <a:noFill/>
        </p:spPr>
        <p:txBody>
          <a:bodyPr wrap="none" rtlCol="0">
            <a:spAutoFit/>
          </a:bodyPr>
          <a:lstStyle/>
          <a:p>
            <a:pPr marL="0" marR="0" lvl="0" indent="0" algn="l" defTabSz="81661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支出</a:t>
            </a:r>
            <a:r>
              <a:rPr kumimoji="0" lang="en-US" altLang="zh-CN" sz="16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40%</a:t>
            </a:r>
          </a:p>
        </p:txBody>
      </p:sp>
      <p:sp>
        <p:nvSpPr>
          <p:cNvPr id="9" name="椭圆 8"/>
          <p:cNvSpPr/>
          <p:nvPr/>
        </p:nvSpPr>
        <p:spPr>
          <a:xfrm>
            <a:off x="4831185" y="2100096"/>
            <a:ext cx="1263742" cy="1263742"/>
          </a:xfrm>
          <a:prstGeom prst="ellipse">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16610" rtl="0" eaLnBrk="1" fontAlgn="auto" latinLnBrk="0" hangingPunct="1">
              <a:lnSpc>
                <a:spcPct val="100000"/>
              </a:lnSpc>
              <a:spcBef>
                <a:spcPts val="0"/>
              </a:spcBef>
              <a:spcAft>
                <a:spcPts val="0"/>
              </a:spcAft>
              <a:buClrTx/>
              <a:buSzTx/>
              <a:buFontTx/>
              <a:buNone/>
              <a:defRPr/>
            </a:pPr>
            <a:r>
              <a:rPr kumimoji="0" lang="en-US" altLang="zh-CN" sz="16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 </a:t>
            </a:r>
            <a:endParaRPr kumimoji="0" lang="zh-CN" altLang="en-US" sz="16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
        <p:nvSpPr>
          <p:cNvPr id="10" name="Freeform 7"/>
          <p:cNvSpPr/>
          <p:nvPr/>
        </p:nvSpPr>
        <p:spPr bwMode="auto">
          <a:xfrm>
            <a:off x="4860070" y="2571753"/>
            <a:ext cx="1205973" cy="763052"/>
          </a:xfrm>
          <a:custGeom>
            <a:avLst/>
            <a:gdLst>
              <a:gd name="T0" fmla="*/ 540 w 550"/>
              <a:gd name="T1" fmla="*/ 0 h 348"/>
              <a:gd name="T2" fmla="*/ 540 w 550"/>
              <a:gd name="T3" fmla="*/ 0 h 348"/>
              <a:gd name="T4" fmla="*/ 544 w 550"/>
              <a:gd name="T5" fmla="*/ 18 h 348"/>
              <a:gd name="T6" fmla="*/ 546 w 550"/>
              <a:gd name="T7" fmla="*/ 36 h 348"/>
              <a:gd name="T8" fmla="*/ 548 w 550"/>
              <a:gd name="T9" fmla="*/ 54 h 348"/>
              <a:gd name="T10" fmla="*/ 550 w 550"/>
              <a:gd name="T11" fmla="*/ 74 h 348"/>
              <a:gd name="T12" fmla="*/ 550 w 550"/>
              <a:gd name="T13" fmla="*/ 74 h 348"/>
              <a:gd name="T14" fmla="*/ 548 w 550"/>
              <a:gd name="T15" fmla="*/ 102 h 348"/>
              <a:gd name="T16" fmla="*/ 544 w 550"/>
              <a:gd name="T17" fmla="*/ 128 h 348"/>
              <a:gd name="T18" fmla="*/ 536 w 550"/>
              <a:gd name="T19" fmla="*/ 154 h 348"/>
              <a:gd name="T20" fmla="*/ 528 w 550"/>
              <a:gd name="T21" fmla="*/ 180 h 348"/>
              <a:gd name="T22" fmla="*/ 516 w 550"/>
              <a:gd name="T23" fmla="*/ 204 h 348"/>
              <a:gd name="T24" fmla="*/ 502 w 550"/>
              <a:gd name="T25" fmla="*/ 226 h 348"/>
              <a:gd name="T26" fmla="*/ 486 w 550"/>
              <a:gd name="T27" fmla="*/ 248 h 348"/>
              <a:gd name="T28" fmla="*/ 468 w 550"/>
              <a:gd name="T29" fmla="*/ 268 h 348"/>
              <a:gd name="T30" fmla="*/ 450 w 550"/>
              <a:gd name="T31" fmla="*/ 286 h 348"/>
              <a:gd name="T32" fmla="*/ 428 w 550"/>
              <a:gd name="T33" fmla="*/ 300 h 348"/>
              <a:gd name="T34" fmla="*/ 406 w 550"/>
              <a:gd name="T35" fmla="*/ 314 h 348"/>
              <a:gd name="T36" fmla="*/ 382 w 550"/>
              <a:gd name="T37" fmla="*/ 326 h 348"/>
              <a:gd name="T38" fmla="*/ 356 w 550"/>
              <a:gd name="T39" fmla="*/ 336 h 348"/>
              <a:gd name="T40" fmla="*/ 330 w 550"/>
              <a:gd name="T41" fmla="*/ 342 h 348"/>
              <a:gd name="T42" fmla="*/ 302 w 550"/>
              <a:gd name="T43" fmla="*/ 346 h 348"/>
              <a:gd name="T44" fmla="*/ 274 w 550"/>
              <a:gd name="T45" fmla="*/ 348 h 348"/>
              <a:gd name="T46" fmla="*/ 274 w 550"/>
              <a:gd name="T47" fmla="*/ 348 h 348"/>
              <a:gd name="T48" fmla="*/ 246 w 550"/>
              <a:gd name="T49" fmla="*/ 346 h 348"/>
              <a:gd name="T50" fmla="*/ 220 w 550"/>
              <a:gd name="T51" fmla="*/ 342 h 348"/>
              <a:gd name="T52" fmla="*/ 192 w 550"/>
              <a:gd name="T53" fmla="*/ 336 h 348"/>
              <a:gd name="T54" fmla="*/ 168 w 550"/>
              <a:gd name="T55" fmla="*/ 326 h 348"/>
              <a:gd name="T56" fmla="*/ 144 w 550"/>
              <a:gd name="T57" fmla="*/ 314 h 348"/>
              <a:gd name="T58" fmla="*/ 120 w 550"/>
              <a:gd name="T59" fmla="*/ 300 h 348"/>
              <a:gd name="T60" fmla="*/ 100 w 550"/>
              <a:gd name="T61" fmla="*/ 286 h 348"/>
              <a:gd name="T62" fmla="*/ 80 w 550"/>
              <a:gd name="T63" fmla="*/ 268 h 348"/>
              <a:gd name="T64" fmla="*/ 62 w 550"/>
              <a:gd name="T65" fmla="*/ 248 h 348"/>
              <a:gd name="T66" fmla="*/ 46 w 550"/>
              <a:gd name="T67" fmla="*/ 226 h 348"/>
              <a:gd name="T68" fmla="*/ 32 w 550"/>
              <a:gd name="T69" fmla="*/ 204 h 348"/>
              <a:gd name="T70" fmla="*/ 22 w 550"/>
              <a:gd name="T71" fmla="*/ 180 h 348"/>
              <a:gd name="T72" fmla="*/ 12 w 550"/>
              <a:gd name="T73" fmla="*/ 154 h 348"/>
              <a:gd name="T74" fmla="*/ 6 w 550"/>
              <a:gd name="T75" fmla="*/ 128 h 348"/>
              <a:gd name="T76" fmla="*/ 2 w 550"/>
              <a:gd name="T77" fmla="*/ 102 h 348"/>
              <a:gd name="T78" fmla="*/ 0 w 550"/>
              <a:gd name="T79" fmla="*/ 74 h 348"/>
              <a:gd name="T80" fmla="*/ 0 w 550"/>
              <a:gd name="T81" fmla="*/ 74 h 348"/>
              <a:gd name="T82" fmla="*/ 0 w 550"/>
              <a:gd name="T83" fmla="*/ 54 h 348"/>
              <a:gd name="T84" fmla="*/ 2 w 550"/>
              <a:gd name="T85" fmla="*/ 36 h 348"/>
              <a:gd name="T86" fmla="*/ 6 w 550"/>
              <a:gd name="T87" fmla="*/ 18 h 348"/>
              <a:gd name="T88" fmla="*/ 10 w 550"/>
              <a:gd name="T89" fmla="*/ 0 h 348"/>
              <a:gd name="T90" fmla="*/ 540 w 550"/>
              <a:gd name="T91" fmla="*/ 0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50" h="348">
                <a:moveTo>
                  <a:pt x="540" y="0"/>
                </a:moveTo>
                <a:lnTo>
                  <a:pt x="540" y="0"/>
                </a:lnTo>
                <a:lnTo>
                  <a:pt x="544" y="18"/>
                </a:lnTo>
                <a:lnTo>
                  <a:pt x="546" y="36"/>
                </a:lnTo>
                <a:lnTo>
                  <a:pt x="548" y="54"/>
                </a:lnTo>
                <a:lnTo>
                  <a:pt x="550" y="74"/>
                </a:lnTo>
                <a:lnTo>
                  <a:pt x="550" y="74"/>
                </a:lnTo>
                <a:lnTo>
                  <a:pt x="548" y="102"/>
                </a:lnTo>
                <a:lnTo>
                  <a:pt x="544" y="128"/>
                </a:lnTo>
                <a:lnTo>
                  <a:pt x="536" y="154"/>
                </a:lnTo>
                <a:lnTo>
                  <a:pt x="528" y="180"/>
                </a:lnTo>
                <a:lnTo>
                  <a:pt x="516" y="204"/>
                </a:lnTo>
                <a:lnTo>
                  <a:pt x="502" y="226"/>
                </a:lnTo>
                <a:lnTo>
                  <a:pt x="486" y="248"/>
                </a:lnTo>
                <a:lnTo>
                  <a:pt x="468" y="268"/>
                </a:lnTo>
                <a:lnTo>
                  <a:pt x="450" y="286"/>
                </a:lnTo>
                <a:lnTo>
                  <a:pt x="428" y="300"/>
                </a:lnTo>
                <a:lnTo>
                  <a:pt x="406" y="314"/>
                </a:lnTo>
                <a:lnTo>
                  <a:pt x="382" y="326"/>
                </a:lnTo>
                <a:lnTo>
                  <a:pt x="356" y="336"/>
                </a:lnTo>
                <a:lnTo>
                  <a:pt x="330" y="342"/>
                </a:lnTo>
                <a:lnTo>
                  <a:pt x="302" y="346"/>
                </a:lnTo>
                <a:lnTo>
                  <a:pt x="274" y="348"/>
                </a:lnTo>
                <a:lnTo>
                  <a:pt x="274" y="348"/>
                </a:lnTo>
                <a:lnTo>
                  <a:pt x="246" y="346"/>
                </a:lnTo>
                <a:lnTo>
                  <a:pt x="220" y="342"/>
                </a:lnTo>
                <a:lnTo>
                  <a:pt x="192" y="336"/>
                </a:lnTo>
                <a:lnTo>
                  <a:pt x="168" y="326"/>
                </a:lnTo>
                <a:lnTo>
                  <a:pt x="144" y="314"/>
                </a:lnTo>
                <a:lnTo>
                  <a:pt x="120" y="300"/>
                </a:lnTo>
                <a:lnTo>
                  <a:pt x="100" y="286"/>
                </a:lnTo>
                <a:lnTo>
                  <a:pt x="80" y="268"/>
                </a:lnTo>
                <a:lnTo>
                  <a:pt x="62" y="248"/>
                </a:lnTo>
                <a:lnTo>
                  <a:pt x="46" y="226"/>
                </a:lnTo>
                <a:lnTo>
                  <a:pt x="32" y="204"/>
                </a:lnTo>
                <a:lnTo>
                  <a:pt x="22" y="180"/>
                </a:lnTo>
                <a:lnTo>
                  <a:pt x="12" y="154"/>
                </a:lnTo>
                <a:lnTo>
                  <a:pt x="6" y="128"/>
                </a:lnTo>
                <a:lnTo>
                  <a:pt x="2" y="102"/>
                </a:lnTo>
                <a:lnTo>
                  <a:pt x="0" y="74"/>
                </a:lnTo>
                <a:lnTo>
                  <a:pt x="0" y="74"/>
                </a:lnTo>
                <a:lnTo>
                  <a:pt x="0" y="54"/>
                </a:lnTo>
                <a:lnTo>
                  <a:pt x="2" y="36"/>
                </a:lnTo>
                <a:lnTo>
                  <a:pt x="6" y="18"/>
                </a:lnTo>
                <a:lnTo>
                  <a:pt x="10" y="0"/>
                </a:lnTo>
                <a:lnTo>
                  <a:pt x="540" y="0"/>
                </a:lnTo>
                <a:close/>
              </a:path>
            </a:pathLst>
          </a:custGeom>
          <a:solidFill>
            <a:schemeClr val="accent4"/>
          </a:solidFill>
          <a:ln>
            <a:noFill/>
          </a:ln>
        </p:spPr>
        <p:txBody>
          <a:bodyPr vert="horz" wrap="square" lIns="91440" tIns="45720" rIns="91440" bIns="45720" numCol="1" anchor="t" anchorCtr="0" compatLnSpc="1"/>
          <a:lstStyle/>
          <a:p>
            <a:pPr marL="0" marR="0" lvl="0" indent="0" algn="l" defTabSz="81661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1" name="TextBox 10"/>
          <p:cNvSpPr txBox="1"/>
          <p:nvPr/>
        </p:nvSpPr>
        <p:spPr>
          <a:xfrm>
            <a:off x="4914344" y="2547301"/>
            <a:ext cx="1018227" cy="338554"/>
          </a:xfrm>
          <a:prstGeom prst="rect">
            <a:avLst/>
          </a:prstGeom>
          <a:noFill/>
        </p:spPr>
        <p:txBody>
          <a:bodyPr wrap="none" rtlCol="0">
            <a:spAutoFit/>
          </a:bodyPr>
          <a:lstStyle/>
          <a:p>
            <a:pPr marL="0" marR="0" lvl="0" indent="0" algn="l" defTabSz="81661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利润</a:t>
            </a:r>
            <a:r>
              <a:rPr kumimoji="0" lang="en-US" altLang="zh-CN" sz="16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60%</a:t>
            </a:r>
          </a:p>
        </p:txBody>
      </p:sp>
      <p:sp>
        <p:nvSpPr>
          <p:cNvPr id="12" name="椭圆 11"/>
          <p:cNvSpPr/>
          <p:nvPr/>
        </p:nvSpPr>
        <p:spPr>
          <a:xfrm>
            <a:off x="6613296" y="2100096"/>
            <a:ext cx="1263742" cy="1263742"/>
          </a:xfrm>
          <a:prstGeom prst="ellipse">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16610" rtl="0" eaLnBrk="1" fontAlgn="auto" latinLnBrk="0" hangingPunct="1">
              <a:lnSpc>
                <a:spcPct val="100000"/>
              </a:lnSpc>
              <a:spcBef>
                <a:spcPts val="0"/>
              </a:spcBef>
              <a:spcAft>
                <a:spcPts val="0"/>
              </a:spcAft>
              <a:buClrTx/>
              <a:buSzTx/>
              <a:buFontTx/>
              <a:buNone/>
              <a:defRPr/>
            </a:pPr>
            <a:r>
              <a:rPr kumimoji="0" lang="en-US" altLang="zh-CN" sz="16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 </a:t>
            </a:r>
            <a:endParaRPr kumimoji="0" lang="zh-CN" altLang="en-US" sz="16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
        <p:nvSpPr>
          <p:cNvPr id="13" name="Freeform 8"/>
          <p:cNvSpPr/>
          <p:nvPr/>
        </p:nvSpPr>
        <p:spPr bwMode="auto">
          <a:xfrm>
            <a:off x="6642182" y="2334942"/>
            <a:ext cx="1205973" cy="999862"/>
          </a:xfrm>
          <a:custGeom>
            <a:avLst/>
            <a:gdLst>
              <a:gd name="T0" fmla="*/ 482 w 550"/>
              <a:gd name="T1" fmla="*/ 0 h 456"/>
              <a:gd name="T2" fmla="*/ 482 w 550"/>
              <a:gd name="T3" fmla="*/ 0 h 456"/>
              <a:gd name="T4" fmla="*/ 496 w 550"/>
              <a:gd name="T5" fmla="*/ 18 h 456"/>
              <a:gd name="T6" fmla="*/ 510 w 550"/>
              <a:gd name="T7" fmla="*/ 38 h 456"/>
              <a:gd name="T8" fmla="*/ 522 w 550"/>
              <a:gd name="T9" fmla="*/ 60 h 456"/>
              <a:gd name="T10" fmla="*/ 532 w 550"/>
              <a:gd name="T11" fmla="*/ 82 h 456"/>
              <a:gd name="T12" fmla="*/ 540 w 550"/>
              <a:gd name="T13" fmla="*/ 106 h 456"/>
              <a:gd name="T14" fmla="*/ 546 w 550"/>
              <a:gd name="T15" fmla="*/ 130 h 456"/>
              <a:gd name="T16" fmla="*/ 550 w 550"/>
              <a:gd name="T17" fmla="*/ 156 h 456"/>
              <a:gd name="T18" fmla="*/ 550 w 550"/>
              <a:gd name="T19" fmla="*/ 182 h 456"/>
              <a:gd name="T20" fmla="*/ 550 w 550"/>
              <a:gd name="T21" fmla="*/ 182 h 456"/>
              <a:gd name="T22" fmla="*/ 548 w 550"/>
              <a:gd name="T23" fmla="*/ 210 h 456"/>
              <a:gd name="T24" fmla="*/ 544 w 550"/>
              <a:gd name="T25" fmla="*/ 236 h 456"/>
              <a:gd name="T26" fmla="*/ 538 w 550"/>
              <a:gd name="T27" fmla="*/ 262 h 456"/>
              <a:gd name="T28" fmla="*/ 528 w 550"/>
              <a:gd name="T29" fmla="*/ 288 h 456"/>
              <a:gd name="T30" fmla="*/ 518 w 550"/>
              <a:gd name="T31" fmla="*/ 312 h 456"/>
              <a:gd name="T32" fmla="*/ 504 w 550"/>
              <a:gd name="T33" fmla="*/ 334 h 456"/>
              <a:gd name="T34" fmla="*/ 488 w 550"/>
              <a:gd name="T35" fmla="*/ 356 h 456"/>
              <a:gd name="T36" fmla="*/ 470 w 550"/>
              <a:gd name="T37" fmla="*/ 376 h 456"/>
              <a:gd name="T38" fmla="*/ 450 w 550"/>
              <a:gd name="T39" fmla="*/ 394 h 456"/>
              <a:gd name="T40" fmla="*/ 430 w 550"/>
              <a:gd name="T41" fmla="*/ 408 h 456"/>
              <a:gd name="T42" fmla="*/ 406 w 550"/>
              <a:gd name="T43" fmla="*/ 422 h 456"/>
              <a:gd name="T44" fmla="*/ 382 w 550"/>
              <a:gd name="T45" fmla="*/ 434 h 456"/>
              <a:gd name="T46" fmla="*/ 358 w 550"/>
              <a:gd name="T47" fmla="*/ 444 h 456"/>
              <a:gd name="T48" fmla="*/ 330 w 550"/>
              <a:gd name="T49" fmla="*/ 450 h 456"/>
              <a:gd name="T50" fmla="*/ 304 w 550"/>
              <a:gd name="T51" fmla="*/ 454 h 456"/>
              <a:gd name="T52" fmla="*/ 276 w 550"/>
              <a:gd name="T53" fmla="*/ 456 h 456"/>
              <a:gd name="T54" fmla="*/ 276 w 550"/>
              <a:gd name="T55" fmla="*/ 456 h 456"/>
              <a:gd name="T56" fmla="*/ 248 w 550"/>
              <a:gd name="T57" fmla="*/ 454 h 456"/>
              <a:gd name="T58" fmla="*/ 220 w 550"/>
              <a:gd name="T59" fmla="*/ 450 h 456"/>
              <a:gd name="T60" fmla="*/ 194 w 550"/>
              <a:gd name="T61" fmla="*/ 444 h 456"/>
              <a:gd name="T62" fmla="*/ 168 w 550"/>
              <a:gd name="T63" fmla="*/ 434 h 456"/>
              <a:gd name="T64" fmla="*/ 144 w 550"/>
              <a:gd name="T65" fmla="*/ 422 h 456"/>
              <a:gd name="T66" fmla="*/ 122 w 550"/>
              <a:gd name="T67" fmla="*/ 408 h 456"/>
              <a:gd name="T68" fmla="*/ 100 w 550"/>
              <a:gd name="T69" fmla="*/ 394 h 456"/>
              <a:gd name="T70" fmla="*/ 82 w 550"/>
              <a:gd name="T71" fmla="*/ 376 h 456"/>
              <a:gd name="T72" fmla="*/ 64 w 550"/>
              <a:gd name="T73" fmla="*/ 356 h 456"/>
              <a:gd name="T74" fmla="*/ 48 w 550"/>
              <a:gd name="T75" fmla="*/ 334 h 456"/>
              <a:gd name="T76" fmla="*/ 34 w 550"/>
              <a:gd name="T77" fmla="*/ 312 h 456"/>
              <a:gd name="T78" fmla="*/ 22 w 550"/>
              <a:gd name="T79" fmla="*/ 288 h 456"/>
              <a:gd name="T80" fmla="*/ 14 w 550"/>
              <a:gd name="T81" fmla="*/ 262 h 456"/>
              <a:gd name="T82" fmla="*/ 6 w 550"/>
              <a:gd name="T83" fmla="*/ 236 h 456"/>
              <a:gd name="T84" fmla="*/ 2 w 550"/>
              <a:gd name="T85" fmla="*/ 210 h 456"/>
              <a:gd name="T86" fmla="*/ 0 w 550"/>
              <a:gd name="T87" fmla="*/ 182 h 456"/>
              <a:gd name="T88" fmla="*/ 0 w 550"/>
              <a:gd name="T89" fmla="*/ 182 h 456"/>
              <a:gd name="T90" fmla="*/ 2 w 550"/>
              <a:gd name="T91" fmla="*/ 156 h 456"/>
              <a:gd name="T92" fmla="*/ 6 w 550"/>
              <a:gd name="T93" fmla="*/ 130 h 456"/>
              <a:gd name="T94" fmla="*/ 12 w 550"/>
              <a:gd name="T95" fmla="*/ 106 h 456"/>
              <a:gd name="T96" fmla="*/ 20 w 550"/>
              <a:gd name="T97" fmla="*/ 82 h 456"/>
              <a:gd name="T98" fmla="*/ 30 w 550"/>
              <a:gd name="T99" fmla="*/ 60 h 456"/>
              <a:gd name="T100" fmla="*/ 40 w 550"/>
              <a:gd name="T101" fmla="*/ 38 h 456"/>
              <a:gd name="T102" fmla="*/ 54 w 550"/>
              <a:gd name="T103" fmla="*/ 18 h 456"/>
              <a:gd name="T104" fmla="*/ 70 w 550"/>
              <a:gd name="T105" fmla="*/ 0 h 456"/>
              <a:gd name="T106" fmla="*/ 482 w 550"/>
              <a:gd name="T10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50" h="456">
                <a:moveTo>
                  <a:pt x="482" y="0"/>
                </a:moveTo>
                <a:lnTo>
                  <a:pt x="482" y="0"/>
                </a:lnTo>
                <a:lnTo>
                  <a:pt x="496" y="18"/>
                </a:lnTo>
                <a:lnTo>
                  <a:pt x="510" y="38"/>
                </a:lnTo>
                <a:lnTo>
                  <a:pt x="522" y="60"/>
                </a:lnTo>
                <a:lnTo>
                  <a:pt x="532" y="82"/>
                </a:lnTo>
                <a:lnTo>
                  <a:pt x="540" y="106"/>
                </a:lnTo>
                <a:lnTo>
                  <a:pt x="546" y="130"/>
                </a:lnTo>
                <a:lnTo>
                  <a:pt x="550" y="156"/>
                </a:lnTo>
                <a:lnTo>
                  <a:pt x="550" y="182"/>
                </a:lnTo>
                <a:lnTo>
                  <a:pt x="550" y="182"/>
                </a:lnTo>
                <a:lnTo>
                  <a:pt x="548" y="210"/>
                </a:lnTo>
                <a:lnTo>
                  <a:pt x="544" y="236"/>
                </a:lnTo>
                <a:lnTo>
                  <a:pt x="538" y="262"/>
                </a:lnTo>
                <a:lnTo>
                  <a:pt x="528" y="288"/>
                </a:lnTo>
                <a:lnTo>
                  <a:pt x="518" y="312"/>
                </a:lnTo>
                <a:lnTo>
                  <a:pt x="504" y="334"/>
                </a:lnTo>
                <a:lnTo>
                  <a:pt x="488" y="356"/>
                </a:lnTo>
                <a:lnTo>
                  <a:pt x="470" y="376"/>
                </a:lnTo>
                <a:lnTo>
                  <a:pt x="450" y="394"/>
                </a:lnTo>
                <a:lnTo>
                  <a:pt x="430" y="408"/>
                </a:lnTo>
                <a:lnTo>
                  <a:pt x="406" y="422"/>
                </a:lnTo>
                <a:lnTo>
                  <a:pt x="382" y="434"/>
                </a:lnTo>
                <a:lnTo>
                  <a:pt x="358" y="444"/>
                </a:lnTo>
                <a:lnTo>
                  <a:pt x="330" y="450"/>
                </a:lnTo>
                <a:lnTo>
                  <a:pt x="304" y="454"/>
                </a:lnTo>
                <a:lnTo>
                  <a:pt x="276" y="456"/>
                </a:lnTo>
                <a:lnTo>
                  <a:pt x="276" y="456"/>
                </a:lnTo>
                <a:lnTo>
                  <a:pt x="248" y="454"/>
                </a:lnTo>
                <a:lnTo>
                  <a:pt x="220" y="450"/>
                </a:lnTo>
                <a:lnTo>
                  <a:pt x="194" y="444"/>
                </a:lnTo>
                <a:lnTo>
                  <a:pt x="168" y="434"/>
                </a:lnTo>
                <a:lnTo>
                  <a:pt x="144" y="422"/>
                </a:lnTo>
                <a:lnTo>
                  <a:pt x="122" y="408"/>
                </a:lnTo>
                <a:lnTo>
                  <a:pt x="100" y="394"/>
                </a:lnTo>
                <a:lnTo>
                  <a:pt x="82" y="376"/>
                </a:lnTo>
                <a:lnTo>
                  <a:pt x="64" y="356"/>
                </a:lnTo>
                <a:lnTo>
                  <a:pt x="48" y="334"/>
                </a:lnTo>
                <a:lnTo>
                  <a:pt x="34" y="312"/>
                </a:lnTo>
                <a:lnTo>
                  <a:pt x="22" y="288"/>
                </a:lnTo>
                <a:lnTo>
                  <a:pt x="14" y="262"/>
                </a:lnTo>
                <a:lnTo>
                  <a:pt x="6" y="236"/>
                </a:lnTo>
                <a:lnTo>
                  <a:pt x="2" y="210"/>
                </a:lnTo>
                <a:lnTo>
                  <a:pt x="0" y="182"/>
                </a:lnTo>
                <a:lnTo>
                  <a:pt x="0" y="182"/>
                </a:lnTo>
                <a:lnTo>
                  <a:pt x="2" y="156"/>
                </a:lnTo>
                <a:lnTo>
                  <a:pt x="6" y="130"/>
                </a:lnTo>
                <a:lnTo>
                  <a:pt x="12" y="106"/>
                </a:lnTo>
                <a:lnTo>
                  <a:pt x="20" y="82"/>
                </a:lnTo>
                <a:lnTo>
                  <a:pt x="30" y="60"/>
                </a:lnTo>
                <a:lnTo>
                  <a:pt x="40" y="38"/>
                </a:lnTo>
                <a:lnTo>
                  <a:pt x="54" y="18"/>
                </a:lnTo>
                <a:lnTo>
                  <a:pt x="70" y="0"/>
                </a:lnTo>
                <a:lnTo>
                  <a:pt x="482" y="0"/>
                </a:lnTo>
                <a:close/>
              </a:path>
            </a:pathLst>
          </a:custGeom>
          <a:solidFill>
            <a:schemeClr val="accent5"/>
          </a:solidFill>
          <a:ln>
            <a:noFill/>
          </a:ln>
        </p:spPr>
        <p:txBody>
          <a:bodyPr vert="horz" wrap="square" lIns="91440" tIns="45720" rIns="91440" bIns="45720" numCol="1" anchor="t" anchorCtr="0" compatLnSpc="1"/>
          <a:lstStyle/>
          <a:p>
            <a:pPr marL="0" marR="0" lvl="0" indent="0" algn="l" defTabSz="81661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4" name="TextBox 13"/>
          <p:cNvSpPr txBox="1"/>
          <p:nvPr/>
        </p:nvSpPr>
        <p:spPr>
          <a:xfrm>
            <a:off x="6710459" y="2547301"/>
            <a:ext cx="1018227" cy="338554"/>
          </a:xfrm>
          <a:prstGeom prst="rect">
            <a:avLst/>
          </a:prstGeom>
          <a:noFill/>
        </p:spPr>
        <p:txBody>
          <a:bodyPr wrap="none" rtlCol="0">
            <a:spAutoFit/>
          </a:bodyPr>
          <a:lstStyle/>
          <a:p>
            <a:pPr marL="0" marR="0" lvl="0" indent="0" algn="l" defTabSz="81661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完成</a:t>
            </a:r>
            <a:r>
              <a:rPr kumimoji="0" lang="en-US" altLang="zh-CN" sz="16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80%</a:t>
            </a:r>
          </a:p>
        </p:txBody>
      </p:sp>
      <p:grpSp>
        <p:nvGrpSpPr>
          <p:cNvPr id="15" name="组合 14"/>
          <p:cNvGrpSpPr/>
          <p:nvPr/>
        </p:nvGrpSpPr>
        <p:grpSpPr>
          <a:xfrm>
            <a:off x="811134" y="3548944"/>
            <a:ext cx="2121132" cy="678991"/>
            <a:chOff x="794684" y="3476935"/>
            <a:chExt cx="2121132" cy="678991"/>
          </a:xfrm>
        </p:grpSpPr>
        <p:sp>
          <p:nvSpPr>
            <p:cNvPr id="16" name="Text Placeholder 2"/>
            <p:cNvSpPr txBox="1"/>
            <p:nvPr/>
          </p:nvSpPr>
          <p:spPr bwMode="auto">
            <a:xfrm>
              <a:off x="1093404" y="3476935"/>
              <a:ext cx="1523692" cy="268421"/>
            </a:xfrm>
            <a:prstGeom prst="rect">
              <a:avLst/>
            </a:prstGeom>
            <a:noFill/>
            <a:ln>
              <a:noFill/>
            </a:ln>
          </p:spPr>
          <p:txBody>
            <a:bodyPr/>
            <a:lstStyle>
              <a:lvl1pPr>
                <a:defRPr>
                  <a:solidFill>
                    <a:schemeClr val="tx1"/>
                  </a:solidFill>
                  <a:latin typeface="Open Sans" charset="0"/>
                  <a:ea typeface="MS PGothic" panose="020B0600070205080204" pitchFamily="34" charset="-128"/>
                </a:defRPr>
              </a:lvl1pPr>
              <a:lvl2pPr marL="742950" indent="-285750">
                <a:defRPr>
                  <a:solidFill>
                    <a:schemeClr val="tx1"/>
                  </a:solidFill>
                  <a:latin typeface="Open Sans" charset="0"/>
                  <a:ea typeface="MS PGothic" panose="020B0600070205080204" pitchFamily="34" charset="-128"/>
                </a:defRPr>
              </a:lvl2pPr>
              <a:lvl3pPr marL="1143000" indent="-228600">
                <a:defRPr>
                  <a:solidFill>
                    <a:schemeClr val="tx1"/>
                  </a:solidFill>
                  <a:latin typeface="Open Sans" charset="0"/>
                  <a:ea typeface="MS PGothic" panose="020B0600070205080204" pitchFamily="34" charset="-128"/>
                </a:defRPr>
              </a:lvl3pPr>
              <a:lvl4pPr marL="1600200" indent="-228600">
                <a:defRPr>
                  <a:solidFill>
                    <a:schemeClr val="tx1"/>
                  </a:solidFill>
                  <a:latin typeface="Open Sans" charset="0"/>
                  <a:ea typeface="MS PGothic" panose="020B0600070205080204" pitchFamily="34" charset="-128"/>
                </a:defRPr>
              </a:lvl4pPr>
              <a:lvl5pPr marL="2057400" indent="-228600">
                <a:defRPr>
                  <a:solidFill>
                    <a:schemeClr val="tx1"/>
                  </a:solidFill>
                  <a:latin typeface="Open Sans" charset="0"/>
                  <a:ea typeface="MS PGothic" panose="020B0600070205080204" pitchFamily="34" charset="-128"/>
                </a:defRPr>
              </a:lvl5pPr>
              <a:lvl6pPr marL="2514600" indent="-228600" fontAlgn="base">
                <a:spcBef>
                  <a:spcPct val="0"/>
                </a:spcBef>
                <a:spcAft>
                  <a:spcPct val="0"/>
                </a:spcAft>
                <a:defRPr>
                  <a:solidFill>
                    <a:schemeClr val="tx1"/>
                  </a:solidFill>
                  <a:latin typeface="Open Sans" charset="0"/>
                  <a:ea typeface="MS PGothic" panose="020B0600070205080204" pitchFamily="34" charset="-128"/>
                </a:defRPr>
              </a:lvl6pPr>
              <a:lvl7pPr marL="2971800" indent="-228600" fontAlgn="base">
                <a:spcBef>
                  <a:spcPct val="0"/>
                </a:spcBef>
                <a:spcAft>
                  <a:spcPct val="0"/>
                </a:spcAft>
                <a:defRPr>
                  <a:solidFill>
                    <a:schemeClr val="tx1"/>
                  </a:solidFill>
                  <a:latin typeface="Open Sans" charset="0"/>
                  <a:ea typeface="MS PGothic" panose="020B0600070205080204" pitchFamily="34" charset="-128"/>
                </a:defRPr>
              </a:lvl7pPr>
              <a:lvl8pPr marL="3429000" indent="-228600" fontAlgn="base">
                <a:spcBef>
                  <a:spcPct val="0"/>
                </a:spcBef>
                <a:spcAft>
                  <a:spcPct val="0"/>
                </a:spcAft>
                <a:defRPr>
                  <a:solidFill>
                    <a:schemeClr val="tx1"/>
                  </a:solidFill>
                  <a:latin typeface="Open Sans" charset="0"/>
                  <a:ea typeface="MS PGothic" panose="020B0600070205080204" pitchFamily="34" charset="-128"/>
                </a:defRPr>
              </a:lvl8pPr>
              <a:lvl9pPr marL="3886200" indent="-228600" fontAlgn="base">
                <a:spcBef>
                  <a:spcPct val="0"/>
                </a:spcBef>
                <a:spcAft>
                  <a:spcPct val="0"/>
                </a:spcAft>
                <a:defRPr>
                  <a:solidFill>
                    <a:schemeClr val="tx1"/>
                  </a:solidFill>
                  <a:latin typeface="Open Sans" charset="0"/>
                  <a:ea typeface="MS PGothic" panose="020B0600070205080204" pitchFamily="34" charset="-128"/>
                </a:defRPr>
              </a:lvl9pPr>
            </a:lstStyle>
            <a:p>
              <a:pPr marL="0" marR="0" lvl="0" indent="0" algn="ctr" defTabSz="816610" rtl="0" eaLnBrk="1" fontAlgn="auto" latinLnBrk="0" hangingPunct="1">
                <a:lnSpc>
                  <a:spcPct val="100000"/>
                </a:lnSpc>
                <a:spcBef>
                  <a:spcPts val="0"/>
                </a:spcBef>
                <a:spcAft>
                  <a:spcPts val="0"/>
                </a:spcAft>
                <a:buClr>
                  <a:srgbClr val="C00000"/>
                </a:buClr>
                <a:buSzPct val="80000"/>
                <a:buFontTx/>
                <a:buNone/>
                <a:defRPr/>
              </a:pPr>
              <a:r>
                <a:rPr kumimoji="0" lang="zh-CN" altLang="en-US" sz="1500" b="1"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添加会议主题</a:t>
              </a:r>
              <a:endParaRPr kumimoji="0" lang="en-AU" sz="1500" b="1"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p:txBody>
        </p:sp>
        <p:sp>
          <p:nvSpPr>
            <p:cNvPr id="17" name="Text Placeholder 2"/>
            <p:cNvSpPr txBox="1"/>
            <p:nvPr/>
          </p:nvSpPr>
          <p:spPr bwMode="auto">
            <a:xfrm>
              <a:off x="794684" y="3734008"/>
              <a:ext cx="2121132" cy="421918"/>
            </a:xfrm>
            <a:prstGeom prst="rect">
              <a:avLst/>
            </a:prstGeom>
            <a:noFill/>
            <a:ln>
              <a:noFill/>
            </a:ln>
          </p:spPr>
          <p:txBody>
            <a:bodyPr/>
            <a:lstStyle>
              <a:lvl1pPr>
                <a:defRPr>
                  <a:solidFill>
                    <a:schemeClr val="tx1"/>
                  </a:solidFill>
                  <a:latin typeface="Open Sans" charset="0"/>
                  <a:ea typeface="MS PGothic" panose="020B0600070205080204" pitchFamily="34" charset="-128"/>
                </a:defRPr>
              </a:lvl1pPr>
              <a:lvl2pPr marL="742950" indent="-285750">
                <a:defRPr>
                  <a:solidFill>
                    <a:schemeClr val="tx1"/>
                  </a:solidFill>
                  <a:latin typeface="Open Sans" charset="0"/>
                  <a:ea typeface="MS PGothic" panose="020B0600070205080204" pitchFamily="34" charset="-128"/>
                </a:defRPr>
              </a:lvl2pPr>
              <a:lvl3pPr marL="1143000" indent="-228600">
                <a:defRPr>
                  <a:solidFill>
                    <a:schemeClr val="tx1"/>
                  </a:solidFill>
                  <a:latin typeface="Open Sans" charset="0"/>
                  <a:ea typeface="MS PGothic" panose="020B0600070205080204" pitchFamily="34" charset="-128"/>
                </a:defRPr>
              </a:lvl3pPr>
              <a:lvl4pPr marL="1600200" indent="-228600">
                <a:defRPr>
                  <a:solidFill>
                    <a:schemeClr val="tx1"/>
                  </a:solidFill>
                  <a:latin typeface="Open Sans" charset="0"/>
                  <a:ea typeface="MS PGothic" panose="020B0600070205080204" pitchFamily="34" charset="-128"/>
                </a:defRPr>
              </a:lvl4pPr>
              <a:lvl5pPr marL="2057400" indent="-228600">
                <a:defRPr>
                  <a:solidFill>
                    <a:schemeClr val="tx1"/>
                  </a:solidFill>
                  <a:latin typeface="Open Sans" charset="0"/>
                  <a:ea typeface="MS PGothic" panose="020B0600070205080204" pitchFamily="34" charset="-128"/>
                </a:defRPr>
              </a:lvl5pPr>
              <a:lvl6pPr marL="2514600" indent="-228600" fontAlgn="base">
                <a:spcBef>
                  <a:spcPct val="0"/>
                </a:spcBef>
                <a:spcAft>
                  <a:spcPct val="0"/>
                </a:spcAft>
                <a:defRPr>
                  <a:solidFill>
                    <a:schemeClr val="tx1"/>
                  </a:solidFill>
                  <a:latin typeface="Open Sans" charset="0"/>
                  <a:ea typeface="MS PGothic" panose="020B0600070205080204" pitchFamily="34" charset="-128"/>
                </a:defRPr>
              </a:lvl6pPr>
              <a:lvl7pPr marL="2971800" indent="-228600" fontAlgn="base">
                <a:spcBef>
                  <a:spcPct val="0"/>
                </a:spcBef>
                <a:spcAft>
                  <a:spcPct val="0"/>
                </a:spcAft>
                <a:defRPr>
                  <a:solidFill>
                    <a:schemeClr val="tx1"/>
                  </a:solidFill>
                  <a:latin typeface="Open Sans" charset="0"/>
                  <a:ea typeface="MS PGothic" panose="020B0600070205080204" pitchFamily="34" charset="-128"/>
                </a:defRPr>
              </a:lvl7pPr>
              <a:lvl8pPr marL="3429000" indent="-228600" fontAlgn="base">
                <a:spcBef>
                  <a:spcPct val="0"/>
                </a:spcBef>
                <a:spcAft>
                  <a:spcPct val="0"/>
                </a:spcAft>
                <a:defRPr>
                  <a:solidFill>
                    <a:schemeClr val="tx1"/>
                  </a:solidFill>
                  <a:latin typeface="Open Sans" charset="0"/>
                  <a:ea typeface="MS PGothic" panose="020B0600070205080204" pitchFamily="34" charset="-128"/>
                </a:defRPr>
              </a:lvl8pPr>
              <a:lvl9pPr marL="3886200" indent="-228600" fontAlgn="base">
                <a:spcBef>
                  <a:spcPct val="0"/>
                </a:spcBef>
                <a:spcAft>
                  <a:spcPct val="0"/>
                </a:spcAft>
                <a:defRPr>
                  <a:solidFill>
                    <a:schemeClr val="tx1"/>
                  </a:solidFill>
                  <a:latin typeface="Open Sans" charset="0"/>
                  <a:ea typeface="MS PGothic" panose="020B0600070205080204" pitchFamily="34" charset="-128"/>
                </a:defRPr>
              </a:lvl9pPr>
            </a:lstStyle>
            <a:p>
              <a:pPr marL="0" marR="0" lvl="0" indent="0" algn="ctr" defTabSz="816610" rtl="0" eaLnBrk="1" fontAlgn="auto" latinLnBrk="0" hangingPunct="1">
                <a:lnSpc>
                  <a:spcPct val="100000"/>
                </a:lnSpc>
                <a:spcBef>
                  <a:spcPts val="0"/>
                </a:spcBef>
                <a:spcAft>
                  <a:spcPts val="0"/>
                </a:spcAft>
                <a:buClrTx/>
                <a:buSzTx/>
                <a:buFontTx/>
                <a:buNone/>
                <a:defRPr/>
              </a:pPr>
              <a:r>
                <a:rPr kumimoji="0" lang="zh-CN" altLang="en-US" sz="11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点击输入简要文字内容文字</a:t>
              </a:r>
              <a:endParaRPr kumimoji="0" lang="en-US" altLang="zh-CN" sz="11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a:p>
              <a:pPr marL="0" marR="0" lvl="0" indent="0" algn="ctr" defTabSz="816610" rtl="0" eaLnBrk="1" fontAlgn="auto" latinLnBrk="0" hangingPunct="1">
                <a:lnSpc>
                  <a:spcPct val="100000"/>
                </a:lnSpc>
                <a:spcBef>
                  <a:spcPts val="0"/>
                </a:spcBef>
                <a:spcAft>
                  <a:spcPts val="0"/>
                </a:spcAft>
                <a:buClrTx/>
                <a:buSzTx/>
                <a:buFontTx/>
                <a:buNone/>
                <a:defRPr/>
              </a:pPr>
              <a:r>
                <a:rPr kumimoji="0" lang="zh-CN" altLang="en-US" sz="11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内容需概括精炼不用多</a:t>
              </a:r>
              <a:endParaRPr kumimoji="0" lang="en-US" altLang="zh-CN" sz="11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a:p>
              <a:pPr marL="0" marR="0" lvl="0" indent="0" algn="ctr" defTabSz="816610" rtl="0" eaLnBrk="1" fontAlgn="auto" latinLnBrk="0" hangingPunct="1">
                <a:lnSpc>
                  <a:spcPct val="100000"/>
                </a:lnSpc>
                <a:spcBef>
                  <a:spcPts val="0"/>
                </a:spcBef>
                <a:spcAft>
                  <a:spcPts val="0"/>
                </a:spcAft>
                <a:buClrTx/>
                <a:buSzTx/>
                <a:buFontTx/>
                <a:buNone/>
                <a:defRPr/>
              </a:pPr>
              <a:r>
                <a:rPr kumimoji="0" lang="zh-CN" altLang="en-US" sz="11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余的文字修饰</a:t>
              </a:r>
              <a:endParaRPr kumimoji="0" lang="en-US" altLang="zh-CN" sz="11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p:txBody>
        </p:sp>
      </p:grpSp>
      <p:grpSp>
        <p:nvGrpSpPr>
          <p:cNvPr id="18" name="组合 17"/>
          <p:cNvGrpSpPr/>
          <p:nvPr/>
        </p:nvGrpSpPr>
        <p:grpSpPr>
          <a:xfrm>
            <a:off x="2611334" y="3548944"/>
            <a:ext cx="2121132" cy="678991"/>
            <a:chOff x="2627784" y="3476935"/>
            <a:chExt cx="2121132" cy="678991"/>
          </a:xfrm>
        </p:grpSpPr>
        <p:sp>
          <p:nvSpPr>
            <p:cNvPr id="19" name="Text Placeholder 2"/>
            <p:cNvSpPr txBox="1"/>
            <p:nvPr/>
          </p:nvSpPr>
          <p:spPr bwMode="auto">
            <a:xfrm>
              <a:off x="2926504" y="3476935"/>
              <a:ext cx="1523692" cy="268421"/>
            </a:xfrm>
            <a:prstGeom prst="rect">
              <a:avLst/>
            </a:prstGeom>
            <a:noFill/>
            <a:ln>
              <a:noFill/>
            </a:ln>
          </p:spPr>
          <p:txBody>
            <a:bodyPr/>
            <a:lstStyle>
              <a:lvl1pPr>
                <a:defRPr>
                  <a:solidFill>
                    <a:schemeClr val="tx1"/>
                  </a:solidFill>
                  <a:latin typeface="Open Sans" charset="0"/>
                  <a:ea typeface="MS PGothic" panose="020B0600070205080204" pitchFamily="34" charset="-128"/>
                </a:defRPr>
              </a:lvl1pPr>
              <a:lvl2pPr marL="742950" indent="-285750">
                <a:defRPr>
                  <a:solidFill>
                    <a:schemeClr val="tx1"/>
                  </a:solidFill>
                  <a:latin typeface="Open Sans" charset="0"/>
                  <a:ea typeface="MS PGothic" panose="020B0600070205080204" pitchFamily="34" charset="-128"/>
                </a:defRPr>
              </a:lvl2pPr>
              <a:lvl3pPr marL="1143000" indent="-228600">
                <a:defRPr>
                  <a:solidFill>
                    <a:schemeClr val="tx1"/>
                  </a:solidFill>
                  <a:latin typeface="Open Sans" charset="0"/>
                  <a:ea typeface="MS PGothic" panose="020B0600070205080204" pitchFamily="34" charset="-128"/>
                </a:defRPr>
              </a:lvl3pPr>
              <a:lvl4pPr marL="1600200" indent="-228600">
                <a:defRPr>
                  <a:solidFill>
                    <a:schemeClr val="tx1"/>
                  </a:solidFill>
                  <a:latin typeface="Open Sans" charset="0"/>
                  <a:ea typeface="MS PGothic" panose="020B0600070205080204" pitchFamily="34" charset="-128"/>
                </a:defRPr>
              </a:lvl4pPr>
              <a:lvl5pPr marL="2057400" indent="-228600">
                <a:defRPr>
                  <a:solidFill>
                    <a:schemeClr val="tx1"/>
                  </a:solidFill>
                  <a:latin typeface="Open Sans" charset="0"/>
                  <a:ea typeface="MS PGothic" panose="020B0600070205080204" pitchFamily="34" charset="-128"/>
                </a:defRPr>
              </a:lvl5pPr>
              <a:lvl6pPr marL="2514600" indent="-228600" fontAlgn="base">
                <a:spcBef>
                  <a:spcPct val="0"/>
                </a:spcBef>
                <a:spcAft>
                  <a:spcPct val="0"/>
                </a:spcAft>
                <a:defRPr>
                  <a:solidFill>
                    <a:schemeClr val="tx1"/>
                  </a:solidFill>
                  <a:latin typeface="Open Sans" charset="0"/>
                  <a:ea typeface="MS PGothic" panose="020B0600070205080204" pitchFamily="34" charset="-128"/>
                </a:defRPr>
              </a:lvl6pPr>
              <a:lvl7pPr marL="2971800" indent="-228600" fontAlgn="base">
                <a:spcBef>
                  <a:spcPct val="0"/>
                </a:spcBef>
                <a:spcAft>
                  <a:spcPct val="0"/>
                </a:spcAft>
                <a:defRPr>
                  <a:solidFill>
                    <a:schemeClr val="tx1"/>
                  </a:solidFill>
                  <a:latin typeface="Open Sans" charset="0"/>
                  <a:ea typeface="MS PGothic" panose="020B0600070205080204" pitchFamily="34" charset="-128"/>
                </a:defRPr>
              </a:lvl7pPr>
              <a:lvl8pPr marL="3429000" indent="-228600" fontAlgn="base">
                <a:spcBef>
                  <a:spcPct val="0"/>
                </a:spcBef>
                <a:spcAft>
                  <a:spcPct val="0"/>
                </a:spcAft>
                <a:defRPr>
                  <a:solidFill>
                    <a:schemeClr val="tx1"/>
                  </a:solidFill>
                  <a:latin typeface="Open Sans" charset="0"/>
                  <a:ea typeface="MS PGothic" panose="020B0600070205080204" pitchFamily="34" charset="-128"/>
                </a:defRPr>
              </a:lvl8pPr>
              <a:lvl9pPr marL="3886200" indent="-228600" fontAlgn="base">
                <a:spcBef>
                  <a:spcPct val="0"/>
                </a:spcBef>
                <a:spcAft>
                  <a:spcPct val="0"/>
                </a:spcAft>
                <a:defRPr>
                  <a:solidFill>
                    <a:schemeClr val="tx1"/>
                  </a:solidFill>
                  <a:latin typeface="Open Sans" charset="0"/>
                  <a:ea typeface="MS PGothic" panose="020B0600070205080204" pitchFamily="34" charset="-128"/>
                </a:defRPr>
              </a:lvl9pPr>
            </a:lstStyle>
            <a:p>
              <a:pPr marL="0" marR="0" lvl="0" indent="0" algn="ctr" defTabSz="816610" rtl="0" eaLnBrk="1" fontAlgn="auto" latinLnBrk="0" hangingPunct="1">
                <a:lnSpc>
                  <a:spcPct val="100000"/>
                </a:lnSpc>
                <a:spcBef>
                  <a:spcPts val="0"/>
                </a:spcBef>
                <a:spcAft>
                  <a:spcPts val="0"/>
                </a:spcAft>
                <a:buClr>
                  <a:srgbClr val="C00000"/>
                </a:buClr>
                <a:buSzPct val="80000"/>
                <a:buFontTx/>
                <a:buNone/>
                <a:defRPr/>
              </a:pPr>
              <a:r>
                <a:rPr kumimoji="0" lang="zh-CN" altLang="en-US" sz="1500" b="1"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添加会议主题</a:t>
              </a:r>
              <a:endParaRPr kumimoji="0" lang="en-AU" sz="1500" b="1"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p:txBody>
        </p:sp>
        <p:sp>
          <p:nvSpPr>
            <p:cNvPr id="20" name="Text Placeholder 2"/>
            <p:cNvSpPr txBox="1"/>
            <p:nvPr/>
          </p:nvSpPr>
          <p:spPr bwMode="auto">
            <a:xfrm>
              <a:off x="2627784" y="3734008"/>
              <a:ext cx="2121132" cy="421918"/>
            </a:xfrm>
            <a:prstGeom prst="rect">
              <a:avLst/>
            </a:prstGeom>
            <a:noFill/>
            <a:ln>
              <a:noFill/>
            </a:ln>
          </p:spPr>
          <p:txBody>
            <a:bodyPr/>
            <a:lstStyle>
              <a:lvl1pPr>
                <a:defRPr>
                  <a:solidFill>
                    <a:schemeClr val="tx1"/>
                  </a:solidFill>
                  <a:latin typeface="Open Sans" charset="0"/>
                  <a:ea typeface="MS PGothic" panose="020B0600070205080204" pitchFamily="34" charset="-128"/>
                </a:defRPr>
              </a:lvl1pPr>
              <a:lvl2pPr marL="742950" indent="-285750">
                <a:defRPr>
                  <a:solidFill>
                    <a:schemeClr val="tx1"/>
                  </a:solidFill>
                  <a:latin typeface="Open Sans" charset="0"/>
                  <a:ea typeface="MS PGothic" panose="020B0600070205080204" pitchFamily="34" charset="-128"/>
                </a:defRPr>
              </a:lvl2pPr>
              <a:lvl3pPr marL="1143000" indent="-228600">
                <a:defRPr>
                  <a:solidFill>
                    <a:schemeClr val="tx1"/>
                  </a:solidFill>
                  <a:latin typeface="Open Sans" charset="0"/>
                  <a:ea typeface="MS PGothic" panose="020B0600070205080204" pitchFamily="34" charset="-128"/>
                </a:defRPr>
              </a:lvl3pPr>
              <a:lvl4pPr marL="1600200" indent="-228600">
                <a:defRPr>
                  <a:solidFill>
                    <a:schemeClr val="tx1"/>
                  </a:solidFill>
                  <a:latin typeface="Open Sans" charset="0"/>
                  <a:ea typeface="MS PGothic" panose="020B0600070205080204" pitchFamily="34" charset="-128"/>
                </a:defRPr>
              </a:lvl4pPr>
              <a:lvl5pPr marL="2057400" indent="-228600">
                <a:defRPr>
                  <a:solidFill>
                    <a:schemeClr val="tx1"/>
                  </a:solidFill>
                  <a:latin typeface="Open Sans" charset="0"/>
                  <a:ea typeface="MS PGothic" panose="020B0600070205080204" pitchFamily="34" charset="-128"/>
                </a:defRPr>
              </a:lvl5pPr>
              <a:lvl6pPr marL="2514600" indent="-228600" fontAlgn="base">
                <a:spcBef>
                  <a:spcPct val="0"/>
                </a:spcBef>
                <a:spcAft>
                  <a:spcPct val="0"/>
                </a:spcAft>
                <a:defRPr>
                  <a:solidFill>
                    <a:schemeClr val="tx1"/>
                  </a:solidFill>
                  <a:latin typeface="Open Sans" charset="0"/>
                  <a:ea typeface="MS PGothic" panose="020B0600070205080204" pitchFamily="34" charset="-128"/>
                </a:defRPr>
              </a:lvl6pPr>
              <a:lvl7pPr marL="2971800" indent="-228600" fontAlgn="base">
                <a:spcBef>
                  <a:spcPct val="0"/>
                </a:spcBef>
                <a:spcAft>
                  <a:spcPct val="0"/>
                </a:spcAft>
                <a:defRPr>
                  <a:solidFill>
                    <a:schemeClr val="tx1"/>
                  </a:solidFill>
                  <a:latin typeface="Open Sans" charset="0"/>
                  <a:ea typeface="MS PGothic" panose="020B0600070205080204" pitchFamily="34" charset="-128"/>
                </a:defRPr>
              </a:lvl7pPr>
              <a:lvl8pPr marL="3429000" indent="-228600" fontAlgn="base">
                <a:spcBef>
                  <a:spcPct val="0"/>
                </a:spcBef>
                <a:spcAft>
                  <a:spcPct val="0"/>
                </a:spcAft>
                <a:defRPr>
                  <a:solidFill>
                    <a:schemeClr val="tx1"/>
                  </a:solidFill>
                  <a:latin typeface="Open Sans" charset="0"/>
                  <a:ea typeface="MS PGothic" panose="020B0600070205080204" pitchFamily="34" charset="-128"/>
                </a:defRPr>
              </a:lvl8pPr>
              <a:lvl9pPr marL="3886200" indent="-228600" fontAlgn="base">
                <a:spcBef>
                  <a:spcPct val="0"/>
                </a:spcBef>
                <a:spcAft>
                  <a:spcPct val="0"/>
                </a:spcAft>
                <a:defRPr>
                  <a:solidFill>
                    <a:schemeClr val="tx1"/>
                  </a:solidFill>
                  <a:latin typeface="Open Sans" charset="0"/>
                  <a:ea typeface="MS PGothic" panose="020B0600070205080204" pitchFamily="34" charset="-128"/>
                </a:defRPr>
              </a:lvl9pPr>
            </a:lstStyle>
            <a:p>
              <a:pPr marL="0" marR="0" lvl="0" indent="0" algn="ctr" defTabSz="816610" rtl="0" eaLnBrk="1" fontAlgn="auto" latinLnBrk="0" hangingPunct="1">
                <a:lnSpc>
                  <a:spcPct val="100000"/>
                </a:lnSpc>
                <a:spcBef>
                  <a:spcPts val="0"/>
                </a:spcBef>
                <a:spcAft>
                  <a:spcPts val="0"/>
                </a:spcAft>
                <a:buClrTx/>
                <a:buSzTx/>
                <a:buFontTx/>
                <a:buNone/>
                <a:defRPr/>
              </a:pPr>
              <a:r>
                <a:rPr kumimoji="0" lang="zh-CN" altLang="en-US" sz="11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点击输入简要文字内容文字</a:t>
              </a:r>
              <a:endParaRPr kumimoji="0" lang="en-US" altLang="zh-CN" sz="11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a:p>
              <a:pPr marL="0" marR="0" lvl="0" indent="0" algn="ctr" defTabSz="816610" rtl="0" eaLnBrk="1" fontAlgn="auto" latinLnBrk="0" hangingPunct="1">
                <a:lnSpc>
                  <a:spcPct val="100000"/>
                </a:lnSpc>
                <a:spcBef>
                  <a:spcPts val="0"/>
                </a:spcBef>
                <a:spcAft>
                  <a:spcPts val="0"/>
                </a:spcAft>
                <a:buClrTx/>
                <a:buSzTx/>
                <a:buFontTx/>
                <a:buNone/>
                <a:defRPr/>
              </a:pPr>
              <a:r>
                <a:rPr kumimoji="0" lang="zh-CN" altLang="en-US" sz="11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内容需概括精炼不用多</a:t>
              </a:r>
              <a:endParaRPr kumimoji="0" lang="en-US" altLang="zh-CN" sz="11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a:p>
              <a:pPr marL="0" marR="0" lvl="0" indent="0" algn="ctr" defTabSz="816610" rtl="0" eaLnBrk="1" fontAlgn="auto" latinLnBrk="0" hangingPunct="1">
                <a:lnSpc>
                  <a:spcPct val="100000"/>
                </a:lnSpc>
                <a:spcBef>
                  <a:spcPts val="0"/>
                </a:spcBef>
                <a:spcAft>
                  <a:spcPts val="0"/>
                </a:spcAft>
                <a:buClrTx/>
                <a:buSzTx/>
                <a:buFontTx/>
                <a:buNone/>
                <a:defRPr/>
              </a:pPr>
              <a:r>
                <a:rPr kumimoji="0" lang="zh-CN" altLang="en-US" sz="11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余的文字修饰</a:t>
              </a:r>
              <a:endParaRPr kumimoji="0" lang="en-US" altLang="zh-CN" sz="11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p:txBody>
        </p:sp>
      </p:grpSp>
      <p:grpSp>
        <p:nvGrpSpPr>
          <p:cNvPr id="21" name="组合 20"/>
          <p:cNvGrpSpPr/>
          <p:nvPr/>
        </p:nvGrpSpPr>
        <p:grpSpPr>
          <a:xfrm>
            <a:off x="4411534" y="3548944"/>
            <a:ext cx="2121132" cy="678991"/>
            <a:chOff x="4427984" y="3476935"/>
            <a:chExt cx="2121132" cy="678991"/>
          </a:xfrm>
        </p:grpSpPr>
        <p:sp>
          <p:nvSpPr>
            <p:cNvPr id="22" name="Text Placeholder 2"/>
            <p:cNvSpPr txBox="1"/>
            <p:nvPr/>
          </p:nvSpPr>
          <p:spPr bwMode="auto">
            <a:xfrm>
              <a:off x="4726704" y="3476935"/>
              <a:ext cx="1523692" cy="268421"/>
            </a:xfrm>
            <a:prstGeom prst="rect">
              <a:avLst/>
            </a:prstGeom>
            <a:noFill/>
            <a:ln>
              <a:noFill/>
            </a:ln>
          </p:spPr>
          <p:txBody>
            <a:bodyPr/>
            <a:lstStyle>
              <a:lvl1pPr>
                <a:defRPr>
                  <a:solidFill>
                    <a:schemeClr val="tx1"/>
                  </a:solidFill>
                  <a:latin typeface="Open Sans" charset="0"/>
                  <a:ea typeface="MS PGothic" panose="020B0600070205080204" pitchFamily="34" charset="-128"/>
                </a:defRPr>
              </a:lvl1pPr>
              <a:lvl2pPr marL="742950" indent="-285750">
                <a:defRPr>
                  <a:solidFill>
                    <a:schemeClr val="tx1"/>
                  </a:solidFill>
                  <a:latin typeface="Open Sans" charset="0"/>
                  <a:ea typeface="MS PGothic" panose="020B0600070205080204" pitchFamily="34" charset="-128"/>
                </a:defRPr>
              </a:lvl2pPr>
              <a:lvl3pPr marL="1143000" indent="-228600">
                <a:defRPr>
                  <a:solidFill>
                    <a:schemeClr val="tx1"/>
                  </a:solidFill>
                  <a:latin typeface="Open Sans" charset="0"/>
                  <a:ea typeface="MS PGothic" panose="020B0600070205080204" pitchFamily="34" charset="-128"/>
                </a:defRPr>
              </a:lvl3pPr>
              <a:lvl4pPr marL="1600200" indent="-228600">
                <a:defRPr>
                  <a:solidFill>
                    <a:schemeClr val="tx1"/>
                  </a:solidFill>
                  <a:latin typeface="Open Sans" charset="0"/>
                  <a:ea typeface="MS PGothic" panose="020B0600070205080204" pitchFamily="34" charset="-128"/>
                </a:defRPr>
              </a:lvl4pPr>
              <a:lvl5pPr marL="2057400" indent="-228600">
                <a:defRPr>
                  <a:solidFill>
                    <a:schemeClr val="tx1"/>
                  </a:solidFill>
                  <a:latin typeface="Open Sans" charset="0"/>
                  <a:ea typeface="MS PGothic" panose="020B0600070205080204" pitchFamily="34" charset="-128"/>
                </a:defRPr>
              </a:lvl5pPr>
              <a:lvl6pPr marL="2514600" indent="-228600" fontAlgn="base">
                <a:spcBef>
                  <a:spcPct val="0"/>
                </a:spcBef>
                <a:spcAft>
                  <a:spcPct val="0"/>
                </a:spcAft>
                <a:defRPr>
                  <a:solidFill>
                    <a:schemeClr val="tx1"/>
                  </a:solidFill>
                  <a:latin typeface="Open Sans" charset="0"/>
                  <a:ea typeface="MS PGothic" panose="020B0600070205080204" pitchFamily="34" charset="-128"/>
                </a:defRPr>
              </a:lvl6pPr>
              <a:lvl7pPr marL="2971800" indent="-228600" fontAlgn="base">
                <a:spcBef>
                  <a:spcPct val="0"/>
                </a:spcBef>
                <a:spcAft>
                  <a:spcPct val="0"/>
                </a:spcAft>
                <a:defRPr>
                  <a:solidFill>
                    <a:schemeClr val="tx1"/>
                  </a:solidFill>
                  <a:latin typeface="Open Sans" charset="0"/>
                  <a:ea typeface="MS PGothic" panose="020B0600070205080204" pitchFamily="34" charset="-128"/>
                </a:defRPr>
              </a:lvl7pPr>
              <a:lvl8pPr marL="3429000" indent="-228600" fontAlgn="base">
                <a:spcBef>
                  <a:spcPct val="0"/>
                </a:spcBef>
                <a:spcAft>
                  <a:spcPct val="0"/>
                </a:spcAft>
                <a:defRPr>
                  <a:solidFill>
                    <a:schemeClr val="tx1"/>
                  </a:solidFill>
                  <a:latin typeface="Open Sans" charset="0"/>
                  <a:ea typeface="MS PGothic" panose="020B0600070205080204" pitchFamily="34" charset="-128"/>
                </a:defRPr>
              </a:lvl8pPr>
              <a:lvl9pPr marL="3886200" indent="-228600" fontAlgn="base">
                <a:spcBef>
                  <a:spcPct val="0"/>
                </a:spcBef>
                <a:spcAft>
                  <a:spcPct val="0"/>
                </a:spcAft>
                <a:defRPr>
                  <a:solidFill>
                    <a:schemeClr val="tx1"/>
                  </a:solidFill>
                  <a:latin typeface="Open Sans" charset="0"/>
                  <a:ea typeface="MS PGothic" panose="020B0600070205080204" pitchFamily="34" charset="-128"/>
                </a:defRPr>
              </a:lvl9pPr>
            </a:lstStyle>
            <a:p>
              <a:pPr marL="0" marR="0" lvl="0" indent="0" algn="ctr" defTabSz="816610" rtl="0" eaLnBrk="1" fontAlgn="auto" latinLnBrk="0" hangingPunct="1">
                <a:lnSpc>
                  <a:spcPct val="100000"/>
                </a:lnSpc>
                <a:spcBef>
                  <a:spcPts val="0"/>
                </a:spcBef>
                <a:spcAft>
                  <a:spcPts val="0"/>
                </a:spcAft>
                <a:buClr>
                  <a:srgbClr val="C00000"/>
                </a:buClr>
                <a:buSzPct val="80000"/>
                <a:buFontTx/>
                <a:buNone/>
                <a:defRPr/>
              </a:pPr>
              <a:r>
                <a:rPr kumimoji="0" lang="zh-CN" altLang="en-US" sz="1500" b="1"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添加会议主题</a:t>
              </a:r>
              <a:endParaRPr kumimoji="0" lang="en-AU" sz="1500" b="1"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p:txBody>
        </p:sp>
        <p:sp>
          <p:nvSpPr>
            <p:cNvPr id="23" name="Text Placeholder 2"/>
            <p:cNvSpPr txBox="1"/>
            <p:nvPr/>
          </p:nvSpPr>
          <p:spPr bwMode="auto">
            <a:xfrm>
              <a:off x="4427984" y="3734008"/>
              <a:ext cx="2121132" cy="421918"/>
            </a:xfrm>
            <a:prstGeom prst="rect">
              <a:avLst/>
            </a:prstGeom>
            <a:noFill/>
            <a:ln>
              <a:noFill/>
            </a:ln>
          </p:spPr>
          <p:txBody>
            <a:bodyPr/>
            <a:lstStyle>
              <a:lvl1pPr>
                <a:defRPr>
                  <a:solidFill>
                    <a:schemeClr val="tx1"/>
                  </a:solidFill>
                  <a:latin typeface="Open Sans" charset="0"/>
                  <a:ea typeface="MS PGothic" panose="020B0600070205080204" pitchFamily="34" charset="-128"/>
                </a:defRPr>
              </a:lvl1pPr>
              <a:lvl2pPr marL="742950" indent="-285750">
                <a:defRPr>
                  <a:solidFill>
                    <a:schemeClr val="tx1"/>
                  </a:solidFill>
                  <a:latin typeface="Open Sans" charset="0"/>
                  <a:ea typeface="MS PGothic" panose="020B0600070205080204" pitchFamily="34" charset="-128"/>
                </a:defRPr>
              </a:lvl2pPr>
              <a:lvl3pPr marL="1143000" indent="-228600">
                <a:defRPr>
                  <a:solidFill>
                    <a:schemeClr val="tx1"/>
                  </a:solidFill>
                  <a:latin typeface="Open Sans" charset="0"/>
                  <a:ea typeface="MS PGothic" panose="020B0600070205080204" pitchFamily="34" charset="-128"/>
                </a:defRPr>
              </a:lvl3pPr>
              <a:lvl4pPr marL="1600200" indent="-228600">
                <a:defRPr>
                  <a:solidFill>
                    <a:schemeClr val="tx1"/>
                  </a:solidFill>
                  <a:latin typeface="Open Sans" charset="0"/>
                  <a:ea typeface="MS PGothic" panose="020B0600070205080204" pitchFamily="34" charset="-128"/>
                </a:defRPr>
              </a:lvl4pPr>
              <a:lvl5pPr marL="2057400" indent="-228600">
                <a:defRPr>
                  <a:solidFill>
                    <a:schemeClr val="tx1"/>
                  </a:solidFill>
                  <a:latin typeface="Open Sans" charset="0"/>
                  <a:ea typeface="MS PGothic" panose="020B0600070205080204" pitchFamily="34" charset="-128"/>
                </a:defRPr>
              </a:lvl5pPr>
              <a:lvl6pPr marL="2514600" indent="-228600" fontAlgn="base">
                <a:spcBef>
                  <a:spcPct val="0"/>
                </a:spcBef>
                <a:spcAft>
                  <a:spcPct val="0"/>
                </a:spcAft>
                <a:defRPr>
                  <a:solidFill>
                    <a:schemeClr val="tx1"/>
                  </a:solidFill>
                  <a:latin typeface="Open Sans" charset="0"/>
                  <a:ea typeface="MS PGothic" panose="020B0600070205080204" pitchFamily="34" charset="-128"/>
                </a:defRPr>
              </a:lvl6pPr>
              <a:lvl7pPr marL="2971800" indent="-228600" fontAlgn="base">
                <a:spcBef>
                  <a:spcPct val="0"/>
                </a:spcBef>
                <a:spcAft>
                  <a:spcPct val="0"/>
                </a:spcAft>
                <a:defRPr>
                  <a:solidFill>
                    <a:schemeClr val="tx1"/>
                  </a:solidFill>
                  <a:latin typeface="Open Sans" charset="0"/>
                  <a:ea typeface="MS PGothic" panose="020B0600070205080204" pitchFamily="34" charset="-128"/>
                </a:defRPr>
              </a:lvl7pPr>
              <a:lvl8pPr marL="3429000" indent="-228600" fontAlgn="base">
                <a:spcBef>
                  <a:spcPct val="0"/>
                </a:spcBef>
                <a:spcAft>
                  <a:spcPct val="0"/>
                </a:spcAft>
                <a:defRPr>
                  <a:solidFill>
                    <a:schemeClr val="tx1"/>
                  </a:solidFill>
                  <a:latin typeface="Open Sans" charset="0"/>
                  <a:ea typeface="MS PGothic" panose="020B0600070205080204" pitchFamily="34" charset="-128"/>
                </a:defRPr>
              </a:lvl8pPr>
              <a:lvl9pPr marL="3886200" indent="-228600" fontAlgn="base">
                <a:spcBef>
                  <a:spcPct val="0"/>
                </a:spcBef>
                <a:spcAft>
                  <a:spcPct val="0"/>
                </a:spcAft>
                <a:defRPr>
                  <a:solidFill>
                    <a:schemeClr val="tx1"/>
                  </a:solidFill>
                  <a:latin typeface="Open Sans" charset="0"/>
                  <a:ea typeface="MS PGothic" panose="020B0600070205080204" pitchFamily="34" charset="-128"/>
                </a:defRPr>
              </a:lvl9pPr>
            </a:lstStyle>
            <a:p>
              <a:pPr marL="0" marR="0" lvl="0" indent="0" algn="ctr" defTabSz="816610" rtl="0" eaLnBrk="1" fontAlgn="auto" latinLnBrk="0" hangingPunct="1">
                <a:lnSpc>
                  <a:spcPct val="100000"/>
                </a:lnSpc>
                <a:spcBef>
                  <a:spcPts val="0"/>
                </a:spcBef>
                <a:spcAft>
                  <a:spcPts val="0"/>
                </a:spcAft>
                <a:buClrTx/>
                <a:buSzTx/>
                <a:buFontTx/>
                <a:buNone/>
                <a:defRPr/>
              </a:pPr>
              <a:r>
                <a:rPr kumimoji="0" lang="zh-CN" altLang="en-US" sz="11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点击输入简要文字内容文字</a:t>
              </a:r>
              <a:endParaRPr kumimoji="0" lang="en-US" altLang="zh-CN" sz="11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a:p>
              <a:pPr marL="0" marR="0" lvl="0" indent="0" algn="ctr" defTabSz="816610" rtl="0" eaLnBrk="1" fontAlgn="auto" latinLnBrk="0" hangingPunct="1">
                <a:lnSpc>
                  <a:spcPct val="100000"/>
                </a:lnSpc>
                <a:spcBef>
                  <a:spcPts val="0"/>
                </a:spcBef>
                <a:spcAft>
                  <a:spcPts val="0"/>
                </a:spcAft>
                <a:buClrTx/>
                <a:buSzTx/>
                <a:buFontTx/>
                <a:buNone/>
                <a:defRPr/>
              </a:pPr>
              <a:r>
                <a:rPr kumimoji="0" lang="zh-CN" altLang="en-US" sz="11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内容需概括精炼不用多</a:t>
              </a:r>
              <a:endParaRPr kumimoji="0" lang="en-US" altLang="zh-CN" sz="11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a:p>
              <a:pPr marL="0" marR="0" lvl="0" indent="0" algn="ctr" defTabSz="816610" rtl="0" eaLnBrk="1" fontAlgn="auto" latinLnBrk="0" hangingPunct="1">
                <a:lnSpc>
                  <a:spcPct val="100000"/>
                </a:lnSpc>
                <a:spcBef>
                  <a:spcPts val="0"/>
                </a:spcBef>
                <a:spcAft>
                  <a:spcPts val="0"/>
                </a:spcAft>
                <a:buClrTx/>
                <a:buSzTx/>
                <a:buFontTx/>
                <a:buNone/>
                <a:defRPr/>
              </a:pPr>
              <a:r>
                <a:rPr kumimoji="0" lang="zh-CN" altLang="en-US" sz="11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余的文字修饰</a:t>
              </a:r>
              <a:endParaRPr kumimoji="0" lang="en-US" altLang="zh-CN" sz="11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p:txBody>
        </p:sp>
      </p:grpSp>
      <p:grpSp>
        <p:nvGrpSpPr>
          <p:cNvPr id="24" name="组合 23"/>
          <p:cNvGrpSpPr/>
          <p:nvPr/>
        </p:nvGrpSpPr>
        <p:grpSpPr>
          <a:xfrm>
            <a:off x="6211734" y="3548944"/>
            <a:ext cx="2121132" cy="678991"/>
            <a:chOff x="6195284" y="3476935"/>
            <a:chExt cx="2121132" cy="678991"/>
          </a:xfrm>
        </p:grpSpPr>
        <p:sp>
          <p:nvSpPr>
            <p:cNvPr id="25" name="Text Placeholder 2"/>
            <p:cNvSpPr txBox="1"/>
            <p:nvPr/>
          </p:nvSpPr>
          <p:spPr bwMode="auto">
            <a:xfrm>
              <a:off x="6494004" y="3476935"/>
              <a:ext cx="1523692" cy="268421"/>
            </a:xfrm>
            <a:prstGeom prst="rect">
              <a:avLst/>
            </a:prstGeom>
            <a:noFill/>
            <a:ln>
              <a:noFill/>
            </a:ln>
          </p:spPr>
          <p:txBody>
            <a:bodyPr/>
            <a:lstStyle>
              <a:lvl1pPr>
                <a:defRPr>
                  <a:solidFill>
                    <a:schemeClr val="tx1"/>
                  </a:solidFill>
                  <a:latin typeface="Open Sans" charset="0"/>
                  <a:ea typeface="MS PGothic" panose="020B0600070205080204" pitchFamily="34" charset="-128"/>
                </a:defRPr>
              </a:lvl1pPr>
              <a:lvl2pPr marL="742950" indent="-285750">
                <a:defRPr>
                  <a:solidFill>
                    <a:schemeClr val="tx1"/>
                  </a:solidFill>
                  <a:latin typeface="Open Sans" charset="0"/>
                  <a:ea typeface="MS PGothic" panose="020B0600070205080204" pitchFamily="34" charset="-128"/>
                </a:defRPr>
              </a:lvl2pPr>
              <a:lvl3pPr marL="1143000" indent="-228600">
                <a:defRPr>
                  <a:solidFill>
                    <a:schemeClr val="tx1"/>
                  </a:solidFill>
                  <a:latin typeface="Open Sans" charset="0"/>
                  <a:ea typeface="MS PGothic" panose="020B0600070205080204" pitchFamily="34" charset="-128"/>
                </a:defRPr>
              </a:lvl3pPr>
              <a:lvl4pPr marL="1600200" indent="-228600">
                <a:defRPr>
                  <a:solidFill>
                    <a:schemeClr val="tx1"/>
                  </a:solidFill>
                  <a:latin typeface="Open Sans" charset="0"/>
                  <a:ea typeface="MS PGothic" panose="020B0600070205080204" pitchFamily="34" charset="-128"/>
                </a:defRPr>
              </a:lvl4pPr>
              <a:lvl5pPr marL="2057400" indent="-228600">
                <a:defRPr>
                  <a:solidFill>
                    <a:schemeClr val="tx1"/>
                  </a:solidFill>
                  <a:latin typeface="Open Sans" charset="0"/>
                  <a:ea typeface="MS PGothic" panose="020B0600070205080204" pitchFamily="34" charset="-128"/>
                </a:defRPr>
              </a:lvl5pPr>
              <a:lvl6pPr marL="2514600" indent="-228600" fontAlgn="base">
                <a:spcBef>
                  <a:spcPct val="0"/>
                </a:spcBef>
                <a:spcAft>
                  <a:spcPct val="0"/>
                </a:spcAft>
                <a:defRPr>
                  <a:solidFill>
                    <a:schemeClr val="tx1"/>
                  </a:solidFill>
                  <a:latin typeface="Open Sans" charset="0"/>
                  <a:ea typeface="MS PGothic" panose="020B0600070205080204" pitchFamily="34" charset="-128"/>
                </a:defRPr>
              </a:lvl6pPr>
              <a:lvl7pPr marL="2971800" indent="-228600" fontAlgn="base">
                <a:spcBef>
                  <a:spcPct val="0"/>
                </a:spcBef>
                <a:spcAft>
                  <a:spcPct val="0"/>
                </a:spcAft>
                <a:defRPr>
                  <a:solidFill>
                    <a:schemeClr val="tx1"/>
                  </a:solidFill>
                  <a:latin typeface="Open Sans" charset="0"/>
                  <a:ea typeface="MS PGothic" panose="020B0600070205080204" pitchFamily="34" charset="-128"/>
                </a:defRPr>
              </a:lvl7pPr>
              <a:lvl8pPr marL="3429000" indent="-228600" fontAlgn="base">
                <a:spcBef>
                  <a:spcPct val="0"/>
                </a:spcBef>
                <a:spcAft>
                  <a:spcPct val="0"/>
                </a:spcAft>
                <a:defRPr>
                  <a:solidFill>
                    <a:schemeClr val="tx1"/>
                  </a:solidFill>
                  <a:latin typeface="Open Sans" charset="0"/>
                  <a:ea typeface="MS PGothic" panose="020B0600070205080204" pitchFamily="34" charset="-128"/>
                </a:defRPr>
              </a:lvl8pPr>
              <a:lvl9pPr marL="3886200" indent="-228600" fontAlgn="base">
                <a:spcBef>
                  <a:spcPct val="0"/>
                </a:spcBef>
                <a:spcAft>
                  <a:spcPct val="0"/>
                </a:spcAft>
                <a:defRPr>
                  <a:solidFill>
                    <a:schemeClr val="tx1"/>
                  </a:solidFill>
                  <a:latin typeface="Open Sans" charset="0"/>
                  <a:ea typeface="MS PGothic" panose="020B0600070205080204" pitchFamily="34" charset="-128"/>
                </a:defRPr>
              </a:lvl9pPr>
            </a:lstStyle>
            <a:p>
              <a:pPr marL="0" marR="0" lvl="0" indent="0" algn="ctr" defTabSz="816610" rtl="0" eaLnBrk="1" fontAlgn="auto" latinLnBrk="0" hangingPunct="1">
                <a:lnSpc>
                  <a:spcPct val="100000"/>
                </a:lnSpc>
                <a:spcBef>
                  <a:spcPts val="0"/>
                </a:spcBef>
                <a:spcAft>
                  <a:spcPts val="0"/>
                </a:spcAft>
                <a:buClr>
                  <a:srgbClr val="C00000"/>
                </a:buClr>
                <a:buSzPct val="80000"/>
                <a:buFontTx/>
                <a:buNone/>
                <a:defRPr/>
              </a:pPr>
              <a:r>
                <a:rPr kumimoji="0" lang="zh-CN" altLang="en-US" sz="1500" b="1"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添加会议主题</a:t>
              </a:r>
              <a:endParaRPr kumimoji="0" lang="en-AU" sz="1500" b="1"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p:txBody>
        </p:sp>
        <p:sp>
          <p:nvSpPr>
            <p:cNvPr id="26" name="Text Placeholder 2"/>
            <p:cNvSpPr txBox="1"/>
            <p:nvPr/>
          </p:nvSpPr>
          <p:spPr bwMode="auto">
            <a:xfrm>
              <a:off x="6195284" y="3734008"/>
              <a:ext cx="2121132" cy="421918"/>
            </a:xfrm>
            <a:prstGeom prst="rect">
              <a:avLst/>
            </a:prstGeom>
            <a:noFill/>
            <a:ln>
              <a:noFill/>
            </a:ln>
          </p:spPr>
          <p:txBody>
            <a:bodyPr/>
            <a:lstStyle>
              <a:lvl1pPr>
                <a:defRPr>
                  <a:solidFill>
                    <a:schemeClr val="tx1"/>
                  </a:solidFill>
                  <a:latin typeface="Open Sans" charset="0"/>
                  <a:ea typeface="MS PGothic" panose="020B0600070205080204" pitchFamily="34" charset="-128"/>
                </a:defRPr>
              </a:lvl1pPr>
              <a:lvl2pPr marL="742950" indent="-285750">
                <a:defRPr>
                  <a:solidFill>
                    <a:schemeClr val="tx1"/>
                  </a:solidFill>
                  <a:latin typeface="Open Sans" charset="0"/>
                  <a:ea typeface="MS PGothic" panose="020B0600070205080204" pitchFamily="34" charset="-128"/>
                </a:defRPr>
              </a:lvl2pPr>
              <a:lvl3pPr marL="1143000" indent="-228600">
                <a:defRPr>
                  <a:solidFill>
                    <a:schemeClr val="tx1"/>
                  </a:solidFill>
                  <a:latin typeface="Open Sans" charset="0"/>
                  <a:ea typeface="MS PGothic" panose="020B0600070205080204" pitchFamily="34" charset="-128"/>
                </a:defRPr>
              </a:lvl3pPr>
              <a:lvl4pPr marL="1600200" indent="-228600">
                <a:defRPr>
                  <a:solidFill>
                    <a:schemeClr val="tx1"/>
                  </a:solidFill>
                  <a:latin typeface="Open Sans" charset="0"/>
                  <a:ea typeface="MS PGothic" panose="020B0600070205080204" pitchFamily="34" charset="-128"/>
                </a:defRPr>
              </a:lvl4pPr>
              <a:lvl5pPr marL="2057400" indent="-228600">
                <a:defRPr>
                  <a:solidFill>
                    <a:schemeClr val="tx1"/>
                  </a:solidFill>
                  <a:latin typeface="Open Sans" charset="0"/>
                  <a:ea typeface="MS PGothic" panose="020B0600070205080204" pitchFamily="34" charset="-128"/>
                </a:defRPr>
              </a:lvl5pPr>
              <a:lvl6pPr marL="2514600" indent="-228600" fontAlgn="base">
                <a:spcBef>
                  <a:spcPct val="0"/>
                </a:spcBef>
                <a:spcAft>
                  <a:spcPct val="0"/>
                </a:spcAft>
                <a:defRPr>
                  <a:solidFill>
                    <a:schemeClr val="tx1"/>
                  </a:solidFill>
                  <a:latin typeface="Open Sans" charset="0"/>
                  <a:ea typeface="MS PGothic" panose="020B0600070205080204" pitchFamily="34" charset="-128"/>
                </a:defRPr>
              </a:lvl6pPr>
              <a:lvl7pPr marL="2971800" indent="-228600" fontAlgn="base">
                <a:spcBef>
                  <a:spcPct val="0"/>
                </a:spcBef>
                <a:spcAft>
                  <a:spcPct val="0"/>
                </a:spcAft>
                <a:defRPr>
                  <a:solidFill>
                    <a:schemeClr val="tx1"/>
                  </a:solidFill>
                  <a:latin typeface="Open Sans" charset="0"/>
                  <a:ea typeface="MS PGothic" panose="020B0600070205080204" pitchFamily="34" charset="-128"/>
                </a:defRPr>
              </a:lvl7pPr>
              <a:lvl8pPr marL="3429000" indent="-228600" fontAlgn="base">
                <a:spcBef>
                  <a:spcPct val="0"/>
                </a:spcBef>
                <a:spcAft>
                  <a:spcPct val="0"/>
                </a:spcAft>
                <a:defRPr>
                  <a:solidFill>
                    <a:schemeClr val="tx1"/>
                  </a:solidFill>
                  <a:latin typeface="Open Sans" charset="0"/>
                  <a:ea typeface="MS PGothic" panose="020B0600070205080204" pitchFamily="34" charset="-128"/>
                </a:defRPr>
              </a:lvl8pPr>
              <a:lvl9pPr marL="3886200" indent="-228600" fontAlgn="base">
                <a:spcBef>
                  <a:spcPct val="0"/>
                </a:spcBef>
                <a:spcAft>
                  <a:spcPct val="0"/>
                </a:spcAft>
                <a:defRPr>
                  <a:solidFill>
                    <a:schemeClr val="tx1"/>
                  </a:solidFill>
                  <a:latin typeface="Open Sans" charset="0"/>
                  <a:ea typeface="MS PGothic" panose="020B0600070205080204" pitchFamily="34" charset="-128"/>
                </a:defRPr>
              </a:lvl9pPr>
            </a:lstStyle>
            <a:p>
              <a:pPr marL="0" marR="0" lvl="0" indent="0" algn="ctr" defTabSz="816610" rtl="0" eaLnBrk="1" fontAlgn="auto" latinLnBrk="0" hangingPunct="1">
                <a:lnSpc>
                  <a:spcPct val="100000"/>
                </a:lnSpc>
                <a:spcBef>
                  <a:spcPts val="0"/>
                </a:spcBef>
                <a:spcAft>
                  <a:spcPts val="0"/>
                </a:spcAft>
                <a:buClrTx/>
                <a:buSzTx/>
                <a:buFontTx/>
                <a:buNone/>
                <a:defRPr/>
              </a:pPr>
              <a:r>
                <a:rPr kumimoji="0" lang="zh-CN" altLang="en-US" sz="11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点击输入简要文字内容文字</a:t>
              </a:r>
              <a:endParaRPr kumimoji="0" lang="en-US" altLang="zh-CN" sz="11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a:p>
              <a:pPr marL="0" marR="0" lvl="0" indent="0" algn="ctr" defTabSz="816610" rtl="0" eaLnBrk="1" fontAlgn="auto" latinLnBrk="0" hangingPunct="1">
                <a:lnSpc>
                  <a:spcPct val="100000"/>
                </a:lnSpc>
                <a:spcBef>
                  <a:spcPts val="0"/>
                </a:spcBef>
                <a:spcAft>
                  <a:spcPts val="0"/>
                </a:spcAft>
                <a:buClrTx/>
                <a:buSzTx/>
                <a:buFontTx/>
                <a:buNone/>
                <a:defRPr/>
              </a:pPr>
              <a:r>
                <a:rPr kumimoji="0" lang="zh-CN" altLang="en-US" sz="11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内容需概括精炼不用多</a:t>
              </a:r>
              <a:endParaRPr kumimoji="0" lang="en-US" altLang="zh-CN" sz="11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a:p>
              <a:pPr marL="0" marR="0" lvl="0" indent="0" algn="ctr" defTabSz="816610" rtl="0" eaLnBrk="1" fontAlgn="auto" latinLnBrk="0" hangingPunct="1">
                <a:lnSpc>
                  <a:spcPct val="100000"/>
                </a:lnSpc>
                <a:spcBef>
                  <a:spcPts val="0"/>
                </a:spcBef>
                <a:spcAft>
                  <a:spcPts val="0"/>
                </a:spcAft>
                <a:buClrTx/>
                <a:buSzTx/>
                <a:buFontTx/>
                <a:buNone/>
                <a:defRPr/>
              </a:pPr>
              <a:r>
                <a:rPr kumimoji="0" lang="zh-CN" altLang="en-US" sz="11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余的文字修饰</a:t>
              </a:r>
              <a:endParaRPr kumimoji="0" lang="en-US" altLang="zh-CN" sz="11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 calcmode="lin" valueType="num">
                                      <p:cBhvr>
                                        <p:cTn id="13"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3"/>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20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6"/>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400"/>
                                  </p:stCondLst>
                                  <p:childTnLst>
                                    <p:set>
                                      <p:cBhvr>
                                        <p:cTn id="22" dur="1" fill="hold">
                                          <p:stCondLst>
                                            <p:cond delay="0"/>
                                          </p:stCondLst>
                                        </p:cTn>
                                        <p:tgtEl>
                                          <p:spTgt spid="9"/>
                                        </p:tgtEl>
                                        <p:attrNameLst>
                                          <p:attrName>style.visibility</p:attrName>
                                        </p:attrNameLst>
                                      </p:cBhvr>
                                      <p:to>
                                        <p:strVal val="visible"/>
                                      </p:to>
                                    </p:set>
                                    <p:anim calcmode="lin" valueType="num">
                                      <p:cBhvr>
                                        <p:cTn id="23" dur="1000" fill="hold"/>
                                        <p:tgtEl>
                                          <p:spTgt spid="9"/>
                                        </p:tgtEl>
                                        <p:attrNameLst>
                                          <p:attrName>ppt_w</p:attrName>
                                        </p:attrNameLst>
                                      </p:cBhvr>
                                      <p:tavLst>
                                        <p:tav tm="0">
                                          <p:val>
                                            <p:fltVal val="0"/>
                                          </p:val>
                                        </p:tav>
                                        <p:tav tm="100000">
                                          <p:val>
                                            <p:strVal val="#ppt_w"/>
                                          </p:val>
                                        </p:tav>
                                      </p:tavLst>
                                    </p:anim>
                                    <p:anim calcmode="lin" valueType="num">
                                      <p:cBhvr>
                                        <p:cTn id="24" dur="1000" fill="hold"/>
                                        <p:tgtEl>
                                          <p:spTgt spid="9"/>
                                        </p:tgtEl>
                                        <p:attrNameLst>
                                          <p:attrName>ppt_h</p:attrName>
                                        </p:attrNameLst>
                                      </p:cBhvr>
                                      <p:tavLst>
                                        <p:tav tm="0">
                                          <p:val>
                                            <p:fltVal val="0"/>
                                          </p:val>
                                        </p:tav>
                                        <p:tav tm="100000">
                                          <p:val>
                                            <p:strVal val="#ppt_h"/>
                                          </p:val>
                                        </p:tav>
                                      </p:tavLst>
                                    </p:anim>
                                    <p:anim calcmode="lin" valueType="num">
                                      <p:cBhvr>
                                        <p:cTn id="25"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9"/>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600"/>
                                  </p:stCondLst>
                                  <p:childTnLst>
                                    <p:set>
                                      <p:cBhvr>
                                        <p:cTn id="28" dur="1" fill="hold">
                                          <p:stCondLst>
                                            <p:cond delay="0"/>
                                          </p:stCondLst>
                                        </p:cTn>
                                        <p:tgtEl>
                                          <p:spTgt spid="12"/>
                                        </p:tgtEl>
                                        <p:attrNameLst>
                                          <p:attrName>style.visibility</p:attrName>
                                        </p:attrNameLst>
                                      </p:cBhvr>
                                      <p:to>
                                        <p:strVal val="visible"/>
                                      </p:to>
                                    </p:set>
                                    <p:anim calcmode="lin" valueType="num">
                                      <p:cBhvr>
                                        <p:cTn id="29" dur="1000" fill="hold"/>
                                        <p:tgtEl>
                                          <p:spTgt spid="12"/>
                                        </p:tgtEl>
                                        <p:attrNameLst>
                                          <p:attrName>ppt_w</p:attrName>
                                        </p:attrNameLst>
                                      </p:cBhvr>
                                      <p:tavLst>
                                        <p:tav tm="0">
                                          <p:val>
                                            <p:fltVal val="0"/>
                                          </p:val>
                                        </p:tav>
                                        <p:tav tm="100000">
                                          <p:val>
                                            <p:strVal val="#ppt_w"/>
                                          </p:val>
                                        </p:tav>
                                      </p:tavLst>
                                    </p:anim>
                                    <p:anim calcmode="lin" valueType="num">
                                      <p:cBhvr>
                                        <p:cTn id="30" dur="1000" fill="hold"/>
                                        <p:tgtEl>
                                          <p:spTgt spid="12"/>
                                        </p:tgtEl>
                                        <p:attrNameLst>
                                          <p:attrName>ppt_h</p:attrName>
                                        </p:attrNameLst>
                                      </p:cBhvr>
                                      <p:tavLst>
                                        <p:tav tm="0">
                                          <p:val>
                                            <p:fltVal val="0"/>
                                          </p:val>
                                        </p:tav>
                                        <p:tav tm="100000">
                                          <p:val>
                                            <p:strVal val="#ppt_h"/>
                                          </p:val>
                                        </p:tav>
                                      </p:tavLst>
                                    </p:anim>
                                    <p:anim calcmode="lin" valueType="num">
                                      <p:cBhvr>
                                        <p:cTn id="31" dur="1000" fill="hold"/>
                                        <p:tgtEl>
                                          <p:spTgt spid="12"/>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2"/>
                                        </p:tgtEl>
                                        <p:attrNameLst>
                                          <p:attrName>ppt_y</p:attrName>
                                        </p:attrNameLst>
                                      </p:cBhvr>
                                      <p:tavLst>
                                        <p:tav tm="0" fmla="#ppt_y+(sin(-2*pi*(1-$))*-#ppt_x+cos(-2*pi*(1-$))*(1-#ppt_y))*(1-$)">
                                          <p:val>
                                            <p:fltVal val="0"/>
                                          </p:val>
                                        </p:tav>
                                        <p:tav tm="100000">
                                          <p:val>
                                            <p:fltVal val="1"/>
                                          </p:val>
                                        </p:tav>
                                      </p:tavLst>
                                    </p:anim>
                                  </p:childTnLst>
                                </p:cTn>
                              </p:par>
                            </p:childTnLst>
                          </p:cTn>
                        </p:par>
                        <p:par>
                          <p:cTn id="33" fill="hold">
                            <p:stCondLst>
                              <p:cond delay="1500"/>
                            </p:stCondLst>
                            <p:childTnLst>
                              <p:par>
                                <p:cTn id="34" presetID="22" presetClass="entr" presetSubtype="4"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wipe(down)">
                                      <p:cBhvr>
                                        <p:cTn id="36" dur="500"/>
                                        <p:tgtEl>
                                          <p:spTgt spid="4"/>
                                        </p:tgtEl>
                                      </p:cBhvr>
                                    </p:animEffect>
                                  </p:childTnLst>
                                </p:cTn>
                              </p:par>
                            </p:childTnLst>
                          </p:cTn>
                        </p:par>
                        <p:par>
                          <p:cTn id="37" fill="hold">
                            <p:stCondLst>
                              <p:cond delay="2000"/>
                            </p:stCondLst>
                            <p:childTnLst>
                              <p:par>
                                <p:cTn id="38" presetID="22" presetClass="entr" presetSubtype="8" fill="hold" grpId="0" nodeType="after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wipe(left)">
                                      <p:cBhvr>
                                        <p:cTn id="40" dur="500"/>
                                        <p:tgtEl>
                                          <p:spTgt spid="5"/>
                                        </p:tgtEl>
                                      </p:cBhvr>
                                    </p:animEffect>
                                  </p:childTnLst>
                                </p:cTn>
                              </p:par>
                            </p:childTnLst>
                          </p:cTn>
                        </p:par>
                        <p:par>
                          <p:cTn id="41" fill="hold">
                            <p:stCondLst>
                              <p:cond delay="2500"/>
                            </p:stCondLst>
                            <p:childTnLst>
                              <p:par>
                                <p:cTn id="42" presetID="22" presetClass="entr" presetSubtype="4" fill="hold" grpId="0" nodeType="after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down)">
                                      <p:cBhvr>
                                        <p:cTn id="44" dur="500"/>
                                        <p:tgtEl>
                                          <p:spTgt spid="7"/>
                                        </p:tgtEl>
                                      </p:cBhvr>
                                    </p:animEffect>
                                  </p:childTnLst>
                                </p:cTn>
                              </p:par>
                            </p:childTnLst>
                          </p:cTn>
                        </p:par>
                        <p:par>
                          <p:cTn id="45" fill="hold">
                            <p:stCondLst>
                              <p:cond delay="3000"/>
                            </p:stCondLst>
                            <p:childTnLst>
                              <p:par>
                                <p:cTn id="46" presetID="22" presetClass="entr" presetSubtype="8" fill="hold" grpId="0" nodeType="after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wipe(left)">
                                      <p:cBhvr>
                                        <p:cTn id="48" dur="500"/>
                                        <p:tgtEl>
                                          <p:spTgt spid="8"/>
                                        </p:tgtEl>
                                      </p:cBhvr>
                                    </p:animEffect>
                                  </p:childTnLst>
                                </p:cTn>
                              </p:par>
                            </p:childTnLst>
                          </p:cTn>
                        </p:par>
                        <p:par>
                          <p:cTn id="49" fill="hold">
                            <p:stCondLst>
                              <p:cond delay="3500"/>
                            </p:stCondLst>
                            <p:childTnLst>
                              <p:par>
                                <p:cTn id="50" presetID="22" presetClass="entr" presetSubtype="4"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down)">
                                      <p:cBhvr>
                                        <p:cTn id="52" dur="500"/>
                                        <p:tgtEl>
                                          <p:spTgt spid="10"/>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500"/>
                                        <p:tgtEl>
                                          <p:spTgt spid="11"/>
                                        </p:tgtEl>
                                      </p:cBhvr>
                                    </p:animEffect>
                                  </p:childTnLst>
                                </p:cTn>
                              </p:par>
                            </p:childTnLst>
                          </p:cTn>
                        </p:par>
                        <p:par>
                          <p:cTn id="57" fill="hold">
                            <p:stCondLst>
                              <p:cond delay="4500"/>
                            </p:stCondLst>
                            <p:childTnLst>
                              <p:par>
                                <p:cTn id="58" presetID="22" presetClass="entr" presetSubtype="4"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wipe(down)">
                                      <p:cBhvr>
                                        <p:cTn id="60" dur="500"/>
                                        <p:tgtEl>
                                          <p:spTgt spid="13"/>
                                        </p:tgtEl>
                                      </p:cBhvr>
                                    </p:animEffect>
                                  </p:childTnLst>
                                </p:cTn>
                              </p:par>
                            </p:childTnLst>
                          </p:cTn>
                        </p:par>
                        <p:par>
                          <p:cTn id="61" fill="hold">
                            <p:stCondLst>
                              <p:cond delay="5000"/>
                            </p:stCondLst>
                            <p:childTnLst>
                              <p:par>
                                <p:cTn id="62" presetID="22" presetClass="entr" presetSubtype="8"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wipe(left)">
                                      <p:cBhvr>
                                        <p:cTn id="64" dur="500"/>
                                        <p:tgtEl>
                                          <p:spTgt spid="14"/>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nodeType="withEffect">
                                  <p:stCondLst>
                                    <p:cond delay="20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par>
                                <p:cTn id="76" presetID="42" presetClass="entr" presetSubtype="0" fill="hold" nodeType="withEffect">
                                  <p:stCondLst>
                                    <p:cond delay="400"/>
                                  </p:stCondLst>
                                  <p:childTnLst>
                                    <p:set>
                                      <p:cBhvr>
                                        <p:cTn id="77" dur="1" fill="hold">
                                          <p:stCondLst>
                                            <p:cond delay="0"/>
                                          </p:stCondLst>
                                        </p:cTn>
                                        <p:tgtEl>
                                          <p:spTgt spid="21"/>
                                        </p:tgtEl>
                                        <p:attrNameLst>
                                          <p:attrName>style.visibility</p:attrName>
                                        </p:attrNameLst>
                                      </p:cBhvr>
                                      <p:to>
                                        <p:strVal val="visible"/>
                                      </p:to>
                                    </p:set>
                                    <p:animEffect transition="in" filter="fade">
                                      <p:cBhvr>
                                        <p:cTn id="78" dur="1000"/>
                                        <p:tgtEl>
                                          <p:spTgt spid="21"/>
                                        </p:tgtEl>
                                      </p:cBhvr>
                                    </p:animEffect>
                                    <p:anim calcmode="lin" valueType="num">
                                      <p:cBhvr>
                                        <p:cTn id="79" dur="1000" fill="hold"/>
                                        <p:tgtEl>
                                          <p:spTgt spid="21"/>
                                        </p:tgtEl>
                                        <p:attrNameLst>
                                          <p:attrName>ppt_x</p:attrName>
                                        </p:attrNameLst>
                                      </p:cBhvr>
                                      <p:tavLst>
                                        <p:tav tm="0">
                                          <p:val>
                                            <p:strVal val="#ppt_x"/>
                                          </p:val>
                                        </p:tav>
                                        <p:tav tm="100000">
                                          <p:val>
                                            <p:strVal val="#ppt_x"/>
                                          </p:val>
                                        </p:tav>
                                      </p:tavLst>
                                    </p:anim>
                                    <p:anim calcmode="lin" valueType="num">
                                      <p:cBhvr>
                                        <p:cTn id="80" dur="1000" fill="hold"/>
                                        <p:tgtEl>
                                          <p:spTgt spid="21"/>
                                        </p:tgtEl>
                                        <p:attrNameLst>
                                          <p:attrName>ppt_y</p:attrName>
                                        </p:attrNameLst>
                                      </p:cBhvr>
                                      <p:tavLst>
                                        <p:tav tm="0">
                                          <p:val>
                                            <p:strVal val="#ppt_y+.1"/>
                                          </p:val>
                                        </p:tav>
                                        <p:tav tm="100000">
                                          <p:val>
                                            <p:strVal val="#ppt_y"/>
                                          </p:val>
                                        </p:tav>
                                      </p:tavLst>
                                    </p:anim>
                                  </p:childTnLst>
                                </p:cTn>
                              </p:par>
                              <p:par>
                                <p:cTn id="81" presetID="42" presetClass="entr" presetSubtype="0" fill="hold" nodeType="withEffect">
                                  <p:stCondLst>
                                    <p:cond delay="600"/>
                                  </p:stCondLst>
                                  <p:childTnLst>
                                    <p:set>
                                      <p:cBhvr>
                                        <p:cTn id="82" dur="1" fill="hold">
                                          <p:stCondLst>
                                            <p:cond delay="0"/>
                                          </p:stCondLst>
                                        </p:cTn>
                                        <p:tgtEl>
                                          <p:spTgt spid="24"/>
                                        </p:tgtEl>
                                        <p:attrNameLst>
                                          <p:attrName>style.visibility</p:attrName>
                                        </p:attrNameLst>
                                      </p:cBhvr>
                                      <p:to>
                                        <p:strVal val="visible"/>
                                      </p:to>
                                    </p:set>
                                    <p:animEffect transition="in" filter="fade">
                                      <p:cBhvr>
                                        <p:cTn id="83" dur="1000"/>
                                        <p:tgtEl>
                                          <p:spTgt spid="24"/>
                                        </p:tgtEl>
                                      </p:cBhvr>
                                    </p:animEffect>
                                    <p:anim calcmode="lin" valueType="num">
                                      <p:cBhvr>
                                        <p:cTn id="84" dur="1000" fill="hold"/>
                                        <p:tgtEl>
                                          <p:spTgt spid="24"/>
                                        </p:tgtEl>
                                        <p:attrNameLst>
                                          <p:attrName>ppt_x</p:attrName>
                                        </p:attrNameLst>
                                      </p:cBhvr>
                                      <p:tavLst>
                                        <p:tav tm="0">
                                          <p:val>
                                            <p:strVal val="#ppt_x"/>
                                          </p:val>
                                        </p:tav>
                                        <p:tav tm="100000">
                                          <p:val>
                                            <p:strVal val="#ppt_x"/>
                                          </p:val>
                                        </p:tav>
                                      </p:tavLst>
                                    </p:anim>
                                    <p:anim calcmode="lin" valueType="num">
                                      <p:cBhvr>
                                        <p:cTn id="85"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p:bldP spid="6" grpId="0" animBg="1"/>
      <p:bldP spid="7" grpId="0" animBg="1"/>
      <p:bldP spid="8" grpId="0"/>
      <p:bldP spid="9" grpId="0" animBg="1"/>
      <p:bldP spid="10" grpId="0" animBg="1"/>
      <p:bldP spid="11" grpId="0"/>
      <p:bldP spid="12" grpId="0" animBg="1"/>
      <p:bldP spid="13" grpId="0" animBg="1"/>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 Box 55"/>
          <p:cNvSpPr txBox="1">
            <a:spLocks noChangeArrowheads="1"/>
          </p:cNvSpPr>
          <p:nvPr/>
        </p:nvSpPr>
        <p:spPr bwMode="auto">
          <a:xfrm>
            <a:off x="952844" y="139512"/>
            <a:ext cx="2395021"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 </a:t>
            </a:r>
          </a:p>
        </p:txBody>
      </p:sp>
      <p:graphicFrame>
        <p:nvGraphicFramePr>
          <p:cNvPr id="31" name="图表 30"/>
          <p:cNvGraphicFramePr/>
          <p:nvPr/>
        </p:nvGraphicFramePr>
        <p:xfrm>
          <a:off x="683568" y="1840116"/>
          <a:ext cx="2628292" cy="194421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2" name="图表 31"/>
          <p:cNvGraphicFramePr/>
          <p:nvPr/>
        </p:nvGraphicFramePr>
        <p:xfrm>
          <a:off x="5832141" y="1840116"/>
          <a:ext cx="2628292" cy="194421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2" name="图表 61"/>
          <p:cNvGraphicFramePr/>
          <p:nvPr/>
        </p:nvGraphicFramePr>
        <p:xfrm>
          <a:off x="3275856" y="1840116"/>
          <a:ext cx="2628292" cy="1944216"/>
        </p:xfrm>
        <a:graphic>
          <a:graphicData uri="http://schemas.openxmlformats.org/drawingml/2006/chart">
            <c:chart xmlns:c="http://schemas.openxmlformats.org/drawingml/2006/chart" xmlns:r="http://schemas.openxmlformats.org/officeDocument/2006/relationships" r:id="rId5"/>
          </a:graphicData>
        </a:graphic>
      </p:graphicFrame>
      <p:sp>
        <p:nvSpPr>
          <p:cNvPr id="63" name="文本框 13"/>
          <p:cNvSpPr txBox="1"/>
          <p:nvPr/>
        </p:nvSpPr>
        <p:spPr>
          <a:xfrm>
            <a:off x="1151620" y="2553882"/>
            <a:ext cx="1728192" cy="584775"/>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3200" b="0" i="0" u="none" strike="noStrike" kern="1200" cap="none" spc="0" normalizeH="0" baseline="0" noProof="0" dirty="0">
                <a:ln>
                  <a:noFill/>
                </a:ln>
                <a:solidFill>
                  <a:prstClr val="black"/>
                </a:solidFill>
                <a:effectLst/>
                <a:uLnTx/>
                <a:uFillTx/>
                <a:latin typeface="Calibri Light" panose="020F0302020204030204" pitchFamily="34" charset="0"/>
                <a:ea typeface="宋体" panose="02010600030101010101" pitchFamily="2" charset="-122"/>
                <a:cs typeface="+mn-cs"/>
              </a:rPr>
              <a:t>75%</a:t>
            </a:r>
            <a:endParaRPr kumimoji="0" lang="zh-CN" altLang="en-US" sz="3200" b="0" i="0" u="none" strike="noStrike" kern="1200" cap="none" spc="0" normalizeH="0" baseline="0" noProof="0" dirty="0">
              <a:ln>
                <a:noFill/>
              </a:ln>
              <a:solidFill>
                <a:prstClr val="black"/>
              </a:solidFill>
              <a:effectLst/>
              <a:uLnTx/>
              <a:uFillTx/>
              <a:latin typeface="Calibri Light" panose="020F0302020204030204" pitchFamily="34" charset="0"/>
              <a:ea typeface="宋体" panose="02010600030101010101" pitchFamily="2" charset="-122"/>
              <a:cs typeface="+mn-cs"/>
            </a:endParaRPr>
          </a:p>
        </p:txBody>
      </p:sp>
      <p:sp>
        <p:nvSpPr>
          <p:cNvPr id="64" name="文本框 14"/>
          <p:cNvSpPr txBox="1"/>
          <p:nvPr/>
        </p:nvSpPr>
        <p:spPr>
          <a:xfrm>
            <a:off x="3797914" y="2563039"/>
            <a:ext cx="1728192" cy="584775"/>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3200" b="0" i="0" u="none" strike="noStrike" kern="1200" cap="none" spc="0" normalizeH="0" baseline="0" noProof="0" dirty="0">
                <a:ln>
                  <a:noFill/>
                </a:ln>
                <a:solidFill>
                  <a:prstClr val="black"/>
                </a:solidFill>
                <a:effectLst/>
                <a:uLnTx/>
                <a:uFillTx/>
                <a:latin typeface="Calibri Light" panose="020F0302020204030204" pitchFamily="34" charset="0"/>
                <a:ea typeface="宋体" panose="02010600030101010101" pitchFamily="2" charset="-122"/>
                <a:cs typeface="+mn-cs"/>
              </a:rPr>
              <a:t>50%</a:t>
            </a:r>
            <a:endParaRPr kumimoji="0" lang="zh-CN" altLang="en-US" sz="3200" b="0" i="0" u="none" strike="noStrike" kern="1200" cap="none" spc="0" normalizeH="0" baseline="0" noProof="0" dirty="0">
              <a:ln>
                <a:noFill/>
              </a:ln>
              <a:solidFill>
                <a:prstClr val="black"/>
              </a:solidFill>
              <a:effectLst/>
              <a:uLnTx/>
              <a:uFillTx/>
              <a:latin typeface="Calibri Light" panose="020F0302020204030204" pitchFamily="34" charset="0"/>
              <a:ea typeface="宋体" panose="02010600030101010101" pitchFamily="2" charset="-122"/>
              <a:cs typeface="+mn-cs"/>
            </a:endParaRPr>
          </a:p>
        </p:txBody>
      </p:sp>
      <p:sp>
        <p:nvSpPr>
          <p:cNvPr id="65" name="文本框 15"/>
          <p:cNvSpPr txBox="1"/>
          <p:nvPr/>
        </p:nvSpPr>
        <p:spPr>
          <a:xfrm>
            <a:off x="6300192" y="2563039"/>
            <a:ext cx="1728192" cy="584775"/>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3200" b="0" i="0" u="none" strike="noStrike" kern="1200" cap="none" spc="0" normalizeH="0" baseline="0" noProof="0" dirty="0">
                <a:ln>
                  <a:noFill/>
                </a:ln>
                <a:solidFill>
                  <a:prstClr val="black"/>
                </a:solidFill>
                <a:effectLst/>
                <a:uLnTx/>
                <a:uFillTx/>
                <a:latin typeface="Calibri Light" panose="020F0302020204030204" pitchFamily="34" charset="0"/>
                <a:ea typeface="宋体" panose="02010600030101010101" pitchFamily="2" charset="-122"/>
                <a:cs typeface="+mn-cs"/>
              </a:rPr>
              <a:t>25%</a:t>
            </a:r>
            <a:endParaRPr kumimoji="0" lang="zh-CN" altLang="en-US" sz="3200" b="0" i="0" u="none" strike="noStrike" kern="1200" cap="none" spc="0" normalizeH="0" baseline="0" noProof="0" dirty="0">
              <a:ln>
                <a:noFill/>
              </a:ln>
              <a:solidFill>
                <a:prstClr val="black"/>
              </a:solidFill>
              <a:effectLst/>
              <a:uLnTx/>
              <a:uFillTx/>
              <a:latin typeface="Calibri Light" panose="020F0302020204030204" pitchFamily="34" charset="0"/>
              <a:ea typeface="宋体" panose="02010600030101010101" pitchFamily="2" charset="-122"/>
              <a:cs typeface="+mn-cs"/>
            </a:endParaRPr>
          </a:p>
        </p:txBody>
      </p:sp>
      <p:sp>
        <p:nvSpPr>
          <p:cNvPr id="66" name="文本框 7"/>
          <p:cNvSpPr txBox="1">
            <a:spLocks noChangeArrowheads="1"/>
          </p:cNvSpPr>
          <p:nvPr/>
        </p:nvSpPr>
        <p:spPr bwMode="auto">
          <a:xfrm>
            <a:off x="1115617" y="3795886"/>
            <a:ext cx="1811483" cy="1042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添加文本信息</a:t>
            </a:r>
            <a:endParaRPr kumimoji="0" lang="en-US" altLang="zh-CN" sz="140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endParaRPr>
          </a:p>
          <a:p>
            <a:pPr marL="0" marR="0" lvl="0" indent="0" algn="ctr" defTabSz="685800" rtl="0" eaLnBrk="1" fontAlgn="auto" latinLnBrk="0" hangingPunct="1">
              <a:lnSpc>
                <a:spcPct val="150000"/>
              </a:lnSpc>
              <a:spcBef>
                <a:spcPts val="300"/>
              </a:spcBef>
              <a:spcAft>
                <a:spcPts val="0"/>
              </a:spcAft>
              <a:buClrTx/>
              <a:buSzTx/>
              <a:buFontTx/>
              <a:buNone/>
              <a:defRPr/>
            </a:pPr>
            <a:r>
              <a:rPr kumimoji="0" lang="zh-CN" altLang="en-US" sz="120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此处添加说明文字添加说明文字添加说明文字</a:t>
            </a:r>
          </a:p>
        </p:txBody>
      </p:sp>
      <p:sp>
        <p:nvSpPr>
          <p:cNvPr id="67" name="文本框 7"/>
          <p:cNvSpPr txBox="1">
            <a:spLocks noChangeArrowheads="1"/>
          </p:cNvSpPr>
          <p:nvPr/>
        </p:nvSpPr>
        <p:spPr bwMode="auto">
          <a:xfrm>
            <a:off x="3684262" y="3795886"/>
            <a:ext cx="1811483" cy="1042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添加文本信息</a:t>
            </a:r>
            <a:endParaRPr kumimoji="0" lang="en-US" altLang="zh-CN" sz="140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endParaRPr>
          </a:p>
          <a:p>
            <a:pPr marL="0" marR="0" lvl="0" indent="0" algn="ctr" defTabSz="685800" rtl="0" eaLnBrk="1" fontAlgn="auto" latinLnBrk="0" hangingPunct="1">
              <a:lnSpc>
                <a:spcPct val="150000"/>
              </a:lnSpc>
              <a:spcBef>
                <a:spcPts val="300"/>
              </a:spcBef>
              <a:spcAft>
                <a:spcPts val="0"/>
              </a:spcAft>
              <a:buClrTx/>
              <a:buSzTx/>
              <a:buFontTx/>
              <a:buNone/>
              <a:defRPr/>
            </a:pPr>
            <a:r>
              <a:rPr kumimoji="0" lang="zh-CN" altLang="en-US" sz="120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此处添加说明文字添加说明文字添加说明文字</a:t>
            </a:r>
          </a:p>
        </p:txBody>
      </p:sp>
      <p:sp>
        <p:nvSpPr>
          <p:cNvPr id="68" name="文本框 7"/>
          <p:cNvSpPr txBox="1">
            <a:spLocks noChangeArrowheads="1"/>
          </p:cNvSpPr>
          <p:nvPr/>
        </p:nvSpPr>
        <p:spPr bwMode="auto">
          <a:xfrm>
            <a:off x="6240546" y="3795886"/>
            <a:ext cx="1811483" cy="1042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添加文本信息</a:t>
            </a:r>
            <a:endParaRPr kumimoji="0" lang="en-US" altLang="zh-CN" sz="140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endParaRPr>
          </a:p>
          <a:p>
            <a:pPr marL="0" marR="0" lvl="0" indent="0" algn="ctr" defTabSz="685800" rtl="0" eaLnBrk="1" fontAlgn="auto" latinLnBrk="0" hangingPunct="1">
              <a:lnSpc>
                <a:spcPct val="150000"/>
              </a:lnSpc>
              <a:spcBef>
                <a:spcPts val="300"/>
              </a:spcBef>
              <a:spcAft>
                <a:spcPts val="0"/>
              </a:spcAft>
              <a:buClrTx/>
              <a:buSzTx/>
              <a:buFontTx/>
              <a:buNone/>
              <a:defRPr/>
            </a:pPr>
            <a:r>
              <a:rPr kumimoji="0" lang="zh-CN" altLang="en-US" sz="120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此处添加说明文字添加说明文字添加说明文字</a:t>
            </a:r>
          </a:p>
        </p:txBody>
      </p:sp>
      <p:sp>
        <p:nvSpPr>
          <p:cNvPr id="69" name="文本框 7"/>
          <p:cNvSpPr txBox="1">
            <a:spLocks noChangeArrowheads="1"/>
          </p:cNvSpPr>
          <p:nvPr/>
        </p:nvSpPr>
        <p:spPr bwMode="auto">
          <a:xfrm>
            <a:off x="1187625" y="843559"/>
            <a:ext cx="6905528" cy="1013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添加文本信息</a:t>
            </a:r>
            <a:endParaRPr kumimoji="0" lang="en-US" altLang="zh-CN" sz="180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endParaRPr>
          </a:p>
          <a:p>
            <a:pPr marL="0" marR="0" lvl="0" indent="0" algn="l" defTabSz="685800" rtl="0" eaLnBrk="1" fontAlgn="auto" latinLnBrk="0" hangingPunct="1">
              <a:lnSpc>
                <a:spcPct val="150000"/>
              </a:lnSpc>
              <a:spcBef>
                <a:spcPts val="300"/>
              </a:spcBef>
              <a:spcAft>
                <a:spcPts val="0"/>
              </a:spcAft>
              <a:buClrTx/>
              <a:buSzTx/>
              <a:buFontTx/>
              <a:buNone/>
              <a:defRPr/>
            </a:pPr>
            <a:r>
              <a:rPr kumimoji="0" lang="zh-CN" altLang="en-US" sz="140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单击此处添加说明文字单击此处添加说明文字单击此处添加说明文字单击此处添加说明文字单击此处单击此处添加说明文字。</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5"/>
                                        </p:tgtEl>
                                        <p:attrNameLst>
                                          <p:attrName>ppt_y</p:attrName>
                                        </p:attrNameLst>
                                      </p:cBhvr>
                                      <p:tavLst>
                                        <p:tav tm="0">
                                          <p:val>
                                            <p:strVal val="#ppt_y"/>
                                          </p:val>
                                        </p:tav>
                                        <p:tav tm="100000">
                                          <p:val>
                                            <p:strVal val="#ppt_y"/>
                                          </p:val>
                                        </p:tav>
                                      </p:tavLst>
                                    </p:anim>
                                    <p:anim calcmode="lin" valueType="num">
                                      <p:cBhvr>
                                        <p:cTn id="9" dur="500" fill="hold"/>
                                        <p:tgtEl>
                                          <p:spTgt spid="3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5"/>
                                        </p:tgtEl>
                                      </p:cBhvr>
                                    </p:animEffect>
                                  </p:childTnLst>
                                </p:cTn>
                              </p:par>
                            </p:childTnLst>
                          </p:cTn>
                        </p:par>
                        <p:par>
                          <p:cTn id="12" fill="hold">
                            <p:stCondLst>
                              <p:cond delay="500"/>
                            </p:stCondLst>
                            <p:childTnLst>
                              <p:par>
                                <p:cTn id="13" presetID="22" presetClass="entr" presetSubtype="8" fill="hold" grpId="0" nodeType="afterEffect">
                                  <p:stCondLst>
                                    <p:cond delay="0"/>
                                  </p:stCondLst>
                                  <p:childTnLst>
                                    <p:set>
                                      <p:cBhvr>
                                        <p:cTn id="14" dur="1" fill="hold">
                                          <p:stCondLst>
                                            <p:cond delay="0"/>
                                          </p:stCondLst>
                                        </p:cTn>
                                        <p:tgtEl>
                                          <p:spTgt spid="69"/>
                                        </p:tgtEl>
                                        <p:attrNameLst>
                                          <p:attrName>style.visibility</p:attrName>
                                        </p:attrNameLst>
                                      </p:cBhvr>
                                      <p:to>
                                        <p:strVal val="visible"/>
                                      </p:to>
                                    </p:set>
                                    <p:animEffect transition="in" filter="wipe(left)">
                                      <p:cBhvr>
                                        <p:cTn id="15" dur="750"/>
                                        <p:tgtEl>
                                          <p:spTgt spid="69"/>
                                        </p:tgtEl>
                                      </p:cBhvr>
                                    </p:animEffect>
                                  </p:childTnLst>
                                </p:cTn>
                              </p:par>
                            </p:childTnLst>
                          </p:cTn>
                        </p:par>
                        <p:par>
                          <p:cTn id="16" fill="hold">
                            <p:stCondLst>
                              <p:cond delay="1500"/>
                            </p:stCondLst>
                            <p:childTnLst>
                              <p:par>
                                <p:cTn id="17" presetID="31" presetClass="entr" presetSubtype="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 calcmode="lin" valueType="num">
                                      <p:cBhvr>
                                        <p:cTn id="19" dur="500" fill="hold"/>
                                        <p:tgtEl>
                                          <p:spTgt spid="31"/>
                                        </p:tgtEl>
                                        <p:attrNameLst>
                                          <p:attrName>ppt_w</p:attrName>
                                        </p:attrNameLst>
                                      </p:cBhvr>
                                      <p:tavLst>
                                        <p:tav tm="0">
                                          <p:val>
                                            <p:fltVal val="0"/>
                                          </p:val>
                                        </p:tav>
                                        <p:tav tm="100000">
                                          <p:val>
                                            <p:strVal val="#ppt_w"/>
                                          </p:val>
                                        </p:tav>
                                      </p:tavLst>
                                    </p:anim>
                                    <p:anim calcmode="lin" valueType="num">
                                      <p:cBhvr>
                                        <p:cTn id="20" dur="500" fill="hold"/>
                                        <p:tgtEl>
                                          <p:spTgt spid="31"/>
                                        </p:tgtEl>
                                        <p:attrNameLst>
                                          <p:attrName>ppt_h</p:attrName>
                                        </p:attrNameLst>
                                      </p:cBhvr>
                                      <p:tavLst>
                                        <p:tav tm="0">
                                          <p:val>
                                            <p:fltVal val="0"/>
                                          </p:val>
                                        </p:tav>
                                        <p:tav tm="100000">
                                          <p:val>
                                            <p:strVal val="#ppt_h"/>
                                          </p:val>
                                        </p:tav>
                                      </p:tavLst>
                                    </p:anim>
                                    <p:anim calcmode="lin" valueType="num">
                                      <p:cBhvr>
                                        <p:cTn id="21" dur="500" fill="hold"/>
                                        <p:tgtEl>
                                          <p:spTgt spid="31"/>
                                        </p:tgtEl>
                                        <p:attrNameLst>
                                          <p:attrName>style.rotation</p:attrName>
                                        </p:attrNameLst>
                                      </p:cBhvr>
                                      <p:tavLst>
                                        <p:tav tm="0">
                                          <p:val>
                                            <p:fltVal val="90"/>
                                          </p:val>
                                        </p:tav>
                                        <p:tav tm="100000">
                                          <p:val>
                                            <p:fltVal val="0"/>
                                          </p:val>
                                        </p:tav>
                                      </p:tavLst>
                                    </p:anim>
                                    <p:animEffect transition="in" filter="fade">
                                      <p:cBhvr>
                                        <p:cTn id="22" dur="500"/>
                                        <p:tgtEl>
                                          <p:spTgt spid="31"/>
                                        </p:tgtEl>
                                      </p:cBhvr>
                                    </p:animEffect>
                                  </p:childTnLst>
                                </p:cTn>
                              </p:par>
                            </p:childTnLst>
                          </p:cTn>
                        </p:par>
                        <p:par>
                          <p:cTn id="23" fill="hold">
                            <p:stCondLst>
                              <p:cond delay="2000"/>
                            </p:stCondLst>
                            <p:childTnLst>
                              <p:par>
                                <p:cTn id="24" presetID="45" presetClass="entr" presetSubtype="0" fill="hold" grpId="0" nodeType="afterEffect">
                                  <p:stCondLst>
                                    <p:cond delay="0"/>
                                  </p:stCondLst>
                                  <p:childTnLst>
                                    <p:set>
                                      <p:cBhvr>
                                        <p:cTn id="25" dur="1" fill="hold">
                                          <p:stCondLst>
                                            <p:cond delay="0"/>
                                          </p:stCondLst>
                                        </p:cTn>
                                        <p:tgtEl>
                                          <p:spTgt spid="63"/>
                                        </p:tgtEl>
                                        <p:attrNameLst>
                                          <p:attrName>style.visibility</p:attrName>
                                        </p:attrNameLst>
                                      </p:cBhvr>
                                      <p:to>
                                        <p:strVal val="visible"/>
                                      </p:to>
                                    </p:set>
                                    <p:animEffect transition="in" filter="fade">
                                      <p:cBhvr>
                                        <p:cTn id="26" dur="500"/>
                                        <p:tgtEl>
                                          <p:spTgt spid="63"/>
                                        </p:tgtEl>
                                      </p:cBhvr>
                                    </p:animEffect>
                                    <p:anim calcmode="lin" valueType="num">
                                      <p:cBhvr>
                                        <p:cTn id="27" dur="500" fill="hold"/>
                                        <p:tgtEl>
                                          <p:spTgt spid="63"/>
                                        </p:tgtEl>
                                        <p:attrNameLst>
                                          <p:attrName>ppt_w</p:attrName>
                                        </p:attrNameLst>
                                      </p:cBhvr>
                                      <p:tavLst>
                                        <p:tav tm="0" fmla="#ppt_w*sin(2.5*pi*$)">
                                          <p:val>
                                            <p:fltVal val="0"/>
                                          </p:val>
                                        </p:tav>
                                        <p:tav tm="100000">
                                          <p:val>
                                            <p:fltVal val="1"/>
                                          </p:val>
                                        </p:tav>
                                      </p:tavLst>
                                    </p:anim>
                                    <p:anim calcmode="lin" valueType="num">
                                      <p:cBhvr>
                                        <p:cTn id="28" dur="500" fill="hold"/>
                                        <p:tgtEl>
                                          <p:spTgt spid="63"/>
                                        </p:tgtEl>
                                        <p:attrNameLst>
                                          <p:attrName>ppt_h</p:attrName>
                                        </p:attrNameLst>
                                      </p:cBhvr>
                                      <p:tavLst>
                                        <p:tav tm="0">
                                          <p:val>
                                            <p:strVal val="#ppt_h"/>
                                          </p:val>
                                        </p:tav>
                                        <p:tav tm="100000">
                                          <p:val>
                                            <p:strVal val="#ppt_h"/>
                                          </p:val>
                                        </p:tav>
                                      </p:tavLst>
                                    </p:anim>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66"/>
                                        </p:tgtEl>
                                        <p:attrNameLst>
                                          <p:attrName>style.visibility</p:attrName>
                                        </p:attrNameLst>
                                      </p:cBhvr>
                                      <p:to>
                                        <p:strVal val="visible"/>
                                      </p:to>
                                    </p:set>
                                    <p:animEffect transition="in" filter="wipe(up)">
                                      <p:cBhvr>
                                        <p:cTn id="32" dur="500"/>
                                        <p:tgtEl>
                                          <p:spTgt spid="66"/>
                                        </p:tgtEl>
                                      </p:cBhvr>
                                    </p:animEffect>
                                  </p:childTnLst>
                                </p:cTn>
                              </p:par>
                            </p:childTnLst>
                          </p:cTn>
                        </p:par>
                        <p:par>
                          <p:cTn id="33" fill="hold">
                            <p:stCondLst>
                              <p:cond delay="3000"/>
                            </p:stCondLst>
                            <p:childTnLst>
                              <p:par>
                                <p:cTn id="34" presetID="31" presetClass="entr" presetSubtype="0" fill="hold" grpId="0"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p:cTn id="36" dur="500" fill="hold"/>
                                        <p:tgtEl>
                                          <p:spTgt spid="62"/>
                                        </p:tgtEl>
                                        <p:attrNameLst>
                                          <p:attrName>ppt_w</p:attrName>
                                        </p:attrNameLst>
                                      </p:cBhvr>
                                      <p:tavLst>
                                        <p:tav tm="0">
                                          <p:val>
                                            <p:fltVal val="0"/>
                                          </p:val>
                                        </p:tav>
                                        <p:tav tm="100000">
                                          <p:val>
                                            <p:strVal val="#ppt_w"/>
                                          </p:val>
                                        </p:tav>
                                      </p:tavLst>
                                    </p:anim>
                                    <p:anim calcmode="lin" valueType="num">
                                      <p:cBhvr>
                                        <p:cTn id="37" dur="500" fill="hold"/>
                                        <p:tgtEl>
                                          <p:spTgt spid="62"/>
                                        </p:tgtEl>
                                        <p:attrNameLst>
                                          <p:attrName>ppt_h</p:attrName>
                                        </p:attrNameLst>
                                      </p:cBhvr>
                                      <p:tavLst>
                                        <p:tav tm="0">
                                          <p:val>
                                            <p:fltVal val="0"/>
                                          </p:val>
                                        </p:tav>
                                        <p:tav tm="100000">
                                          <p:val>
                                            <p:strVal val="#ppt_h"/>
                                          </p:val>
                                        </p:tav>
                                      </p:tavLst>
                                    </p:anim>
                                    <p:anim calcmode="lin" valueType="num">
                                      <p:cBhvr>
                                        <p:cTn id="38" dur="500" fill="hold"/>
                                        <p:tgtEl>
                                          <p:spTgt spid="62"/>
                                        </p:tgtEl>
                                        <p:attrNameLst>
                                          <p:attrName>style.rotation</p:attrName>
                                        </p:attrNameLst>
                                      </p:cBhvr>
                                      <p:tavLst>
                                        <p:tav tm="0">
                                          <p:val>
                                            <p:fltVal val="90"/>
                                          </p:val>
                                        </p:tav>
                                        <p:tav tm="100000">
                                          <p:val>
                                            <p:fltVal val="0"/>
                                          </p:val>
                                        </p:tav>
                                      </p:tavLst>
                                    </p:anim>
                                    <p:animEffect transition="in" filter="fade">
                                      <p:cBhvr>
                                        <p:cTn id="39" dur="500"/>
                                        <p:tgtEl>
                                          <p:spTgt spid="62"/>
                                        </p:tgtEl>
                                      </p:cBhvr>
                                    </p:animEffect>
                                  </p:childTnLst>
                                </p:cTn>
                              </p:par>
                            </p:childTnLst>
                          </p:cTn>
                        </p:par>
                        <p:par>
                          <p:cTn id="40" fill="hold">
                            <p:stCondLst>
                              <p:cond delay="3500"/>
                            </p:stCondLst>
                            <p:childTnLst>
                              <p:par>
                                <p:cTn id="41" presetID="45" presetClass="entr" presetSubtype="0" fill="hold" grpId="0" nodeType="afterEffect">
                                  <p:stCondLst>
                                    <p:cond delay="0"/>
                                  </p:stCondLst>
                                  <p:childTnLst>
                                    <p:set>
                                      <p:cBhvr>
                                        <p:cTn id="42" dur="1" fill="hold">
                                          <p:stCondLst>
                                            <p:cond delay="0"/>
                                          </p:stCondLst>
                                        </p:cTn>
                                        <p:tgtEl>
                                          <p:spTgt spid="64"/>
                                        </p:tgtEl>
                                        <p:attrNameLst>
                                          <p:attrName>style.visibility</p:attrName>
                                        </p:attrNameLst>
                                      </p:cBhvr>
                                      <p:to>
                                        <p:strVal val="visible"/>
                                      </p:to>
                                    </p:set>
                                    <p:animEffect transition="in" filter="fade">
                                      <p:cBhvr>
                                        <p:cTn id="43" dur="500"/>
                                        <p:tgtEl>
                                          <p:spTgt spid="64"/>
                                        </p:tgtEl>
                                      </p:cBhvr>
                                    </p:animEffect>
                                    <p:anim calcmode="lin" valueType="num">
                                      <p:cBhvr>
                                        <p:cTn id="44" dur="500" fill="hold"/>
                                        <p:tgtEl>
                                          <p:spTgt spid="64"/>
                                        </p:tgtEl>
                                        <p:attrNameLst>
                                          <p:attrName>ppt_w</p:attrName>
                                        </p:attrNameLst>
                                      </p:cBhvr>
                                      <p:tavLst>
                                        <p:tav tm="0" fmla="#ppt_w*sin(2.5*pi*$)">
                                          <p:val>
                                            <p:fltVal val="0"/>
                                          </p:val>
                                        </p:tav>
                                        <p:tav tm="100000">
                                          <p:val>
                                            <p:fltVal val="1"/>
                                          </p:val>
                                        </p:tav>
                                      </p:tavLst>
                                    </p:anim>
                                    <p:anim calcmode="lin" valueType="num">
                                      <p:cBhvr>
                                        <p:cTn id="45" dur="500" fill="hold"/>
                                        <p:tgtEl>
                                          <p:spTgt spid="64"/>
                                        </p:tgtEl>
                                        <p:attrNameLst>
                                          <p:attrName>ppt_h</p:attrName>
                                        </p:attrNameLst>
                                      </p:cBhvr>
                                      <p:tavLst>
                                        <p:tav tm="0">
                                          <p:val>
                                            <p:strVal val="#ppt_h"/>
                                          </p:val>
                                        </p:tav>
                                        <p:tav tm="100000">
                                          <p:val>
                                            <p:strVal val="#ppt_h"/>
                                          </p:val>
                                        </p:tav>
                                      </p:tavLst>
                                    </p:anim>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wipe(up)">
                                      <p:cBhvr>
                                        <p:cTn id="49" dur="500"/>
                                        <p:tgtEl>
                                          <p:spTgt spid="67"/>
                                        </p:tgtEl>
                                      </p:cBhvr>
                                    </p:animEffect>
                                  </p:childTnLst>
                                </p:cTn>
                              </p:par>
                            </p:childTnLst>
                          </p:cTn>
                        </p:par>
                        <p:par>
                          <p:cTn id="50" fill="hold">
                            <p:stCondLst>
                              <p:cond delay="4500"/>
                            </p:stCondLst>
                            <p:childTnLst>
                              <p:par>
                                <p:cTn id="51" presetID="31"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 calcmode="lin" valueType="num">
                                      <p:cBhvr>
                                        <p:cTn id="53" dur="500" fill="hold"/>
                                        <p:tgtEl>
                                          <p:spTgt spid="32"/>
                                        </p:tgtEl>
                                        <p:attrNameLst>
                                          <p:attrName>ppt_w</p:attrName>
                                        </p:attrNameLst>
                                      </p:cBhvr>
                                      <p:tavLst>
                                        <p:tav tm="0">
                                          <p:val>
                                            <p:fltVal val="0"/>
                                          </p:val>
                                        </p:tav>
                                        <p:tav tm="100000">
                                          <p:val>
                                            <p:strVal val="#ppt_w"/>
                                          </p:val>
                                        </p:tav>
                                      </p:tavLst>
                                    </p:anim>
                                    <p:anim calcmode="lin" valueType="num">
                                      <p:cBhvr>
                                        <p:cTn id="54" dur="500" fill="hold"/>
                                        <p:tgtEl>
                                          <p:spTgt spid="32"/>
                                        </p:tgtEl>
                                        <p:attrNameLst>
                                          <p:attrName>ppt_h</p:attrName>
                                        </p:attrNameLst>
                                      </p:cBhvr>
                                      <p:tavLst>
                                        <p:tav tm="0">
                                          <p:val>
                                            <p:fltVal val="0"/>
                                          </p:val>
                                        </p:tav>
                                        <p:tav tm="100000">
                                          <p:val>
                                            <p:strVal val="#ppt_h"/>
                                          </p:val>
                                        </p:tav>
                                      </p:tavLst>
                                    </p:anim>
                                    <p:anim calcmode="lin" valueType="num">
                                      <p:cBhvr>
                                        <p:cTn id="55" dur="500" fill="hold"/>
                                        <p:tgtEl>
                                          <p:spTgt spid="32"/>
                                        </p:tgtEl>
                                        <p:attrNameLst>
                                          <p:attrName>style.rotation</p:attrName>
                                        </p:attrNameLst>
                                      </p:cBhvr>
                                      <p:tavLst>
                                        <p:tav tm="0">
                                          <p:val>
                                            <p:fltVal val="90"/>
                                          </p:val>
                                        </p:tav>
                                        <p:tav tm="100000">
                                          <p:val>
                                            <p:fltVal val="0"/>
                                          </p:val>
                                        </p:tav>
                                      </p:tavLst>
                                    </p:anim>
                                    <p:animEffect transition="in" filter="fade">
                                      <p:cBhvr>
                                        <p:cTn id="56" dur="500"/>
                                        <p:tgtEl>
                                          <p:spTgt spid="32"/>
                                        </p:tgtEl>
                                      </p:cBhvr>
                                    </p:animEffect>
                                  </p:childTnLst>
                                </p:cTn>
                              </p:par>
                            </p:childTnLst>
                          </p:cTn>
                        </p:par>
                        <p:par>
                          <p:cTn id="57" fill="hold">
                            <p:stCondLst>
                              <p:cond delay="5000"/>
                            </p:stCondLst>
                            <p:childTnLst>
                              <p:par>
                                <p:cTn id="58" presetID="45" presetClass="entr" presetSubtype="0" fill="hold" grpId="0" nodeType="after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ppt_w</p:attrName>
                                        </p:attrNameLst>
                                      </p:cBhvr>
                                      <p:tavLst>
                                        <p:tav tm="0" fmla="#ppt_w*sin(2.5*pi*$)">
                                          <p:val>
                                            <p:fltVal val="0"/>
                                          </p:val>
                                        </p:tav>
                                        <p:tav tm="100000">
                                          <p:val>
                                            <p:fltVal val="1"/>
                                          </p:val>
                                        </p:tav>
                                      </p:tavLst>
                                    </p:anim>
                                    <p:anim calcmode="lin" valueType="num">
                                      <p:cBhvr>
                                        <p:cTn id="62" dur="500" fill="hold"/>
                                        <p:tgtEl>
                                          <p:spTgt spid="65"/>
                                        </p:tgtEl>
                                        <p:attrNameLst>
                                          <p:attrName>ppt_h</p:attrName>
                                        </p:attrNameLst>
                                      </p:cBhvr>
                                      <p:tavLst>
                                        <p:tav tm="0">
                                          <p:val>
                                            <p:strVal val="#ppt_h"/>
                                          </p:val>
                                        </p:tav>
                                        <p:tav tm="100000">
                                          <p:val>
                                            <p:strVal val="#ppt_h"/>
                                          </p:val>
                                        </p:tav>
                                      </p:tavLst>
                                    </p:anim>
                                  </p:childTnLst>
                                </p:cTn>
                              </p:par>
                            </p:childTnLst>
                          </p:cTn>
                        </p:par>
                        <p:par>
                          <p:cTn id="63" fill="hold">
                            <p:stCondLst>
                              <p:cond delay="5500"/>
                            </p:stCondLst>
                            <p:childTnLst>
                              <p:par>
                                <p:cTn id="64" presetID="22" presetClass="entr" presetSubtype="1" fill="hold" grpId="0" nodeType="afterEffect">
                                  <p:stCondLst>
                                    <p:cond delay="0"/>
                                  </p:stCondLst>
                                  <p:childTnLst>
                                    <p:set>
                                      <p:cBhvr>
                                        <p:cTn id="65" dur="1" fill="hold">
                                          <p:stCondLst>
                                            <p:cond delay="0"/>
                                          </p:stCondLst>
                                        </p:cTn>
                                        <p:tgtEl>
                                          <p:spTgt spid="68"/>
                                        </p:tgtEl>
                                        <p:attrNameLst>
                                          <p:attrName>style.visibility</p:attrName>
                                        </p:attrNameLst>
                                      </p:cBhvr>
                                      <p:to>
                                        <p:strVal val="visible"/>
                                      </p:to>
                                    </p:set>
                                    <p:animEffect transition="in" filter="wipe(up)">
                                      <p:cBhvr>
                                        <p:cTn id="66"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Graphic spid="31" grpId="0">
        <p:bldAsOne/>
      </p:bldGraphic>
      <p:bldGraphic spid="32" grpId="0">
        <p:bldAsOne/>
      </p:bldGraphic>
      <p:bldGraphic spid="62" grpId="0">
        <p:bldAsOne/>
      </p:bldGraphic>
      <p:bldP spid="63" grpId="0"/>
      <p:bldP spid="64" grpId="0"/>
      <p:bldP spid="65" grpId="0"/>
      <p:bldP spid="66" grpId="0"/>
      <p:bldP spid="67" grpId="0"/>
      <p:bldP spid="68" grpId="0"/>
      <p:bldP spid="6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4"/>
          <p:cNvSpPr>
            <a:spLocks noChangeArrowheads="1"/>
          </p:cNvSpPr>
          <p:nvPr/>
        </p:nvSpPr>
        <p:spPr bwMode="auto">
          <a:xfrm>
            <a:off x="4243171" y="915566"/>
            <a:ext cx="956780" cy="970953"/>
          </a:xfrm>
          <a:prstGeom prst="ellipse">
            <a:avLst/>
          </a:prstGeom>
          <a:solidFill>
            <a:schemeClr val="accent4"/>
          </a:solidFill>
          <a:ln w="12700">
            <a:noFill/>
            <a:round/>
          </a:ln>
          <a:effectLst/>
        </p:spPr>
        <p:txBody>
          <a:bodyPr wrap="none" lIns="72176" tIns="36089" rIns="72176" bIns="36089" anchor="ctr"/>
          <a:lstStyle/>
          <a:p>
            <a:pPr marL="0" marR="0" lvl="0" indent="0" algn="l" defTabSz="816610" rtl="0" eaLnBrk="1" fontAlgn="auto" latinLnBrk="0" hangingPunct="1">
              <a:lnSpc>
                <a:spcPct val="100000"/>
              </a:lnSpc>
              <a:spcBef>
                <a:spcPts val="0"/>
              </a:spcBef>
              <a:spcAft>
                <a:spcPts val="0"/>
              </a:spcAft>
              <a:buClrTx/>
              <a:buSzTx/>
              <a:buFontTx/>
              <a:buNone/>
              <a:defRPr/>
            </a:pPr>
            <a:endParaRPr kumimoji="0" lang="ko-KR" altLang="en-US" sz="1600" b="0" i="0" u="none" strike="noStrike" kern="1200" cap="none" spc="0" normalizeH="0" baseline="0" noProof="0">
              <a:ln>
                <a:noFill/>
              </a:ln>
              <a:solidFill>
                <a:srgbClr val="000000"/>
              </a:solidFill>
              <a:effectLst/>
              <a:uLnTx/>
              <a:uFillTx/>
              <a:latin typeface="굴림" pitchFamily="34" charset="-127"/>
              <a:ea typeface="굴림" pitchFamily="34" charset="-127"/>
              <a:cs typeface="+mn-cs"/>
            </a:endParaRPr>
          </a:p>
        </p:txBody>
      </p:sp>
      <p:sp>
        <p:nvSpPr>
          <p:cNvPr id="3" name="Oval 4"/>
          <p:cNvSpPr>
            <a:spLocks noChangeArrowheads="1"/>
          </p:cNvSpPr>
          <p:nvPr/>
        </p:nvSpPr>
        <p:spPr bwMode="auto">
          <a:xfrm>
            <a:off x="4244494" y="915566"/>
            <a:ext cx="956780" cy="970953"/>
          </a:xfrm>
          <a:prstGeom prst="ellipse">
            <a:avLst/>
          </a:prstGeom>
          <a:solidFill>
            <a:schemeClr val="accent4">
              <a:lumMod val="75000"/>
            </a:schemeClr>
          </a:solidFill>
          <a:ln w="12700">
            <a:noFill/>
            <a:round/>
          </a:ln>
        </p:spPr>
        <p:txBody>
          <a:bodyPr wrap="none" lIns="72176" tIns="36089" rIns="72176" bIns="36089" anchor="ctr"/>
          <a:lstStyle/>
          <a:p>
            <a:pPr marL="0" marR="0" lvl="0" indent="0" algn="l" defTabSz="816610" rtl="0" eaLnBrk="1" fontAlgn="auto" latinLnBrk="0" hangingPunct="1">
              <a:lnSpc>
                <a:spcPct val="100000"/>
              </a:lnSpc>
              <a:spcBef>
                <a:spcPts val="0"/>
              </a:spcBef>
              <a:spcAft>
                <a:spcPts val="0"/>
              </a:spcAft>
              <a:buClrTx/>
              <a:buSzTx/>
              <a:buFontTx/>
              <a:buNone/>
              <a:defRPr/>
            </a:pPr>
            <a:endParaRPr kumimoji="0" lang="ko-KR" altLang="en-US" sz="1600" b="0" i="0" u="none" strike="noStrike" kern="1200" cap="none" spc="0" normalizeH="0" baseline="0" noProof="0">
              <a:ln>
                <a:noFill/>
              </a:ln>
              <a:solidFill>
                <a:srgbClr val="000000"/>
              </a:solidFill>
              <a:effectLst/>
              <a:uLnTx/>
              <a:uFillTx/>
              <a:latin typeface="굴림" pitchFamily="34" charset="-127"/>
              <a:ea typeface="굴림" pitchFamily="34" charset="-127"/>
              <a:cs typeface="+mn-cs"/>
            </a:endParaRPr>
          </a:p>
        </p:txBody>
      </p:sp>
      <p:sp>
        <p:nvSpPr>
          <p:cNvPr id="4" name="Oval 4"/>
          <p:cNvSpPr>
            <a:spLocks noChangeArrowheads="1"/>
          </p:cNvSpPr>
          <p:nvPr/>
        </p:nvSpPr>
        <p:spPr bwMode="auto">
          <a:xfrm>
            <a:off x="3179138" y="1354522"/>
            <a:ext cx="1308991" cy="1328384"/>
          </a:xfrm>
          <a:prstGeom prst="ellipse">
            <a:avLst/>
          </a:prstGeom>
          <a:solidFill>
            <a:schemeClr val="accent3"/>
          </a:solidFill>
          <a:ln w="12700">
            <a:noFill/>
            <a:round/>
          </a:ln>
          <a:effectLst/>
        </p:spPr>
        <p:txBody>
          <a:bodyPr wrap="none" lIns="72176" tIns="36089" rIns="72176" bIns="36089" anchor="ctr"/>
          <a:lstStyle/>
          <a:p>
            <a:pPr marL="0" marR="0" lvl="0" indent="0" algn="l" defTabSz="816610" rtl="0" eaLnBrk="1" fontAlgn="auto" latinLnBrk="0" hangingPunct="1">
              <a:lnSpc>
                <a:spcPct val="100000"/>
              </a:lnSpc>
              <a:spcBef>
                <a:spcPts val="0"/>
              </a:spcBef>
              <a:spcAft>
                <a:spcPts val="0"/>
              </a:spcAft>
              <a:buClrTx/>
              <a:buSzTx/>
              <a:buFontTx/>
              <a:buNone/>
              <a:defRPr/>
            </a:pPr>
            <a:endParaRPr kumimoji="0" lang="ko-KR" altLang="en-US" sz="1600" b="0" i="0" u="none" strike="noStrike" kern="1200" cap="none" spc="0" normalizeH="0" baseline="0" noProof="0">
              <a:ln>
                <a:noFill/>
              </a:ln>
              <a:solidFill>
                <a:srgbClr val="000000"/>
              </a:solidFill>
              <a:effectLst/>
              <a:uLnTx/>
              <a:uFillTx/>
              <a:latin typeface="굴림" pitchFamily="34" charset="-127"/>
              <a:ea typeface="굴림" pitchFamily="34" charset="-127"/>
              <a:cs typeface="+mn-cs"/>
            </a:endParaRPr>
          </a:p>
        </p:txBody>
      </p:sp>
      <p:sp>
        <p:nvSpPr>
          <p:cNvPr id="5" name="Oval 4"/>
          <p:cNvSpPr>
            <a:spLocks noChangeArrowheads="1"/>
          </p:cNvSpPr>
          <p:nvPr/>
        </p:nvSpPr>
        <p:spPr bwMode="auto">
          <a:xfrm>
            <a:off x="3179138" y="1751180"/>
            <a:ext cx="1308991" cy="931727"/>
          </a:xfrm>
          <a:custGeom>
            <a:avLst/>
            <a:gdLst/>
            <a:ahLst/>
            <a:cxnLst/>
            <a:rect l="l" t="t" r="r" b="b"/>
            <a:pathLst>
              <a:path w="1667532" h="1169451">
                <a:moveTo>
                  <a:pt x="71654" y="0"/>
                </a:moveTo>
                <a:lnTo>
                  <a:pt x="1595878" y="0"/>
                </a:lnTo>
                <a:cubicBezTo>
                  <a:pt x="1642324" y="102389"/>
                  <a:pt x="1667532" y="216148"/>
                  <a:pt x="1667532" y="335794"/>
                </a:cubicBezTo>
                <a:cubicBezTo>
                  <a:pt x="1667532" y="796210"/>
                  <a:pt x="1294242" y="1169451"/>
                  <a:pt x="833766" y="1169451"/>
                </a:cubicBezTo>
                <a:cubicBezTo>
                  <a:pt x="373290" y="1169451"/>
                  <a:pt x="0" y="796210"/>
                  <a:pt x="0" y="335794"/>
                </a:cubicBezTo>
                <a:cubicBezTo>
                  <a:pt x="0" y="216148"/>
                  <a:pt x="25208" y="102389"/>
                  <a:pt x="71654" y="0"/>
                </a:cubicBezTo>
                <a:close/>
              </a:path>
            </a:pathLst>
          </a:custGeom>
          <a:solidFill>
            <a:schemeClr val="accent3">
              <a:lumMod val="75000"/>
            </a:schemeClr>
          </a:solidFill>
          <a:ln w="12700">
            <a:noFill/>
            <a:round/>
          </a:ln>
        </p:spPr>
        <p:txBody>
          <a:bodyPr wrap="none" lIns="72176" tIns="36089" rIns="72176" bIns="36089" anchor="ctr"/>
          <a:lstStyle/>
          <a:p>
            <a:pPr marL="0" marR="0" lvl="0" indent="0" algn="l" defTabSz="816610" rtl="0" eaLnBrk="1" fontAlgn="auto" latinLnBrk="0" hangingPunct="1">
              <a:lnSpc>
                <a:spcPct val="100000"/>
              </a:lnSpc>
              <a:spcBef>
                <a:spcPts val="0"/>
              </a:spcBef>
              <a:spcAft>
                <a:spcPts val="0"/>
              </a:spcAft>
              <a:buClrTx/>
              <a:buSzTx/>
              <a:buFontTx/>
              <a:buNone/>
              <a:defRPr/>
            </a:pPr>
            <a:endParaRPr kumimoji="0" lang="ko-KR" altLang="en-US" sz="1600" b="0" i="0" u="none" strike="noStrike" kern="1200" cap="none" spc="0" normalizeH="0" baseline="0" noProof="0">
              <a:ln>
                <a:noFill/>
              </a:ln>
              <a:solidFill>
                <a:srgbClr val="000000"/>
              </a:solidFill>
              <a:effectLst/>
              <a:uLnTx/>
              <a:uFillTx/>
              <a:latin typeface="굴림" pitchFamily="34" charset="-127"/>
              <a:ea typeface="굴림" pitchFamily="34" charset="-127"/>
              <a:cs typeface="+mn-cs"/>
            </a:endParaRPr>
          </a:p>
        </p:txBody>
      </p:sp>
      <p:sp>
        <p:nvSpPr>
          <p:cNvPr id="6" name="Oval 4"/>
          <p:cNvSpPr>
            <a:spLocks noChangeArrowheads="1"/>
          </p:cNvSpPr>
          <p:nvPr/>
        </p:nvSpPr>
        <p:spPr bwMode="auto">
          <a:xfrm>
            <a:off x="1944378" y="1964637"/>
            <a:ext cx="1613309" cy="1637424"/>
          </a:xfrm>
          <a:prstGeom prst="ellipse">
            <a:avLst/>
          </a:prstGeom>
          <a:solidFill>
            <a:schemeClr val="accent2"/>
          </a:solidFill>
          <a:ln w="12700">
            <a:noFill/>
            <a:round/>
          </a:ln>
          <a:effectLst/>
        </p:spPr>
        <p:txBody>
          <a:bodyPr wrap="none" lIns="72176" tIns="36089" rIns="72176" bIns="36089" anchor="ctr"/>
          <a:lstStyle/>
          <a:p>
            <a:pPr marL="0" marR="0" lvl="0" indent="0" algn="l" defTabSz="816610" rtl="0" eaLnBrk="1" fontAlgn="auto" latinLnBrk="0" hangingPunct="1">
              <a:lnSpc>
                <a:spcPct val="100000"/>
              </a:lnSpc>
              <a:spcBef>
                <a:spcPts val="0"/>
              </a:spcBef>
              <a:spcAft>
                <a:spcPts val="0"/>
              </a:spcAft>
              <a:buClrTx/>
              <a:buSzTx/>
              <a:buFontTx/>
              <a:buNone/>
              <a:defRPr/>
            </a:pPr>
            <a:endParaRPr kumimoji="0" lang="ko-KR" altLang="en-US" sz="1600" b="0" i="0" u="none" strike="noStrike" kern="1200" cap="none" spc="0" normalizeH="0" baseline="0" noProof="0">
              <a:ln>
                <a:noFill/>
              </a:ln>
              <a:solidFill>
                <a:srgbClr val="000000"/>
              </a:solidFill>
              <a:effectLst/>
              <a:uLnTx/>
              <a:uFillTx/>
              <a:latin typeface="굴림" pitchFamily="34" charset="-127"/>
              <a:ea typeface="굴림" pitchFamily="34" charset="-127"/>
              <a:cs typeface="+mn-cs"/>
            </a:endParaRPr>
          </a:p>
        </p:txBody>
      </p:sp>
      <p:sp>
        <p:nvSpPr>
          <p:cNvPr id="7" name="Oval 4"/>
          <p:cNvSpPr>
            <a:spLocks noChangeArrowheads="1"/>
          </p:cNvSpPr>
          <p:nvPr/>
        </p:nvSpPr>
        <p:spPr bwMode="auto">
          <a:xfrm>
            <a:off x="1944378" y="2769605"/>
            <a:ext cx="1613309" cy="832458"/>
          </a:xfrm>
          <a:custGeom>
            <a:avLst/>
            <a:gdLst/>
            <a:ahLst/>
            <a:cxnLst/>
            <a:rect l="l" t="t" r="r" b="b"/>
            <a:pathLst>
              <a:path w="2055204" h="1044854">
                <a:moveTo>
                  <a:pt x="871" y="0"/>
                </a:moveTo>
                <a:lnTo>
                  <a:pt x="2054333" y="0"/>
                </a:lnTo>
                <a:cubicBezTo>
                  <a:pt x="2055157" y="5732"/>
                  <a:pt x="2055204" y="11487"/>
                  <a:pt x="2055204" y="17253"/>
                </a:cubicBezTo>
                <a:cubicBezTo>
                  <a:pt x="2055204" y="584781"/>
                  <a:pt x="1595131" y="1044854"/>
                  <a:pt x="1027602" y="1044854"/>
                </a:cubicBezTo>
                <a:cubicBezTo>
                  <a:pt x="460073" y="1044854"/>
                  <a:pt x="0" y="584781"/>
                  <a:pt x="0" y="17253"/>
                </a:cubicBezTo>
                <a:close/>
              </a:path>
            </a:pathLst>
          </a:custGeom>
          <a:solidFill>
            <a:schemeClr val="accent2">
              <a:lumMod val="75000"/>
            </a:schemeClr>
          </a:solidFill>
          <a:ln w="12700">
            <a:noFill/>
            <a:round/>
          </a:ln>
        </p:spPr>
        <p:txBody>
          <a:bodyPr wrap="none" lIns="72176" tIns="36089" rIns="72176" bIns="36089" anchor="ctr"/>
          <a:lstStyle/>
          <a:p>
            <a:pPr marL="0" marR="0" lvl="0" indent="0" algn="l" defTabSz="816610" rtl="0" eaLnBrk="1" fontAlgn="auto" latinLnBrk="0" hangingPunct="1">
              <a:lnSpc>
                <a:spcPct val="100000"/>
              </a:lnSpc>
              <a:spcBef>
                <a:spcPts val="0"/>
              </a:spcBef>
              <a:spcAft>
                <a:spcPts val="0"/>
              </a:spcAft>
              <a:buClrTx/>
              <a:buSzTx/>
              <a:buFontTx/>
              <a:buNone/>
              <a:defRPr/>
            </a:pPr>
            <a:endParaRPr kumimoji="0" lang="ko-KR" altLang="en-US" sz="1600" b="0" i="0" u="none" strike="noStrike" kern="1200" cap="none" spc="0" normalizeH="0" baseline="0" noProof="0">
              <a:ln>
                <a:noFill/>
              </a:ln>
              <a:solidFill>
                <a:srgbClr val="000000"/>
              </a:solidFill>
              <a:effectLst/>
              <a:uLnTx/>
              <a:uFillTx/>
              <a:latin typeface="굴림" pitchFamily="34" charset="-127"/>
              <a:ea typeface="굴림" pitchFamily="34" charset="-127"/>
              <a:cs typeface="+mn-cs"/>
            </a:endParaRPr>
          </a:p>
        </p:txBody>
      </p:sp>
      <p:sp>
        <p:nvSpPr>
          <p:cNvPr id="8" name="Oval 4"/>
          <p:cNvSpPr>
            <a:spLocks noChangeArrowheads="1"/>
          </p:cNvSpPr>
          <p:nvPr/>
        </p:nvSpPr>
        <p:spPr bwMode="auto">
          <a:xfrm>
            <a:off x="486384" y="2748325"/>
            <a:ext cx="1980161" cy="2009761"/>
          </a:xfrm>
          <a:prstGeom prst="ellipse">
            <a:avLst/>
          </a:prstGeom>
          <a:solidFill>
            <a:schemeClr val="accent1"/>
          </a:solidFill>
          <a:ln w="12700">
            <a:noFill/>
            <a:round/>
          </a:ln>
          <a:effectLst/>
        </p:spPr>
        <p:txBody>
          <a:bodyPr wrap="none" lIns="72176" tIns="36089" rIns="72176" bIns="36089" anchor="ctr"/>
          <a:lstStyle/>
          <a:p>
            <a:pPr marL="0" marR="0" lvl="0" indent="0" algn="l" defTabSz="816610" rtl="0" eaLnBrk="1" fontAlgn="auto" latinLnBrk="0" hangingPunct="1">
              <a:lnSpc>
                <a:spcPct val="100000"/>
              </a:lnSpc>
              <a:spcBef>
                <a:spcPts val="0"/>
              </a:spcBef>
              <a:spcAft>
                <a:spcPts val="0"/>
              </a:spcAft>
              <a:buClrTx/>
              <a:buSzTx/>
              <a:buFontTx/>
              <a:buNone/>
              <a:defRPr/>
            </a:pPr>
            <a:endParaRPr kumimoji="0" lang="ko-KR" altLang="en-US" sz="1600" b="0" i="0" u="none" strike="noStrike" kern="1200" cap="none" spc="0" normalizeH="0" baseline="0" noProof="0">
              <a:ln>
                <a:noFill/>
              </a:ln>
              <a:solidFill>
                <a:srgbClr val="000000"/>
              </a:solidFill>
              <a:effectLst/>
              <a:uLnTx/>
              <a:uFillTx/>
              <a:latin typeface="굴림" pitchFamily="34" charset="-127"/>
              <a:ea typeface="굴림" pitchFamily="34" charset="-127"/>
              <a:cs typeface="+mn-cs"/>
            </a:endParaRPr>
          </a:p>
        </p:txBody>
      </p:sp>
      <p:sp>
        <p:nvSpPr>
          <p:cNvPr id="9" name="Oval 4"/>
          <p:cNvSpPr>
            <a:spLocks noChangeArrowheads="1"/>
          </p:cNvSpPr>
          <p:nvPr/>
        </p:nvSpPr>
        <p:spPr bwMode="auto">
          <a:xfrm>
            <a:off x="656987" y="4317096"/>
            <a:ext cx="1638957" cy="440990"/>
          </a:xfrm>
          <a:custGeom>
            <a:avLst/>
            <a:gdLst/>
            <a:ahLst/>
            <a:cxnLst/>
            <a:rect l="l" t="t" r="r" b="b"/>
            <a:pathLst>
              <a:path w="2087877" h="553506">
                <a:moveTo>
                  <a:pt x="0" y="0"/>
                </a:moveTo>
                <a:lnTo>
                  <a:pt x="2087877" y="0"/>
                </a:lnTo>
                <a:cubicBezTo>
                  <a:pt x="1861113" y="334090"/>
                  <a:pt x="1478149" y="553506"/>
                  <a:pt x="1043938" y="553506"/>
                </a:cubicBezTo>
                <a:cubicBezTo>
                  <a:pt x="609727" y="553506"/>
                  <a:pt x="226764" y="334090"/>
                  <a:pt x="0" y="0"/>
                </a:cubicBezTo>
                <a:close/>
              </a:path>
            </a:pathLst>
          </a:custGeom>
          <a:solidFill>
            <a:schemeClr val="accent1">
              <a:lumMod val="75000"/>
            </a:schemeClr>
          </a:solidFill>
          <a:ln w="12700">
            <a:noFill/>
            <a:round/>
          </a:ln>
        </p:spPr>
        <p:txBody>
          <a:bodyPr wrap="none" lIns="72176" tIns="36089" rIns="72176" bIns="36089" anchor="ctr"/>
          <a:lstStyle/>
          <a:p>
            <a:pPr marL="0" marR="0" lvl="0" indent="0" algn="l" defTabSz="816610" rtl="0" eaLnBrk="1" fontAlgn="auto" latinLnBrk="0" hangingPunct="1">
              <a:lnSpc>
                <a:spcPct val="100000"/>
              </a:lnSpc>
              <a:spcBef>
                <a:spcPts val="0"/>
              </a:spcBef>
              <a:spcAft>
                <a:spcPts val="0"/>
              </a:spcAft>
              <a:buClrTx/>
              <a:buSzTx/>
              <a:buFontTx/>
              <a:buNone/>
              <a:defRPr/>
            </a:pPr>
            <a:endParaRPr kumimoji="0" lang="ko-KR" altLang="en-US" sz="1600" b="0" i="0" u="none" strike="noStrike" kern="1200" cap="none" spc="0" normalizeH="0" baseline="0" noProof="0">
              <a:ln>
                <a:noFill/>
              </a:ln>
              <a:solidFill>
                <a:srgbClr val="000000"/>
              </a:solidFill>
              <a:effectLst/>
              <a:uLnTx/>
              <a:uFillTx/>
              <a:latin typeface="굴림" pitchFamily="34" charset="-127"/>
              <a:ea typeface="굴림" pitchFamily="34" charset="-127"/>
              <a:cs typeface="+mn-cs"/>
            </a:endParaRPr>
          </a:p>
        </p:txBody>
      </p:sp>
      <p:sp>
        <p:nvSpPr>
          <p:cNvPr id="10" name="TextBox 9"/>
          <p:cNvSpPr txBox="1"/>
          <p:nvPr/>
        </p:nvSpPr>
        <p:spPr>
          <a:xfrm>
            <a:off x="840251" y="3547486"/>
            <a:ext cx="1274276" cy="411437"/>
          </a:xfrm>
          <a:prstGeom prst="rect">
            <a:avLst/>
          </a:prstGeom>
          <a:noFill/>
        </p:spPr>
        <p:txBody>
          <a:bodyPr wrap="none" lIns="72176" tIns="36089" rIns="72176" bIns="36089" rtlCol="0" anchor="ctr">
            <a:spAutoFit/>
          </a:bodyPr>
          <a:lstStyle/>
          <a:p>
            <a:pPr marL="0" marR="0" lvl="0" indent="0" algn="l" defTabSz="816610" rtl="0" eaLnBrk="1" fontAlgn="auto" latinLnBrk="0" hangingPunct="1">
              <a:lnSpc>
                <a:spcPct val="100000"/>
              </a:lnSpc>
              <a:spcBef>
                <a:spcPts val="0"/>
              </a:spcBef>
              <a:spcAft>
                <a:spcPts val="0"/>
              </a:spcAft>
              <a:buClrTx/>
              <a:buSzTx/>
              <a:buFontTx/>
              <a:buNone/>
              <a:defRPr/>
            </a:pPr>
            <a:r>
              <a:rPr kumimoji="0" lang="zh-CN" altLang="en-US" sz="2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添加文字</a:t>
            </a:r>
          </a:p>
        </p:txBody>
      </p:sp>
      <p:sp>
        <p:nvSpPr>
          <p:cNvPr id="11" name="TextBox 10"/>
          <p:cNvSpPr txBox="1"/>
          <p:nvPr/>
        </p:nvSpPr>
        <p:spPr>
          <a:xfrm>
            <a:off x="2201842" y="2291840"/>
            <a:ext cx="1120387" cy="365271"/>
          </a:xfrm>
          <a:prstGeom prst="rect">
            <a:avLst/>
          </a:prstGeom>
          <a:noFill/>
        </p:spPr>
        <p:txBody>
          <a:bodyPr wrap="none" lIns="72176" tIns="36089" rIns="72176" bIns="36089" rtlCol="0" anchor="ctr">
            <a:spAutoFit/>
          </a:bodyPr>
          <a:lstStyle/>
          <a:p>
            <a:pPr marL="0" marR="0" lvl="0" indent="0" algn="l" defTabSz="816610" rtl="0" eaLnBrk="1" fontAlgn="auto" latinLnBrk="0" hangingPunct="1">
              <a:lnSpc>
                <a:spcPct val="100000"/>
              </a:lnSpc>
              <a:spcBef>
                <a:spcPts val="0"/>
              </a:spcBef>
              <a:spcAft>
                <a:spcPts val="0"/>
              </a:spcAft>
              <a:buClrTx/>
              <a:buSzTx/>
              <a:buFontTx/>
              <a:buNone/>
              <a:defRPr/>
            </a:pPr>
            <a:r>
              <a:rPr kumimoji="0" lang="zh-CN" altLang="en-US" sz="19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添加文字</a:t>
            </a:r>
          </a:p>
        </p:txBody>
      </p:sp>
      <p:sp>
        <p:nvSpPr>
          <p:cNvPr id="12" name="TextBox 11"/>
          <p:cNvSpPr txBox="1"/>
          <p:nvPr/>
        </p:nvSpPr>
        <p:spPr>
          <a:xfrm>
            <a:off x="3358486" y="1873580"/>
            <a:ext cx="966499" cy="319104"/>
          </a:xfrm>
          <a:prstGeom prst="rect">
            <a:avLst/>
          </a:prstGeom>
          <a:noFill/>
        </p:spPr>
        <p:txBody>
          <a:bodyPr wrap="none" lIns="72176" tIns="36089" rIns="72176" bIns="36089" rtlCol="0" anchor="ctr">
            <a:spAutoFit/>
          </a:bodyPr>
          <a:lstStyle/>
          <a:p>
            <a:pPr marL="0" marR="0" lvl="0" indent="0" algn="l" defTabSz="81661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添加文字</a:t>
            </a:r>
          </a:p>
        </p:txBody>
      </p:sp>
      <p:cxnSp>
        <p:nvCxnSpPr>
          <p:cNvPr id="13" name="直接连接符 12"/>
          <p:cNvCxnSpPr/>
          <p:nvPr/>
        </p:nvCxnSpPr>
        <p:spPr>
          <a:xfrm>
            <a:off x="4722884" y="1535908"/>
            <a:ext cx="841329" cy="0"/>
          </a:xfrm>
          <a:prstGeom prst="line">
            <a:avLst/>
          </a:prstGeom>
          <a:noFill/>
          <a:ln w="9525">
            <a:solidFill>
              <a:schemeClr val="tx1">
                <a:lumMod val="65000"/>
                <a:lumOff val="35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14" name="直接连接符 13"/>
          <p:cNvCxnSpPr/>
          <p:nvPr/>
        </p:nvCxnSpPr>
        <p:spPr>
          <a:xfrm>
            <a:off x="3824871" y="2267844"/>
            <a:ext cx="1739344" cy="0"/>
          </a:xfrm>
          <a:prstGeom prst="line">
            <a:avLst/>
          </a:prstGeom>
          <a:noFill/>
          <a:ln w="9525">
            <a:solidFill>
              <a:schemeClr val="tx1">
                <a:lumMod val="65000"/>
                <a:lumOff val="35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15" name="直接连接符 14"/>
          <p:cNvCxnSpPr/>
          <p:nvPr/>
        </p:nvCxnSpPr>
        <p:spPr>
          <a:xfrm>
            <a:off x="2713997" y="3101762"/>
            <a:ext cx="2850217" cy="0"/>
          </a:xfrm>
          <a:prstGeom prst="line">
            <a:avLst/>
          </a:prstGeom>
          <a:noFill/>
          <a:ln w="9525">
            <a:solidFill>
              <a:schemeClr val="tx1">
                <a:lumMod val="65000"/>
                <a:lumOff val="35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16" name="直接连接符 15"/>
          <p:cNvCxnSpPr/>
          <p:nvPr/>
        </p:nvCxnSpPr>
        <p:spPr>
          <a:xfrm>
            <a:off x="1476464" y="3970532"/>
            <a:ext cx="4087750" cy="0"/>
          </a:xfrm>
          <a:prstGeom prst="line">
            <a:avLst/>
          </a:prstGeom>
          <a:noFill/>
          <a:ln w="9525">
            <a:solidFill>
              <a:schemeClr val="tx1">
                <a:lumMod val="65000"/>
                <a:lumOff val="35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sp>
        <p:nvSpPr>
          <p:cNvPr id="17" name="TextBox 16"/>
          <p:cNvSpPr txBox="1"/>
          <p:nvPr/>
        </p:nvSpPr>
        <p:spPr>
          <a:xfrm>
            <a:off x="5630193" y="3753205"/>
            <a:ext cx="3029977" cy="553014"/>
          </a:xfrm>
          <a:prstGeom prst="rect">
            <a:avLst/>
          </a:prstGeom>
          <a:noFill/>
        </p:spPr>
        <p:txBody>
          <a:bodyPr wrap="square" lIns="72176" tIns="36089" rIns="72176" bIns="36089" rtlCol="0">
            <a:spAutoFit/>
          </a:bodyPr>
          <a:lstStyle/>
          <a:p>
            <a:pPr marL="0" marR="0" lvl="0" indent="0" algn="l" defTabSz="816610" rtl="0" eaLnBrk="1" fontAlgn="auto" latinLnBrk="0" hangingPunct="1">
              <a:lnSpc>
                <a:spcPct val="13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您的内容打在这里，或者通过复制您的文本后，在此框中选择粘贴，并选择只保留</a:t>
            </a:r>
          </a:p>
        </p:txBody>
      </p:sp>
      <p:sp>
        <p:nvSpPr>
          <p:cNvPr id="18" name="TextBox 17"/>
          <p:cNvSpPr txBox="1"/>
          <p:nvPr/>
        </p:nvSpPr>
        <p:spPr>
          <a:xfrm>
            <a:off x="5630193" y="2897785"/>
            <a:ext cx="3029977" cy="553014"/>
          </a:xfrm>
          <a:prstGeom prst="rect">
            <a:avLst/>
          </a:prstGeom>
          <a:noFill/>
        </p:spPr>
        <p:txBody>
          <a:bodyPr wrap="square" lIns="72176" tIns="36089" rIns="72176" bIns="36089" rtlCol="0">
            <a:spAutoFit/>
          </a:bodyPr>
          <a:lstStyle/>
          <a:p>
            <a:pPr marL="0" marR="0" lvl="0" indent="0" algn="l" defTabSz="816610" rtl="0" eaLnBrk="1" fontAlgn="auto" latinLnBrk="0" hangingPunct="1">
              <a:lnSpc>
                <a:spcPct val="13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您的内容打在这里，或者通过复制您的文本后，在此框中选择粘贴，并选择只保留</a:t>
            </a:r>
          </a:p>
        </p:txBody>
      </p:sp>
      <p:sp>
        <p:nvSpPr>
          <p:cNvPr id="19" name="TextBox 18"/>
          <p:cNvSpPr txBox="1"/>
          <p:nvPr/>
        </p:nvSpPr>
        <p:spPr>
          <a:xfrm>
            <a:off x="5630193" y="2042367"/>
            <a:ext cx="3029977" cy="553014"/>
          </a:xfrm>
          <a:prstGeom prst="rect">
            <a:avLst/>
          </a:prstGeom>
          <a:noFill/>
        </p:spPr>
        <p:txBody>
          <a:bodyPr wrap="square" lIns="72176" tIns="36089" rIns="72176" bIns="36089" rtlCol="0">
            <a:spAutoFit/>
          </a:bodyPr>
          <a:lstStyle/>
          <a:p>
            <a:pPr marL="0" marR="0" lvl="0" indent="0" algn="l" defTabSz="816610" rtl="0" eaLnBrk="1" fontAlgn="auto" latinLnBrk="0" hangingPunct="1">
              <a:lnSpc>
                <a:spcPct val="13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您的内容打在这里，或者通过复制您的文本后，在此框中选择粘贴，并选择只保留</a:t>
            </a:r>
          </a:p>
        </p:txBody>
      </p:sp>
      <p:sp>
        <p:nvSpPr>
          <p:cNvPr id="20" name="TextBox 19"/>
          <p:cNvSpPr txBox="1"/>
          <p:nvPr/>
        </p:nvSpPr>
        <p:spPr>
          <a:xfrm>
            <a:off x="5630193" y="1351387"/>
            <a:ext cx="3029977" cy="553014"/>
          </a:xfrm>
          <a:prstGeom prst="rect">
            <a:avLst/>
          </a:prstGeom>
          <a:noFill/>
        </p:spPr>
        <p:txBody>
          <a:bodyPr wrap="square" lIns="72176" tIns="36089" rIns="72176" bIns="36089" rtlCol="0">
            <a:spAutoFit/>
          </a:bodyPr>
          <a:lstStyle/>
          <a:p>
            <a:pPr marL="0" marR="0" lvl="0" indent="0" algn="l" defTabSz="816610" rtl="0" eaLnBrk="1" fontAlgn="auto" latinLnBrk="0" hangingPunct="1">
              <a:lnSpc>
                <a:spcPct val="13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您的内容打在这里，或者通过复制您的文本后，在此框中选择粘贴，并选择只保留</a:t>
            </a:r>
          </a:p>
        </p:txBody>
      </p:sp>
      <p:sp>
        <p:nvSpPr>
          <p:cNvPr id="21" name="TextBox 20"/>
          <p:cNvSpPr txBox="1"/>
          <p:nvPr/>
        </p:nvSpPr>
        <p:spPr>
          <a:xfrm>
            <a:off x="4328273" y="1272268"/>
            <a:ext cx="761315" cy="257549"/>
          </a:xfrm>
          <a:prstGeom prst="rect">
            <a:avLst/>
          </a:prstGeom>
          <a:noFill/>
        </p:spPr>
        <p:txBody>
          <a:bodyPr wrap="none" lIns="72176" tIns="36089" rIns="72176" bIns="36089" rtlCol="0" anchor="ctr">
            <a:spAutoFit/>
          </a:bodyPr>
          <a:lstStyle/>
          <a:p>
            <a:pPr marL="0" marR="0" lvl="0" indent="0" algn="l" defTabSz="81661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添加文字</a:t>
            </a:r>
          </a:p>
        </p:txBody>
      </p:sp>
    </p:spTree>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14:presetBounceEnd="42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42000">
                                          <p:cBhvr additive="base">
                                            <p:cTn id="7" dur="500" fill="hold"/>
                                            <p:tgtEl>
                                              <p:spTgt spid="2"/>
                                            </p:tgtEl>
                                            <p:attrNameLst>
                                              <p:attrName>ppt_x</p:attrName>
                                            </p:attrNameLst>
                                          </p:cBhvr>
                                          <p:tavLst>
                                            <p:tav tm="0">
                                              <p:val>
                                                <p:strVal val="#ppt_x"/>
                                              </p:val>
                                            </p:tav>
                                            <p:tav tm="100000">
                                              <p:val>
                                                <p:strVal val="#ppt_x"/>
                                              </p:val>
                                            </p:tav>
                                          </p:tavLst>
                                        </p:anim>
                                        <p:anim calcmode="lin" valueType="num" p14:bounceEnd="42000">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14:presetBounceEnd="42000">
                                      <p:stCondLst>
                                        <p:cond delay="200"/>
                                      </p:stCondLst>
                                      <p:childTnLst>
                                        <p:set>
                                          <p:cBhvr>
                                            <p:cTn id="10" dur="1" fill="hold">
                                              <p:stCondLst>
                                                <p:cond delay="0"/>
                                              </p:stCondLst>
                                            </p:cTn>
                                            <p:tgtEl>
                                              <p:spTgt spid="4"/>
                                            </p:tgtEl>
                                            <p:attrNameLst>
                                              <p:attrName>style.visibility</p:attrName>
                                            </p:attrNameLst>
                                          </p:cBhvr>
                                          <p:to>
                                            <p:strVal val="visible"/>
                                          </p:to>
                                        </p:set>
                                        <p:anim calcmode="lin" valueType="num" p14:bounceEnd="42000">
                                          <p:cBhvr additive="base">
                                            <p:cTn id="11" dur="500" fill="hold"/>
                                            <p:tgtEl>
                                              <p:spTgt spid="4"/>
                                            </p:tgtEl>
                                            <p:attrNameLst>
                                              <p:attrName>ppt_x</p:attrName>
                                            </p:attrNameLst>
                                          </p:cBhvr>
                                          <p:tavLst>
                                            <p:tav tm="0">
                                              <p:val>
                                                <p:strVal val="#ppt_x"/>
                                              </p:val>
                                            </p:tav>
                                            <p:tav tm="100000">
                                              <p:val>
                                                <p:strVal val="#ppt_x"/>
                                              </p:val>
                                            </p:tav>
                                          </p:tavLst>
                                        </p:anim>
                                        <p:anim calcmode="lin" valueType="num" p14:bounceEnd="42000">
                                          <p:cBhvr additive="base">
                                            <p:cTn id="12" dur="500" fill="hold"/>
                                            <p:tgtEl>
                                              <p:spTgt spid="4"/>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14:presetBounceEnd="42000">
                                      <p:stCondLst>
                                        <p:cond delay="400"/>
                                      </p:stCondLst>
                                      <p:childTnLst>
                                        <p:set>
                                          <p:cBhvr>
                                            <p:cTn id="14" dur="1" fill="hold">
                                              <p:stCondLst>
                                                <p:cond delay="0"/>
                                              </p:stCondLst>
                                            </p:cTn>
                                            <p:tgtEl>
                                              <p:spTgt spid="6"/>
                                            </p:tgtEl>
                                            <p:attrNameLst>
                                              <p:attrName>style.visibility</p:attrName>
                                            </p:attrNameLst>
                                          </p:cBhvr>
                                          <p:to>
                                            <p:strVal val="visible"/>
                                          </p:to>
                                        </p:set>
                                        <p:anim calcmode="lin" valueType="num" p14:bounceEnd="42000">
                                          <p:cBhvr additive="base">
                                            <p:cTn id="15" dur="500" fill="hold"/>
                                            <p:tgtEl>
                                              <p:spTgt spid="6"/>
                                            </p:tgtEl>
                                            <p:attrNameLst>
                                              <p:attrName>ppt_x</p:attrName>
                                            </p:attrNameLst>
                                          </p:cBhvr>
                                          <p:tavLst>
                                            <p:tav tm="0">
                                              <p:val>
                                                <p:strVal val="#ppt_x"/>
                                              </p:val>
                                            </p:tav>
                                            <p:tav tm="100000">
                                              <p:val>
                                                <p:strVal val="#ppt_x"/>
                                              </p:val>
                                            </p:tav>
                                          </p:tavLst>
                                        </p:anim>
                                        <p:anim calcmode="lin" valueType="num" p14:bounceEnd="42000">
                                          <p:cBhvr additive="base">
                                            <p:cTn id="16" dur="500" fill="hold"/>
                                            <p:tgtEl>
                                              <p:spTgt spid="6"/>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14:presetBounceEnd="42000">
                                      <p:stCondLst>
                                        <p:cond delay="600"/>
                                      </p:stCondLst>
                                      <p:childTnLst>
                                        <p:set>
                                          <p:cBhvr>
                                            <p:cTn id="18" dur="1" fill="hold">
                                              <p:stCondLst>
                                                <p:cond delay="0"/>
                                              </p:stCondLst>
                                            </p:cTn>
                                            <p:tgtEl>
                                              <p:spTgt spid="8"/>
                                            </p:tgtEl>
                                            <p:attrNameLst>
                                              <p:attrName>style.visibility</p:attrName>
                                            </p:attrNameLst>
                                          </p:cBhvr>
                                          <p:to>
                                            <p:strVal val="visible"/>
                                          </p:to>
                                        </p:set>
                                        <p:anim calcmode="lin" valueType="num" p14:bounceEnd="42000">
                                          <p:cBhvr additive="base">
                                            <p:cTn id="19" dur="500" fill="hold"/>
                                            <p:tgtEl>
                                              <p:spTgt spid="8"/>
                                            </p:tgtEl>
                                            <p:attrNameLst>
                                              <p:attrName>ppt_x</p:attrName>
                                            </p:attrNameLst>
                                          </p:cBhvr>
                                          <p:tavLst>
                                            <p:tav tm="0">
                                              <p:val>
                                                <p:strVal val="#ppt_x"/>
                                              </p:val>
                                            </p:tav>
                                            <p:tav tm="100000">
                                              <p:val>
                                                <p:strVal val="#ppt_x"/>
                                              </p:val>
                                            </p:tav>
                                          </p:tavLst>
                                        </p:anim>
                                        <p:anim calcmode="lin" valueType="num" p14:bounceEnd="42000">
                                          <p:cBhvr additive="base">
                                            <p:cTn id="20" dur="500" fill="hold"/>
                                            <p:tgtEl>
                                              <p:spTgt spid="8"/>
                                            </p:tgtEl>
                                            <p:attrNameLst>
                                              <p:attrName>ppt_y</p:attrName>
                                            </p:attrNameLst>
                                          </p:cBhvr>
                                          <p:tavLst>
                                            <p:tav tm="0">
                                              <p:val>
                                                <p:strVal val="0-#ppt_h/2"/>
                                              </p:val>
                                            </p:tav>
                                            <p:tav tm="100000">
                                              <p:val>
                                                <p:strVal val="#ppt_y"/>
                                              </p:val>
                                            </p:tav>
                                          </p:tavLst>
                                        </p:anim>
                                      </p:childTnLst>
                                    </p:cTn>
                                  </p:par>
                                </p:childTnLst>
                              </p:cTn>
                            </p:par>
                            <p:par>
                              <p:cTn id="21" fill="hold">
                                <p:stCondLst>
                                  <p:cond delay="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1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22" presetClass="entr" presetSubtype="8" fill="hold"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wipe(left)">
                                          <p:cBhvr>
                                            <p:cTn id="34" dur="500"/>
                                            <p:tgtEl>
                                              <p:spTgt spid="16"/>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wipe(left)">
                                          <p:cBhvr>
                                            <p:cTn id="38" dur="500"/>
                                            <p:tgtEl>
                                              <p:spTgt spid="17"/>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down)">
                                          <p:cBhvr>
                                            <p:cTn id="42" dur="500"/>
                                            <p:tgtEl>
                                              <p:spTgt spid="7"/>
                                            </p:tgtEl>
                                          </p:cBhvr>
                                        </p:animEffect>
                                      </p:childTnLst>
                                    </p:cTn>
                                  </p:par>
                                </p:childTnLst>
                              </p:cTn>
                            </p:par>
                            <p:par>
                              <p:cTn id="43" fill="hold">
                                <p:stCondLst>
                                  <p:cond delay="3500"/>
                                </p:stCondLst>
                                <p:childTnLst>
                                  <p:par>
                                    <p:cTn id="44" presetID="42" presetClass="entr" presetSubtype="0" fill="hold" grpId="0" nodeType="after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fade">
                                          <p:cBhvr>
                                            <p:cTn id="46" dur="1000"/>
                                            <p:tgtEl>
                                              <p:spTgt spid="11"/>
                                            </p:tgtEl>
                                          </p:cBhvr>
                                        </p:animEffect>
                                        <p:anim calcmode="lin" valueType="num">
                                          <p:cBhvr>
                                            <p:cTn id="47" dur="1000" fill="hold"/>
                                            <p:tgtEl>
                                              <p:spTgt spid="11"/>
                                            </p:tgtEl>
                                            <p:attrNameLst>
                                              <p:attrName>ppt_x</p:attrName>
                                            </p:attrNameLst>
                                          </p:cBhvr>
                                          <p:tavLst>
                                            <p:tav tm="0">
                                              <p:val>
                                                <p:strVal val="#ppt_x"/>
                                              </p:val>
                                            </p:tav>
                                            <p:tav tm="100000">
                                              <p:val>
                                                <p:strVal val="#ppt_x"/>
                                              </p:val>
                                            </p:tav>
                                          </p:tavLst>
                                        </p:anim>
                                        <p:anim calcmode="lin" valueType="num">
                                          <p:cBhvr>
                                            <p:cTn id="48" dur="1000" fill="hold"/>
                                            <p:tgtEl>
                                              <p:spTgt spid="11"/>
                                            </p:tgtEl>
                                            <p:attrNameLst>
                                              <p:attrName>ppt_y</p:attrName>
                                            </p:attrNameLst>
                                          </p:cBhvr>
                                          <p:tavLst>
                                            <p:tav tm="0">
                                              <p:val>
                                                <p:strVal val="#ppt_y+.1"/>
                                              </p:val>
                                            </p:tav>
                                            <p:tav tm="100000">
                                              <p:val>
                                                <p:strVal val="#ppt_y"/>
                                              </p:val>
                                            </p:tav>
                                          </p:tavLst>
                                        </p:anim>
                                      </p:childTnLst>
                                    </p:cTn>
                                  </p:par>
                                </p:childTnLst>
                              </p:cTn>
                            </p:par>
                            <p:par>
                              <p:cTn id="49" fill="hold">
                                <p:stCondLst>
                                  <p:cond delay="4500"/>
                                </p:stCondLst>
                                <p:childTnLst>
                                  <p:par>
                                    <p:cTn id="50" presetID="22" presetClass="entr" presetSubtype="8"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500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par>
                              <p:cTn id="57" fill="hold">
                                <p:stCondLst>
                                  <p:cond delay="5500"/>
                                </p:stCondLst>
                                <p:childTnLst>
                                  <p:par>
                                    <p:cTn id="58" presetID="22" presetClass="entr" presetSubtype="4" fill="hold" grpId="0" nodeType="afterEffect">
                                      <p:stCondLst>
                                        <p:cond delay="0"/>
                                      </p:stCondLst>
                                      <p:childTnLst>
                                        <p:set>
                                          <p:cBhvr>
                                            <p:cTn id="59" dur="1" fill="hold">
                                              <p:stCondLst>
                                                <p:cond delay="0"/>
                                              </p:stCondLst>
                                            </p:cTn>
                                            <p:tgtEl>
                                              <p:spTgt spid="5"/>
                                            </p:tgtEl>
                                            <p:attrNameLst>
                                              <p:attrName>style.visibility</p:attrName>
                                            </p:attrNameLst>
                                          </p:cBhvr>
                                          <p:to>
                                            <p:strVal val="visible"/>
                                          </p:to>
                                        </p:set>
                                        <p:animEffect transition="in" filter="wipe(down)">
                                          <p:cBhvr>
                                            <p:cTn id="60" dur="500"/>
                                            <p:tgtEl>
                                              <p:spTgt spid="5"/>
                                            </p:tgtEl>
                                          </p:cBhvr>
                                        </p:animEffect>
                                      </p:childTnLst>
                                    </p:cTn>
                                  </p:par>
                                </p:childTnLst>
                              </p:cTn>
                            </p:par>
                            <p:par>
                              <p:cTn id="61" fill="hold">
                                <p:stCondLst>
                                  <p:cond delay="6000"/>
                                </p:stCondLst>
                                <p:childTnLst>
                                  <p:par>
                                    <p:cTn id="62" presetID="42" presetClass="entr" presetSubtype="0" fill="hold" grpId="0" nodeType="afterEffect">
                                      <p:stCondLst>
                                        <p:cond delay="0"/>
                                      </p:stCondLst>
                                      <p:childTnLst>
                                        <p:set>
                                          <p:cBhvr>
                                            <p:cTn id="63" dur="1" fill="hold">
                                              <p:stCondLst>
                                                <p:cond delay="0"/>
                                              </p:stCondLst>
                                            </p:cTn>
                                            <p:tgtEl>
                                              <p:spTgt spid="12"/>
                                            </p:tgtEl>
                                            <p:attrNameLst>
                                              <p:attrName>style.visibility</p:attrName>
                                            </p:attrNameLst>
                                          </p:cBhvr>
                                          <p:to>
                                            <p:strVal val="visible"/>
                                          </p:to>
                                        </p:set>
                                        <p:animEffect transition="in" filter="fade">
                                          <p:cBhvr>
                                            <p:cTn id="64" dur="1000"/>
                                            <p:tgtEl>
                                              <p:spTgt spid="12"/>
                                            </p:tgtEl>
                                          </p:cBhvr>
                                        </p:animEffect>
                                        <p:anim calcmode="lin" valueType="num">
                                          <p:cBhvr>
                                            <p:cTn id="65" dur="1000" fill="hold"/>
                                            <p:tgtEl>
                                              <p:spTgt spid="12"/>
                                            </p:tgtEl>
                                            <p:attrNameLst>
                                              <p:attrName>ppt_x</p:attrName>
                                            </p:attrNameLst>
                                          </p:cBhvr>
                                          <p:tavLst>
                                            <p:tav tm="0">
                                              <p:val>
                                                <p:strVal val="#ppt_x"/>
                                              </p:val>
                                            </p:tav>
                                            <p:tav tm="100000">
                                              <p:val>
                                                <p:strVal val="#ppt_x"/>
                                              </p:val>
                                            </p:tav>
                                          </p:tavLst>
                                        </p:anim>
                                        <p:anim calcmode="lin" valueType="num">
                                          <p:cBhvr>
                                            <p:cTn id="66" dur="1000" fill="hold"/>
                                            <p:tgtEl>
                                              <p:spTgt spid="12"/>
                                            </p:tgtEl>
                                            <p:attrNameLst>
                                              <p:attrName>ppt_y</p:attrName>
                                            </p:attrNameLst>
                                          </p:cBhvr>
                                          <p:tavLst>
                                            <p:tav tm="0">
                                              <p:val>
                                                <p:strVal val="#ppt_y+.1"/>
                                              </p:val>
                                            </p:tav>
                                            <p:tav tm="100000">
                                              <p:val>
                                                <p:strVal val="#ppt_y"/>
                                              </p:val>
                                            </p:tav>
                                          </p:tavLst>
                                        </p:anim>
                                      </p:childTnLst>
                                    </p:cTn>
                                  </p:par>
                                </p:childTnLst>
                              </p:cTn>
                            </p:par>
                            <p:par>
                              <p:cTn id="67" fill="hold">
                                <p:stCondLst>
                                  <p:cond delay="7000"/>
                                </p:stCondLst>
                                <p:childTnLst>
                                  <p:par>
                                    <p:cTn id="68" presetID="22" presetClass="entr" presetSubtype="8"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left)">
                                          <p:cBhvr>
                                            <p:cTn id="70" dur="500"/>
                                            <p:tgtEl>
                                              <p:spTgt spid="14"/>
                                            </p:tgtEl>
                                          </p:cBhvr>
                                        </p:animEffect>
                                      </p:childTnLst>
                                    </p:cTn>
                                  </p:par>
                                </p:childTnLst>
                              </p:cTn>
                            </p:par>
                            <p:par>
                              <p:cTn id="71" fill="hold">
                                <p:stCondLst>
                                  <p:cond delay="7500"/>
                                </p:stCondLst>
                                <p:childTnLst>
                                  <p:par>
                                    <p:cTn id="72" presetID="22" presetClass="entr" presetSubtype="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wipe(left)">
                                          <p:cBhvr>
                                            <p:cTn id="74" dur="500"/>
                                            <p:tgtEl>
                                              <p:spTgt spid="19"/>
                                            </p:tgtEl>
                                          </p:cBhvr>
                                        </p:animEffect>
                                      </p:childTnLst>
                                    </p:cTn>
                                  </p:par>
                                </p:childTnLst>
                              </p:cTn>
                            </p:par>
                            <p:par>
                              <p:cTn id="75" fill="hold">
                                <p:stCondLst>
                                  <p:cond delay="8000"/>
                                </p:stCondLst>
                                <p:childTnLst>
                                  <p:par>
                                    <p:cTn id="76" presetID="22" presetClass="entr" presetSubtype="4" fill="hold" grpId="0" nodeType="afterEffect">
                                      <p:stCondLst>
                                        <p:cond delay="0"/>
                                      </p:stCondLst>
                                      <p:childTnLst>
                                        <p:set>
                                          <p:cBhvr>
                                            <p:cTn id="77" dur="1" fill="hold">
                                              <p:stCondLst>
                                                <p:cond delay="0"/>
                                              </p:stCondLst>
                                            </p:cTn>
                                            <p:tgtEl>
                                              <p:spTgt spid="3"/>
                                            </p:tgtEl>
                                            <p:attrNameLst>
                                              <p:attrName>style.visibility</p:attrName>
                                            </p:attrNameLst>
                                          </p:cBhvr>
                                          <p:to>
                                            <p:strVal val="visible"/>
                                          </p:to>
                                        </p:set>
                                        <p:animEffect transition="in" filter="wipe(down)">
                                          <p:cBhvr>
                                            <p:cTn id="78" dur="500"/>
                                            <p:tgtEl>
                                              <p:spTgt spid="3"/>
                                            </p:tgtEl>
                                          </p:cBhvr>
                                        </p:animEffect>
                                      </p:childTnLst>
                                    </p:cTn>
                                  </p:par>
                                </p:childTnLst>
                              </p:cTn>
                            </p:par>
                            <p:par>
                              <p:cTn id="79" fill="hold">
                                <p:stCondLst>
                                  <p:cond delay="8500"/>
                                </p:stCondLst>
                                <p:childTnLst>
                                  <p:par>
                                    <p:cTn id="80" presetID="42" presetClass="entr" presetSubtype="0"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Effect transition="in" filter="fade">
                                          <p:cBhvr>
                                            <p:cTn id="82" dur="1000"/>
                                            <p:tgtEl>
                                              <p:spTgt spid="21"/>
                                            </p:tgtEl>
                                          </p:cBhvr>
                                        </p:animEffect>
                                        <p:anim calcmode="lin" valueType="num">
                                          <p:cBhvr>
                                            <p:cTn id="83" dur="1000" fill="hold"/>
                                            <p:tgtEl>
                                              <p:spTgt spid="21"/>
                                            </p:tgtEl>
                                            <p:attrNameLst>
                                              <p:attrName>ppt_x</p:attrName>
                                            </p:attrNameLst>
                                          </p:cBhvr>
                                          <p:tavLst>
                                            <p:tav tm="0">
                                              <p:val>
                                                <p:strVal val="#ppt_x"/>
                                              </p:val>
                                            </p:tav>
                                            <p:tav tm="100000">
                                              <p:val>
                                                <p:strVal val="#ppt_x"/>
                                              </p:val>
                                            </p:tav>
                                          </p:tavLst>
                                        </p:anim>
                                        <p:anim calcmode="lin" valueType="num">
                                          <p:cBhvr>
                                            <p:cTn id="84" dur="1000" fill="hold"/>
                                            <p:tgtEl>
                                              <p:spTgt spid="21"/>
                                            </p:tgtEl>
                                            <p:attrNameLst>
                                              <p:attrName>ppt_y</p:attrName>
                                            </p:attrNameLst>
                                          </p:cBhvr>
                                          <p:tavLst>
                                            <p:tav tm="0">
                                              <p:val>
                                                <p:strVal val="#ppt_y+.1"/>
                                              </p:val>
                                            </p:tav>
                                            <p:tav tm="100000">
                                              <p:val>
                                                <p:strVal val="#ppt_y"/>
                                              </p:val>
                                            </p:tav>
                                          </p:tavLst>
                                        </p:anim>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13"/>
                                            </p:tgtEl>
                                            <p:attrNameLst>
                                              <p:attrName>style.visibility</p:attrName>
                                            </p:attrNameLst>
                                          </p:cBhvr>
                                          <p:to>
                                            <p:strVal val="visible"/>
                                          </p:to>
                                        </p:set>
                                        <p:animEffect transition="in" filter="wipe(left)">
                                          <p:cBhvr>
                                            <p:cTn id="88" dur="500"/>
                                            <p:tgtEl>
                                              <p:spTgt spid="13"/>
                                            </p:tgtEl>
                                          </p:cBhvr>
                                        </p:animEffect>
                                      </p:childTnLst>
                                    </p:cTn>
                                  </p:par>
                                </p:childTnLst>
                              </p:cTn>
                            </p:par>
                            <p:par>
                              <p:cTn id="89" fill="hold">
                                <p:stCondLst>
                                  <p:cond delay="10000"/>
                                </p:stCondLst>
                                <p:childTnLst>
                                  <p:par>
                                    <p:cTn id="90" presetID="22" presetClass="entr" presetSubtype="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left)">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p:bldP spid="11" grpId="0"/>
          <p:bldP spid="12" grpId="0"/>
          <p:bldP spid="17" grpId="0"/>
          <p:bldP spid="18" grpId="0"/>
          <p:bldP spid="19" grpId="0"/>
          <p:bldP spid="20" grpId="0"/>
          <p:bldP spid="2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20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40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60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0-#ppt_h/2"/>
                                              </p:val>
                                            </p:tav>
                                            <p:tav tm="100000">
                                              <p:val>
                                                <p:strVal val="#ppt_y"/>
                                              </p:val>
                                            </p:tav>
                                          </p:tavLst>
                                        </p:anim>
                                      </p:childTnLst>
                                    </p:cTn>
                                  </p:par>
                                </p:childTnLst>
                              </p:cTn>
                            </p:par>
                            <p:par>
                              <p:cTn id="21" fill="hold">
                                <p:stCondLst>
                                  <p:cond delay="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1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22" presetClass="entr" presetSubtype="8" fill="hold"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wipe(left)">
                                          <p:cBhvr>
                                            <p:cTn id="34" dur="500"/>
                                            <p:tgtEl>
                                              <p:spTgt spid="16"/>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wipe(left)">
                                          <p:cBhvr>
                                            <p:cTn id="38" dur="500"/>
                                            <p:tgtEl>
                                              <p:spTgt spid="17"/>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down)">
                                          <p:cBhvr>
                                            <p:cTn id="42" dur="500"/>
                                            <p:tgtEl>
                                              <p:spTgt spid="7"/>
                                            </p:tgtEl>
                                          </p:cBhvr>
                                        </p:animEffect>
                                      </p:childTnLst>
                                    </p:cTn>
                                  </p:par>
                                </p:childTnLst>
                              </p:cTn>
                            </p:par>
                            <p:par>
                              <p:cTn id="43" fill="hold">
                                <p:stCondLst>
                                  <p:cond delay="3500"/>
                                </p:stCondLst>
                                <p:childTnLst>
                                  <p:par>
                                    <p:cTn id="44" presetID="42" presetClass="entr" presetSubtype="0" fill="hold" grpId="0" nodeType="after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fade">
                                          <p:cBhvr>
                                            <p:cTn id="46" dur="1000"/>
                                            <p:tgtEl>
                                              <p:spTgt spid="11"/>
                                            </p:tgtEl>
                                          </p:cBhvr>
                                        </p:animEffect>
                                        <p:anim calcmode="lin" valueType="num">
                                          <p:cBhvr>
                                            <p:cTn id="47" dur="1000" fill="hold"/>
                                            <p:tgtEl>
                                              <p:spTgt spid="11"/>
                                            </p:tgtEl>
                                            <p:attrNameLst>
                                              <p:attrName>ppt_x</p:attrName>
                                            </p:attrNameLst>
                                          </p:cBhvr>
                                          <p:tavLst>
                                            <p:tav tm="0">
                                              <p:val>
                                                <p:strVal val="#ppt_x"/>
                                              </p:val>
                                            </p:tav>
                                            <p:tav tm="100000">
                                              <p:val>
                                                <p:strVal val="#ppt_x"/>
                                              </p:val>
                                            </p:tav>
                                          </p:tavLst>
                                        </p:anim>
                                        <p:anim calcmode="lin" valueType="num">
                                          <p:cBhvr>
                                            <p:cTn id="48" dur="1000" fill="hold"/>
                                            <p:tgtEl>
                                              <p:spTgt spid="11"/>
                                            </p:tgtEl>
                                            <p:attrNameLst>
                                              <p:attrName>ppt_y</p:attrName>
                                            </p:attrNameLst>
                                          </p:cBhvr>
                                          <p:tavLst>
                                            <p:tav tm="0">
                                              <p:val>
                                                <p:strVal val="#ppt_y+.1"/>
                                              </p:val>
                                            </p:tav>
                                            <p:tav tm="100000">
                                              <p:val>
                                                <p:strVal val="#ppt_y"/>
                                              </p:val>
                                            </p:tav>
                                          </p:tavLst>
                                        </p:anim>
                                      </p:childTnLst>
                                    </p:cTn>
                                  </p:par>
                                </p:childTnLst>
                              </p:cTn>
                            </p:par>
                            <p:par>
                              <p:cTn id="49" fill="hold">
                                <p:stCondLst>
                                  <p:cond delay="4500"/>
                                </p:stCondLst>
                                <p:childTnLst>
                                  <p:par>
                                    <p:cTn id="50" presetID="22" presetClass="entr" presetSubtype="8"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500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par>
                              <p:cTn id="57" fill="hold">
                                <p:stCondLst>
                                  <p:cond delay="5500"/>
                                </p:stCondLst>
                                <p:childTnLst>
                                  <p:par>
                                    <p:cTn id="58" presetID="22" presetClass="entr" presetSubtype="4" fill="hold" grpId="0" nodeType="afterEffect">
                                      <p:stCondLst>
                                        <p:cond delay="0"/>
                                      </p:stCondLst>
                                      <p:childTnLst>
                                        <p:set>
                                          <p:cBhvr>
                                            <p:cTn id="59" dur="1" fill="hold">
                                              <p:stCondLst>
                                                <p:cond delay="0"/>
                                              </p:stCondLst>
                                            </p:cTn>
                                            <p:tgtEl>
                                              <p:spTgt spid="5"/>
                                            </p:tgtEl>
                                            <p:attrNameLst>
                                              <p:attrName>style.visibility</p:attrName>
                                            </p:attrNameLst>
                                          </p:cBhvr>
                                          <p:to>
                                            <p:strVal val="visible"/>
                                          </p:to>
                                        </p:set>
                                        <p:animEffect transition="in" filter="wipe(down)">
                                          <p:cBhvr>
                                            <p:cTn id="60" dur="500"/>
                                            <p:tgtEl>
                                              <p:spTgt spid="5"/>
                                            </p:tgtEl>
                                          </p:cBhvr>
                                        </p:animEffect>
                                      </p:childTnLst>
                                    </p:cTn>
                                  </p:par>
                                </p:childTnLst>
                              </p:cTn>
                            </p:par>
                            <p:par>
                              <p:cTn id="61" fill="hold">
                                <p:stCondLst>
                                  <p:cond delay="6000"/>
                                </p:stCondLst>
                                <p:childTnLst>
                                  <p:par>
                                    <p:cTn id="62" presetID="42" presetClass="entr" presetSubtype="0" fill="hold" grpId="0" nodeType="afterEffect">
                                      <p:stCondLst>
                                        <p:cond delay="0"/>
                                      </p:stCondLst>
                                      <p:childTnLst>
                                        <p:set>
                                          <p:cBhvr>
                                            <p:cTn id="63" dur="1" fill="hold">
                                              <p:stCondLst>
                                                <p:cond delay="0"/>
                                              </p:stCondLst>
                                            </p:cTn>
                                            <p:tgtEl>
                                              <p:spTgt spid="12"/>
                                            </p:tgtEl>
                                            <p:attrNameLst>
                                              <p:attrName>style.visibility</p:attrName>
                                            </p:attrNameLst>
                                          </p:cBhvr>
                                          <p:to>
                                            <p:strVal val="visible"/>
                                          </p:to>
                                        </p:set>
                                        <p:animEffect transition="in" filter="fade">
                                          <p:cBhvr>
                                            <p:cTn id="64" dur="1000"/>
                                            <p:tgtEl>
                                              <p:spTgt spid="12"/>
                                            </p:tgtEl>
                                          </p:cBhvr>
                                        </p:animEffect>
                                        <p:anim calcmode="lin" valueType="num">
                                          <p:cBhvr>
                                            <p:cTn id="65" dur="1000" fill="hold"/>
                                            <p:tgtEl>
                                              <p:spTgt spid="12"/>
                                            </p:tgtEl>
                                            <p:attrNameLst>
                                              <p:attrName>ppt_x</p:attrName>
                                            </p:attrNameLst>
                                          </p:cBhvr>
                                          <p:tavLst>
                                            <p:tav tm="0">
                                              <p:val>
                                                <p:strVal val="#ppt_x"/>
                                              </p:val>
                                            </p:tav>
                                            <p:tav tm="100000">
                                              <p:val>
                                                <p:strVal val="#ppt_x"/>
                                              </p:val>
                                            </p:tav>
                                          </p:tavLst>
                                        </p:anim>
                                        <p:anim calcmode="lin" valueType="num">
                                          <p:cBhvr>
                                            <p:cTn id="66" dur="1000" fill="hold"/>
                                            <p:tgtEl>
                                              <p:spTgt spid="12"/>
                                            </p:tgtEl>
                                            <p:attrNameLst>
                                              <p:attrName>ppt_y</p:attrName>
                                            </p:attrNameLst>
                                          </p:cBhvr>
                                          <p:tavLst>
                                            <p:tav tm="0">
                                              <p:val>
                                                <p:strVal val="#ppt_y+.1"/>
                                              </p:val>
                                            </p:tav>
                                            <p:tav tm="100000">
                                              <p:val>
                                                <p:strVal val="#ppt_y"/>
                                              </p:val>
                                            </p:tav>
                                          </p:tavLst>
                                        </p:anim>
                                      </p:childTnLst>
                                    </p:cTn>
                                  </p:par>
                                </p:childTnLst>
                              </p:cTn>
                            </p:par>
                            <p:par>
                              <p:cTn id="67" fill="hold">
                                <p:stCondLst>
                                  <p:cond delay="7000"/>
                                </p:stCondLst>
                                <p:childTnLst>
                                  <p:par>
                                    <p:cTn id="68" presetID="22" presetClass="entr" presetSubtype="8"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left)">
                                          <p:cBhvr>
                                            <p:cTn id="70" dur="500"/>
                                            <p:tgtEl>
                                              <p:spTgt spid="14"/>
                                            </p:tgtEl>
                                          </p:cBhvr>
                                        </p:animEffect>
                                      </p:childTnLst>
                                    </p:cTn>
                                  </p:par>
                                </p:childTnLst>
                              </p:cTn>
                            </p:par>
                            <p:par>
                              <p:cTn id="71" fill="hold">
                                <p:stCondLst>
                                  <p:cond delay="7500"/>
                                </p:stCondLst>
                                <p:childTnLst>
                                  <p:par>
                                    <p:cTn id="72" presetID="22" presetClass="entr" presetSubtype="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wipe(left)">
                                          <p:cBhvr>
                                            <p:cTn id="74" dur="500"/>
                                            <p:tgtEl>
                                              <p:spTgt spid="19"/>
                                            </p:tgtEl>
                                          </p:cBhvr>
                                        </p:animEffect>
                                      </p:childTnLst>
                                    </p:cTn>
                                  </p:par>
                                </p:childTnLst>
                              </p:cTn>
                            </p:par>
                            <p:par>
                              <p:cTn id="75" fill="hold">
                                <p:stCondLst>
                                  <p:cond delay="8000"/>
                                </p:stCondLst>
                                <p:childTnLst>
                                  <p:par>
                                    <p:cTn id="76" presetID="22" presetClass="entr" presetSubtype="4" fill="hold" grpId="0" nodeType="afterEffect">
                                      <p:stCondLst>
                                        <p:cond delay="0"/>
                                      </p:stCondLst>
                                      <p:childTnLst>
                                        <p:set>
                                          <p:cBhvr>
                                            <p:cTn id="77" dur="1" fill="hold">
                                              <p:stCondLst>
                                                <p:cond delay="0"/>
                                              </p:stCondLst>
                                            </p:cTn>
                                            <p:tgtEl>
                                              <p:spTgt spid="3"/>
                                            </p:tgtEl>
                                            <p:attrNameLst>
                                              <p:attrName>style.visibility</p:attrName>
                                            </p:attrNameLst>
                                          </p:cBhvr>
                                          <p:to>
                                            <p:strVal val="visible"/>
                                          </p:to>
                                        </p:set>
                                        <p:animEffect transition="in" filter="wipe(down)">
                                          <p:cBhvr>
                                            <p:cTn id="78" dur="500"/>
                                            <p:tgtEl>
                                              <p:spTgt spid="3"/>
                                            </p:tgtEl>
                                          </p:cBhvr>
                                        </p:animEffect>
                                      </p:childTnLst>
                                    </p:cTn>
                                  </p:par>
                                </p:childTnLst>
                              </p:cTn>
                            </p:par>
                            <p:par>
                              <p:cTn id="79" fill="hold">
                                <p:stCondLst>
                                  <p:cond delay="8500"/>
                                </p:stCondLst>
                                <p:childTnLst>
                                  <p:par>
                                    <p:cTn id="80" presetID="42" presetClass="entr" presetSubtype="0"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Effect transition="in" filter="fade">
                                          <p:cBhvr>
                                            <p:cTn id="82" dur="1000"/>
                                            <p:tgtEl>
                                              <p:spTgt spid="21"/>
                                            </p:tgtEl>
                                          </p:cBhvr>
                                        </p:animEffect>
                                        <p:anim calcmode="lin" valueType="num">
                                          <p:cBhvr>
                                            <p:cTn id="83" dur="1000" fill="hold"/>
                                            <p:tgtEl>
                                              <p:spTgt spid="21"/>
                                            </p:tgtEl>
                                            <p:attrNameLst>
                                              <p:attrName>ppt_x</p:attrName>
                                            </p:attrNameLst>
                                          </p:cBhvr>
                                          <p:tavLst>
                                            <p:tav tm="0">
                                              <p:val>
                                                <p:strVal val="#ppt_x"/>
                                              </p:val>
                                            </p:tav>
                                            <p:tav tm="100000">
                                              <p:val>
                                                <p:strVal val="#ppt_x"/>
                                              </p:val>
                                            </p:tav>
                                          </p:tavLst>
                                        </p:anim>
                                        <p:anim calcmode="lin" valueType="num">
                                          <p:cBhvr>
                                            <p:cTn id="84" dur="1000" fill="hold"/>
                                            <p:tgtEl>
                                              <p:spTgt spid="21"/>
                                            </p:tgtEl>
                                            <p:attrNameLst>
                                              <p:attrName>ppt_y</p:attrName>
                                            </p:attrNameLst>
                                          </p:cBhvr>
                                          <p:tavLst>
                                            <p:tav tm="0">
                                              <p:val>
                                                <p:strVal val="#ppt_y+.1"/>
                                              </p:val>
                                            </p:tav>
                                            <p:tav tm="100000">
                                              <p:val>
                                                <p:strVal val="#ppt_y"/>
                                              </p:val>
                                            </p:tav>
                                          </p:tavLst>
                                        </p:anim>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13"/>
                                            </p:tgtEl>
                                            <p:attrNameLst>
                                              <p:attrName>style.visibility</p:attrName>
                                            </p:attrNameLst>
                                          </p:cBhvr>
                                          <p:to>
                                            <p:strVal val="visible"/>
                                          </p:to>
                                        </p:set>
                                        <p:animEffect transition="in" filter="wipe(left)">
                                          <p:cBhvr>
                                            <p:cTn id="88" dur="500"/>
                                            <p:tgtEl>
                                              <p:spTgt spid="13"/>
                                            </p:tgtEl>
                                          </p:cBhvr>
                                        </p:animEffect>
                                      </p:childTnLst>
                                    </p:cTn>
                                  </p:par>
                                </p:childTnLst>
                              </p:cTn>
                            </p:par>
                            <p:par>
                              <p:cTn id="89" fill="hold">
                                <p:stCondLst>
                                  <p:cond delay="10000"/>
                                </p:stCondLst>
                                <p:childTnLst>
                                  <p:par>
                                    <p:cTn id="90" presetID="22" presetClass="entr" presetSubtype="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left)">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p:bldP spid="11" grpId="0"/>
          <p:bldP spid="12" grpId="0"/>
          <p:bldP spid="17" grpId="0"/>
          <p:bldP spid="18" grpId="0"/>
          <p:bldP spid="19" grpId="0"/>
          <p:bldP spid="20" grpId="0"/>
          <p:bldP spid="21" grpId="0"/>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Text Box 55"/>
          <p:cNvSpPr txBox="1">
            <a:spLocks noChangeArrowheads="1"/>
          </p:cNvSpPr>
          <p:nvPr/>
        </p:nvSpPr>
        <p:spPr bwMode="auto">
          <a:xfrm>
            <a:off x="952844" y="139512"/>
            <a:ext cx="2539037"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 </a:t>
            </a:r>
          </a:p>
        </p:txBody>
      </p:sp>
      <p:sp>
        <p:nvSpPr>
          <p:cNvPr id="14" name="椭圆 13"/>
          <p:cNvSpPr/>
          <p:nvPr/>
        </p:nvSpPr>
        <p:spPr>
          <a:xfrm>
            <a:off x="2657587" y="3549106"/>
            <a:ext cx="1400312" cy="1398909"/>
          </a:xfrm>
          <a:prstGeom prst="ellipse">
            <a:avLst/>
          </a:prstGeom>
          <a:noFill/>
          <a:ln w="127000" cap="flat" cmpd="thinThick" algn="ctr">
            <a:solidFill>
              <a:srgbClr val="AC0000"/>
            </a:solidFill>
            <a:prstDash val="solid"/>
            <a:miter lim="800000"/>
          </a:ln>
          <a:effectLst/>
        </p:spPr>
        <p:txBody>
          <a:bodyPr lIns="0" tIns="0" rIns="0" bIns="0" anchor="ct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输入标题</a:t>
            </a:r>
          </a:p>
        </p:txBody>
      </p:sp>
      <p:sp>
        <p:nvSpPr>
          <p:cNvPr id="15" name="KSO_GT2.1.1"/>
          <p:cNvSpPr txBox="1"/>
          <p:nvPr/>
        </p:nvSpPr>
        <p:spPr>
          <a:xfrm>
            <a:off x="5824186" y="3393425"/>
            <a:ext cx="2852271" cy="1174287"/>
          </a:xfrm>
          <a:prstGeom prst="rect">
            <a:avLst/>
          </a:prstGeom>
          <a:noFill/>
        </p:spPr>
        <p:txBody>
          <a:bodyPr lIns="100790" tIns="50396" rIns="100790" bIns="50396" anchor="ctr"/>
          <a:lstStyle/>
          <a:p>
            <a:pPr marL="0" marR="0" lvl="0" indent="0" algn="just" defTabSz="685800" rtl="0" eaLnBrk="1" fontAlgn="auto" latinLnBrk="0" hangingPunct="1">
              <a:lnSpc>
                <a:spcPct val="130000"/>
              </a:lnSpc>
              <a:spcBef>
                <a:spcPts val="0"/>
              </a:spcBef>
              <a:spcAft>
                <a:spcPts val="0"/>
              </a:spcAft>
              <a:buClrTx/>
              <a:buSzTx/>
              <a:buFontTx/>
              <a:buNone/>
              <a:defRPr/>
            </a:pPr>
            <a:r>
              <a:rPr kumimoji="0" lang="zh-CN" altLang="en-US" sz="1400" b="0" i="0" u="none" strike="noStrike" kern="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请在此处输入您的文本请在此处输入您的文本请在此处输入您的文本请在此处输入您的文本</a:t>
            </a:r>
          </a:p>
        </p:txBody>
      </p:sp>
      <p:sp>
        <p:nvSpPr>
          <p:cNvPr id="16" name="椭圆 15"/>
          <p:cNvSpPr/>
          <p:nvPr/>
        </p:nvSpPr>
        <p:spPr>
          <a:xfrm>
            <a:off x="1165782" y="2165705"/>
            <a:ext cx="2110548" cy="2110770"/>
          </a:xfrm>
          <a:prstGeom prst="ellipse">
            <a:avLst/>
          </a:prstGeom>
          <a:noFill/>
          <a:ln w="127000" cap="flat" cmpd="thinThick" algn="ctr">
            <a:solidFill>
              <a:srgbClr val="AC0000"/>
            </a:solidFill>
            <a:prstDash val="solid"/>
            <a:miter lim="800000"/>
          </a:ln>
          <a:effectLst/>
        </p:spPr>
        <p:txBody>
          <a:bodyPr lIns="0" tIns="0" rIns="0" bIns="0" anchor="ct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28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输入标题</a:t>
            </a:r>
          </a:p>
        </p:txBody>
      </p:sp>
      <p:cxnSp>
        <p:nvCxnSpPr>
          <p:cNvPr id="17" name="肘形连接符 27"/>
          <p:cNvCxnSpPr>
            <a:cxnSpLocks noChangeShapeType="1"/>
          </p:cNvCxnSpPr>
          <p:nvPr/>
        </p:nvCxnSpPr>
        <p:spPr bwMode="auto">
          <a:xfrm flipV="1">
            <a:off x="3335258" y="2668198"/>
            <a:ext cx="1725967" cy="549017"/>
          </a:xfrm>
          <a:prstGeom prst="bentConnector3">
            <a:avLst>
              <a:gd name="adj1" fmla="val 29667"/>
            </a:avLst>
          </a:prstGeom>
          <a:noFill/>
          <a:ln w="38100" algn="ctr">
            <a:solidFill>
              <a:srgbClr val="AC0000"/>
            </a:solidFill>
            <a:miter lim="800000"/>
            <a:headEnd type="oval" w="med" len="med"/>
            <a:tailEnd type="triangle" w="med" len="med"/>
          </a:ln>
          <a:extLst>
            <a:ext uri="{909E8E84-426E-40DD-AFC4-6F175D3DCCD1}">
              <a14:hiddenFill xmlns:a14="http://schemas.microsoft.com/office/drawing/2010/main">
                <a:noFill/>
              </a14:hiddenFill>
            </a:ext>
          </a:extLst>
        </p:spPr>
      </p:cxnSp>
      <p:sp>
        <p:nvSpPr>
          <p:cNvPr id="18" name="KSO_GT1.1.1"/>
          <p:cNvSpPr txBox="1"/>
          <p:nvPr/>
        </p:nvSpPr>
        <p:spPr>
          <a:xfrm>
            <a:off x="5081384" y="2030770"/>
            <a:ext cx="2802985" cy="1334997"/>
          </a:xfrm>
          <a:prstGeom prst="rect">
            <a:avLst/>
          </a:prstGeom>
          <a:noFill/>
        </p:spPr>
        <p:txBody>
          <a:bodyPr lIns="100790" tIns="50396" rIns="100790" bIns="50396" anchor="ctr"/>
          <a:lstStyle/>
          <a:p>
            <a:pPr marL="0" marR="0" lvl="0" indent="0" algn="just" defTabSz="685800" rtl="0" eaLnBrk="1" fontAlgn="auto" latinLnBrk="0" hangingPunct="1">
              <a:lnSpc>
                <a:spcPct val="130000"/>
              </a:lnSpc>
              <a:spcBef>
                <a:spcPts val="0"/>
              </a:spcBef>
              <a:spcAft>
                <a:spcPts val="0"/>
              </a:spcAft>
              <a:buClrTx/>
              <a:buSzTx/>
              <a:buFontTx/>
              <a:buNone/>
              <a:defRPr/>
            </a:pPr>
            <a:r>
              <a:rPr kumimoji="0" lang="zh-CN" altLang="en-US" sz="1400" b="0" i="0" u="none" strike="noStrike" kern="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请在此处输入您的文本请在此处输入您的文本请在此处输入您的文本请在此处输入您的文本</a:t>
            </a:r>
          </a:p>
        </p:txBody>
      </p:sp>
      <p:cxnSp>
        <p:nvCxnSpPr>
          <p:cNvPr id="19" name="肘形连接符 8"/>
          <p:cNvCxnSpPr>
            <a:cxnSpLocks noChangeShapeType="1"/>
          </p:cNvCxnSpPr>
          <p:nvPr/>
        </p:nvCxnSpPr>
        <p:spPr bwMode="auto">
          <a:xfrm flipV="1">
            <a:off x="4078060" y="3943035"/>
            <a:ext cx="1725966" cy="549017"/>
          </a:xfrm>
          <a:prstGeom prst="bentConnector3">
            <a:avLst>
              <a:gd name="adj1" fmla="val 29667"/>
            </a:avLst>
          </a:prstGeom>
          <a:noFill/>
          <a:ln w="38100" algn="ctr">
            <a:solidFill>
              <a:srgbClr val="AC0000"/>
            </a:solidFill>
            <a:miter lim="800000"/>
            <a:headEnd type="oval" w="med" len="med"/>
            <a:tailEnd type="triangle" w="med" len="med"/>
          </a:ln>
          <a:extLst>
            <a:ext uri="{909E8E84-426E-40DD-AFC4-6F175D3DCCD1}">
              <a14:hiddenFill xmlns:a14="http://schemas.microsoft.com/office/drawing/2010/main">
                <a:noFill/>
              </a14:hiddenFill>
            </a:ext>
          </a:extLst>
        </p:spPr>
      </p:cxnSp>
      <p:sp>
        <p:nvSpPr>
          <p:cNvPr id="20" name="椭圆 19"/>
          <p:cNvSpPr/>
          <p:nvPr/>
        </p:nvSpPr>
        <p:spPr>
          <a:xfrm>
            <a:off x="1052577" y="1038205"/>
            <a:ext cx="1400314" cy="1398909"/>
          </a:xfrm>
          <a:prstGeom prst="ellipse">
            <a:avLst/>
          </a:prstGeom>
          <a:noFill/>
          <a:ln w="127000" cap="flat" cmpd="thinThick" algn="ctr">
            <a:solidFill>
              <a:srgbClr val="AC0000"/>
            </a:solidFill>
            <a:prstDash val="solid"/>
            <a:miter lim="800000"/>
          </a:ln>
          <a:effectLst/>
        </p:spPr>
        <p:txBody>
          <a:bodyPr lIns="0" tIns="0" rIns="0" bIns="0" anchor="ct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输入标题</a:t>
            </a:r>
          </a:p>
        </p:txBody>
      </p:sp>
      <p:sp>
        <p:nvSpPr>
          <p:cNvPr id="21" name="KSO_GT2.1.1"/>
          <p:cNvSpPr txBox="1"/>
          <p:nvPr/>
        </p:nvSpPr>
        <p:spPr>
          <a:xfrm>
            <a:off x="4217625" y="915567"/>
            <a:ext cx="3090680" cy="955135"/>
          </a:xfrm>
          <a:prstGeom prst="rect">
            <a:avLst/>
          </a:prstGeom>
          <a:noFill/>
        </p:spPr>
        <p:txBody>
          <a:bodyPr lIns="100790" tIns="50396" rIns="100790" bIns="50396" anchor="ctr"/>
          <a:lstStyle/>
          <a:p>
            <a:pPr marL="0" marR="0" lvl="0" indent="0" algn="just" defTabSz="685800" rtl="0" eaLnBrk="1" fontAlgn="auto" latinLnBrk="0" hangingPunct="1">
              <a:lnSpc>
                <a:spcPct val="130000"/>
              </a:lnSpc>
              <a:spcBef>
                <a:spcPts val="0"/>
              </a:spcBef>
              <a:spcAft>
                <a:spcPts val="0"/>
              </a:spcAft>
              <a:buClrTx/>
              <a:buSzTx/>
              <a:buFontTx/>
              <a:buNone/>
              <a:defRPr/>
            </a:pPr>
            <a:r>
              <a:rPr kumimoji="0" lang="zh-CN" altLang="en-US" sz="1400" b="0" i="0" u="none" strike="noStrike" kern="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请在此处输入您的文本请在此处输入您的文本请在此处输入您的文本请在此处输入您的文本</a:t>
            </a:r>
          </a:p>
        </p:txBody>
      </p:sp>
      <p:cxnSp>
        <p:nvCxnSpPr>
          <p:cNvPr id="22" name="肘形连接符 11"/>
          <p:cNvCxnSpPr>
            <a:cxnSpLocks noChangeShapeType="1"/>
          </p:cNvCxnSpPr>
          <p:nvPr/>
        </p:nvCxnSpPr>
        <p:spPr bwMode="auto">
          <a:xfrm flipV="1">
            <a:off x="2473049" y="1432134"/>
            <a:ext cx="1724416" cy="549017"/>
          </a:xfrm>
          <a:prstGeom prst="bentConnector3">
            <a:avLst>
              <a:gd name="adj1" fmla="val 29667"/>
            </a:avLst>
          </a:prstGeom>
          <a:noFill/>
          <a:ln w="38100" algn="ctr">
            <a:solidFill>
              <a:srgbClr val="AC0000"/>
            </a:solidFill>
            <a:miter lim="800000"/>
            <a:headEnd type="oval" w="med" len="med"/>
            <a:tailEnd type="triangle" w="med" len="me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78"/>
                                        </p:tgtEl>
                                        <p:attrNameLst>
                                          <p:attrName>style.visibility</p:attrName>
                                        </p:attrNameLst>
                                      </p:cBhvr>
                                      <p:to>
                                        <p:strVal val="visible"/>
                                      </p:to>
                                    </p:set>
                                    <p:anim calcmode="lin" valueType="num">
                                      <p:cBhvr>
                                        <p:cTn id="7" dur="500" fill="hold"/>
                                        <p:tgtEl>
                                          <p:spTgt spid="7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78"/>
                                        </p:tgtEl>
                                        <p:attrNameLst>
                                          <p:attrName>ppt_y</p:attrName>
                                        </p:attrNameLst>
                                      </p:cBhvr>
                                      <p:tavLst>
                                        <p:tav tm="0">
                                          <p:val>
                                            <p:strVal val="#ppt_y"/>
                                          </p:val>
                                        </p:tav>
                                        <p:tav tm="100000">
                                          <p:val>
                                            <p:strVal val="#ppt_y"/>
                                          </p:val>
                                        </p:tav>
                                      </p:tavLst>
                                    </p:anim>
                                    <p:anim calcmode="lin" valueType="num">
                                      <p:cBhvr>
                                        <p:cTn id="9" dur="500" fill="hold"/>
                                        <p:tgtEl>
                                          <p:spTgt spid="7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7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78"/>
                                        </p:tgtEl>
                                      </p:cBhvr>
                                    </p:animEffect>
                                  </p:childTnLst>
                                </p:cTn>
                              </p:par>
                            </p:childTnLst>
                          </p:cTn>
                        </p:par>
                        <p:par>
                          <p:cTn id="12" fill="hold">
                            <p:stCondLst>
                              <p:cond delay="500"/>
                            </p:stCondLst>
                            <p:childTnLst>
                              <p:par>
                                <p:cTn id="13" presetID="22" presetClass="entr" presetSubtype="4"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down)">
                                      <p:cBhvr>
                                        <p:cTn id="15" dur="750"/>
                                        <p:tgtEl>
                                          <p:spTgt spid="20"/>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down)">
                                      <p:cBhvr>
                                        <p:cTn id="18" dur="750"/>
                                        <p:tgtEl>
                                          <p:spTgt spid="16"/>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down)">
                                      <p:cBhvr>
                                        <p:cTn id="21" dur="750"/>
                                        <p:tgtEl>
                                          <p:spTgt spid="14"/>
                                        </p:tgtEl>
                                      </p:cBhvr>
                                    </p:animEffect>
                                  </p:childTnLst>
                                </p:cTn>
                              </p:par>
                            </p:childTnLst>
                          </p:cTn>
                        </p:par>
                        <p:par>
                          <p:cTn id="22" fill="hold">
                            <p:stCondLst>
                              <p:cond delay="1500"/>
                            </p:stCondLst>
                            <p:childTnLst>
                              <p:par>
                                <p:cTn id="23" presetID="22" presetClass="entr" presetSubtype="8"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750"/>
                                        <p:tgtEl>
                                          <p:spTgt spid="2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wipe(left)">
                                      <p:cBhvr>
                                        <p:cTn id="29" dur="750"/>
                                        <p:tgtEl>
                                          <p:spTgt spid="21"/>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wipe(left)">
                                      <p:cBhvr>
                                        <p:cTn id="33" dur="750"/>
                                        <p:tgtEl>
                                          <p:spTgt spid="17"/>
                                        </p:tgtEl>
                                      </p:cBhvr>
                                    </p:animEffect>
                                  </p:childTnLst>
                                </p:cTn>
                              </p:par>
                            </p:childTnLst>
                          </p:cTn>
                        </p:par>
                        <p:par>
                          <p:cTn id="34" fill="hold">
                            <p:stCondLst>
                              <p:cond delay="4500"/>
                            </p:stCondLst>
                            <p:childTnLst>
                              <p:par>
                                <p:cTn id="35" presetID="2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left)">
                                      <p:cBhvr>
                                        <p:cTn id="37" dur="750"/>
                                        <p:tgtEl>
                                          <p:spTgt spid="18"/>
                                        </p:tgtEl>
                                      </p:cBhvr>
                                    </p:animEffect>
                                  </p:childTnLst>
                                </p:cTn>
                              </p:par>
                            </p:childTnLst>
                          </p:cTn>
                        </p:par>
                        <p:par>
                          <p:cTn id="38" fill="hold">
                            <p:stCondLst>
                              <p:cond delay="5500"/>
                            </p:stCondLst>
                            <p:childTnLst>
                              <p:par>
                                <p:cTn id="39" presetID="22" presetClass="entr" presetSubtype="8" fill="hold"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left)">
                                      <p:cBhvr>
                                        <p:cTn id="41" dur="750"/>
                                        <p:tgtEl>
                                          <p:spTgt spid="19"/>
                                        </p:tgtEl>
                                      </p:cBhvr>
                                    </p:animEffect>
                                  </p:childTnLst>
                                </p:cTn>
                              </p:par>
                            </p:childTnLst>
                          </p:cTn>
                        </p:par>
                        <p:par>
                          <p:cTn id="42" fill="hold">
                            <p:stCondLst>
                              <p:cond delay="6500"/>
                            </p:stCondLst>
                            <p:childTnLst>
                              <p:par>
                                <p:cTn id="43" presetID="22" presetClass="entr" presetSubtype="8"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wipe(left)">
                                      <p:cBhvr>
                                        <p:cTn id="45"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p:bldP spid="14" grpId="0" animBg="1"/>
      <p:bldP spid="15" grpId="0"/>
      <p:bldP spid="16" grpId="0" animBg="1"/>
      <p:bldP spid="18" grpId="0"/>
      <p:bldP spid="20" grpId="0" animBg="1"/>
      <p:bldP spid="2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219201" y="1414464"/>
            <a:ext cx="2536825" cy="1270000"/>
          </a:xfrm>
          <a:custGeom>
            <a:avLst/>
            <a:gdLst/>
            <a:ahLst/>
            <a:cxnLst/>
            <a:rect l="l" t="t" r="r" b="b"/>
            <a:pathLst>
              <a:path w="3168352" h="1584176">
                <a:moveTo>
                  <a:pt x="0" y="0"/>
                </a:moveTo>
                <a:lnTo>
                  <a:pt x="3168352" y="0"/>
                </a:lnTo>
                <a:lnTo>
                  <a:pt x="3168352" y="3841"/>
                </a:lnTo>
                <a:cubicBezTo>
                  <a:pt x="2588276" y="310525"/>
                  <a:pt x="2179467" y="897330"/>
                  <a:pt x="2122331" y="1584176"/>
                </a:cubicBezTo>
                <a:lnTo>
                  <a:pt x="0" y="1584176"/>
                </a:lnTo>
                <a:close/>
              </a:path>
            </a:pathLst>
          </a:cu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dir="2700000" algn="tl" rotWithShape="0">
              <a:prstClr val="black">
                <a:alpha val="40000"/>
              </a:prstClr>
            </a:outerShdw>
          </a:effectLst>
        </p:spPr>
        <p:txBody>
          <a:bodyPr anchor="ct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685800" rtl="0" eaLnBrk="1" fontAlgn="base"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rgbClr val="4D4D4D"/>
              </a:solidFill>
              <a:effectLst/>
              <a:uLnTx/>
              <a:uFillTx/>
              <a:latin typeface="方正黑体简体" panose="02010601030101010101" pitchFamily="2" charset="-122"/>
              <a:ea typeface="方正黑体简体" panose="02010601030101010101" pitchFamily="2" charset="-122"/>
              <a:cs typeface="+mn-cs"/>
            </a:endParaRPr>
          </a:p>
        </p:txBody>
      </p:sp>
      <p:sp>
        <p:nvSpPr>
          <p:cNvPr id="3" name="矩形 7"/>
          <p:cNvSpPr/>
          <p:nvPr/>
        </p:nvSpPr>
        <p:spPr>
          <a:xfrm>
            <a:off x="5235576" y="1414464"/>
            <a:ext cx="2536825" cy="1270000"/>
          </a:xfrm>
          <a:custGeom>
            <a:avLst/>
            <a:gdLst/>
            <a:ahLst/>
            <a:cxnLst/>
            <a:rect l="l" t="t" r="r" b="b"/>
            <a:pathLst>
              <a:path w="3166201" h="1584176">
                <a:moveTo>
                  <a:pt x="0" y="0"/>
                </a:moveTo>
                <a:lnTo>
                  <a:pt x="3166201" y="0"/>
                </a:lnTo>
                <a:lnTo>
                  <a:pt x="3166201" y="1584176"/>
                </a:lnTo>
                <a:lnTo>
                  <a:pt x="1053993" y="1584176"/>
                </a:lnTo>
                <a:cubicBezTo>
                  <a:pt x="996594" y="894244"/>
                  <a:pt x="584367" y="305252"/>
                  <a:pt x="0" y="0"/>
                </a:cubicBezTo>
                <a:close/>
              </a:path>
            </a:pathLst>
          </a:cu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dir="2700000" algn="tl" rotWithShape="0">
              <a:prstClr val="black">
                <a:alpha val="40000"/>
              </a:prstClr>
            </a:outerShdw>
          </a:effectLst>
        </p:spPr>
        <p:txBody>
          <a:bodyPr anchor="ct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685800" rtl="0" eaLnBrk="1" fontAlgn="base"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rgbClr val="4D4D4D"/>
              </a:solidFill>
              <a:effectLst/>
              <a:uLnTx/>
              <a:uFillTx/>
              <a:latin typeface="方正黑体简体" panose="02010601030101010101" pitchFamily="2" charset="-122"/>
              <a:ea typeface="方正黑体简体" panose="02010601030101010101" pitchFamily="2" charset="-122"/>
              <a:cs typeface="+mn-cs"/>
            </a:endParaRPr>
          </a:p>
        </p:txBody>
      </p:sp>
      <p:sp>
        <p:nvSpPr>
          <p:cNvPr id="4" name="矩形 8"/>
          <p:cNvSpPr/>
          <p:nvPr/>
        </p:nvSpPr>
        <p:spPr>
          <a:xfrm>
            <a:off x="1219201" y="2946401"/>
            <a:ext cx="2524125" cy="1270000"/>
          </a:xfrm>
          <a:custGeom>
            <a:avLst/>
            <a:gdLst/>
            <a:ahLst/>
            <a:cxnLst/>
            <a:rect l="l" t="t" r="r" b="b"/>
            <a:pathLst>
              <a:path w="3149815" h="1584176">
                <a:moveTo>
                  <a:pt x="0" y="0"/>
                </a:moveTo>
                <a:lnTo>
                  <a:pt x="2121681" y="0"/>
                </a:lnTo>
                <a:cubicBezTo>
                  <a:pt x="2173814" y="685187"/>
                  <a:pt x="2576164" y="1272266"/>
                  <a:pt x="3149815" y="1584176"/>
                </a:cubicBezTo>
                <a:lnTo>
                  <a:pt x="0" y="1584176"/>
                </a:lnTo>
                <a:close/>
              </a:path>
            </a:pathLst>
          </a:cu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dir="2700000" algn="tl" rotWithShape="0">
              <a:prstClr val="black">
                <a:alpha val="40000"/>
              </a:prstClr>
            </a:outerShdw>
          </a:effectLst>
        </p:spPr>
        <p:txBody>
          <a:bodyPr anchor="ct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685800" rtl="0" eaLnBrk="1" fontAlgn="base"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rgbClr val="4D4D4D"/>
              </a:solidFill>
              <a:effectLst/>
              <a:uLnTx/>
              <a:uFillTx/>
              <a:latin typeface="方正黑体简体" panose="02010601030101010101" pitchFamily="2" charset="-122"/>
              <a:ea typeface="方正黑体简体" panose="02010601030101010101" pitchFamily="2" charset="-122"/>
              <a:cs typeface="+mn-cs"/>
            </a:endParaRPr>
          </a:p>
        </p:txBody>
      </p:sp>
      <p:sp>
        <p:nvSpPr>
          <p:cNvPr id="5" name="矩形 9"/>
          <p:cNvSpPr/>
          <p:nvPr/>
        </p:nvSpPr>
        <p:spPr>
          <a:xfrm>
            <a:off x="5256214" y="2946401"/>
            <a:ext cx="2516187" cy="1270000"/>
          </a:xfrm>
          <a:custGeom>
            <a:avLst/>
            <a:gdLst/>
            <a:ahLst/>
            <a:cxnLst/>
            <a:rect l="l" t="t" r="r" b="b"/>
            <a:pathLst>
              <a:path w="3139691" h="1584176">
                <a:moveTo>
                  <a:pt x="1028133" y="0"/>
                </a:moveTo>
                <a:lnTo>
                  <a:pt x="3139691" y="0"/>
                </a:lnTo>
                <a:lnTo>
                  <a:pt x="3139691" y="1584176"/>
                </a:lnTo>
                <a:lnTo>
                  <a:pt x="0" y="1584176"/>
                </a:lnTo>
                <a:cubicBezTo>
                  <a:pt x="573650" y="1272266"/>
                  <a:pt x="976000" y="685187"/>
                  <a:pt x="1028133" y="0"/>
                </a:cubicBezTo>
                <a:close/>
              </a:path>
            </a:pathLst>
          </a:cu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dir="2700000" algn="tl" rotWithShape="0">
              <a:prstClr val="black">
                <a:alpha val="40000"/>
              </a:prstClr>
            </a:outerShdw>
          </a:effectLst>
        </p:spPr>
        <p:txBody>
          <a:bodyPr anchor="ct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685800" rtl="0" eaLnBrk="1" fontAlgn="base"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rgbClr val="4D4D4D"/>
              </a:solidFill>
              <a:effectLst/>
              <a:uLnTx/>
              <a:uFillTx/>
              <a:latin typeface="方正黑体简体" panose="02010601030101010101" pitchFamily="2" charset="-122"/>
              <a:ea typeface="方正黑体简体" panose="02010601030101010101" pitchFamily="2" charset="-122"/>
              <a:cs typeface="+mn-cs"/>
            </a:endParaRPr>
          </a:p>
        </p:txBody>
      </p:sp>
      <p:sp>
        <p:nvSpPr>
          <p:cNvPr id="6" name="椭圆 5"/>
          <p:cNvSpPr>
            <a:spLocks noChangeArrowheads="1"/>
          </p:cNvSpPr>
          <p:nvPr/>
        </p:nvSpPr>
        <p:spPr bwMode="auto">
          <a:xfrm>
            <a:off x="3124201" y="1430339"/>
            <a:ext cx="2792413" cy="2794000"/>
          </a:xfrm>
          <a:prstGeom prst="ellipse">
            <a:avLst/>
          </a:prstGeom>
          <a:gradFill flip="none" rotWithShape="1">
            <a:gsLst>
              <a:gs pos="0">
                <a:srgbClr val="C00000"/>
              </a:gs>
              <a:gs pos="50000">
                <a:srgbClr val="DE0000"/>
              </a:gs>
              <a:gs pos="100000">
                <a:srgbClr val="FF0000"/>
              </a:gs>
            </a:gsLst>
            <a:lin ang="2700000" scaled="1"/>
            <a:tileRect/>
          </a:gradFill>
          <a:ln>
            <a:noFill/>
          </a:ln>
          <a:effectLst>
            <a:outerShdw dist="38100" algn="l" rotWithShape="0">
              <a:srgbClr val="000000">
                <a:alpha val="39999"/>
              </a:srgbClr>
            </a:outerShdw>
          </a:effectLst>
        </p:spPr>
        <p:txBody>
          <a:bodyPr anchor="ctr"/>
          <a:lstStyle/>
          <a:p>
            <a:pPr marL="0" marR="0" lvl="0" indent="0" algn="ctr" defTabSz="685800" rtl="0" eaLnBrk="1" fontAlgn="auto" latinLnBrk="0" hangingPunct="1">
              <a:lnSpc>
                <a:spcPct val="120000"/>
              </a:lnSpc>
              <a:spcBef>
                <a:spcPts val="0"/>
              </a:spcBef>
              <a:spcAft>
                <a:spcPts val="0"/>
              </a:spcAft>
              <a:buClrTx/>
              <a:buSzTx/>
              <a:buFontTx/>
              <a:buNone/>
              <a:defRPr/>
            </a:pPr>
            <a:r>
              <a:rPr kumimoji="0" lang="zh-CN" altLang="en-US" sz="1800" b="0" i="0" u="none" strike="noStrike" kern="0" cap="none" spc="0" normalizeH="0" baseline="0" noProof="0" dirty="0">
                <a:ln>
                  <a:noFill/>
                </a:ln>
                <a:solidFill>
                  <a:srgbClr val="FFFFFF"/>
                </a:solidFill>
                <a:effectLst/>
                <a:uLnTx/>
                <a:uFillTx/>
                <a:latin typeface="Calibri" panose="020F0502020204030204"/>
                <a:ea typeface="宋体" panose="02010600030101010101" pitchFamily="2" charset="-122"/>
                <a:cs typeface="+mn-cs"/>
              </a:rPr>
              <a:t>单击此处</a:t>
            </a:r>
            <a:endParaRPr kumimoji="0" lang="en-US" altLang="zh-CN" sz="1800" b="0" i="0" u="none" strike="noStrike" kern="0" cap="none" spc="0" normalizeH="0" baseline="0" noProof="0" dirty="0">
              <a:ln>
                <a:noFill/>
              </a:ln>
              <a:solidFill>
                <a:srgbClr val="FFFFFF"/>
              </a:solidFill>
              <a:effectLst/>
              <a:uLnTx/>
              <a:uFillTx/>
              <a:latin typeface="Calibri" panose="020F0502020204030204"/>
              <a:ea typeface="宋体" panose="02010600030101010101" pitchFamily="2" charset="-122"/>
              <a:cs typeface="+mn-cs"/>
            </a:endParaRPr>
          </a:p>
          <a:p>
            <a:pPr marL="0" marR="0" lvl="0" indent="0" algn="ctr" defTabSz="685800" rtl="0" eaLnBrk="1" fontAlgn="auto" latinLnBrk="0" hangingPunct="1">
              <a:lnSpc>
                <a:spcPct val="120000"/>
              </a:lnSpc>
              <a:spcBef>
                <a:spcPts val="0"/>
              </a:spcBef>
              <a:spcAft>
                <a:spcPts val="0"/>
              </a:spcAft>
              <a:buClrTx/>
              <a:buSzTx/>
              <a:buFontTx/>
              <a:buNone/>
              <a:defRPr/>
            </a:pPr>
            <a:r>
              <a:rPr kumimoji="0" lang="zh-CN" altLang="en-US" sz="1800" b="0" i="0" u="none" strike="noStrike" kern="0" cap="none" spc="0" normalizeH="0" baseline="0" noProof="0" dirty="0">
                <a:ln>
                  <a:noFill/>
                </a:ln>
                <a:solidFill>
                  <a:srgbClr val="FFFFFF"/>
                </a:solidFill>
                <a:effectLst/>
                <a:uLnTx/>
                <a:uFillTx/>
                <a:latin typeface="Calibri" panose="020F0502020204030204"/>
                <a:ea typeface="宋体" panose="02010600030101010101" pitchFamily="2" charset="-122"/>
                <a:cs typeface="+mn-cs"/>
              </a:rPr>
              <a:t>添加文本</a:t>
            </a:r>
          </a:p>
        </p:txBody>
      </p:sp>
      <p:sp>
        <p:nvSpPr>
          <p:cNvPr id="7" name="TextBox 1"/>
          <p:cNvSpPr txBox="1"/>
          <p:nvPr/>
        </p:nvSpPr>
        <p:spPr>
          <a:xfrm>
            <a:off x="1295400" y="1582738"/>
            <a:ext cx="1600200" cy="923330"/>
          </a:xfrm>
          <a:prstGeom prst="rect">
            <a:avLst/>
          </a:prstGeom>
          <a:noFill/>
          <a:ln>
            <a:noFill/>
          </a:ln>
        </p:spPr>
        <p:txBody>
          <a:bodyPr>
            <a:spAutoFit/>
          </a:bodyP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l" defTabSz="685800" rtl="0" eaLnBrk="1" fontAlgn="base" latinLnBrk="0" hangingPunct="1">
              <a:lnSpc>
                <a:spcPct val="150000"/>
              </a:lnSpc>
              <a:spcBef>
                <a:spcPts val="0"/>
              </a:spcBef>
              <a:spcAft>
                <a:spcPts val="0"/>
              </a:spcAft>
              <a:buClrTx/>
              <a:buSzTx/>
              <a:buFontTx/>
              <a:buNone/>
              <a:defRPr/>
            </a:pPr>
            <a:r>
              <a:rPr kumimoji="0" lang="zh-CN" altLang="en-US" sz="1200" b="0" i="0" u="none" strike="noStrike" kern="1200" cap="none" spc="0" normalizeH="0" baseline="0" noProof="0">
                <a:ln>
                  <a:noFill/>
                </a:ln>
                <a:solidFill>
                  <a:srgbClr val="4D4D4D"/>
                </a:solidFill>
                <a:effectLst/>
                <a:uLnTx/>
                <a:uFillTx/>
                <a:latin typeface="方正黑体简体" panose="02010601030101010101" pitchFamily="2" charset="-122"/>
                <a:ea typeface="方正黑体简体" panose="02010601030101010101" pitchFamily="2" charset="-122"/>
                <a:cs typeface="+mn-cs"/>
              </a:rPr>
              <a:t>单击此处添加文本单击此处添加文本单击此处添加文本</a:t>
            </a:r>
          </a:p>
        </p:txBody>
      </p:sp>
      <p:sp>
        <p:nvSpPr>
          <p:cNvPr id="8" name="TextBox 1"/>
          <p:cNvSpPr txBox="1"/>
          <p:nvPr/>
        </p:nvSpPr>
        <p:spPr>
          <a:xfrm>
            <a:off x="1295400" y="3106738"/>
            <a:ext cx="1600200" cy="923330"/>
          </a:xfrm>
          <a:prstGeom prst="rect">
            <a:avLst/>
          </a:prstGeom>
          <a:noFill/>
          <a:ln>
            <a:noFill/>
          </a:ln>
        </p:spPr>
        <p:txBody>
          <a:bodyPr>
            <a:spAutoFit/>
          </a:bodyP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l" defTabSz="685800" rtl="0" eaLnBrk="1" fontAlgn="base" latinLnBrk="0" hangingPunct="1">
              <a:lnSpc>
                <a:spcPct val="15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rgbClr val="4D4D4D"/>
                </a:solidFill>
                <a:effectLst/>
                <a:uLnTx/>
                <a:uFillTx/>
                <a:latin typeface="方正黑体简体" panose="02010601030101010101" pitchFamily="2" charset="-122"/>
                <a:ea typeface="方正黑体简体" panose="02010601030101010101" pitchFamily="2" charset="-122"/>
                <a:cs typeface="+mn-cs"/>
              </a:rPr>
              <a:t>单击此处添加文本单击此处添加文本单击此处添加文本</a:t>
            </a:r>
          </a:p>
        </p:txBody>
      </p:sp>
      <p:sp>
        <p:nvSpPr>
          <p:cNvPr id="9" name="TextBox 1"/>
          <p:cNvSpPr txBox="1"/>
          <p:nvPr/>
        </p:nvSpPr>
        <p:spPr>
          <a:xfrm>
            <a:off x="6096000" y="1581151"/>
            <a:ext cx="1600200" cy="923330"/>
          </a:xfrm>
          <a:prstGeom prst="rect">
            <a:avLst/>
          </a:prstGeom>
          <a:noFill/>
          <a:ln>
            <a:noFill/>
          </a:ln>
        </p:spPr>
        <p:txBody>
          <a:bodyPr>
            <a:spAutoFit/>
          </a:bodyP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r" defTabSz="685800" rtl="0" eaLnBrk="1" fontAlgn="base" latinLnBrk="0" hangingPunct="1">
              <a:lnSpc>
                <a:spcPct val="150000"/>
              </a:lnSpc>
              <a:spcBef>
                <a:spcPts val="0"/>
              </a:spcBef>
              <a:spcAft>
                <a:spcPts val="0"/>
              </a:spcAft>
              <a:buClrTx/>
              <a:buSzTx/>
              <a:buFontTx/>
              <a:buNone/>
              <a:defRPr/>
            </a:pPr>
            <a:r>
              <a:rPr kumimoji="0" lang="zh-CN" altLang="en-US" sz="1200" b="0" i="0" u="none" strike="noStrike" kern="1200" cap="none" spc="0" normalizeH="0" baseline="0" noProof="0">
                <a:ln>
                  <a:noFill/>
                </a:ln>
                <a:solidFill>
                  <a:srgbClr val="4D4D4D"/>
                </a:solidFill>
                <a:effectLst/>
                <a:uLnTx/>
                <a:uFillTx/>
                <a:latin typeface="方正黑体简体" panose="02010601030101010101" pitchFamily="2" charset="-122"/>
                <a:ea typeface="方正黑体简体" panose="02010601030101010101" pitchFamily="2" charset="-122"/>
                <a:cs typeface="+mn-cs"/>
              </a:rPr>
              <a:t>单击此处添加文本单击此处添加文本单击此处添加文本</a:t>
            </a:r>
          </a:p>
        </p:txBody>
      </p:sp>
      <p:sp>
        <p:nvSpPr>
          <p:cNvPr id="10" name="TextBox 1"/>
          <p:cNvSpPr txBox="1"/>
          <p:nvPr/>
        </p:nvSpPr>
        <p:spPr>
          <a:xfrm>
            <a:off x="6096000" y="3105151"/>
            <a:ext cx="1600200" cy="923330"/>
          </a:xfrm>
          <a:prstGeom prst="rect">
            <a:avLst/>
          </a:prstGeom>
          <a:noFill/>
          <a:ln>
            <a:noFill/>
          </a:ln>
        </p:spPr>
        <p:txBody>
          <a:bodyPr>
            <a:spAutoFit/>
          </a:bodyP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r" defTabSz="685800" rtl="0" eaLnBrk="1" fontAlgn="base" latinLnBrk="0" hangingPunct="1">
              <a:lnSpc>
                <a:spcPct val="150000"/>
              </a:lnSpc>
              <a:spcBef>
                <a:spcPts val="0"/>
              </a:spcBef>
              <a:spcAft>
                <a:spcPts val="0"/>
              </a:spcAft>
              <a:buClrTx/>
              <a:buSzTx/>
              <a:buFontTx/>
              <a:buNone/>
              <a:defRPr/>
            </a:pPr>
            <a:r>
              <a:rPr kumimoji="0" lang="zh-CN" altLang="en-US" sz="1200" b="0" i="0" u="none" strike="noStrike" kern="1200" cap="none" spc="0" normalizeH="0" baseline="0" noProof="0">
                <a:ln>
                  <a:noFill/>
                </a:ln>
                <a:solidFill>
                  <a:srgbClr val="4D4D4D"/>
                </a:solidFill>
                <a:effectLst/>
                <a:uLnTx/>
                <a:uFillTx/>
                <a:latin typeface="方正黑体简体" panose="02010601030101010101" pitchFamily="2" charset="-122"/>
                <a:ea typeface="方正黑体简体" panose="02010601030101010101" pitchFamily="2" charset="-122"/>
                <a:cs typeface="+mn-cs"/>
              </a:rPr>
              <a:t>单击此处添加文本单击此处添加文本单击此处添加文本</a:t>
            </a:r>
          </a:p>
        </p:txBody>
      </p:sp>
      <p:sp>
        <p:nvSpPr>
          <p:cNvPr id="11" name="Text Box 55"/>
          <p:cNvSpPr txBox="1">
            <a:spLocks noChangeArrowheads="1"/>
          </p:cNvSpPr>
          <p:nvPr/>
        </p:nvSpPr>
        <p:spPr bwMode="auto">
          <a:xfrm>
            <a:off x="952844" y="139512"/>
            <a:ext cx="2467029"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1"/>
                                        </p:tgtEl>
                                        <p:attrNameLst>
                                          <p:attrName>ppt_y</p:attrName>
                                        </p:attrNameLst>
                                      </p:cBhvr>
                                      <p:tavLst>
                                        <p:tav tm="0">
                                          <p:val>
                                            <p:strVal val="#ppt_y"/>
                                          </p:val>
                                        </p:tav>
                                        <p:tav tm="100000">
                                          <p:val>
                                            <p:strVal val="#ppt_y"/>
                                          </p:val>
                                        </p:tav>
                                      </p:tavLst>
                                    </p:anim>
                                    <p:anim calcmode="lin" valueType="num">
                                      <p:cBhvr>
                                        <p:cTn id="9"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1"/>
                                        </p:tgtEl>
                                      </p:cBhvr>
                                    </p:animEffect>
                                  </p:childTnLst>
                                </p:cTn>
                              </p:par>
                            </p:childTnLst>
                          </p:cTn>
                        </p:par>
                        <p:par>
                          <p:cTn id="12" fill="hold">
                            <p:stCondLst>
                              <p:cond delay="500"/>
                            </p:stCondLst>
                            <p:childTnLst>
                              <p:par>
                                <p:cTn id="13" presetID="53" presetClass="entr" presetSubtype="16"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animEffect transition="in" filter="fade">
                                      <p:cBhvr>
                                        <p:cTn id="17" dur="500"/>
                                        <p:tgtEl>
                                          <p:spTgt spid="6"/>
                                        </p:tgtEl>
                                      </p:cBhvr>
                                    </p:animEffect>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additive="base">
                                        <p:cTn id="21" dur="500" fill="hold"/>
                                        <p:tgtEl>
                                          <p:spTgt spid="2"/>
                                        </p:tgtEl>
                                        <p:attrNameLst>
                                          <p:attrName>ppt_x</p:attrName>
                                        </p:attrNameLst>
                                      </p:cBhvr>
                                      <p:tavLst>
                                        <p:tav tm="0">
                                          <p:val>
                                            <p:strVal val="0-#ppt_w/2"/>
                                          </p:val>
                                        </p:tav>
                                        <p:tav tm="100000">
                                          <p:val>
                                            <p:strVal val="#ppt_x"/>
                                          </p:val>
                                        </p:tav>
                                      </p:tavLst>
                                    </p:anim>
                                    <p:anim calcmode="lin" valueType="num">
                                      <p:cBhvr additive="base">
                                        <p:cTn id="22" dur="500" fill="hold"/>
                                        <p:tgtEl>
                                          <p:spTgt spid="2"/>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0-#ppt_w/2"/>
                                          </p:val>
                                        </p:tav>
                                        <p:tav tm="100000">
                                          <p:val>
                                            <p:strVal val="#ppt_x"/>
                                          </p:val>
                                        </p:tav>
                                      </p:tavLst>
                                    </p:anim>
                                    <p:anim calcmode="lin" valueType="num">
                                      <p:cBhvr additive="base">
                                        <p:cTn id="26" dur="500" fill="hold"/>
                                        <p:tgtEl>
                                          <p:spTgt spid="4"/>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additive="base">
                                        <p:cTn id="29" dur="500" fill="hold"/>
                                        <p:tgtEl>
                                          <p:spTgt spid="3"/>
                                        </p:tgtEl>
                                        <p:attrNameLst>
                                          <p:attrName>ppt_x</p:attrName>
                                        </p:attrNameLst>
                                      </p:cBhvr>
                                      <p:tavLst>
                                        <p:tav tm="0">
                                          <p:val>
                                            <p:strVal val="1+#ppt_w/2"/>
                                          </p:val>
                                        </p:tav>
                                        <p:tav tm="100000">
                                          <p:val>
                                            <p:strVal val="#ppt_x"/>
                                          </p:val>
                                        </p:tav>
                                      </p:tavLst>
                                    </p:anim>
                                    <p:anim calcmode="lin" valueType="num">
                                      <p:cBhvr additive="base">
                                        <p:cTn id="30" dur="500" fill="hold"/>
                                        <p:tgtEl>
                                          <p:spTgt spid="3"/>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1+#ppt_w/2"/>
                                          </p:val>
                                        </p:tav>
                                        <p:tav tm="100000">
                                          <p:val>
                                            <p:strVal val="#ppt_x"/>
                                          </p:val>
                                        </p:tav>
                                      </p:tavLst>
                                    </p:anim>
                                    <p:anim calcmode="lin" valueType="num">
                                      <p:cBhvr additive="base">
                                        <p:cTn id="34" dur="500" fill="hold"/>
                                        <p:tgtEl>
                                          <p:spTgt spid="5"/>
                                        </p:tgtEl>
                                        <p:attrNameLst>
                                          <p:attrName>ppt_y</p:attrName>
                                        </p:attrNameLst>
                                      </p:cBhvr>
                                      <p:tavLst>
                                        <p:tav tm="0">
                                          <p:val>
                                            <p:strVal val="#ppt_y"/>
                                          </p:val>
                                        </p:tav>
                                        <p:tav tm="100000">
                                          <p:val>
                                            <p:strVal val="#ppt_y"/>
                                          </p:val>
                                        </p:tav>
                                      </p:tavLst>
                                    </p:anim>
                                  </p:childTnLst>
                                </p:cTn>
                              </p:par>
                            </p:childTnLst>
                          </p:cTn>
                        </p:par>
                        <p:par>
                          <p:cTn id="35" fill="hold">
                            <p:stCondLst>
                              <p:cond delay="1500"/>
                            </p:stCondLst>
                            <p:childTnLst>
                              <p:par>
                                <p:cTn id="36" presetID="41" presetClass="entr" presetSubtype="0" fill="hold" grpId="0" nodeType="afterEffect">
                                  <p:stCondLst>
                                    <p:cond delay="0"/>
                                  </p:stCondLst>
                                  <p:iterate type="lt">
                                    <p:tmPct val="10000"/>
                                  </p:iterate>
                                  <p:childTnLst>
                                    <p:set>
                                      <p:cBhvr>
                                        <p:cTn id="37" dur="1" fill="hold">
                                          <p:stCondLst>
                                            <p:cond delay="0"/>
                                          </p:stCondLst>
                                        </p:cTn>
                                        <p:tgtEl>
                                          <p:spTgt spid="7"/>
                                        </p:tgtEl>
                                        <p:attrNameLst>
                                          <p:attrName>style.visibility</p:attrName>
                                        </p:attrNameLst>
                                      </p:cBhvr>
                                      <p:to>
                                        <p:strVal val="visible"/>
                                      </p:to>
                                    </p:set>
                                    <p:anim calcmode="lin" valueType="num">
                                      <p:cBhvr>
                                        <p:cTn id="38"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39" dur="500" fill="hold"/>
                                        <p:tgtEl>
                                          <p:spTgt spid="7"/>
                                        </p:tgtEl>
                                        <p:attrNameLst>
                                          <p:attrName>ppt_y</p:attrName>
                                        </p:attrNameLst>
                                      </p:cBhvr>
                                      <p:tavLst>
                                        <p:tav tm="0">
                                          <p:val>
                                            <p:strVal val="#ppt_y"/>
                                          </p:val>
                                        </p:tav>
                                        <p:tav tm="100000">
                                          <p:val>
                                            <p:strVal val="#ppt_y"/>
                                          </p:val>
                                        </p:tav>
                                      </p:tavLst>
                                    </p:anim>
                                    <p:anim calcmode="lin" valueType="num">
                                      <p:cBhvr>
                                        <p:cTn id="40"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41"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42" dur="500" tmFilter="0,0; .5, 1; 1, 1"/>
                                        <p:tgtEl>
                                          <p:spTgt spid="7"/>
                                        </p:tgtEl>
                                      </p:cBhvr>
                                    </p:animEffect>
                                  </p:childTnLst>
                                </p:cTn>
                              </p:par>
                              <p:par>
                                <p:cTn id="43" presetID="41" presetClass="entr" presetSubtype="0" fill="hold" grpId="0" nodeType="withEffect">
                                  <p:stCondLst>
                                    <p:cond delay="400"/>
                                  </p:stCondLst>
                                  <p:iterate type="lt">
                                    <p:tmPct val="10000"/>
                                  </p:iterate>
                                  <p:childTnLst>
                                    <p:set>
                                      <p:cBhvr>
                                        <p:cTn id="44" dur="1" fill="hold">
                                          <p:stCondLst>
                                            <p:cond delay="0"/>
                                          </p:stCondLst>
                                        </p:cTn>
                                        <p:tgtEl>
                                          <p:spTgt spid="8"/>
                                        </p:tgtEl>
                                        <p:attrNameLst>
                                          <p:attrName>style.visibility</p:attrName>
                                        </p:attrNameLst>
                                      </p:cBhvr>
                                      <p:to>
                                        <p:strVal val="visible"/>
                                      </p:to>
                                    </p:set>
                                    <p:anim calcmode="lin" valueType="num">
                                      <p:cBhvr>
                                        <p:cTn id="45"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46" dur="500" fill="hold"/>
                                        <p:tgtEl>
                                          <p:spTgt spid="8"/>
                                        </p:tgtEl>
                                        <p:attrNameLst>
                                          <p:attrName>ppt_y</p:attrName>
                                        </p:attrNameLst>
                                      </p:cBhvr>
                                      <p:tavLst>
                                        <p:tav tm="0">
                                          <p:val>
                                            <p:strVal val="#ppt_y"/>
                                          </p:val>
                                        </p:tav>
                                        <p:tav tm="100000">
                                          <p:val>
                                            <p:strVal val="#ppt_y"/>
                                          </p:val>
                                        </p:tav>
                                      </p:tavLst>
                                    </p:anim>
                                    <p:anim calcmode="lin" valueType="num">
                                      <p:cBhvr>
                                        <p:cTn id="47"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48"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49" dur="500" tmFilter="0,0; .5, 1; 1, 1"/>
                                        <p:tgtEl>
                                          <p:spTgt spid="8"/>
                                        </p:tgtEl>
                                      </p:cBhvr>
                                    </p:animEffect>
                                  </p:childTnLst>
                                </p:cTn>
                              </p:par>
                              <p:par>
                                <p:cTn id="50" presetID="41" presetClass="entr" presetSubtype="0" fill="hold" grpId="0" nodeType="withEffect">
                                  <p:stCondLst>
                                    <p:cond delay="1000"/>
                                  </p:stCondLst>
                                  <p:iterate type="lt">
                                    <p:tmPct val="10000"/>
                                  </p:iterate>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53" dur="500" fill="hold"/>
                                        <p:tgtEl>
                                          <p:spTgt spid="9"/>
                                        </p:tgtEl>
                                        <p:attrNameLst>
                                          <p:attrName>ppt_y</p:attrName>
                                        </p:attrNameLst>
                                      </p:cBhvr>
                                      <p:tavLst>
                                        <p:tav tm="0">
                                          <p:val>
                                            <p:strVal val="#ppt_y"/>
                                          </p:val>
                                        </p:tav>
                                        <p:tav tm="100000">
                                          <p:val>
                                            <p:strVal val="#ppt_y"/>
                                          </p:val>
                                        </p:tav>
                                      </p:tavLst>
                                    </p:anim>
                                    <p:anim calcmode="lin" valueType="num">
                                      <p:cBhvr>
                                        <p:cTn id="54"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55"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56" dur="500" tmFilter="0,0; .5, 1; 1, 1"/>
                                        <p:tgtEl>
                                          <p:spTgt spid="9"/>
                                        </p:tgtEl>
                                      </p:cBhvr>
                                    </p:animEffect>
                                  </p:childTnLst>
                                </p:cTn>
                              </p:par>
                              <p:par>
                                <p:cTn id="57" presetID="41" presetClass="entr" presetSubtype="0" fill="hold" grpId="0" nodeType="withEffect">
                                  <p:stCondLst>
                                    <p:cond delay="1500"/>
                                  </p:stCondLst>
                                  <p:iterate type="lt">
                                    <p:tmPct val="10000"/>
                                  </p:iterate>
                                  <p:childTnLst>
                                    <p:set>
                                      <p:cBhvr>
                                        <p:cTn id="58" dur="1" fill="hold">
                                          <p:stCondLst>
                                            <p:cond delay="0"/>
                                          </p:stCondLst>
                                        </p:cTn>
                                        <p:tgtEl>
                                          <p:spTgt spid="10"/>
                                        </p:tgtEl>
                                        <p:attrNameLst>
                                          <p:attrName>style.visibility</p:attrName>
                                        </p:attrNameLst>
                                      </p:cBhvr>
                                      <p:to>
                                        <p:strVal val="visible"/>
                                      </p:to>
                                    </p:set>
                                    <p:anim calcmode="lin" valueType="num">
                                      <p:cBhvr>
                                        <p:cTn id="59"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60" dur="500" fill="hold"/>
                                        <p:tgtEl>
                                          <p:spTgt spid="10"/>
                                        </p:tgtEl>
                                        <p:attrNameLst>
                                          <p:attrName>ppt_y</p:attrName>
                                        </p:attrNameLst>
                                      </p:cBhvr>
                                      <p:tavLst>
                                        <p:tav tm="0">
                                          <p:val>
                                            <p:strVal val="#ppt_y"/>
                                          </p:val>
                                        </p:tav>
                                        <p:tav tm="100000">
                                          <p:val>
                                            <p:strVal val="#ppt_y"/>
                                          </p:val>
                                        </p:tav>
                                      </p:tavLst>
                                    </p:anim>
                                    <p:anim calcmode="lin" valueType="num">
                                      <p:cBhvr>
                                        <p:cTn id="61"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62"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63" dur="500" tmFilter="0,0; .5, 1; 1, 1"/>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p:bldP spid="8" grpId="0"/>
      <p:bldP spid="9" grpId="0"/>
      <p:bldP spid="10"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rotWithShape="1">
          <a:blip r:embed="rId2" cstate="print">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rcRect/>
          <a:stretch>
            <a:fillRect/>
          </a:stretch>
        </p:blipFill>
        <p:spPr>
          <a:xfrm>
            <a:off x="0" y="-19050"/>
            <a:ext cx="9144000" cy="5162550"/>
          </a:xfrm>
          <a:prstGeom prst="rect">
            <a:avLst/>
          </a:prstGeom>
        </p:spPr>
      </p:pic>
      <p:pic>
        <p:nvPicPr>
          <p:cNvPr id="15" name="图片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076450"/>
            <a:ext cx="3546768" cy="3067050"/>
          </a:xfrm>
          <a:prstGeom prst="rect">
            <a:avLst/>
          </a:prstGeom>
        </p:spPr>
      </p:pic>
      <p:grpSp>
        <p:nvGrpSpPr>
          <p:cNvPr id="24" name="组合 23"/>
          <p:cNvGrpSpPr/>
          <p:nvPr/>
        </p:nvGrpSpPr>
        <p:grpSpPr>
          <a:xfrm>
            <a:off x="3116520" y="2930107"/>
            <a:ext cx="5337791" cy="773179"/>
            <a:chOff x="3942830" y="973893"/>
            <a:chExt cx="5839799" cy="849402"/>
          </a:xfrm>
        </p:grpSpPr>
        <p:sp>
          <p:nvSpPr>
            <p:cNvPr id="6" name="圆角矩形 5"/>
            <p:cNvSpPr/>
            <p:nvPr/>
          </p:nvSpPr>
          <p:spPr>
            <a:xfrm>
              <a:off x="3942830" y="973893"/>
              <a:ext cx="5839799" cy="824042"/>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1" name="TextBox 70"/>
            <p:cNvSpPr txBox="1"/>
            <p:nvPr/>
          </p:nvSpPr>
          <p:spPr>
            <a:xfrm>
              <a:off x="4553607" y="1037170"/>
              <a:ext cx="5091404" cy="78612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4050" b="0" i="0" u="none" strike="noStrike" kern="1200" cap="none" spc="0" normalizeH="0" baseline="0" noProof="0" dirty="0">
                  <a:ln>
                    <a:noFill/>
                  </a:ln>
                  <a:solidFill>
                    <a:srgbClr val="FFC000"/>
                  </a:solidFill>
                  <a:effectLst/>
                  <a:uLnTx/>
                  <a:uFillTx/>
                  <a:latin typeface="方正大黑简体" panose="02010601030101010101" pitchFamily="2" charset="-122"/>
                  <a:ea typeface="方正大黑简体" panose="02010601030101010101" pitchFamily="2" charset="-122"/>
                  <a:cs typeface="+mn-cs"/>
                </a:rPr>
                <a:t>单击添加文字标题</a:t>
              </a:r>
            </a:p>
          </p:txBody>
        </p:sp>
      </p:grpSp>
      <p:sp>
        <p:nvSpPr>
          <p:cNvPr id="14" name="TextBox 73"/>
          <p:cNvSpPr txBox="1"/>
          <p:nvPr/>
        </p:nvSpPr>
        <p:spPr>
          <a:xfrm>
            <a:off x="4811979" y="1002546"/>
            <a:ext cx="1887055" cy="2008242"/>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12450" b="0" i="0" u="none" strike="noStrike" kern="1200" cap="none" spc="0" normalizeH="0" baseline="0" noProof="0" dirty="0">
                <a:ln>
                  <a:noFill/>
                </a:ln>
                <a:solidFill>
                  <a:srgbClr val="C00000"/>
                </a:solidFill>
                <a:effectLst/>
                <a:uLnTx/>
                <a:uFillTx/>
                <a:latin typeface="Impact" panose="020B0806030902050204" pitchFamily="34" charset="0"/>
                <a:ea typeface="Arial Unicode MS" pitchFamily="34" charset="-122"/>
                <a:cs typeface="Arial Unicode MS" pitchFamily="34" charset="-122"/>
              </a:rPr>
              <a:t>03</a:t>
            </a:r>
            <a:endParaRPr kumimoji="0" lang="zh-CN" altLang="en-US" sz="12450" b="0" i="0" u="none" strike="noStrike" kern="1200" cap="none" spc="0" normalizeH="0" baseline="0" noProof="0" dirty="0">
              <a:ln>
                <a:noFill/>
              </a:ln>
              <a:solidFill>
                <a:srgbClr val="C00000"/>
              </a:solidFill>
              <a:effectLst/>
              <a:uLnTx/>
              <a:uFillTx/>
              <a:latin typeface="Impact" panose="020B0806030902050204" pitchFamily="34" charset="0"/>
              <a:ea typeface="Arial Unicode MS" pitchFamily="34" charset="-122"/>
              <a:cs typeface="Arial Unicode MS"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iterate type="lt">
                                    <p:tmPct val="13000"/>
                                  </p:iterate>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ppt_w</p:attrName>
                                        </p:attrNameLst>
                                      </p:cBhvr>
                                      <p:tavLst>
                                        <p:tav tm="0" fmla="#ppt_w*sin(2.5*pi*$)">
                                          <p:val>
                                            <p:fltVal val="0"/>
                                          </p:val>
                                        </p:tav>
                                        <p:tav tm="100000">
                                          <p:val>
                                            <p:fltVal val="1"/>
                                          </p:val>
                                        </p:tav>
                                      </p:tavLst>
                                    </p:anim>
                                    <p:anim calcmode="lin" valueType="num">
                                      <p:cBhvr>
                                        <p:cTn id="9" dur="1000" fill="hold"/>
                                        <p:tgtEl>
                                          <p:spTgt spid="14"/>
                                        </p:tgtEl>
                                        <p:attrNameLst>
                                          <p:attrName>ppt_h</p:attrName>
                                        </p:attrNameLst>
                                      </p:cBhvr>
                                      <p:tavLst>
                                        <p:tav tm="0">
                                          <p:val>
                                            <p:strVal val="#ppt_h"/>
                                          </p:val>
                                        </p:tav>
                                        <p:tav tm="100000">
                                          <p:val>
                                            <p:strVal val="#ppt_h"/>
                                          </p:val>
                                        </p:tav>
                                      </p:tavLst>
                                    </p:anim>
                                  </p:childTnLst>
                                </p:cTn>
                              </p:par>
                            </p:childTnLst>
                          </p:cTn>
                        </p:par>
                        <p:par>
                          <p:cTn id="10" fill="hold">
                            <p:stCondLst>
                              <p:cond delay="0"/>
                            </p:stCondLst>
                            <p:childTnLst>
                              <p:par>
                                <p:cTn id="11" presetID="2" presetClass="entr" presetSubtype="2" fill="hold" nodeType="after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additive="base">
                                        <p:cTn id="13" dur="1000" fill="hold"/>
                                        <p:tgtEl>
                                          <p:spTgt spid="24"/>
                                        </p:tgtEl>
                                        <p:attrNameLst>
                                          <p:attrName>ppt_x</p:attrName>
                                        </p:attrNameLst>
                                      </p:cBhvr>
                                      <p:tavLst>
                                        <p:tav tm="0">
                                          <p:val>
                                            <p:strVal val="1+#ppt_w/2"/>
                                          </p:val>
                                        </p:tav>
                                        <p:tav tm="100000">
                                          <p:val>
                                            <p:strVal val="#ppt_x"/>
                                          </p:val>
                                        </p:tav>
                                      </p:tavLst>
                                    </p:anim>
                                    <p:anim calcmode="lin" valueType="num">
                                      <p:cBhvr additive="base">
                                        <p:cTn id="14" dur="1000" fill="hold"/>
                                        <p:tgtEl>
                                          <p:spTgt spid="24"/>
                                        </p:tgtEl>
                                        <p:attrNameLst>
                                          <p:attrName>ppt_y</p:attrName>
                                        </p:attrNameLst>
                                      </p:cBhvr>
                                      <p:tavLst>
                                        <p:tav tm="0">
                                          <p:val>
                                            <p:strVal val="#ppt_y"/>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4" name="组合 63"/>
          <p:cNvGrpSpPr/>
          <p:nvPr/>
        </p:nvGrpSpPr>
        <p:grpSpPr bwMode="auto">
          <a:xfrm>
            <a:off x="915988" y="1471712"/>
            <a:ext cx="1352550" cy="1354137"/>
            <a:chOff x="1003844" y="1472285"/>
            <a:chExt cx="1352926" cy="1352926"/>
          </a:xfrm>
        </p:grpSpPr>
        <p:sp>
          <p:nvSpPr>
            <p:cNvPr id="65" name="泪滴形 24"/>
            <p:cNvSpPr/>
            <p:nvPr/>
          </p:nvSpPr>
          <p:spPr bwMode="auto">
            <a:xfrm rot="10800000" flipH="1">
              <a:off x="1003844" y="1472285"/>
              <a:ext cx="1352926" cy="1352926"/>
            </a:xfrm>
            <a:custGeom>
              <a:avLst/>
              <a:gdLst>
                <a:gd name="T0" fmla="*/ 679134 w 1680168"/>
                <a:gd name="T1" fmla="*/ 1503514 h 1680168"/>
                <a:gd name="T2" fmla="*/ 176653 w 1680168"/>
                <a:gd name="T3" fmla="*/ 1001034 h 1680168"/>
                <a:gd name="T4" fmla="*/ 679134 w 1680168"/>
                <a:gd name="T5" fmla="*/ 498554 h 1680168"/>
                <a:gd name="T6" fmla="*/ 1181615 w 1680168"/>
                <a:gd name="T7" fmla="*/ 1001034 h 1680168"/>
                <a:gd name="T8" fmla="*/ 679134 w 1680168"/>
                <a:gd name="T9" fmla="*/ 1503514 h 1680168"/>
                <a:gd name="T10" fmla="*/ 840084 w 1680168"/>
                <a:gd name="T11" fmla="*/ 1680168 h 1680168"/>
                <a:gd name="T12" fmla="*/ 1680168 w 1680168"/>
                <a:gd name="T13" fmla="*/ 840084 h 1680168"/>
                <a:gd name="T14" fmla="*/ 1680168 w 1680168"/>
                <a:gd name="T15" fmla="*/ 0 h 1680168"/>
                <a:gd name="T16" fmla="*/ 840084 w 1680168"/>
                <a:gd name="T17" fmla="*/ 0 h 1680168"/>
                <a:gd name="T18" fmla="*/ 0 w 1680168"/>
                <a:gd name="T19" fmla="*/ 840084 h 1680168"/>
                <a:gd name="T20" fmla="*/ 840084 w 1680168"/>
                <a:gd name="T21" fmla="*/ 1680168 h 1680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80168" h="1680168">
                  <a:moveTo>
                    <a:pt x="679134" y="1503514"/>
                  </a:moveTo>
                  <a:cubicBezTo>
                    <a:pt x="401621" y="1503514"/>
                    <a:pt x="176653" y="1278546"/>
                    <a:pt x="176653" y="1001034"/>
                  </a:cubicBezTo>
                  <a:cubicBezTo>
                    <a:pt x="176653" y="723522"/>
                    <a:pt x="401621" y="498554"/>
                    <a:pt x="679134" y="498554"/>
                  </a:cubicBezTo>
                  <a:cubicBezTo>
                    <a:pt x="956647" y="498554"/>
                    <a:pt x="1181615" y="723522"/>
                    <a:pt x="1181615" y="1001034"/>
                  </a:cubicBezTo>
                  <a:cubicBezTo>
                    <a:pt x="1181615" y="1278546"/>
                    <a:pt x="956647" y="1503514"/>
                    <a:pt x="679134" y="1503514"/>
                  </a:cubicBezTo>
                  <a:close/>
                  <a:moveTo>
                    <a:pt x="840084" y="1680168"/>
                  </a:moveTo>
                  <a:cubicBezTo>
                    <a:pt x="1304050" y="1680168"/>
                    <a:pt x="1680168" y="1304050"/>
                    <a:pt x="1680168" y="840084"/>
                  </a:cubicBezTo>
                  <a:lnTo>
                    <a:pt x="1680168" y="0"/>
                  </a:lnTo>
                  <a:lnTo>
                    <a:pt x="840084" y="0"/>
                  </a:lnTo>
                  <a:cubicBezTo>
                    <a:pt x="376118" y="0"/>
                    <a:pt x="0" y="376118"/>
                    <a:pt x="0" y="840084"/>
                  </a:cubicBezTo>
                  <a:cubicBezTo>
                    <a:pt x="0" y="1304050"/>
                    <a:pt x="376118" y="1680168"/>
                    <a:pt x="840084" y="1680168"/>
                  </a:cubicBezTo>
                  <a:close/>
                </a:path>
              </a:pathLst>
            </a:custGeom>
            <a:solidFill>
              <a:schemeClr val="accent1"/>
            </a:solidFill>
            <a:ln>
              <a:noFill/>
            </a:ln>
          </p:spPr>
          <p:txBody>
            <a:bodyPr anchor="ctr"/>
            <a:lstStyle/>
            <a:p>
              <a:pPr marL="0" marR="0" lvl="0" indent="0" algn="l" defTabSz="816610" rtl="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66" name="TextBox 65"/>
            <p:cNvSpPr txBox="1"/>
            <p:nvPr/>
          </p:nvSpPr>
          <p:spPr>
            <a:xfrm>
              <a:off x="1202335" y="1840226"/>
              <a:ext cx="713855" cy="399752"/>
            </a:xfrm>
            <a:prstGeom prst="rect">
              <a:avLst/>
            </a:prstGeom>
            <a:noFill/>
          </p:spPr>
          <p:txBody>
            <a:bodyPr wrap="none">
              <a:spAutoFit/>
            </a:bodyPr>
            <a:lstStyle/>
            <a:p>
              <a:pPr marL="0" marR="0" lvl="0" indent="0" algn="l" defTabSz="816610" rtl="0" eaLnBrk="1" fontAlgn="auto" latinLnBrk="0" hangingPunct="1">
                <a:lnSpc>
                  <a:spcPct val="100000"/>
                </a:lnSpc>
                <a:spcBef>
                  <a:spcPts val="0"/>
                </a:spcBef>
                <a:spcAft>
                  <a:spcPts val="0"/>
                </a:spcAft>
                <a:buClrTx/>
                <a:buSzTx/>
                <a:buFontTx/>
                <a:buNone/>
                <a:defRPr/>
              </a:pPr>
              <a:r>
                <a:rPr kumimoji="0" lang="en-US" altLang="zh-CN" sz="2000" b="0" i="0" u="none" strike="noStrike" kern="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35%</a:t>
              </a:r>
              <a:endParaRPr kumimoji="0" lang="zh-CN" altLang="en-US" sz="2000" b="0" i="0" u="none" strike="noStrike" kern="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p:txBody>
        </p:sp>
      </p:grpSp>
      <p:grpSp>
        <p:nvGrpSpPr>
          <p:cNvPr id="71" name="组合 70"/>
          <p:cNvGrpSpPr/>
          <p:nvPr/>
        </p:nvGrpSpPr>
        <p:grpSpPr bwMode="auto">
          <a:xfrm>
            <a:off x="755650" y="2860775"/>
            <a:ext cx="1512888" cy="1514475"/>
            <a:chOff x="827584" y="2860726"/>
            <a:chExt cx="1512620" cy="1513898"/>
          </a:xfrm>
        </p:grpSpPr>
        <p:sp>
          <p:nvSpPr>
            <p:cNvPr id="73" name="泪滴形 38"/>
            <p:cNvSpPr/>
            <p:nvPr/>
          </p:nvSpPr>
          <p:spPr bwMode="auto">
            <a:xfrm>
              <a:off x="827584" y="2860726"/>
              <a:ext cx="1512620" cy="1513898"/>
            </a:xfrm>
            <a:custGeom>
              <a:avLst/>
              <a:gdLst>
                <a:gd name="T0" fmla="*/ 811275 w 1879944"/>
                <a:gd name="T1" fmla="*/ 455670 h 1880638"/>
                <a:gd name="T2" fmla="*/ 198108 w 1879944"/>
                <a:gd name="T3" fmla="*/ 1069063 h 1880638"/>
                <a:gd name="T4" fmla="*/ 811275 w 1879944"/>
                <a:gd name="T5" fmla="*/ 1682456 h 1880638"/>
                <a:gd name="T6" fmla="*/ 1424442 w 1879944"/>
                <a:gd name="T7" fmla="*/ 1069063 h 1880638"/>
                <a:gd name="T8" fmla="*/ 811275 w 1879944"/>
                <a:gd name="T9" fmla="*/ 455670 h 1880638"/>
                <a:gd name="T10" fmla="*/ 939973 w 1879944"/>
                <a:gd name="T11" fmla="*/ 0 h 1880638"/>
                <a:gd name="T12" fmla="*/ 1879944 w 1879944"/>
                <a:gd name="T13" fmla="*/ 0 h 1880638"/>
                <a:gd name="T14" fmla="*/ 1879944 w 1879944"/>
                <a:gd name="T15" fmla="*/ 940319 h 1880638"/>
                <a:gd name="T16" fmla="*/ 939972 w 1879944"/>
                <a:gd name="T17" fmla="*/ 1880638 h 1880638"/>
                <a:gd name="T18" fmla="*/ 0 w 1879944"/>
                <a:gd name="T19" fmla="*/ 940319 h 1880638"/>
                <a:gd name="T20" fmla="*/ 1 w 1879944"/>
                <a:gd name="T21" fmla="*/ 940319 h 1880638"/>
                <a:gd name="T22" fmla="*/ 939973 w 1879944"/>
                <a:gd name="T23" fmla="*/ 0 h 1880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79944" h="1880638">
                  <a:moveTo>
                    <a:pt x="811275" y="455670"/>
                  </a:moveTo>
                  <a:cubicBezTo>
                    <a:pt x="472632" y="455670"/>
                    <a:pt x="198108" y="730295"/>
                    <a:pt x="198108" y="1069063"/>
                  </a:cubicBezTo>
                  <a:cubicBezTo>
                    <a:pt x="198108" y="1407831"/>
                    <a:pt x="472632" y="1682456"/>
                    <a:pt x="811275" y="1682456"/>
                  </a:cubicBezTo>
                  <a:cubicBezTo>
                    <a:pt x="1149918" y="1682456"/>
                    <a:pt x="1424442" y="1407831"/>
                    <a:pt x="1424442" y="1069063"/>
                  </a:cubicBezTo>
                  <a:cubicBezTo>
                    <a:pt x="1424442" y="730295"/>
                    <a:pt x="1149918" y="455670"/>
                    <a:pt x="811275" y="455670"/>
                  </a:cubicBezTo>
                  <a:close/>
                  <a:moveTo>
                    <a:pt x="939973" y="0"/>
                  </a:moveTo>
                  <a:lnTo>
                    <a:pt x="1879944" y="0"/>
                  </a:lnTo>
                  <a:lnTo>
                    <a:pt x="1879944" y="940319"/>
                  </a:lnTo>
                  <a:cubicBezTo>
                    <a:pt x="1879944" y="1459643"/>
                    <a:pt x="1459104" y="1880638"/>
                    <a:pt x="939972" y="1880638"/>
                  </a:cubicBezTo>
                  <a:cubicBezTo>
                    <a:pt x="420840" y="1880638"/>
                    <a:pt x="0" y="1459643"/>
                    <a:pt x="0" y="940319"/>
                  </a:cubicBezTo>
                  <a:lnTo>
                    <a:pt x="1" y="940319"/>
                  </a:lnTo>
                  <a:cubicBezTo>
                    <a:pt x="1" y="420995"/>
                    <a:pt x="420841" y="0"/>
                    <a:pt x="939973" y="0"/>
                  </a:cubicBezTo>
                  <a:close/>
                </a:path>
              </a:pathLst>
            </a:custGeom>
            <a:solidFill>
              <a:schemeClr val="accent2"/>
            </a:solidFill>
            <a:ln>
              <a:noFill/>
            </a:ln>
          </p:spPr>
          <p:txBody>
            <a:bodyPr anchor="ctr"/>
            <a:lstStyle/>
            <a:p>
              <a:pPr marL="0" marR="0" lvl="0" indent="0" algn="l" defTabSz="816610" rtl="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78" name="TextBox 77"/>
            <p:cNvSpPr txBox="1"/>
            <p:nvPr/>
          </p:nvSpPr>
          <p:spPr>
            <a:xfrm>
              <a:off x="1114871" y="3544678"/>
              <a:ext cx="713531" cy="399958"/>
            </a:xfrm>
            <a:prstGeom prst="rect">
              <a:avLst/>
            </a:prstGeom>
            <a:noFill/>
          </p:spPr>
          <p:txBody>
            <a:bodyPr wrap="none">
              <a:spAutoFit/>
            </a:bodyPr>
            <a:lstStyle/>
            <a:p>
              <a:pPr marL="0" marR="0" lvl="0" indent="0" algn="l" defTabSz="816610" rtl="0" eaLnBrk="1" fontAlgn="auto" latinLnBrk="0" hangingPunct="1">
                <a:lnSpc>
                  <a:spcPct val="100000"/>
                </a:lnSpc>
                <a:spcBef>
                  <a:spcPts val="0"/>
                </a:spcBef>
                <a:spcAft>
                  <a:spcPts val="0"/>
                </a:spcAft>
                <a:buClrTx/>
                <a:buSzTx/>
                <a:buFontTx/>
                <a:buNone/>
                <a:defRPr/>
              </a:pPr>
              <a:r>
                <a:rPr kumimoji="0" lang="en-US" altLang="zh-CN" sz="2000" b="0" i="0" u="none" strike="noStrike" kern="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50%</a:t>
              </a:r>
              <a:endParaRPr kumimoji="0" lang="zh-CN" altLang="en-US" sz="2000" b="0" i="0" u="none" strike="noStrike" kern="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p:txBody>
        </p:sp>
      </p:grpSp>
      <p:grpSp>
        <p:nvGrpSpPr>
          <p:cNvPr id="79" name="组合 78"/>
          <p:cNvGrpSpPr/>
          <p:nvPr/>
        </p:nvGrpSpPr>
        <p:grpSpPr bwMode="auto">
          <a:xfrm>
            <a:off x="2303463" y="1258988"/>
            <a:ext cx="1566862" cy="1566862"/>
            <a:chOff x="2375123" y="1258934"/>
            <a:chExt cx="1567555" cy="1566277"/>
          </a:xfrm>
          <a:solidFill>
            <a:schemeClr val="accent3"/>
          </a:solidFill>
        </p:grpSpPr>
        <p:sp>
          <p:nvSpPr>
            <p:cNvPr id="80" name="泪滴形 34"/>
            <p:cNvSpPr/>
            <p:nvPr/>
          </p:nvSpPr>
          <p:spPr bwMode="auto">
            <a:xfrm rot="16200000" flipH="1">
              <a:off x="2375762" y="1258295"/>
              <a:ext cx="1566277" cy="1567555"/>
            </a:xfrm>
            <a:custGeom>
              <a:avLst/>
              <a:gdLst>
                <a:gd name="T0" fmla="*/ 205247 w 1947680"/>
                <a:gd name="T1" fmla="*/ 1146936 h 1946960"/>
                <a:gd name="T2" fmla="*/ 800320 w 1947680"/>
                <a:gd name="T3" fmla="*/ 552082 h 1946960"/>
                <a:gd name="T4" fmla="*/ 1395393 w 1947680"/>
                <a:gd name="T5" fmla="*/ 1146936 h 1946960"/>
                <a:gd name="T6" fmla="*/ 800320 w 1947680"/>
                <a:gd name="T7" fmla="*/ 1741790 h 1946960"/>
                <a:gd name="T8" fmla="*/ 205247 w 1947680"/>
                <a:gd name="T9" fmla="*/ 1146936 h 1946960"/>
                <a:gd name="T10" fmla="*/ 0 w 1947680"/>
                <a:gd name="T11" fmla="*/ 973480 h 1946960"/>
                <a:gd name="T12" fmla="*/ 973840 w 1947680"/>
                <a:gd name="T13" fmla="*/ 1946960 h 1946960"/>
                <a:gd name="T14" fmla="*/ 1947680 w 1947680"/>
                <a:gd name="T15" fmla="*/ 973480 h 1946960"/>
                <a:gd name="T16" fmla="*/ 1947680 w 1947680"/>
                <a:gd name="T17" fmla="*/ 0 h 1946960"/>
                <a:gd name="T18" fmla="*/ 973841 w 1947680"/>
                <a:gd name="T19" fmla="*/ 0 h 1946960"/>
                <a:gd name="T20" fmla="*/ 1 w 1947680"/>
                <a:gd name="T21" fmla="*/ 973480 h 1946960"/>
                <a:gd name="T22" fmla="*/ 0 w 1947680"/>
                <a:gd name="T23" fmla="*/ 973480 h 1946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47680" h="1946960">
                  <a:moveTo>
                    <a:pt x="205247" y="1146936"/>
                  </a:moveTo>
                  <a:cubicBezTo>
                    <a:pt x="205247" y="818407"/>
                    <a:pt x="471670" y="552082"/>
                    <a:pt x="800320" y="552082"/>
                  </a:cubicBezTo>
                  <a:cubicBezTo>
                    <a:pt x="1128970" y="552082"/>
                    <a:pt x="1395393" y="818407"/>
                    <a:pt x="1395393" y="1146936"/>
                  </a:cubicBezTo>
                  <a:cubicBezTo>
                    <a:pt x="1395393" y="1475465"/>
                    <a:pt x="1128970" y="1741790"/>
                    <a:pt x="800320" y="1741790"/>
                  </a:cubicBezTo>
                  <a:cubicBezTo>
                    <a:pt x="471670" y="1741790"/>
                    <a:pt x="205247" y="1475465"/>
                    <a:pt x="205247" y="1146936"/>
                  </a:cubicBezTo>
                  <a:close/>
                  <a:moveTo>
                    <a:pt x="0" y="973480"/>
                  </a:moveTo>
                  <a:cubicBezTo>
                    <a:pt x="0" y="1511118"/>
                    <a:pt x="436003" y="1946960"/>
                    <a:pt x="973840" y="1946960"/>
                  </a:cubicBezTo>
                  <a:cubicBezTo>
                    <a:pt x="1511677" y="1946960"/>
                    <a:pt x="1947680" y="1511118"/>
                    <a:pt x="1947680" y="973480"/>
                  </a:cubicBezTo>
                  <a:lnTo>
                    <a:pt x="1947680" y="0"/>
                  </a:lnTo>
                  <a:lnTo>
                    <a:pt x="973841" y="0"/>
                  </a:lnTo>
                  <a:cubicBezTo>
                    <a:pt x="436004" y="0"/>
                    <a:pt x="1" y="435842"/>
                    <a:pt x="1" y="973480"/>
                  </a:cubicBezTo>
                  <a:lnTo>
                    <a:pt x="0" y="973480"/>
                  </a:lnTo>
                  <a:close/>
                </a:path>
              </a:pathLst>
            </a:custGeom>
            <a:solidFill>
              <a:schemeClr val="accent4"/>
            </a:solidFill>
            <a:ln>
              <a:noFill/>
            </a:ln>
          </p:spPr>
          <p:txBody>
            <a:bodyPr anchor="ctr"/>
            <a:lstStyle/>
            <a:p>
              <a:pPr marL="0" marR="0" lvl="0" indent="0" algn="l" defTabSz="816610" rtl="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81" name="TextBox 80"/>
            <p:cNvSpPr txBox="1"/>
            <p:nvPr/>
          </p:nvSpPr>
          <p:spPr>
            <a:xfrm>
              <a:off x="2931391" y="1735799"/>
              <a:ext cx="713973" cy="399961"/>
            </a:xfrm>
            <a:prstGeom prst="rect">
              <a:avLst/>
            </a:prstGeom>
            <a:noFill/>
          </p:spPr>
          <p:txBody>
            <a:bodyPr wrap="none">
              <a:spAutoFit/>
            </a:bodyPr>
            <a:lstStyle/>
            <a:p>
              <a:pPr marL="0" marR="0" lvl="0" indent="0" algn="l" defTabSz="816610" rtl="0" eaLnBrk="1" fontAlgn="auto" latinLnBrk="0" hangingPunct="1">
                <a:lnSpc>
                  <a:spcPct val="100000"/>
                </a:lnSpc>
                <a:spcBef>
                  <a:spcPts val="0"/>
                </a:spcBef>
                <a:spcAft>
                  <a:spcPts val="0"/>
                </a:spcAft>
                <a:buClrTx/>
                <a:buSzTx/>
                <a:buFontTx/>
                <a:buNone/>
                <a:defRPr/>
              </a:pPr>
              <a:r>
                <a:rPr kumimoji="0" lang="en-US" altLang="zh-CN" sz="2000" b="0" i="0" u="none" strike="noStrike" kern="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50%</a:t>
              </a:r>
              <a:endParaRPr kumimoji="0" lang="zh-CN" altLang="en-US" sz="2000" b="0" i="0" u="none" strike="noStrike" kern="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p:txBody>
        </p:sp>
      </p:grpSp>
      <p:grpSp>
        <p:nvGrpSpPr>
          <p:cNvPr id="82" name="组合 81"/>
          <p:cNvGrpSpPr/>
          <p:nvPr/>
        </p:nvGrpSpPr>
        <p:grpSpPr bwMode="auto">
          <a:xfrm>
            <a:off x="2303463" y="2860775"/>
            <a:ext cx="1727200" cy="1727200"/>
            <a:chOff x="2376067" y="2860726"/>
            <a:chExt cx="1727248" cy="1727248"/>
          </a:xfrm>
        </p:grpSpPr>
        <p:sp>
          <p:nvSpPr>
            <p:cNvPr id="83" name="泪滴形 36"/>
            <p:cNvSpPr/>
            <p:nvPr/>
          </p:nvSpPr>
          <p:spPr bwMode="auto">
            <a:xfrm flipH="1">
              <a:off x="2376067" y="2860726"/>
              <a:ext cx="1727248" cy="1727248"/>
            </a:xfrm>
            <a:custGeom>
              <a:avLst/>
              <a:gdLst>
                <a:gd name="T0" fmla="*/ 875297 w 2146050"/>
                <a:gd name="T1" fmla="*/ 621837 h 2146844"/>
                <a:gd name="T2" fmla="*/ 1524443 w 2146050"/>
                <a:gd name="T3" fmla="*/ 1271223 h 2146844"/>
                <a:gd name="T4" fmla="*/ 875297 w 2146050"/>
                <a:gd name="T5" fmla="*/ 1920609 h 2146844"/>
                <a:gd name="T6" fmla="*/ 226151 w 2146050"/>
                <a:gd name="T7" fmla="*/ 1271223 h 2146844"/>
                <a:gd name="T8" fmla="*/ 875297 w 2146050"/>
                <a:gd name="T9" fmla="*/ 621837 h 2146844"/>
                <a:gd name="T10" fmla="*/ 2146050 w 2146050"/>
                <a:gd name="T11" fmla="*/ 0 h 2146844"/>
                <a:gd name="T12" fmla="*/ 1073025 w 2146050"/>
                <a:gd name="T13" fmla="*/ 0 h 2146844"/>
                <a:gd name="T14" fmla="*/ 0 w 2146050"/>
                <a:gd name="T15" fmla="*/ 1073422 h 2146844"/>
                <a:gd name="T16" fmla="*/ 1073025 w 2146050"/>
                <a:gd name="T17" fmla="*/ 2146844 h 2146844"/>
                <a:gd name="T18" fmla="*/ 2146050 w 2146050"/>
                <a:gd name="T19" fmla="*/ 1073422 h 2146844"/>
                <a:gd name="T20" fmla="*/ 2146050 w 2146050"/>
                <a:gd name="T21" fmla="*/ 0 h 2146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46050" h="2146844">
                  <a:moveTo>
                    <a:pt x="875297" y="621837"/>
                  </a:moveTo>
                  <a:cubicBezTo>
                    <a:pt x="1233810" y="621837"/>
                    <a:pt x="1524443" y="912577"/>
                    <a:pt x="1524443" y="1271223"/>
                  </a:cubicBezTo>
                  <a:cubicBezTo>
                    <a:pt x="1524443" y="1629869"/>
                    <a:pt x="1233810" y="1920609"/>
                    <a:pt x="875297" y="1920609"/>
                  </a:cubicBezTo>
                  <a:cubicBezTo>
                    <a:pt x="516784" y="1920609"/>
                    <a:pt x="226151" y="1629869"/>
                    <a:pt x="226151" y="1271223"/>
                  </a:cubicBezTo>
                  <a:cubicBezTo>
                    <a:pt x="226151" y="912577"/>
                    <a:pt x="516784" y="621837"/>
                    <a:pt x="875297" y="621837"/>
                  </a:cubicBezTo>
                  <a:close/>
                  <a:moveTo>
                    <a:pt x="2146050" y="0"/>
                  </a:moveTo>
                  <a:lnTo>
                    <a:pt x="1073025" y="0"/>
                  </a:lnTo>
                  <a:cubicBezTo>
                    <a:pt x="480410" y="0"/>
                    <a:pt x="0" y="480587"/>
                    <a:pt x="0" y="1073422"/>
                  </a:cubicBezTo>
                  <a:cubicBezTo>
                    <a:pt x="0" y="1666257"/>
                    <a:pt x="480410" y="2146844"/>
                    <a:pt x="1073025" y="2146844"/>
                  </a:cubicBezTo>
                  <a:cubicBezTo>
                    <a:pt x="1665640" y="2146844"/>
                    <a:pt x="2146050" y="1666257"/>
                    <a:pt x="2146050" y="1073422"/>
                  </a:cubicBezTo>
                  <a:lnTo>
                    <a:pt x="2146050" y="0"/>
                  </a:lnTo>
                  <a:close/>
                </a:path>
              </a:pathLst>
            </a:custGeom>
            <a:solidFill>
              <a:schemeClr val="accent1"/>
            </a:solidFill>
            <a:ln>
              <a:noFill/>
            </a:ln>
          </p:spPr>
          <p:txBody>
            <a:bodyPr anchor="ctr"/>
            <a:lstStyle/>
            <a:p>
              <a:pPr marL="0" marR="0" lvl="0" indent="0" algn="l" defTabSz="816610" rtl="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84" name="TextBox 83"/>
            <p:cNvSpPr txBox="1"/>
            <p:nvPr/>
          </p:nvSpPr>
          <p:spPr>
            <a:xfrm>
              <a:off x="3038072" y="3683044"/>
              <a:ext cx="713677" cy="400121"/>
            </a:xfrm>
            <a:prstGeom prst="rect">
              <a:avLst/>
            </a:prstGeom>
            <a:noFill/>
          </p:spPr>
          <p:txBody>
            <a:bodyPr wrap="none">
              <a:spAutoFit/>
            </a:bodyPr>
            <a:lstStyle/>
            <a:p>
              <a:pPr marL="0" marR="0" lvl="0" indent="0" algn="l" defTabSz="816610" rtl="0" eaLnBrk="1" fontAlgn="auto" latinLnBrk="0" hangingPunct="1">
                <a:lnSpc>
                  <a:spcPct val="100000"/>
                </a:lnSpc>
                <a:spcBef>
                  <a:spcPts val="0"/>
                </a:spcBef>
                <a:spcAft>
                  <a:spcPts val="0"/>
                </a:spcAft>
                <a:buClrTx/>
                <a:buSzTx/>
                <a:buFontTx/>
                <a:buNone/>
                <a:defRPr/>
              </a:pPr>
              <a:r>
                <a:rPr kumimoji="0" lang="en-US" altLang="zh-CN" sz="2000" b="0" i="0" u="none" strike="noStrike" kern="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80%</a:t>
              </a:r>
              <a:endParaRPr kumimoji="0" lang="zh-CN" altLang="en-US" sz="2000" b="0" i="0" u="none" strike="noStrike" kern="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p:txBody>
        </p:sp>
      </p:grpSp>
      <p:grpSp>
        <p:nvGrpSpPr>
          <p:cNvPr id="85" name="组合 84"/>
          <p:cNvGrpSpPr/>
          <p:nvPr/>
        </p:nvGrpSpPr>
        <p:grpSpPr bwMode="auto">
          <a:xfrm>
            <a:off x="4576762" y="1561282"/>
            <a:ext cx="501650" cy="506413"/>
            <a:chOff x="4929188" y="1303338"/>
            <a:chExt cx="501650" cy="506412"/>
          </a:xfrm>
        </p:grpSpPr>
        <p:sp>
          <p:nvSpPr>
            <p:cNvPr id="86" name="Freeform 6"/>
            <p:cNvSpPr/>
            <p:nvPr/>
          </p:nvSpPr>
          <p:spPr bwMode="auto">
            <a:xfrm>
              <a:off x="4929188" y="1303338"/>
              <a:ext cx="501650" cy="506412"/>
            </a:xfrm>
            <a:custGeom>
              <a:avLst/>
              <a:gdLst>
                <a:gd name="T0" fmla="*/ 134 w 134"/>
                <a:gd name="T1" fmla="*/ 36 h 135"/>
                <a:gd name="T2" fmla="*/ 134 w 134"/>
                <a:gd name="T3" fmla="*/ 98 h 135"/>
                <a:gd name="T4" fmla="*/ 98 w 134"/>
                <a:gd name="T5" fmla="*/ 135 h 135"/>
                <a:gd name="T6" fmla="*/ 36 w 134"/>
                <a:gd name="T7" fmla="*/ 135 h 135"/>
                <a:gd name="T8" fmla="*/ 0 w 134"/>
                <a:gd name="T9" fmla="*/ 98 h 135"/>
                <a:gd name="T10" fmla="*/ 0 w 134"/>
                <a:gd name="T11" fmla="*/ 36 h 135"/>
                <a:gd name="T12" fmla="*/ 36 w 134"/>
                <a:gd name="T13" fmla="*/ 0 h 135"/>
                <a:gd name="T14" fmla="*/ 134 w 134"/>
                <a:gd name="T15" fmla="*/ 0 h 135"/>
                <a:gd name="T16" fmla="*/ 134 w 134"/>
                <a:gd name="T17" fmla="*/ 36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4" h="135">
                  <a:moveTo>
                    <a:pt x="134" y="36"/>
                  </a:moveTo>
                  <a:cubicBezTo>
                    <a:pt x="134" y="98"/>
                    <a:pt x="134" y="98"/>
                    <a:pt x="134" y="98"/>
                  </a:cubicBezTo>
                  <a:cubicBezTo>
                    <a:pt x="134" y="118"/>
                    <a:pt x="118" y="135"/>
                    <a:pt x="98" y="135"/>
                  </a:cubicBezTo>
                  <a:cubicBezTo>
                    <a:pt x="36" y="135"/>
                    <a:pt x="36" y="135"/>
                    <a:pt x="36" y="135"/>
                  </a:cubicBezTo>
                  <a:cubicBezTo>
                    <a:pt x="16" y="135"/>
                    <a:pt x="0" y="118"/>
                    <a:pt x="0" y="98"/>
                  </a:cubicBezTo>
                  <a:cubicBezTo>
                    <a:pt x="0" y="36"/>
                    <a:pt x="0" y="36"/>
                    <a:pt x="0" y="36"/>
                  </a:cubicBezTo>
                  <a:cubicBezTo>
                    <a:pt x="0" y="16"/>
                    <a:pt x="16" y="0"/>
                    <a:pt x="36" y="0"/>
                  </a:cubicBezTo>
                  <a:cubicBezTo>
                    <a:pt x="134" y="0"/>
                    <a:pt x="134" y="0"/>
                    <a:pt x="134" y="0"/>
                  </a:cubicBezTo>
                  <a:lnTo>
                    <a:pt x="134" y="36"/>
                  </a:lnTo>
                  <a:close/>
                </a:path>
              </a:pathLst>
            </a:custGeom>
            <a:solidFill>
              <a:schemeClr val="accent1"/>
            </a:solidFill>
            <a:ln>
              <a:noFill/>
            </a:ln>
          </p:spPr>
          <p:txBody>
            <a:bodyPr/>
            <a:lstStyle/>
            <a:p>
              <a:pPr marL="0" marR="0" lvl="0" indent="0" algn="l" defTabSz="816610" rtl="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87" name="Freeform 7"/>
            <p:cNvSpPr/>
            <p:nvPr/>
          </p:nvSpPr>
          <p:spPr bwMode="auto">
            <a:xfrm>
              <a:off x="4995863" y="1358901"/>
              <a:ext cx="371475" cy="206375"/>
            </a:xfrm>
            <a:custGeom>
              <a:avLst/>
              <a:gdLst>
                <a:gd name="T0" fmla="*/ 97 w 99"/>
                <a:gd name="T1" fmla="*/ 44 h 55"/>
                <a:gd name="T2" fmla="*/ 50 w 99"/>
                <a:gd name="T3" fmla="*/ 0 h 55"/>
                <a:gd name="T4" fmla="*/ 3 w 99"/>
                <a:gd name="T5" fmla="*/ 44 h 55"/>
                <a:gd name="T6" fmla="*/ 3 w 99"/>
                <a:gd name="T7" fmla="*/ 53 h 55"/>
                <a:gd name="T8" fmla="*/ 8 w 99"/>
                <a:gd name="T9" fmla="*/ 55 h 55"/>
                <a:gd name="T10" fmla="*/ 12 w 99"/>
                <a:gd name="T11" fmla="*/ 53 h 55"/>
                <a:gd name="T12" fmla="*/ 50 w 99"/>
                <a:gd name="T13" fmla="*/ 18 h 55"/>
                <a:gd name="T14" fmla="*/ 87 w 99"/>
                <a:gd name="T15" fmla="*/ 53 h 55"/>
                <a:gd name="T16" fmla="*/ 92 w 99"/>
                <a:gd name="T17" fmla="*/ 55 h 55"/>
                <a:gd name="T18" fmla="*/ 97 w 99"/>
                <a:gd name="T19" fmla="*/ 53 h 55"/>
                <a:gd name="T20" fmla="*/ 97 w 99"/>
                <a:gd name="T21" fmla="*/ 4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9" h="55">
                  <a:moveTo>
                    <a:pt x="97" y="44"/>
                  </a:moveTo>
                  <a:cubicBezTo>
                    <a:pt x="50" y="0"/>
                    <a:pt x="50" y="0"/>
                    <a:pt x="50" y="0"/>
                  </a:cubicBezTo>
                  <a:cubicBezTo>
                    <a:pt x="3" y="44"/>
                    <a:pt x="3" y="44"/>
                    <a:pt x="3" y="44"/>
                  </a:cubicBezTo>
                  <a:cubicBezTo>
                    <a:pt x="1" y="46"/>
                    <a:pt x="0" y="50"/>
                    <a:pt x="3" y="53"/>
                  </a:cubicBezTo>
                  <a:cubicBezTo>
                    <a:pt x="4" y="54"/>
                    <a:pt x="6" y="55"/>
                    <a:pt x="8" y="55"/>
                  </a:cubicBezTo>
                  <a:cubicBezTo>
                    <a:pt x="9" y="55"/>
                    <a:pt x="11" y="54"/>
                    <a:pt x="12" y="53"/>
                  </a:cubicBezTo>
                  <a:cubicBezTo>
                    <a:pt x="50" y="18"/>
                    <a:pt x="50" y="18"/>
                    <a:pt x="50" y="18"/>
                  </a:cubicBezTo>
                  <a:cubicBezTo>
                    <a:pt x="87" y="53"/>
                    <a:pt x="87" y="53"/>
                    <a:pt x="87" y="53"/>
                  </a:cubicBezTo>
                  <a:cubicBezTo>
                    <a:pt x="89" y="54"/>
                    <a:pt x="90" y="55"/>
                    <a:pt x="92" y="55"/>
                  </a:cubicBezTo>
                  <a:cubicBezTo>
                    <a:pt x="94" y="55"/>
                    <a:pt x="96" y="54"/>
                    <a:pt x="97" y="53"/>
                  </a:cubicBezTo>
                  <a:cubicBezTo>
                    <a:pt x="99" y="50"/>
                    <a:pt x="99" y="46"/>
                    <a:pt x="97" y="44"/>
                  </a:cubicBezTo>
                  <a:close/>
                </a:path>
              </a:pathLst>
            </a:custGeom>
            <a:solidFill>
              <a:srgbClr val="ECECEB"/>
            </a:solidFill>
            <a:ln>
              <a:noFill/>
            </a:ln>
          </p:spPr>
          <p:txBody>
            <a:bodyPr/>
            <a:lstStyle/>
            <a:p>
              <a:pPr marL="0" marR="0" lvl="0" indent="0" algn="l" defTabSz="816610" rtl="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88" name="Freeform 8"/>
            <p:cNvSpPr/>
            <p:nvPr/>
          </p:nvSpPr>
          <p:spPr bwMode="auto">
            <a:xfrm>
              <a:off x="5056188" y="1446213"/>
              <a:ext cx="255588" cy="265112"/>
            </a:xfrm>
            <a:custGeom>
              <a:avLst/>
              <a:gdLst>
                <a:gd name="T0" fmla="*/ 0 w 68"/>
                <a:gd name="T1" fmla="*/ 32 h 71"/>
                <a:gd name="T2" fmla="*/ 0 w 68"/>
                <a:gd name="T3" fmla="*/ 68 h 71"/>
                <a:gd name="T4" fmla="*/ 5 w 68"/>
                <a:gd name="T5" fmla="*/ 71 h 71"/>
                <a:gd name="T6" fmla="*/ 22 w 68"/>
                <a:gd name="T7" fmla="*/ 71 h 71"/>
                <a:gd name="T8" fmla="*/ 22 w 68"/>
                <a:gd name="T9" fmla="*/ 44 h 71"/>
                <a:gd name="T10" fmla="*/ 46 w 68"/>
                <a:gd name="T11" fmla="*/ 44 h 71"/>
                <a:gd name="T12" fmla="*/ 46 w 68"/>
                <a:gd name="T13" fmla="*/ 71 h 71"/>
                <a:gd name="T14" fmla="*/ 63 w 68"/>
                <a:gd name="T15" fmla="*/ 71 h 71"/>
                <a:gd name="T16" fmla="*/ 68 w 68"/>
                <a:gd name="T17" fmla="*/ 68 h 71"/>
                <a:gd name="T18" fmla="*/ 68 w 68"/>
                <a:gd name="T19" fmla="*/ 32 h 71"/>
                <a:gd name="T20" fmla="*/ 34 w 68"/>
                <a:gd name="T21" fmla="*/ 0 h 71"/>
                <a:gd name="T22" fmla="*/ 0 w 68"/>
                <a:gd name="T23"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8" h="71">
                  <a:moveTo>
                    <a:pt x="0" y="32"/>
                  </a:moveTo>
                  <a:cubicBezTo>
                    <a:pt x="0" y="68"/>
                    <a:pt x="0" y="68"/>
                    <a:pt x="0" y="68"/>
                  </a:cubicBezTo>
                  <a:cubicBezTo>
                    <a:pt x="0" y="70"/>
                    <a:pt x="2" y="71"/>
                    <a:pt x="5" y="71"/>
                  </a:cubicBezTo>
                  <a:cubicBezTo>
                    <a:pt x="22" y="71"/>
                    <a:pt x="22" y="71"/>
                    <a:pt x="22" y="71"/>
                  </a:cubicBezTo>
                  <a:cubicBezTo>
                    <a:pt x="22" y="44"/>
                    <a:pt x="22" y="44"/>
                    <a:pt x="22" y="44"/>
                  </a:cubicBezTo>
                  <a:cubicBezTo>
                    <a:pt x="46" y="44"/>
                    <a:pt x="46" y="44"/>
                    <a:pt x="46" y="44"/>
                  </a:cubicBezTo>
                  <a:cubicBezTo>
                    <a:pt x="46" y="71"/>
                    <a:pt x="46" y="71"/>
                    <a:pt x="46" y="71"/>
                  </a:cubicBezTo>
                  <a:cubicBezTo>
                    <a:pt x="63" y="71"/>
                    <a:pt x="63" y="71"/>
                    <a:pt x="63" y="71"/>
                  </a:cubicBezTo>
                  <a:cubicBezTo>
                    <a:pt x="66" y="71"/>
                    <a:pt x="68" y="70"/>
                    <a:pt x="68" y="68"/>
                  </a:cubicBezTo>
                  <a:cubicBezTo>
                    <a:pt x="68" y="32"/>
                    <a:pt x="68" y="32"/>
                    <a:pt x="68" y="32"/>
                  </a:cubicBezTo>
                  <a:cubicBezTo>
                    <a:pt x="34" y="0"/>
                    <a:pt x="34" y="0"/>
                    <a:pt x="34" y="0"/>
                  </a:cubicBezTo>
                  <a:lnTo>
                    <a:pt x="0" y="32"/>
                  </a:lnTo>
                  <a:close/>
                </a:path>
              </a:pathLst>
            </a:custGeom>
            <a:solidFill>
              <a:srgbClr val="ECECEB"/>
            </a:solidFill>
            <a:ln>
              <a:noFill/>
            </a:ln>
          </p:spPr>
          <p:txBody>
            <a:bodyPr/>
            <a:lstStyle/>
            <a:p>
              <a:pPr marL="0" marR="0" lvl="0" indent="0" algn="l" defTabSz="816610" rtl="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89" name="组合 88"/>
          <p:cNvGrpSpPr/>
          <p:nvPr/>
        </p:nvGrpSpPr>
        <p:grpSpPr bwMode="auto">
          <a:xfrm>
            <a:off x="4572000" y="2286001"/>
            <a:ext cx="506412" cy="506413"/>
            <a:chOff x="1339850" y="2163763"/>
            <a:chExt cx="506413" cy="506412"/>
          </a:xfrm>
        </p:grpSpPr>
        <p:sp>
          <p:nvSpPr>
            <p:cNvPr id="90" name="Freeform 13"/>
            <p:cNvSpPr/>
            <p:nvPr/>
          </p:nvSpPr>
          <p:spPr bwMode="auto">
            <a:xfrm>
              <a:off x="1339850" y="2163763"/>
              <a:ext cx="506413" cy="506412"/>
            </a:xfrm>
            <a:custGeom>
              <a:avLst/>
              <a:gdLst>
                <a:gd name="T0" fmla="*/ 135 w 135"/>
                <a:gd name="T1" fmla="*/ 36 h 135"/>
                <a:gd name="T2" fmla="*/ 135 w 135"/>
                <a:gd name="T3" fmla="*/ 98 h 135"/>
                <a:gd name="T4" fmla="*/ 98 w 135"/>
                <a:gd name="T5" fmla="*/ 135 h 135"/>
                <a:gd name="T6" fmla="*/ 37 w 135"/>
                <a:gd name="T7" fmla="*/ 135 h 135"/>
                <a:gd name="T8" fmla="*/ 0 w 135"/>
                <a:gd name="T9" fmla="*/ 98 h 135"/>
                <a:gd name="T10" fmla="*/ 0 w 135"/>
                <a:gd name="T11" fmla="*/ 36 h 135"/>
                <a:gd name="T12" fmla="*/ 37 w 135"/>
                <a:gd name="T13" fmla="*/ 0 h 135"/>
                <a:gd name="T14" fmla="*/ 135 w 135"/>
                <a:gd name="T15" fmla="*/ 0 h 135"/>
                <a:gd name="T16" fmla="*/ 135 w 135"/>
                <a:gd name="T17" fmla="*/ 36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 h="135">
                  <a:moveTo>
                    <a:pt x="135" y="36"/>
                  </a:moveTo>
                  <a:cubicBezTo>
                    <a:pt x="135" y="98"/>
                    <a:pt x="135" y="98"/>
                    <a:pt x="135" y="98"/>
                  </a:cubicBezTo>
                  <a:cubicBezTo>
                    <a:pt x="135" y="118"/>
                    <a:pt x="118" y="135"/>
                    <a:pt x="98" y="135"/>
                  </a:cubicBezTo>
                  <a:cubicBezTo>
                    <a:pt x="37" y="135"/>
                    <a:pt x="37" y="135"/>
                    <a:pt x="37" y="135"/>
                  </a:cubicBezTo>
                  <a:cubicBezTo>
                    <a:pt x="16" y="135"/>
                    <a:pt x="0" y="118"/>
                    <a:pt x="0" y="98"/>
                  </a:cubicBezTo>
                  <a:cubicBezTo>
                    <a:pt x="0" y="36"/>
                    <a:pt x="0" y="36"/>
                    <a:pt x="0" y="36"/>
                  </a:cubicBezTo>
                  <a:cubicBezTo>
                    <a:pt x="0" y="16"/>
                    <a:pt x="16" y="0"/>
                    <a:pt x="37" y="0"/>
                  </a:cubicBezTo>
                  <a:cubicBezTo>
                    <a:pt x="135" y="0"/>
                    <a:pt x="135" y="0"/>
                    <a:pt x="135" y="0"/>
                  </a:cubicBezTo>
                  <a:lnTo>
                    <a:pt x="135" y="36"/>
                  </a:lnTo>
                  <a:close/>
                </a:path>
              </a:pathLst>
            </a:custGeom>
            <a:solidFill>
              <a:schemeClr val="accent2"/>
            </a:solidFill>
            <a:ln>
              <a:noFill/>
            </a:ln>
          </p:spPr>
          <p:txBody>
            <a:bodyPr/>
            <a:lstStyle/>
            <a:p>
              <a:pPr marL="0" marR="0" lvl="0" indent="0" algn="l" defTabSz="816610" rtl="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91" name="Freeform 14"/>
            <p:cNvSpPr/>
            <p:nvPr/>
          </p:nvSpPr>
          <p:spPr bwMode="auto">
            <a:xfrm>
              <a:off x="1500187" y="2276476"/>
              <a:ext cx="176213" cy="104775"/>
            </a:xfrm>
            <a:custGeom>
              <a:avLst/>
              <a:gdLst>
                <a:gd name="T0" fmla="*/ 111 w 111"/>
                <a:gd name="T1" fmla="*/ 0 h 66"/>
                <a:gd name="T2" fmla="*/ 55 w 111"/>
                <a:gd name="T3" fmla="*/ 0 h 66"/>
                <a:gd name="T4" fmla="*/ 55 w 111"/>
                <a:gd name="T5" fmla="*/ 54 h 66"/>
                <a:gd name="T6" fmla="*/ 14 w 111"/>
                <a:gd name="T7" fmla="*/ 54 h 66"/>
                <a:gd name="T8" fmla="*/ 14 w 111"/>
                <a:gd name="T9" fmla="*/ 0 h 66"/>
                <a:gd name="T10" fmla="*/ 0 w 111"/>
                <a:gd name="T11" fmla="*/ 0 h 66"/>
                <a:gd name="T12" fmla="*/ 0 w 111"/>
                <a:gd name="T13" fmla="*/ 66 h 66"/>
                <a:gd name="T14" fmla="*/ 111 w 111"/>
                <a:gd name="T15" fmla="*/ 66 h 66"/>
                <a:gd name="T16" fmla="*/ 111 w 111"/>
                <a:gd name="T17"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66">
                  <a:moveTo>
                    <a:pt x="111" y="0"/>
                  </a:moveTo>
                  <a:lnTo>
                    <a:pt x="55" y="0"/>
                  </a:lnTo>
                  <a:lnTo>
                    <a:pt x="55" y="54"/>
                  </a:lnTo>
                  <a:lnTo>
                    <a:pt x="14" y="54"/>
                  </a:lnTo>
                  <a:lnTo>
                    <a:pt x="14" y="0"/>
                  </a:lnTo>
                  <a:lnTo>
                    <a:pt x="0" y="0"/>
                  </a:lnTo>
                  <a:lnTo>
                    <a:pt x="0" y="66"/>
                  </a:lnTo>
                  <a:lnTo>
                    <a:pt x="111" y="66"/>
                  </a:lnTo>
                  <a:lnTo>
                    <a:pt x="111" y="0"/>
                  </a:lnTo>
                  <a:close/>
                </a:path>
              </a:pathLst>
            </a:custGeom>
            <a:solidFill>
              <a:srgbClr val="ECECEB"/>
            </a:solidFill>
            <a:ln>
              <a:noFill/>
            </a:ln>
          </p:spPr>
          <p:txBody>
            <a:bodyPr/>
            <a:lstStyle/>
            <a:p>
              <a:pPr marL="0" marR="0" lvl="0" indent="0" algn="l" defTabSz="816610" rtl="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92" name="Freeform 15"/>
            <p:cNvSpPr>
              <a:spLocks noEditPoints="1"/>
            </p:cNvSpPr>
            <p:nvPr/>
          </p:nvSpPr>
          <p:spPr bwMode="auto">
            <a:xfrm>
              <a:off x="1447800" y="2276476"/>
              <a:ext cx="288926" cy="277811"/>
            </a:xfrm>
            <a:custGeom>
              <a:avLst/>
              <a:gdLst>
                <a:gd name="T0" fmla="*/ 72 w 77"/>
                <a:gd name="T1" fmla="*/ 0 h 74"/>
                <a:gd name="T2" fmla="*/ 64 w 77"/>
                <a:gd name="T3" fmla="*/ 0 h 74"/>
                <a:gd name="T4" fmla="*/ 64 w 77"/>
                <a:gd name="T5" fmla="*/ 31 h 74"/>
                <a:gd name="T6" fmla="*/ 10 w 77"/>
                <a:gd name="T7" fmla="*/ 31 h 74"/>
                <a:gd name="T8" fmla="*/ 10 w 77"/>
                <a:gd name="T9" fmla="*/ 0 h 74"/>
                <a:gd name="T10" fmla="*/ 5 w 77"/>
                <a:gd name="T11" fmla="*/ 0 h 74"/>
                <a:gd name="T12" fmla="*/ 0 w 77"/>
                <a:gd name="T13" fmla="*/ 6 h 74"/>
                <a:gd name="T14" fmla="*/ 0 w 77"/>
                <a:gd name="T15" fmla="*/ 68 h 74"/>
                <a:gd name="T16" fmla="*/ 5 w 77"/>
                <a:gd name="T17" fmla="*/ 74 h 74"/>
                <a:gd name="T18" fmla="*/ 72 w 77"/>
                <a:gd name="T19" fmla="*/ 74 h 74"/>
                <a:gd name="T20" fmla="*/ 77 w 77"/>
                <a:gd name="T21" fmla="*/ 68 h 74"/>
                <a:gd name="T22" fmla="*/ 77 w 77"/>
                <a:gd name="T23" fmla="*/ 6 h 74"/>
                <a:gd name="T24" fmla="*/ 72 w 77"/>
                <a:gd name="T25" fmla="*/ 0 h 74"/>
                <a:gd name="T26" fmla="*/ 38 w 77"/>
                <a:gd name="T27" fmla="*/ 65 h 74"/>
                <a:gd name="T28" fmla="*/ 22 w 77"/>
                <a:gd name="T29" fmla="*/ 49 h 74"/>
                <a:gd name="T30" fmla="*/ 38 w 77"/>
                <a:gd name="T31" fmla="*/ 33 h 74"/>
                <a:gd name="T32" fmla="*/ 54 w 77"/>
                <a:gd name="T33" fmla="*/ 49 h 74"/>
                <a:gd name="T34" fmla="*/ 38 w 77"/>
                <a:gd name="T35" fmla="*/ 65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 h="74">
                  <a:moveTo>
                    <a:pt x="72" y="0"/>
                  </a:moveTo>
                  <a:cubicBezTo>
                    <a:pt x="64" y="0"/>
                    <a:pt x="64" y="0"/>
                    <a:pt x="64" y="0"/>
                  </a:cubicBezTo>
                  <a:cubicBezTo>
                    <a:pt x="64" y="31"/>
                    <a:pt x="64" y="31"/>
                    <a:pt x="64" y="31"/>
                  </a:cubicBezTo>
                  <a:cubicBezTo>
                    <a:pt x="10" y="31"/>
                    <a:pt x="10" y="31"/>
                    <a:pt x="10" y="31"/>
                  </a:cubicBezTo>
                  <a:cubicBezTo>
                    <a:pt x="10" y="0"/>
                    <a:pt x="10" y="0"/>
                    <a:pt x="10" y="0"/>
                  </a:cubicBezTo>
                  <a:cubicBezTo>
                    <a:pt x="5" y="0"/>
                    <a:pt x="5" y="0"/>
                    <a:pt x="5" y="0"/>
                  </a:cubicBezTo>
                  <a:cubicBezTo>
                    <a:pt x="2" y="0"/>
                    <a:pt x="0" y="3"/>
                    <a:pt x="0" y="6"/>
                  </a:cubicBezTo>
                  <a:cubicBezTo>
                    <a:pt x="0" y="68"/>
                    <a:pt x="0" y="68"/>
                    <a:pt x="0" y="68"/>
                  </a:cubicBezTo>
                  <a:cubicBezTo>
                    <a:pt x="0" y="72"/>
                    <a:pt x="2" y="74"/>
                    <a:pt x="5" y="74"/>
                  </a:cubicBezTo>
                  <a:cubicBezTo>
                    <a:pt x="72" y="74"/>
                    <a:pt x="72" y="74"/>
                    <a:pt x="72" y="74"/>
                  </a:cubicBezTo>
                  <a:cubicBezTo>
                    <a:pt x="75" y="74"/>
                    <a:pt x="77" y="72"/>
                    <a:pt x="77" y="68"/>
                  </a:cubicBezTo>
                  <a:cubicBezTo>
                    <a:pt x="77" y="6"/>
                    <a:pt x="77" y="6"/>
                    <a:pt x="77" y="6"/>
                  </a:cubicBezTo>
                  <a:cubicBezTo>
                    <a:pt x="77" y="3"/>
                    <a:pt x="75" y="0"/>
                    <a:pt x="72" y="0"/>
                  </a:cubicBezTo>
                  <a:close/>
                  <a:moveTo>
                    <a:pt x="38" y="65"/>
                  </a:moveTo>
                  <a:cubicBezTo>
                    <a:pt x="29" y="65"/>
                    <a:pt x="22" y="58"/>
                    <a:pt x="22" y="49"/>
                  </a:cubicBezTo>
                  <a:cubicBezTo>
                    <a:pt x="22" y="40"/>
                    <a:pt x="29" y="33"/>
                    <a:pt x="38" y="33"/>
                  </a:cubicBezTo>
                  <a:cubicBezTo>
                    <a:pt x="46" y="33"/>
                    <a:pt x="54" y="40"/>
                    <a:pt x="54" y="49"/>
                  </a:cubicBezTo>
                  <a:cubicBezTo>
                    <a:pt x="54" y="58"/>
                    <a:pt x="46" y="65"/>
                    <a:pt x="38" y="65"/>
                  </a:cubicBezTo>
                  <a:close/>
                </a:path>
              </a:pathLst>
            </a:custGeom>
            <a:solidFill>
              <a:srgbClr val="ECECEB"/>
            </a:solidFill>
            <a:ln>
              <a:noFill/>
            </a:ln>
          </p:spPr>
          <p:txBody>
            <a:bodyPr/>
            <a:lstStyle/>
            <a:p>
              <a:pPr marL="0" marR="0" lvl="0" indent="0" algn="l" defTabSz="816610" rtl="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93" name="Oval 16"/>
            <p:cNvSpPr>
              <a:spLocks noChangeArrowheads="1"/>
            </p:cNvSpPr>
            <p:nvPr/>
          </p:nvSpPr>
          <p:spPr bwMode="auto">
            <a:xfrm>
              <a:off x="1549400" y="2419350"/>
              <a:ext cx="82550" cy="82550"/>
            </a:xfrm>
            <a:prstGeom prst="ellipse">
              <a:avLst/>
            </a:prstGeom>
            <a:solidFill>
              <a:srgbClr val="ECECEB"/>
            </a:solidFill>
            <a:ln>
              <a:noFill/>
            </a:ln>
          </p:spPr>
          <p:txBody>
            <a:bodyPr/>
            <a:lstStyle/>
            <a:p>
              <a:pPr marL="0" marR="0" lvl="0" indent="0" algn="l" defTabSz="816610" rtl="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94" name="组合 93"/>
          <p:cNvGrpSpPr/>
          <p:nvPr/>
        </p:nvGrpSpPr>
        <p:grpSpPr bwMode="auto">
          <a:xfrm>
            <a:off x="4576762" y="3013324"/>
            <a:ext cx="501650" cy="506413"/>
            <a:chOff x="5093055" y="2766720"/>
            <a:chExt cx="501650" cy="506413"/>
          </a:xfrm>
        </p:grpSpPr>
        <p:sp>
          <p:nvSpPr>
            <p:cNvPr id="95" name="Freeform 21"/>
            <p:cNvSpPr/>
            <p:nvPr/>
          </p:nvSpPr>
          <p:spPr bwMode="auto">
            <a:xfrm>
              <a:off x="5093055" y="2766720"/>
              <a:ext cx="501650" cy="506413"/>
            </a:xfrm>
            <a:custGeom>
              <a:avLst/>
              <a:gdLst>
                <a:gd name="T0" fmla="*/ 134 w 134"/>
                <a:gd name="T1" fmla="*/ 37 h 135"/>
                <a:gd name="T2" fmla="*/ 134 w 134"/>
                <a:gd name="T3" fmla="*/ 98 h 135"/>
                <a:gd name="T4" fmla="*/ 98 w 134"/>
                <a:gd name="T5" fmla="*/ 135 h 135"/>
                <a:gd name="T6" fmla="*/ 36 w 134"/>
                <a:gd name="T7" fmla="*/ 135 h 135"/>
                <a:gd name="T8" fmla="*/ 0 w 134"/>
                <a:gd name="T9" fmla="*/ 98 h 135"/>
                <a:gd name="T10" fmla="*/ 0 w 134"/>
                <a:gd name="T11" fmla="*/ 37 h 135"/>
                <a:gd name="T12" fmla="*/ 36 w 134"/>
                <a:gd name="T13" fmla="*/ 0 h 135"/>
                <a:gd name="T14" fmla="*/ 134 w 134"/>
                <a:gd name="T15" fmla="*/ 0 h 135"/>
                <a:gd name="T16" fmla="*/ 134 w 134"/>
                <a:gd name="T17" fmla="*/ 3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4" h="135">
                  <a:moveTo>
                    <a:pt x="134" y="37"/>
                  </a:moveTo>
                  <a:cubicBezTo>
                    <a:pt x="134" y="98"/>
                    <a:pt x="134" y="98"/>
                    <a:pt x="134" y="98"/>
                  </a:cubicBezTo>
                  <a:cubicBezTo>
                    <a:pt x="134" y="118"/>
                    <a:pt x="118" y="135"/>
                    <a:pt x="98" y="135"/>
                  </a:cubicBezTo>
                  <a:cubicBezTo>
                    <a:pt x="36" y="135"/>
                    <a:pt x="36" y="135"/>
                    <a:pt x="36" y="135"/>
                  </a:cubicBezTo>
                  <a:cubicBezTo>
                    <a:pt x="16" y="135"/>
                    <a:pt x="0" y="118"/>
                    <a:pt x="0" y="98"/>
                  </a:cubicBezTo>
                  <a:cubicBezTo>
                    <a:pt x="0" y="37"/>
                    <a:pt x="0" y="37"/>
                    <a:pt x="0" y="37"/>
                  </a:cubicBezTo>
                  <a:cubicBezTo>
                    <a:pt x="0" y="16"/>
                    <a:pt x="16" y="0"/>
                    <a:pt x="36" y="0"/>
                  </a:cubicBezTo>
                  <a:cubicBezTo>
                    <a:pt x="134" y="0"/>
                    <a:pt x="134" y="0"/>
                    <a:pt x="134" y="0"/>
                  </a:cubicBezTo>
                  <a:lnTo>
                    <a:pt x="134" y="37"/>
                  </a:lnTo>
                  <a:close/>
                </a:path>
              </a:pathLst>
            </a:custGeom>
            <a:solidFill>
              <a:schemeClr val="accent3"/>
            </a:solidFill>
            <a:ln>
              <a:noFill/>
            </a:ln>
          </p:spPr>
          <p:txBody>
            <a:bodyPr/>
            <a:lstStyle/>
            <a:p>
              <a:pPr marL="0" marR="0" lvl="0" indent="0" algn="l" defTabSz="816610" rtl="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96" name="Oval 22"/>
            <p:cNvSpPr>
              <a:spLocks noChangeArrowheads="1"/>
            </p:cNvSpPr>
            <p:nvPr/>
          </p:nvSpPr>
          <p:spPr bwMode="auto">
            <a:xfrm>
              <a:off x="5201005" y="3069933"/>
              <a:ext cx="98425" cy="98425"/>
            </a:xfrm>
            <a:prstGeom prst="ellipse">
              <a:avLst/>
            </a:prstGeom>
            <a:solidFill>
              <a:srgbClr val="ECECEB"/>
            </a:solidFill>
            <a:ln>
              <a:noFill/>
            </a:ln>
          </p:spPr>
          <p:txBody>
            <a:bodyPr/>
            <a:lstStyle/>
            <a:p>
              <a:pPr marL="0" marR="0" lvl="0" indent="0" algn="l" defTabSz="816610" rtl="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97" name="Freeform 23"/>
            <p:cNvSpPr/>
            <p:nvPr/>
          </p:nvSpPr>
          <p:spPr bwMode="auto">
            <a:xfrm>
              <a:off x="5212118" y="2969920"/>
              <a:ext cx="180975" cy="179388"/>
            </a:xfrm>
            <a:custGeom>
              <a:avLst/>
              <a:gdLst>
                <a:gd name="T0" fmla="*/ 6 w 48"/>
                <a:gd name="T1" fmla="*/ 0 h 48"/>
                <a:gd name="T2" fmla="*/ 0 w 48"/>
                <a:gd name="T3" fmla="*/ 7 h 48"/>
                <a:gd name="T4" fmla="*/ 6 w 48"/>
                <a:gd name="T5" fmla="*/ 13 h 48"/>
                <a:gd name="T6" fmla="*/ 35 w 48"/>
                <a:gd name="T7" fmla="*/ 42 h 48"/>
                <a:gd name="T8" fmla="*/ 42 w 48"/>
                <a:gd name="T9" fmla="*/ 48 h 48"/>
                <a:gd name="T10" fmla="*/ 48 w 48"/>
                <a:gd name="T11" fmla="*/ 42 h 48"/>
                <a:gd name="T12" fmla="*/ 6 w 48"/>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48" h="48">
                  <a:moveTo>
                    <a:pt x="6" y="0"/>
                  </a:moveTo>
                  <a:cubicBezTo>
                    <a:pt x="3" y="0"/>
                    <a:pt x="0" y="3"/>
                    <a:pt x="0" y="7"/>
                  </a:cubicBezTo>
                  <a:cubicBezTo>
                    <a:pt x="0" y="10"/>
                    <a:pt x="3" y="13"/>
                    <a:pt x="6" y="13"/>
                  </a:cubicBezTo>
                  <a:cubicBezTo>
                    <a:pt x="22" y="13"/>
                    <a:pt x="35" y="26"/>
                    <a:pt x="35" y="42"/>
                  </a:cubicBezTo>
                  <a:cubicBezTo>
                    <a:pt x="35" y="45"/>
                    <a:pt x="38" y="48"/>
                    <a:pt x="42" y="48"/>
                  </a:cubicBezTo>
                  <a:cubicBezTo>
                    <a:pt x="45" y="48"/>
                    <a:pt x="48" y="45"/>
                    <a:pt x="48" y="42"/>
                  </a:cubicBezTo>
                  <a:cubicBezTo>
                    <a:pt x="48" y="19"/>
                    <a:pt x="29" y="0"/>
                    <a:pt x="6" y="0"/>
                  </a:cubicBezTo>
                  <a:close/>
                </a:path>
              </a:pathLst>
            </a:custGeom>
            <a:solidFill>
              <a:srgbClr val="ECECEB"/>
            </a:solidFill>
            <a:ln>
              <a:noFill/>
            </a:ln>
          </p:spPr>
          <p:txBody>
            <a:bodyPr/>
            <a:lstStyle/>
            <a:p>
              <a:pPr marL="0" marR="0" lvl="0" indent="0" algn="l" defTabSz="816610" rtl="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98" name="Freeform 24"/>
            <p:cNvSpPr/>
            <p:nvPr/>
          </p:nvSpPr>
          <p:spPr bwMode="auto">
            <a:xfrm>
              <a:off x="5212118" y="2871495"/>
              <a:ext cx="277812" cy="277813"/>
            </a:xfrm>
            <a:custGeom>
              <a:avLst/>
              <a:gdLst>
                <a:gd name="T0" fmla="*/ 6 w 74"/>
                <a:gd name="T1" fmla="*/ 0 h 74"/>
                <a:gd name="T2" fmla="*/ 0 w 74"/>
                <a:gd name="T3" fmla="*/ 7 h 74"/>
                <a:gd name="T4" fmla="*/ 6 w 74"/>
                <a:gd name="T5" fmla="*/ 13 h 74"/>
                <a:gd name="T6" fmla="*/ 61 w 74"/>
                <a:gd name="T7" fmla="*/ 68 h 74"/>
                <a:gd name="T8" fmla="*/ 68 w 74"/>
                <a:gd name="T9" fmla="*/ 74 h 74"/>
                <a:gd name="T10" fmla="*/ 74 w 74"/>
                <a:gd name="T11" fmla="*/ 68 h 74"/>
                <a:gd name="T12" fmla="*/ 6 w 74"/>
                <a:gd name="T13" fmla="*/ 0 h 74"/>
              </a:gdLst>
              <a:ahLst/>
              <a:cxnLst>
                <a:cxn ang="0">
                  <a:pos x="T0" y="T1"/>
                </a:cxn>
                <a:cxn ang="0">
                  <a:pos x="T2" y="T3"/>
                </a:cxn>
                <a:cxn ang="0">
                  <a:pos x="T4" y="T5"/>
                </a:cxn>
                <a:cxn ang="0">
                  <a:pos x="T6" y="T7"/>
                </a:cxn>
                <a:cxn ang="0">
                  <a:pos x="T8" y="T9"/>
                </a:cxn>
                <a:cxn ang="0">
                  <a:pos x="T10" y="T11"/>
                </a:cxn>
                <a:cxn ang="0">
                  <a:pos x="T12" y="T13"/>
                </a:cxn>
              </a:cxnLst>
              <a:rect l="0" t="0" r="r" b="b"/>
              <a:pathLst>
                <a:path w="74" h="74">
                  <a:moveTo>
                    <a:pt x="6" y="0"/>
                  </a:moveTo>
                  <a:cubicBezTo>
                    <a:pt x="3" y="0"/>
                    <a:pt x="0" y="3"/>
                    <a:pt x="0" y="7"/>
                  </a:cubicBezTo>
                  <a:cubicBezTo>
                    <a:pt x="0" y="10"/>
                    <a:pt x="3" y="13"/>
                    <a:pt x="6" y="13"/>
                  </a:cubicBezTo>
                  <a:cubicBezTo>
                    <a:pt x="37" y="13"/>
                    <a:pt x="61" y="38"/>
                    <a:pt x="61" y="68"/>
                  </a:cubicBezTo>
                  <a:cubicBezTo>
                    <a:pt x="61" y="71"/>
                    <a:pt x="64" y="74"/>
                    <a:pt x="68" y="74"/>
                  </a:cubicBezTo>
                  <a:cubicBezTo>
                    <a:pt x="71" y="74"/>
                    <a:pt x="74" y="71"/>
                    <a:pt x="74" y="68"/>
                  </a:cubicBezTo>
                  <a:cubicBezTo>
                    <a:pt x="74" y="30"/>
                    <a:pt x="44" y="0"/>
                    <a:pt x="6" y="0"/>
                  </a:cubicBezTo>
                  <a:close/>
                </a:path>
              </a:pathLst>
            </a:custGeom>
            <a:solidFill>
              <a:srgbClr val="ECECEB"/>
            </a:solidFill>
            <a:ln>
              <a:noFill/>
            </a:ln>
          </p:spPr>
          <p:txBody>
            <a:bodyPr/>
            <a:lstStyle/>
            <a:p>
              <a:pPr marL="0" marR="0" lvl="0" indent="0" algn="l" defTabSz="816610" rtl="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99" name="组合 98"/>
          <p:cNvGrpSpPr/>
          <p:nvPr/>
        </p:nvGrpSpPr>
        <p:grpSpPr bwMode="auto">
          <a:xfrm>
            <a:off x="4572000" y="3723879"/>
            <a:ext cx="506412" cy="506413"/>
            <a:chOff x="6137274" y="1900165"/>
            <a:chExt cx="506413" cy="506412"/>
          </a:xfrm>
        </p:grpSpPr>
        <p:sp>
          <p:nvSpPr>
            <p:cNvPr id="100" name="Freeform 29"/>
            <p:cNvSpPr/>
            <p:nvPr/>
          </p:nvSpPr>
          <p:spPr bwMode="auto">
            <a:xfrm>
              <a:off x="6137274" y="1900165"/>
              <a:ext cx="506413" cy="506412"/>
            </a:xfrm>
            <a:custGeom>
              <a:avLst/>
              <a:gdLst>
                <a:gd name="T0" fmla="*/ 135 w 135"/>
                <a:gd name="T1" fmla="*/ 36 h 135"/>
                <a:gd name="T2" fmla="*/ 135 w 135"/>
                <a:gd name="T3" fmla="*/ 98 h 135"/>
                <a:gd name="T4" fmla="*/ 98 w 135"/>
                <a:gd name="T5" fmla="*/ 135 h 135"/>
                <a:gd name="T6" fmla="*/ 36 w 135"/>
                <a:gd name="T7" fmla="*/ 135 h 135"/>
                <a:gd name="T8" fmla="*/ 0 w 135"/>
                <a:gd name="T9" fmla="*/ 98 h 135"/>
                <a:gd name="T10" fmla="*/ 0 w 135"/>
                <a:gd name="T11" fmla="*/ 36 h 135"/>
                <a:gd name="T12" fmla="*/ 36 w 135"/>
                <a:gd name="T13" fmla="*/ 0 h 135"/>
                <a:gd name="T14" fmla="*/ 135 w 135"/>
                <a:gd name="T15" fmla="*/ 0 h 135"/>
                <a:gd name="T16" fmla="*/ 135 w 135"/>
                <a:gd name="T17" fmla="*/ 36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 h="135">
                  <a:moveTo>
                    <a:pt x="135" y="36"/>
                  </a:moveTo>
                  <a:cubicBezTo>
                    <a:pt x="135" y="98"/>
                    <a:pt x="135" y="98"/>
                    <a:pt x="135" y="98"/>
                  </a:cubicBezTo>
                  <a:cubicBezTo>
                    <a:pt x="135" y="118"/>
                    <a:pt x="118" y="135"/>
                    <a:pt x="98" y="135"/>
                  </a:cubicBezTo>
                  <a:cubicBezTo>
                    <a:pt x="36" y="135"/>
                    <a:pt x="36" y="135"/>
                    <a:pt x="36" y="135"/>
                  </a:cubicBezTo>
                  <a:cubicBezTo>
                    <a:pt x="16" y="135"/>
                    <a:pt x="0" y="118"/>
                    <a:pt x="0" y="98"/>
                  </a:cubicBezTo>
                  <a:cubicBezTo>
                    <a:pt x="0" y="36"/>
                    <a:pt x="0" y="36"/>
                    <a:pt x="0" y="36"/>
                  </a:cubicBezTo>
                  <a:cubicBezTo>
                    <a:pt x="0" y="16"/>
                    <a:pt x="16" y="0"/>
                    <a:pt x="36" y="0"/>
                  </a:cubicBezTo>
                  <a:cubicBezTo>
                    <a:pt x="135" y="0"/>
                    <a:pt x="135" y="0"/>
                    <a:pt x="135" y="0"/>
                  </a:cubicBezTo>
                  <a:lnTo>
                    <a:pt x="135" y="36"/>
                  </a:lnTo>
                  <a:close/>
                </a:path>
              </a:pathLst>
            </a:custGeom>
            <a:solidFill>
              <a:schemeClr val="accent5"/>
            </a:solidFill>
            <a:ln>
              <a:noFill/>
            </a:ln>
          </p:spPr>
          <p:txBody>
            <a:bodyPr/>
            <a:lstStyle/>
            <a:p>
              <a:pPr marL="0" marR="0" lvl="0" indent="0" algn="l" defTabSz="816610" rtl="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101" name="Freeform 30"/>
            <p:cNvSpPr>
              <a:spLocks noEditPoints="1"/>
            </p:cNvSpPr>
            <p:nvPr/>
          </p:nvSpPr>
          <p:spPr bwMode="auto">
            <a:xfrm>
              <a:off x="6208711" y="1979540"/>
              <a:ext cx="327026" cy="325437"/>
            </a:xfrm>
            <a:custGeom>
              <a:avLst/>
              <a:gdLst>
                <a:gd name="T0" fmla="*/ 64 w 87"/>
                <a:gd name="T1" fmla="*/ 14 h 87"/>
                <a:gd name="T2" fmla="*/ 14 w 87"/>
                <a:gd name="T3" fmla="*/ 14 h 87"/>
                <a:gd name="T4" fmla="*/ 14 w 87"/>
                <a:gd name="T5" fmla="*/ 64 h 87"/>
                <a:gd name="T6" fmla="*/ 59 w 87"/>
                <a:gd name="T7" fmla="*/ 69 h 87"/>
                <a:gd name="T8" fmla="*/ 74 w 87"/>
                <a:gd name="T9" fmla="*/ 84 h 87"/>
                <a:gd name="T10" fmla="*/ 83 w 87"/>
                <a:gd name="T11" fmla="*/ 84 h 87"/>
                <a:gd name="T12" fmla="*/ 84 w 87"/>
                <a:gd name="T13" fmla="*/ 83 h 87"/>
                <a:gd name="T14" fmla="*/ 84 w 87"/>
                <a:gd name="T15" fmla="*/ 74 h 87"/>
                <a:gd name="T16" fmla="*/ 69 w 87"/>
                <a:gd name="T17" fmla="*/ 59 h 87"/>
                <a:gd name="T18" fmla="*/ 64 w 87"/>
                <a:gd name="T19" fmla="*/ 14 h 87"/>
                <a:gd name="T20" fmla="*/ 58 w 87"/>
                <a:gd name="T21" fmla="*/ 58 h 87"/>
                <a:gd name="T22" fmla="*/ 20 w 87"/>
                <a:gd name="T23" fmla="*/ 58 h 87"/>
                <a:gd name="T24" fmla="*/ 20 w 87"/>
                <a:gd name="T25" fmla="*/ 21 h 87"/>
                <a:gd name="T26" fmla="*/ 58 w 87"/>
                <a:gd name="T27" fmla="*/ 21 h 87"/>
                <a:gd name="T28" fmla="*/ 58 w 87"/>
                <a:gd name="T29" fmla="*/ 58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7" h="87">
                  <a:moveTo>
                    <a:pt x="64" y="14"/>
                  </a:moveTo>
                  <a:cubicBezTo>
                    <a:pt x="50" y="0"/>
                    <a:pt x="28" y="0"/>
                    <a:pt x="14" y="14"/>
                  </a:cubicBezTo>
                  <a:cubicBezTo>
                    <a:pt x="0" y="28"/>
                    <a:pt x="0" y="51"/>
                    <a:pt x="14" y="64"/>
                  </a:cubicBezTo>
                  <a:cubicBezTo>
                    <a:pt x="26" y="77"/>
                    <a:pt x="45" y="78"/>
                    <a:pt x="59" y="69"/>
                  </a:cubicBezTo>
                  <a:cubicBezTo>
                    <a:pt x="74" y="84"/>
                    <a:pt x="74" y="84"/>
                    <a:pt x="74" y="84"/>
                  </a:cubicBezTo>
                  <a:cubicBezTo>
                    <a:pt x="76" y="87"/>
                    <a:pt x="80" y="87"/>
                    <a:pt x="83" y="84"/>
                  </a:cubicBezTo>
                  <a:cubicBezTo>
                    <a:pt x="84" y="83"/>
                    <a:pt x="84" y="83"/>
                    <a:pt x="84" y="83"/>
                  </a:cubicBezTo>
                  <a:cubicBezTo>
                    <a:pt x="87" y="81"/>
                    <a:pt x="87" y="77"/>
                    <a:pt x="84" y="74"/>
                  </a:cubicBezTo>
                  <a:cubicBezTo>
                    <a:pt x="69" y="59"/>
                    <a:pt x="69" y="59"/>
                    <a:pt x="69" y="59"/>
                  </a:cubicBezTo>
                  <a:cubicBezTo>
                    <a:pt x="78" y="45"/>
                    <a:pt x="76" y="26"/>
                    <a:pt x="64" y="14"/>
                  </a:cubicBezTo>
                  <a:close/>
                  <a:moveTo>
                    <a:pt x="58" y="58"/>
                  </a:moveTo>
                  <a:cubicBezTo>
                    <a:pt x="47" y="68"/>
                    <a:pt x="31" y="68"/>
                    <a:pt x="20" y="58"/>
                  </a:cubicBezTo>
                  <a:cubicBezTo>
                    <a:pt x="10" y="48"/>
                    <a:pt x="10" y="31"/>
                    <a:pt x="20" y="21"/>
                  </a:cubicBezTo>
                  <a:cubicBezTo>
                    <a:pt x="31" y="10"/>
                    <a:pt x="47" y="10"/>
                    <a:pt x="58" y="21"/>
                  </a:cubicBezTo>
                  <a:cubicBezTo>
                    <a:pt x="68" y="31"/>
                    <a:pt x="68" y="48"/>
                    <a:pt x="58" y="58"/>
                  </a:cubicBezTo>
                  <a:close/>
                </a:path>
              </a:pathLst>
            </a:custGeom>
            <a:solidFill>
              <a:srgbClr val="ECECEB"/>
            </a:solidFill>
            <a:ln>
              <a:noFill/>
            </a:ln>
          </p:spPr>
          <p:txBody>
            <a:bodyPr/>
            <a:lstStyle/>
            <a:p>
              <a:pPr marL="0" marR="0" lvl="0" indent="0" algn="l" defTabSz="816610" rtl="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sp>
        <p:nvSpPr>
          <p:cNvPr id="102" name="Text Box 11"/>
          <p:cNvSpPr txBox="1">
            <a:spLocks noChangeArrowheads="1"/>
          </p:cNvSpPr>
          <p:nvPr/>
        </p:nvSpPr>
        <p:spPr bwMode="auto">
          <a:xfrm>
            <a:off x="5222876" y="1486669"/>
            <a:ext cx="3148012" cy="553998"/>
          </a:xfrm>
          <a:prstGeom prst="rect">
            <a:avLst/>
          </a:prstGeom>
          <a:noFill/>
          <a:ln w="9525">
            <a:noFill/>
            <a:miter lim="800000"/>
          </a:ln>
        </p:spPr>
        <p:txBody>
          <a:bodyPr>
            <a:spAutoFit/>
          </a:bodyPr>
          <a:lstStyle/>
          <a:p>
            <a:pPr marL="0" marR="0" lvl="0" indent="0" algn="l" defTabSz="816610" rtl="0" eaLnBrk="1" fontAlgn="auto" latinLnBrk="0" hangingPunct="1">
              <a:lnSpc>
                <a:spcPct val="100000"/>
              </a:lnSpc>
              <a:spcBef>
                <a:spcPts val="0"/>
              </a:spcBef>
              <a:spcAft>
                <a:spcPts val="0"/>
              </a:spcAft>
              <a:buClrTx/>
              <a:buSzTx/>
              <a:buFontTx/>
              <a:buNone/>
              <a:defRPr/>
            </a:pPr>
            <a:r>
              <a:rPr kumimoji="0" lang="zh-CN" altLang="en-US" sz="10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您的内容打在这里，或者通过复制您的文本后，在此框中选择粘贴，并选择只保留文字。您的内容打在这里，或者通过复制您的文本后。</a:t>
            </a:r>
            <a:endParaRPr kumimoji="0" lang="en-US" altLang="zh-CN" sz="10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p:txBody>
      </p:sp>
      <p:sp>
        <p:nvSpPr>
          <p:cNvPr id="103" name="Text Box 11"/>
          <p:cNvSpPr txBox="1">
            <a:spLocks noChangeArrowheads="1"/>
          </p:cNvSpPr>
          <p:nvPr/>
        </p:nvSpPr>
        <p:spPr bwMode="auto">
          <a:xfrm>
            <a:off x="5222876" y="2244725"/>
            <a:ext cx="3148012" cy="553998"/>
          </a:xfrm>
          <a:prstGeom prst="rect">
            <a:avLst/>
          </a:prstGeom>
          <a:noFill/>
          <a:ln w="9525">
            <a:noFill/>
            <a:miter lim="800000"/>
          </a:ln>
        </p:spPr>
        <p:txBody>
          <a:bodyPr>
            <a:spAutoFit/>
          </a:bodyPr>
          <a:lstStyle/>
          <a:p>
            <a:pPr marL="0" marR="0" lvl="0" indent="0" algn="l" defTabSz="816610" rtl="0" eaLnBrk="1" fontAlgn="auto" latinLnBrk="0" hangingPunct="1">
              <a:lnSpc>
                <a:spcPct val="100000"/>
              </a:lnSpc>
              <a:spcBef>
                <a:spcPts val="0"/>
              </a:spcBef>
              <a:spcAft>
                <a:spcPts val="0"/>
              </a:spcAft>
              <a:buClrTx/>
              <a:buSzTx/>
              <a:buFontTx/>
              <a:buNone/>
              <a:defRPr/>
            </a:pPr>
            <a:r>
              <a:rPr kumimoji="0" lang="zh-CN" altLang="en-US" sz="10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您的内容打在这里，或者通过复制您的文本后，在此框中选择粘贴，并选择只保留文字。您的内容打在这里，或者通过复制您的文本后。</a:t>
            </a:r>
            <a:endParaRPr kumimoji="0" lang="en-US" altLang="zh-CN" sz="10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p:txBody>
      </p:sp>
      <p:sp>
        <p:nvSpPr>
          <p:cNvPr id="104" name="Text Box 11"/>
          <p:cNvSpPr txBox="1">
            <a:spLocks noChangeArrowheads="1"/>
          </p:cNvSpPr>
          <p:nvPr/>
        </p:nvSpPr>
        <p:spPr bwMode="auto">
          <a:xfrm>
            <a:off x="5222876" y="3003798"/>
            <a:ext cx="3148012" cy="553998"/>
          </a:xfrm>
          <a:prstGeom prst="rect">
            <a:avLst/>
          </a:prstGeom>
          <a:noFill/>
          <a:ln w="9525">
            <a:noFill/>
            <a:miter lim="800000"/>
          </a:ln>
        </p:spPr>
        <p:txBody>
          <a:bodyPr>
            <a:spAutoFit/>
          </a:bodyPr>
          <a:lstStyle/>
          <a:p>
            <a:pPr marL="0" marR="0" lvl="0" indent="0" algn="l" defTabSz="816610" rtl="0" eaLnBrk="1" fontAlgn="auto" latinLnBrk="0" hangingPunct="1">
              <a:lnSpc>
                <a:spcPct val="100000"/>
              </a:lnSpc>
              <a:spcBef>
                <a:spcPts val="0"/>
              </a:spcBef>
              <a:spcAft>
                <a:spcPts val="0"/>
              </a:spcAft>
              <a:buClrTx/>
              <a:buSzTx/>
              <a:buFontTx/>
              <a:buNone/>
              <a:defRPr/>
            </a:pPr>
            <a:r>
              <a:rPr kumimoji="0" lang="zh-CN" altLang="en-US" sz="10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您的内容打在这里，或者通过复制您的文本后，在此框中选择粘贴，并选择只保留文字。您的内容打在这里，或者通过复制您的文本后。</a:t>
            </a:r>
            <a:endParaRPr kumimoji="0" lang="en-US" altLang="zh-CN" sz="10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p:txBody>
      </p:sp>
      <p:sp>
        <p:nvSpPr>
          <p:cNvPr id="105" name="Text Box 11"/>
          <p:cNvSpPr txBox="1">
            <a:spLocks noChangeArrowheads="1"/>
          </p:cNvSpPr>
          <p:nvPr/>
        </p:nvSpPr>
        <p:spPr bwMode="auto">
          <a:xfrm>
            <a:off x="5222876" y="3747691"/>
            <a:ext cx="3148012" cy="553998"/>
          </a:xfrm>
          <a:prstGeom prst="rect">
            <a:avLst/>
          </a:prstGeom>
          <a:noFill/>
          <a:ln w="9525">
            <a:noFill/>
            <a:miter lim="800000"/>
          </a:ln>
        </p:spPr>
        <p:txBody>
          <a:bodyPr>
            <a:spAutoFit/>
          </a:bodyPr>
          <a:lstStyle/>
          <a:p>
            <a:pPr marL="0" marR="0" lvl="0" indent="0" algn="l" defTabSz="816610" rtl="0" eaLnBrk="1" fontAlgn="auto" latinLnBrk="0" hangingPunct="1">
              <a:lnSpc>
                <a:spcPct val="100000"/>
              </a:lnSpc>
              <a:spcBef>
                <a:spcPts val="0"/>
              </a:spcBef>
              <a:spcAft>
                <a:spcPts val="0"/>
              </a:spcAft>
              <a:buClrTx/>
              <a:buSzTx/>
              <a:buFontTx/>
              <a:buNone/>
              <a:defRPr/>
            </a:pPr>
            <a:r>
              <a:rPr kumimoji="0" lang="zh-CN" altLang="en-US" sz="10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您的内容打在这里，或者通过复制您的文本后，在此框中选择粘贴，并选择只保留文字。您的内容打在这里，或者通过复制您的文本后。</a:t>
            </a:r>
            <a:endParaRPr kumimoji="0" lang="en-US" altLang="zh-CN" sz="10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decel="66600" fill="hold" nodeType="afterEffect">
                                  <p:stCondLst>
                                    <p:cond delay="0"/>
                                  </p:stCondLst>
                                  <p:childTnLst>
                                    <p:set>
                                      <p:cBhvr>
                                        <p:cTn id="6" dur="1" fill="hold">
                                          <p:stCondLst>
                                            <p:cond delay="0"/>
                                          </p:stCondLst>
                                        </p:cTn>
                                        <p:tgtEl>
                                          <p:spTgt spid="64"/>
                                        </p:tgtEl>
                                        <p:attrNameLst>
                                          <p:attrName>style.visibility</p:attrName>
                                        </p:attrNameLst>
                                      </p:cBhvr>
                                      <p:to>
                                        <p:strVal val="visible"/>
                                      </p:to>
                                    </p:set>
                                    <p:anim calcmode="lin" valueType="num">
                                      <p:cBhvr additive="base">
                                        <p:cTn id="7" dur="300" fill="hold"/>
                                        <p:tgtEl>
                                          <p:spTgt spid="64"/>
                                        </p:tgtEl>
                                        <p:attrNameLst>
                                          <p:attrName>ppt_x</p:attrName>
                                        </p:attrNameLst>
                                      </p:cBhvr>
                                      <p:tavLst>
                                        <p:tav tm="0">
                                          <p:val>
                                            <p:strVal val="0-#ppt_w/2"/>
                                          </p:val>
                                        </p:tav>
                                        <p:tav tm="100000">
                                          <p:val>
                                            <p:strVal val="#ppt_x"/>
                                          </p:val>
                                        </p:tav>
                                      </p:tavLst>
                                    </p:anim>
                                    <p:anim calcmode="lin" valueType="num">
                                      <p:cBhvr additive="base">
                                        <p:cTn id="8" dur="300" fill="hold"/>
                                        <p:tgtEl>
                                          <p:spTgt spid="6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2" decel="66600" fill="hold" nodeType="afterEffect">
                                  <p:stCondLst>
                                    <p:cond delay="0"/>
                                  </p:stCondLst>
                                  <p:childTnLst>
                                    <p:set>
                                      <p:cBhvr>
                                        <p:cTn id="11" dur="1" fill="hold">
                                          <p:stCondLst>
                                            <p:cond delay="0"/>
                                          </p:stCondLst>
                                        </p:cTn>
                                        <p:tgtEl>
                                          <p:spTgt spid="71"/>
                                        </p:tgtEl>
                                        <p:attrNameLst>
                                          <p:attrName>style.visibility</p:attrName>
                                        </p:attrNameLst>
                                      </p:cBhvr>
                                      <p:to>
                                        <p:strVal val="visible"/>
                                      </p:to>
                                    </p:set>
                                    <p:anim calcmode="lin" valueType="num">
                                      <p:cBhvr additive="base">
                                        <p:cTn id="12" dur="300" fill="hold"/>
                                        <p:tgtEl>
                                          <p:spTgt spid="71"/>
                                        </p:tgtEl>
                                        <p:attrNameLst>
                                          <p:attrName>ppt_x</p:attrName>
                                        </p:attrNameLst>
                                      </p:cBhvr>
                                      <p:tavLst>
                                        <p:tav tm="0">
                                          <p:val>
                                            <p:strVal val="0-#ppt_w/2"/>
                                          </p:val>
                                        </p:tav>
                                        <p:tav tm="100000">
                                          <p:val>
                                            <p:strVal val="#ppt_x"/>
                                          </p:val>
                                        </p:tav>
                                      </p:tavLst>
                                    </p:anim>
                                    <p:anim calcmode="lin" valueType="num">
                                      <p:cBhvr additive="base">
                                        <p:cTn id="13" dur="300" fill="hold"/>
                                        <p:tgtEl>
                                          <p:spTgt spid="71"/>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3" decel="66600" fill="hold" nodeType="afterEffect">
                                  <p:stCondLst>
                                    <p:cond delay="0"/>
                                  </p:stCondLst>
                                  <p:childTnLst>
                                    <p:set>
                                      <p:cBhvr>
                                        <p:cTn id="16" dur="1" fill="hold">
                                          <p:stCondLst>
                                            <p:cond delay="0"/>
                                          </p:stCondLst>
                                        </p:cTn>
                                        <p:tgtEl>
                                          <p:spTgt spid="79"/>
                                        </p:tgtEl>
                                        <p:attrNameLst>
                                          <p:attrName>style.visibility</p:attrName>
                                        </p:attrNameLst>
                                      </p:cBhvr>
                                      <p:to>
                                        <p:strVal val="visible"/>
                                      </p:to>
                                    </p:set>
                                    <p:anim calcmode="lin" valueType="num">
                                      <p:cBhvr additive="base">
                                        <p:cTn id="17" dur="300" fill="hold"/>
                                        <p:tgtEl>
                                          <p:spTgt spid="79"/>
                                        </p:tgtEl>
                                        <p:attrNameLst>
                                          <p:attrName>ppt_x</p:attrName>
                                        </p:attrNameLst>
                                      </p:cBhvr>
                                      <p:tavLst>
                                        <p:tav tm="0">
                                          <p:val>
                                            <p:strVal val="1+#ppt_w/2"/>
                                          </p:val>
                                        </p:tav>
                                        <p:tav tm="100000">
                                          <p:val>
                                            <p:strVal val="#ppt_x"/>
                                          </p:val>
                                        </p:tav>
                                      </p:tavLst>
                                    </p:anim>
                                    <p:anim calcmode="lin" valueType="num">
                                      <p:cBhvr additive="base">
                                        <p:cTn id="18" dur="300" fill="hold"/>
                                        <p:tgtEl>
                                          <p:spTgt spid="7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6" decel="66600" fill="hold" nodeType="afterEffect">
                                  <p:stCondLst>
                                    <p:cond delay="0"/>
                                  </p:stCondLst>
                                  <p:childTnLst>
                                    <p:set>
                                      <p:cBhvr>
                                        <p:cTn id="21" dur="1" fill="hold">
                                          <p:stCondLst>
                                            <p:cond delay="0"/>
                                          </p:stCondLst>
                                        </p:cTn>
                                        <p:tgtEl>
                                          <p:spTgt spid="82"/>
                                        </p:tgtEl>
                                        <p:attrNameLst>
                                          <p:attrName>style.visibility</p:attrName>
                                        </p:attrNameLst>
                                      </p:cBhvr>
                                      <p:to>
                                        <p:strVal val="visible"/>
                                      </p:to>
                                    </p:set>
                                    <p:anim calcmode="lin" valueType="num">
                                      <p:cBhvr additive="base">
                                        <p:cTn id="22" dur="300" fill="hold"/>
                                        <p:tgtEl>
                                          <p:spTgt spid="82"/>
                                        </p:tgtEl>
                                        <p:attrNameLst>
                                          <p:attrName>ppt_x</p:attrName>
                                        </p:attrNameLst>
                                      </p:cBhvr>
                                      <p:tavLst>
                                        <p:tav tm="0">
                                          <p:val>
                                            <p:strVal val="1+#ppt_w/2"/>
                                          </p:val>
                                        </p:tav>
                                        <p:tav tm="100000">
                                          <p:val>
                                            <p:strVal val="#ppt_x"/>
                                          </p:val>
                                        </p:tav>
                                      </p:tavLst>
                                    </p:anim>
                                    <p:anim calcmode="lin" valueType="num">
                                      <p:cBhvr additive="base">
                                        <p:cTn id="23" dur="300" fill="hold"/>
                                        <p:tgtEl>
                                          <p:spTgt spid="82"/>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85"/>
                                        </p:tgtEl>
                                        <p:attrNameLst>
                                          <p:attrName>style.visibility</p:attrName>
                                        </p:attrNameLst>
                                      </p:cBhvr>
                                      <p:to>
                                        <p:strVal val="visible"/>
                                      </p:to>
                                    </p:set>
                                    <p:anim calcmode="lin" valueType="num">
                                      <p:cBhvr>
                                        <p:cTn id="27" dur="500" fill="hold"/>
                                        <p:tgtEl>
                                          <p:spTgt spid="85"/>
                                        </p:tgtEl>
                                        <p:attrNameLst>
                                          <p:attrName>ppt_w</p:attrName>
                                        </p:attrNameLst>
                                      </p:cBhvr>
                                      <p:tavLst>
                                        <p:tav tm="0">
                                          <p:val>
                                            <p:fltVal val="0"/>
                                          </p:val>
                                        </p:tav>
                                        <p:tav tm="100000">
                                          <p:val>
                                            <p:strVal val="#ppt_w"/>
                                          </p:val>
                                        </p:tav>
                                      </p:tavLst>
                                    </p:anim>
                                    <p:anim calcmode="lin" valueType="num">
                                      <p:cBhvr>
                                        <p:cTn id="28" dur="500" fill="hold"/>
                                        <p:tgtEl>
                                          <p:spTgt spid="85"/>
                                        </p:tgtEl>
                                        <p:attrNameLst>
                                          <p:attrName>ppt_h</p:attrName>
                                        </p:attrNameLst>
                                      </p:cBhvr>
                                      <p:tavLst>
                                        <p:tav tm="0">
                                          <p:val>
                                            <p:fltVal val="0"/>
                                          </p:val>
                                        </p:tav>
                                        <p:tav tm="100000">
                                          <p:val>
                                            <p:strVal val="#ppt_h"/>
                                          </p:val>
                                        </p:tav>
                                      </p:tavLst>
                                    </p:anim>
                                    <p:animEffect transition="in" filter="fade">
                                      <p:cBhvr>
                                        <p:cTn id="29" dur="500"/>
                                        <p:tgtEl>
                                          <p:spTgt spid="85"/>
                                        </p:tgtEl>
                                      </p:cBhvr>
                                    </p:animEffect>
                                  </p:childTnLst>
                                </p:cTn>
                              </p:par>
                              <p:par>
                                <p:cTn id="30" presetID="53" presetClass="entr" presetSubtype="16" fill="hold" nodeType="withEffect">
                                  <p:stCondLst>
                                    <p:cond delay="0"/>
                                  </p:stCondLst>
                                  <p:childTnLst>
                                    <p:set>
                                      <p:cBhvr>
                                        <p:cTn id="31" dur="1" fill="hold">
                                          <p:stCondLst>
                                            <p:cond delay="0"/>
                                          </p:stCondLst>
                                        </p:cTn>
                                        <p:tgtEl>
                                          <p:spTgt spid="89"/>
                                        </p:tgtEl>
                                        <p:attrNameLst>
                                          <p:attrName>style.visibility</p:attrName>
                                        </p:attrNameLst>
                                      </p:cBhvr>
                                      <p:to>
                                        <p:strVal val="visible"/>
                                      </p:to>
                                    </p:set>
                                    <p:anim calcmode="lin" valueType="num">
                                      <p:cBhvr>
                                        <p:cTn id="32" dur="500" fill="hold"/>
                                        <p:tgtEl>
                                          <p:spTgt spid="89"/>
                                        </p:tgtEl>
                                        <p:attrNameLst>
                                          <p:attrName>ppt_w</p:attrName>
                                        </p:attrNameLst>
                                      </p:cBhvr>
                                      <p:tavLst>
                                        <p:tav tm="0">
                                          <p:val>
                                            <p:fltVal val="0"/>
                                          </p:val>
                                        </p:tav>
                                        <p:tav tm="100000">
                                          <p:val>
                                            <p:strVal val="#ppt_w"/>
                                          </p:val>
                                        </p:tav>
                                      </p:tavLst>
                                    </p:anim>
                                    <p:anim calcmode="lin" valueType="num">
                                      <p:cBhvr>
                                        <p:cTn id="33" dur="500" fill="hold"/>
                                        <p:tgtEl>
                                          <p:spTgt spid="89"/>
                                        </p:tgtEl>
                                        <p:attrNameLst>
                                          <p:attrName>ppt_h</p:attrName>
                                        </p:attrNameLst>
                                      </p:cBhvr>
                                      <p:tavLst>
                                        <p:tav tm="0">
                                          <p:val>
                                            <p:fltVal val="0"/>
                                          </p:val>
                                        </p:tav>
                                        <p:tav tm="100000">
                                          <p:val>
                                            <p:strVal val="#ppt_h"/>
                                          </p:val>
                                        </p:tav>
                                      </p:tavLst>
                                    </p:anim>
                                    <p:animEffect transition="in" filter="fade">
                                      <p:cBhvr>
                                        <p:cTn id="34" dur="500"/>
                                        <p:tgtEl>
                                          <p:spTgt spid="89"/>
                                        </p:tgtEl>
                                      </p:cBhvr>
                                    </p:animEffect>
                                  </p:childTnLst>
                                </p:cTn>
                              </p:par>
                              <p:par>
                                <p:cTn id="35" presetID="53" presetClass="entr" presetSubtype="16" fill="hold" nodeType="withEffect">
                                  <p:stCondLst>
                                    <p:cond delay="0"/>
                                  </p:stCondLst>
                                  <p:childTnLst>
                                    <p:set>
                                      <p:cBhvr>
                                        <p:cTn id="36" dur="1" fill="hold">
                                          <p:stCondLst>
                                            <p:cond delay="0"/>
                                          </p:stCondLst>
                                        </p:cTn>
                                        <p:tgtEl>
                                          <p:spTgt spid="94"/>
                                        </p:tgtEl>
                                        <p:attrNameLst>
                                          <p:attrName>style.visibility</p:attrName>
                                        </p:attrNameLst>
                                      </p:cBhvr>
                                      <p:to>
                                        <p:strVal val="visible"/>
                                      </p:to>
                                    </p:set>
                                    <p:anim calcmode="lin" valueType="num">
                                      <p:cBhvr>
                                        <p:cTn id="37" dur="500" fill="hold"/>
                                        <p:tgtEl>
                                          <p:spTgt spid="94"/>
                                        </p:tgtEl>
                                        <p:attrNameLst>
                                          <p:attrName>ppt_w</p:attrName>
                                        </p:attrNameLst>
                                      </p:cBhvr>
                                      <p:tavLst>
                                        <p:tav tm="0">
                                          <p:val>
                                            <p:fltVal val="0"/>
                                          </p:val>
                                        </p:tav>
                                        <p:tav tm="100000">
                                          <p:val>
                                            <p:strVal val="#ppt_w"/>
                                          </p:val>
                                        </p:tav>
                                      </p:tavLst>
                                    </p:anim>
                                    <p:anim calcmode="lin" valueType="num">
                                      <p:cBhvr>
                                        <p:cTn id="38" dur="500" fill="hold"/>
                                        <p:tgtEl>
                                          <p:spTgt spid="94"/>
                                        </p:tgtEl>
                                        <p:attrNameLst>
                                          <p:attrName>ppt_h</p:attrName>
                                        </p:attrNameLst>
                                      </p:cBhvr>
                                      <p:tavLst>
                                        <p:tav tm="0">
                                          <p:val>
                                            <p:fltVal val="0"/>
                                          </p:val>
                                        </p:tav>
                                        <p:tav tm="100000">
                                          <p:val>
                                            <p:strVal val="#ppt_h"/>
                                          </p:val>
                                        </p:tav>
                                      </p:tavLst>
                                    </p:anim>
                                    <p:animEffect transition="in" filter="fade">
                                      <p:cBhvr>
                                        <p:cTn id="39" dur="500"/>
                                        <p:tgtEl>
                                          <p:spTgt spid="94"/>
                                        </p:tgtEl>
                                      </p:cBhvr>
                                    </p:animEffect>
                                  </p:childTnLst>
                                </p:cTn>
                              </p:par>
                              <p:par>
                                <p:cTn id="40" presetID="53" presetClass="entr" presetSubtype="16" fill="hold" nodeType="withEffect">
                                  <p:stCondLst>
                                    <p:cond delay="0"/>
                                  </p:stCondLst>
                                  <p:childTnLst>
                                    <p:set>
                                      <p:cBhvr>
                                        <p:cTn id="41" dur="1" fill="hold">
                                          <p:stCondLst>
                                            <p:cond delay="0"/>
                                          </p:stCondLst>
                                        </p:cTn>
                                        <p:tgtEl>
                                          <p:spTgt spid="99"/>
                                        </p:tgtEl>
                                        <p:attrNameLst>
                                          <p:attrName>style.visibility</p:attrName>
                                        </p:attrNameLst>
                                      </p:cBhvr>
                                      <p:to>
                                        <p:strVal val="visible"/>
                                      </p:to>
                                    </p:set>
                                    <p:anim calcmode="lin" valueType="num">
                                      <p:cBhvr>
                                        <p:cTn id="42" dur="500" fill="hold"/>
                                        <p:tgtEl>
                                          <p:spTgt spid="99"/>
                                        </p:tgtEl>
                                        <p:attrNameLst>
                                          <p:attrName>ppt_w</p:attrName>
                                        </p:attrNameLst>
                                      </p:cBhvr>
                                      <p:tavLst>
                                        <p:tav tm="0">
                                          <p:val>
                                            <p:fltVal val="0"/>
                                          </p:val>
                                        </p:tav>
                                        <p:tav tm="100000">
                                          <p:val>
                                            <p:strVal val="#ppt_w"/>
                                          </p:val>
                                        </p:tav>
                                      </p:tavLst>
                                    </p:anim>
                                    <p:anim calcmode="lin" valueType="num">
                                      <p:cBhvr>
                                        <p:cTn id="43" dur="500" fill="hold"/>
                                        <p:tgtEl>
                                          <p:spTgt spid="99"/>
                                        </p:tgtEl>
                                        <p:attrNameLst>
                                          <p:attrName>ppt_h</p:attrName>
                                        </p:attrNameLst>
                                      </p:cBhvr>
                                      <p:tavLst>
                                        <p:tav tm="0">
                                          <p:val>
                                            <p:fltVal val="0"/>
                                          </p:val>
                                        </p:tav>
                                        <p:tav tm="100000">
                                          <p:val>
                                            <p:strVal val="#ppt_h"/>
                                          </p:val>
                                        </p:tav>
                                      </p:tavLst>
                                    </p:anim>
                                    <p:animEffect transition="in" filter="fade">
                                      <p:cBhvr>
                                        <p:cTn id="44" dur="500"/>
                                        <p:tgtEl>
                                          <p:spTgt spid="99"/>
                                        </p:tgtEl>
                                      </p:cBhvr>
                                    </p:animEffect>
                                  </p:childTnLst>
                                </p:cTn>
                              </p:par>
                            </p:childTnLst>
                          </p:cTn>
                        </p:par>
                        <p:par>
                          <p:cTn id="45" fill="hold">
                            <p:stCondLst>
                              <p:cond delay="2500"/>
                            </p:stCondLst>
                            <p:childTnLst>
                              <p:par>
                                <p:cTn id="46" presetID="2" presetClass="entr" presetSubtype="2" fill="hold" grpId="0" nodeType="afterEffect">
                                  <p:stCondLst>
                                    <p:cond delay="0"/>
                                  </p:stCondLst>
                                  <p:childTnLst>
                                    <p:set>
                                      <p:cBhvr>
                                        <p:cTn id="47" dur="1" fill="hold">
                                          <p:stCondLst>
                                            <p:cond delay="0"/>
                                          </p:stCondLst>
                                        </p:cTn>
                                        <p:tgtEl>
                                          <p:spTgt spid="102"/>
                                        </p:tgtEl>
                                        <p:attrNameLst>
                                          <p:attrName>style.visibility</p:attrName>
                                        </p:attrNameLst>
                                      </p:cBhvr>
                                      <p:to>
                                        <p:strVal val="visible"/>
                                      </p:to>
                                    </p:set>
                                    <p:anim calcmode="lin" valueType="num">
                                      <p:cBhvr additive="base">
                                        <p:cTn id="48" dur="300" fill="hold"/>
                                        <p:tgtEl>
                                          <p:spTgt spid="102"/>
                                        </p:tgtEl>
                                        <p:attrNameLst>
                                          <p:attrName>ppt_x</p:attrName>
                                        </p:attrNameLst>
                                      </p:cBhvr>
                                      <p:tavLst>
                                        <p:tav tm="0">
                                          <p:val>
                                            <p:strVal val="1+#ppt_w/2"/>
                                          </p:val>
                                        </p:tav>
                                        <p:tav tm="100000">
                                          <p:val>
                                            <p:strVal val="#ppt_x"/>
                                          </p:val>
                                        </p:tav>
                                      </p:tavLst>
                                    </p:anim>
                                    <p:anim calcmode="lin" valueType="num">
                                      <p:cBhvr additive="base">
                                        <p:cTn id="49" dur="300" fill="hold"/>
                                        <p:tgtEl>
                                          <p:spTgt spid="102"/>
                                        </p:tgtEl>
                                        <p:attrNameLst>
                                          <p:attrName>ppt_y</p:attrName>
                                        </p:attrNameLst>
                                      </p:cBhvr>
                                      <p:tavLst>
                                        <p:tav tm="0">
                                          <p:val>
                                            <p:strVal val="#ppt_y"/>
                                          </p:val>
                                        </p:tav>
                                        <p:tav tm="100000">
                                          <p:val>
                                            <p:strVal val="#ppt_y"/>
                                          </p:val>
                                        </p:tav>
                                      </p:tavLst>
                                    </p:anim>
                                  </p:childTnLst>
                                </p:cTn>
                              </p:par>
                            </p:childTnLst>
                          </p:cTn>
                        </p:par>
                        <p:par>
                          <p:cTn id="50" fill="hold">
                            <p:stCondLst>
                              <p:cond delay="3000"/>
                            </p:stCondLst>
                            <p:childTnLst>
                              <p:par>
                                <p:cTn id="51" presetID="2" presetClass="entr" presetSubtype="2" fill="hold" grpId="0" nodeType="afterEffect">
                                  <p:stCondLst>
                                    <p:cond delay="0"/>
                                  </p:stCondLst>
                                  <p:childTnLst>
                                    <p:set>
                                      <p:cBhvr>
                                        <p:cTn id="52" dur="1" fill="hold">
                                          <p:stCondLst>
                                            <p:cond delay="0"/>
                                          </p:stCondLst>
                                        </p:cTn>
                                        <p:tgtEl>
                                          <p:spTgt spid="103"/>
                                        </p:tgtEl>
                                        <p:attrNameLst>
                                          <p:attrName>style.visibility</p:attrName>
                                        </p:attrNameLst>
                                      </p:cBhvr>
                                      <p:to>
                                        <p:strVal val="visible"/>
                                      </p:to>
                                    </p:set>
                                    <p:anim calcmode="lin" valueType="num">
                                      <p:cBhvr additive="base">
                                        <p:cTn id="53" dur="300" fill="hold"/>
                                        <p:tgtEl>
                                          <p:spTgt spid="103"/>
                                        </p:tgtEl>
                                        <p:attrNameLst>
                                          <p:attrName>ppt_x</p:attrName>
                                        </p:attrNameLst>
                                      </p:cBhvr>
                                      <p:tavLst>
                                        <p:tav tm="0">
                                          <p:val>
                                            <p:strVal val="1+#ppt_w/2"/>
                                          </p:val>
                                        </p:tav>
                                        <p:tav tm="100000">
                                          <p:val>
                                            <p:strVal val="#ppt_x"/>
                                          </p:val>
                                        </p:tav>
                                      </p:tavLst>
                                    </p:anim>
                                    <p:anim calcmode="lin" valueType="num">
                                      <p:cBhvr additive="base">
                                        <p:cTn id="54" dur="300" fill="hold"/>
                                        <p:tgtEl>
                                          <p:spTgt spid="103"/>
                                        </p:tgtEl>
                                        <p:attrNameLst>
                                          <p:attrName>ppt_y</p:attrName>
                                        </p:attrNameLst>
                                      </p:cBhvr>
                                      <p:tavLst>
                                        <p:tav tm="0">
                                          <p:val>
                                            <p:strVal val="#ppt_y"/>
                                          </p:val>
                                        </p:tav>
                                        <p:tav tm="100000">
                                          <p:val>
                                            <p:strVal val="#ppt_y"/>
                                          </p:val>
                                        </p:tav>
                                      </p:tavLst>
                                    </p:anim>
                                  </p:childTnLst>
                                </p:cTn>
                              </p:par>
                            </p:childTnLst>
                          </p:cTn>
                        </p:par>
                        <p:par>
                          <p:cTn id="55" fill="hold">
                            <p:stCondLst>
                              <p:cond delay="3500"/>
                            </p:stCondLst>
                            <p:childTnLst>
                              <p:par>
                                <p:cTn id="56" presetID="2" presetClass="entr" presetSubtype="2" fill="hold" grpId="0" nodeType="afterEffect">
                                  <p:stCondLst>
                                    <p:cond delay="0"/>
                                  </p:stCondLst>
                                  <p:childTnLst>
                                    <p:set>
                                      <p:cBhvr>
                                        <p:cTn id="57" dur="1" fill="hold">
                                          <p:stCondLst>
                                            <p:cond delay="0"/>
                                          </p:stCondLst>
                                        </p:cTn>
                                        <p:tgtEl>
                                          <p:spTgt spid="104"/>
                                        </p:tgtEl>
                                        <p:attrNameLst>
                                          <p:attrName>style.visibility</p:attrName>
                                        </p:attrNameLst>
                                      </p:cBhvr>
                                      <p:to>
                                        <p:strVal val="visible"/>
                                      </p:to>
                                    </p:set>
                                    <p:anim calcmode="lin" valueType="num">
                                      <p:cBhvr additive="base">
                                        <p:cTn id="58" dur="300" fill="hold"/>
                                        <p:tgtEl>
                                          <p:spTgt spid="104"/>
                                        </p:tgtEl>
                                        <p:attrNameLst>
                                          <p:attrName>ppt_x</p:attrName>
                                        </p:attrNameLst>
                                      </p:cBhvr>
                                      <p:tavLst>
                                        <p:tav tm="0">
                                          <p:val>
                                            <p:strVal val="1+#ppt_w/2"/>
                                          </p:val>
                                        </p:tav>
                                        <p:tav tm="100000">
                                          <p:val>
                                            <p:strVal val="#ppt_x"/>
                                          </p:val>
                                        </p:tav>
                                      </p:tavLst>
                                    </p:anim>
                                    <p:anim calcmode="lin" valueType="num">
                                      <p:cBhvr additive="base">
                                        <p:cTn id="59" dur="300" fill="hold"/>
                                        <p:tgtEl>
                                          <p:spTgt spid="104"/>
                                        </p:tgtEl>
                                        <p:attrNameLst>
                                          <p:attrName>ppt_y</p:attrName>
                                        </p:attrNameLst>
                                      </p:cBhvr>
                                      <p:tavLst>
                                        <p:tav tm="0">
                                          <p:val>
                                            <p:strVal val="#ppt_y"/>
                                          </p:val>
                                        </p:tav>
                                        <p:tav tm="100000">
                                          <p:val>
                                            <p:strVal val="#ppt_y"/>
                                          </p:val>
                                        </p:tav>
                                      </p:tavLst>
                                    </p:anim>
                                  </p:childTnLst>
                                </p:cTn>
                              </p:par>
                            </p:childTnLst>
                          </p:cTn>
                        </p:par>
                        <p:par>
                          <p:cTn id="60" fill="hold">
                            <p:stCondLst>
                              <p:cond delay="4000"/>
                            </p:stCondLst>
                            <p:childTnLst>
                              <p:par>
                                <p:cTn id="61" presetID="2" presetClass="entr" presetSubtype="2" fill="hold" grpId="0" nodeType="afterEffect">
                                  <p:stCondLst>
                                    <p:cond delay="0"/>
                                  </p:stCondLst>
                                  <p:childTnLst>
                                    <p:set>
                                      <p:cBhvr>
                                        <p:cTn id="62" dur="1" fill="hold">
                                          <p:stCondLst>
                                            <p:cond delay="0"/>
                                          </p:stCondLst>
                                        </p:cTn>
                                        <p:tgtEl>
                                          <p:spTgt spid="105"/>
                                        </p:tgtEl>
                                        <p:attrNameLst>
                                          <p:attrName>style.visibility</p:attrName>
                                        </p:attrNameLst>
                                      </p:cBhvr>
                                      <p:to>
                                        <p:strVal val="visible"/>
                                      </p:to>
                                    </p:set>
                                    <p:anim calcmode="lin" valueType="num">
                                      <p:cBhvr additive="base">
                                        <p:cTn id="63" dur="300" fill="hold"/>
                                        <p:tgtEl>
                                          <p:spTgt spid="105"/>
                                        </p:tgtEl>
                                        <p:attrNameLst>
                                          <p:attrName>ppt_x</p:attrName>
                                        </p:attrNameLst>
                                      </p:cBhvr>
                                      <p:tavLst>
                                        <p:tav tm="0">
                                          <p:val>
                                            <p:strVal val="1+#ppt_w/2"/>
                                          </p:val>
                                        </p:tav>
                                        <p:tav tm="100000">
                                          <p:val>
                                            <p:strVal val="#ppt_x"/>
                                          </p:val>
                                        </p:tav>
                                      </p:tavLst>
                                    </p:anim>
                                    <p:anim calcmode="lin" valueType="num">
                                      <p:cBhvr additive="base">
                                        <p:cTn id="64" dur="300" fill="hold"/>
                                        <p:tgtEl>
                                          <p:spTgt spid="10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p:bldP spid="103" grpId="0"/>
      <p:bldP spid="104" grpId="0"/>
      <p:bldP spid="10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771801" y="1200377"/>
            <a:ext cx="1549003" cy="591741"/>
            <a:chOff x="3095626" y="1206106"/>
            <a:chExt cx="1549003" cy="591741"/>
          </a:xfrm>
        </p:grpSpPr>
        <p:cxnSp>
          <p:nvCxnSpPr>
            <p:cNvPr id="3" name="Straight Connector 62"/>
            <p:cNvCxnSpPr/>
            <p:nvPr/>
          </p:nvCxnSpPr>
          <p:spPr>
            <a:xfrm>
              <a:off x="3095626" y="1458516"/>
              <a:ext cx="1348980" cy="0"/>
            </a:xfrm>
            <a:prstGeom prst="line">
              <a:avLst/>
            </a:prstGeom>
            <a:ln w="12700">
              <a:solidFill>
                <a:schemeClr val="tx1">
                  <a:lumMod val="65000"/>
                  <a:lumOff val="35000"/>
                </a:schemeClr>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 name="Oval 28"/>
            <p:cNvSpPr/>
            <p:nvPr/>
          </p:nvSpPr>
          <p:spPr bwMode="auto">
            <a:xfrm>
              <a:off x="4052888" y="1206106"/>
              <a:ext cx="591741" cy="591741"/>
            </a:xfrm>
            <a:prstGeom prst="ellipse">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16610" rtl="0" eaLnBrk="1" fontAlgn="auto" latinLnBrk="0" hangingPunct="1">
                <a:lnSpc>
                  <a:spcPct val="100000"/>
                </a:lnSpc>
                <a:spcBef>
                  <a:spcPts val="0"/>
                </a:spcBef>
                <a:spcAft>
                  <a:spcPts val="0"/>
                </a:spcAft>
                <a:buClrTx/>
                <a:buSzTx/>
                <a:buFontTx/>
                <a:buNone/>
                <a:defRPr/>
              </a:pPr>
              <a:endParaRPr kumimoji="0" lang="id-ID"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 name="Group 38"/>
            <p:cNvGrpSpPr>
              <a:grpSpLocks noChangeAspect="1"/>
            </p:cNvGrpSpPr>
            <p:nvPr/>
          </p:nvGrpSpPr>
          <p:grpSpPr>
            <a:xfrm>
              <a:off x="4162193" y="1311775"/>
              <a:ext cx="365627" cy="365627"/>
              <a:chOff x="-2771775" y="66675"/>
              <a:chExt cx="827087" cy="827088"/>
            </a:xfrm>
            <a:solidFill>
              <a:schemeClr val="bg1"/>
            </a:solidFill>
          </p:grpSpPr>
          <p:sp>
            <p:nvSpPr>
              <p:cNvPr id="6" name="Freeform 19"/>
              <p:cNvSpPr>
                <a:spLocks noEditPoints="1"/>
              </p:cNvSpPr>
              <p:nvPr/>
            </p:nvSpPr>
            <p:spPr bwMode="auto">
              <a:xfrm>
                <a:off x="-2771775" y="66675"/>
                <a:ext cx="827087" cy="827088"/>
              </a:xfrm>
              <a:custGeom>
                <a:avLst/>
                <a:gdLst>
                  <a:gd name="T0" fmla="*/ 188 w 220"/>
                  <a:gd name="T1" fmla="*/ 83 h 220"/>
                  <a:gd name="T2" fmla="*/ 196 w 220"/>
                  <a:gd name="T3" fmla="*/ 56 h 220"/>
                  <a:gd name="T4" fmla="*/ 181 w 220"/>
                  <a:gd name="T5" fmla="*/ 26 h 220"/>
                  <a:gd name="T6" fmla="*/ 164 w 220"/>
                  <a:gd name="T7" fmla="*/ 24 h 220"/>
                  <a:gd name="T8" fmla="*/ 137 w 220"/>
                  <a:gd name="T9" fmla="*/ 32 h 220"/>
                  <a:gd name="T10" fmla="*/ 119 w 220"/>
                  <a:gd name="T11" fmla="*/ 0 h 220"/>
                  <a:gd name="T12" fmla="*/ 87 w 220"/>
                  <a:gd name="T13" fmla="*/ 11 h 220"/>
                  <a:gd name="T14" fmla="*/ 74 w 220"/>
                  <a:gd name="T15" fmla="*/ 36 h 220"/>
                  <a:gd name="T16" fmla="*/ 49 w 220"/>
                  <a:gd name="T17" fmla="*/ 22 h 220"/>
                  <a:gd name="T18" fmla="*/ 26 w 220"/>
                  <a:gd name="T19" fmla="*/ 39 h 220"/>
                  <a:gd name="T20" fmla="*/ 36 w 220"/>
                  <a:gd name="T21" fmla="*/ 74 h 220"/>
                  <a:gd name="T22" fmla="*/ 11 w 220"/>
                  <a:gd name="T23" fmla="*/ 87 h 220"/>
                  <a:gd name="T24" fmla="*/ 0 w 220"/>
                  <a:gd name="T25" fmla="*/ 119 h 220"/>
                  <a:gd name="T26" fmla="*/ 32 w 220"/>
                  <a:gd name="T27" fmla="*/ 137 h 220"/>
                  <a:gd name="T28" fmla="*/ 24 w 220"/>
                  <a:gd name="T29" fmla="*/ 164 h 220"/>
                  <a:gd name="T30" fmla="*/ 39 w 220"/>
                  <a:gd name="T31" fmla="*/ 194 h 220"/>
                  <a:gd name="T32" fmla="*/ 56 w 220"/>
                  <a:gd name="T33" fmla="*/ 196 h 220"/>
                  <a:gd name="T34" fmla="*/ 83 w 220"/>
                  <a:gd name="T35" fmla="*/ 188 h 220"/>
                  <a:gd name="T36" fmla="*/ 101 w 220"/>
                  <a:gd name="T37" fmla="*/ 220 h 220"/>
                  <a:gd name="T38" fmla="*/ 133 w 220"/>
                  <a:gd name="T39" fmla="*/ 209 h 220"/>
                  <a:gd name="T40" fmla="*/ 146 w 220"/>
                  <a:gd name="T41" fmla="*/ 184 h 220"/>
                  <a:gd name="T42" fmla="*/ 171 w 220"/>
                  <a:gd name="T43" fmla="*/ 198 h 220"/>
                  <a:gd name="T44" fmla="*/ 194 w 220"/>
                  <a:gd name="T45" fmla="*/ 181 h 220"/>
                  <a:gd name="T46" fmla="*/ 184 w 220"/>
                  <a:gd name="T47" fmla="*/ 146 h 220"/>
                  <a:gd name="T48" fmla="*/ 209 w 220"/>
                  <a:gd name="T49" fmla="*/ 133 h 220"/>
                  <a:gd name="T50" fmla="*/ 220 w 220"/>
                  <a:gd name="T51" fmla="*/ 101 h 220"/>
                  <a:gd name="T52" fmla="*/ 185 w 220"/>
                  <a:gd name="T53" fmla="*/ 124 h 220"/>
                  <a:gd name="T54" fmla="*/ 172 w 220"/>
                  <a:gd name="T55" fmla="*/ 140 h 220"/>
                  <a:gd name="T56" fmla="*/ 185 w 220"/>
                  <a:gd name="T57" fmla="*/ 171 h 220"/>
                  <a:gd name="T58" fmla="*/ 154 w 220"/>
                  <a:gd name="T59" fmla="*/ 173 h 220"/>
                  <a:gd name="T60" fmla="*/ 140 w 220"/>
                  <a:gd name="T61" fmla="*/ 172 h 220"/>
                  <a:gd name="T62" fmla="*/ 124 w 220"/>
                  <a:gd name="T63" fmla="*/ 185 h 220"/>
                  <a:gd name="T64" fmla="*/ 101 w 220"/>
                  <a:gd name="T65" fmla="*/ 206 h 220"/>
                  <a:gd name="T66" fmla="*/ 87 w 220"/>
                  <a:gd name="T67" fmla="*/ 175 h 220"/>
                  <a:gd name="T68" fmla="*/ 74 w 220"/>
                  <a:gd name="T69" fmla="*/ 170 h 220"/>
                  <a:gd name="T70" fmla="*/ 49 w 220"/>
                  <a:gd name="T71" fmla="*/ 185 h 220"/>
                  <a:gd name="T72" fmla="*/ 47 w 220"/>
                  <a:gd name="T73" fmla="*/ 154 h 220"/>
                  <a:gd name="T74" fmla="*/ 45 w 220"/>
                  <a:gd name="T75" fmla="*/ 133 h 220"/>
                  <a:gd name="T76" fmla="*/ 14 w 220"/>
                  <a:gd name="T77" fmla="*/ 119 h 220"/>
                  <a:gd name="T78" fmla="*/ 35 w 220"/>
                  <a:gd name="T79" fmla="*/ 96 h 220"/>
                  <a:gd name="T80" fmla="*/ 48 w 220"/>
                  <a:gd name="T81" fmla="*/ 80 h 220"/>
                  <a:gd name="T82" fmla="*/ 35 w 220"/>
                  <a:gd name="T83" fmla="*/ 49 h 220"/>
                  <a:gd name="T84" fmla="*/ 66 w 220"/>
                  <a:gd name="T85" fmla="*/ 47 h 220"/>
                  <a:gd name="T86" fmla="*/ 80 w 220"/>
                  <a:gd name="T87" fmla="*/ 48 h 220"/>
                  <a:gd name="T88" fmla="*/ 96 w 220"/>
                  <a:gd name="T89" fmla="*/ 35 h 220"/>
                  <a:gd name="T90" fmla="*/ 119 w 220"/>
                  <a:gd name="T91" fmla="*/ 14 h 220"/>
                  <a:gd name="T92" fmla="*/ 133 w 220"/>
                  <a:gd name="T93" fmla="*/ 45 h 220"/>
                  <a:gd name="T94" fmla="*/ 146 w 220"/>
                  <a:gd name="T95" fmla="*/ 50 h 220"/>
                  <a:gd name="T96" fmla="*/ 171 w 220"/>
                  <a:gd name="T97" fmla="*/ 35 h 220"/>
                  <a:gd name="T98" fmla="*/ 173 w 220"/>
                  <a:gd name="T99" fmla="*/ 66 h 220"/>
                  <a:gd name="T100" fmla="*/ 175 w 220"/>
                  <a:gd name="T101" fmla="*/ 87 h 220"/>
                  <a:gd name="T102" fmla="*/ 206 w 220"/>
                  <a:gd name="T103" fmla="*/ 101 h 220"/>
                  <a:gd name="T104" fmla="*/ 185 w 220"/>
                  <a:gd name="T105" fmla="*/ 124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20" h="220">
                    <a:moveTo>
                      <a:pt x="209" y="87"/>
                    </a:moveTo>
                    <a:cubicBezTo>
                      <a:pt x="188" y="83"/>
                      <a:pt x="188" y="83"/>
                      <a:pt x="188" y="83"/>
                    </a:cubicBezTo>
                    <a:cubicBezTo>
                      <a:pt x="187" y="80"/>
                      <a:pt x="186" y="77"/>
                      <a:pt x="184" y="74"/>
                    </a:cubicBezTo>
                    <a:cubicBezTo>
                      <a:pt x="196" y="56"/>
                      <a:pt x="196" y="56"/>
                      <a:pt x="196" y="56"/>
                    </a:cubicBezTo>
                    <a:cubicBezTo>
                      <a:pt x="200" y="51"/>
                      <a:pt x="199" y="43"/>
                      <a:pt x="194" y="39"/>
                    </a:cubicBezTo>
                    <a:cubicBezTo>
                      <a:pt x="181" y="26"/>
                      <a:pt x="181" y="26"/>
                      <a:pt x="181" y="26"/>
                    </a:cubicBezTo>
                    <a:cubicBezTo>
                      <a:pt x="179" y="23"/>
                      <a:pt x="175" y="22"/>
                      <a:pt x="171" y="22"/>
                    </a:cubicBezTo>
                    <a:cubicBezTo>
                      <a:pt x="169" y="22"/>
                      <a:pt x="166" y="22"/>
                      <a:pt x="164" y="24"/>
                    </a:cubicBezTo>
                    <a:cubicBezTo>
                      <a:pt x="146" y="36"/>
                      <a:pt x="146" y="36"/>
                      <a:pt x="146" y="36"/>
                    </a:cubicBezTo>
                    <a:cubicBezTo>
                      <a:pt x="143" y="34"/>
                      <a:pt x="140" y="33"/>
                      <a:pt x="137" y="32"/>
                    </a:cubicBezTo>
                    <a:cubicBezTo>
                      <a:pt x="133" y="11"/>
                      <a:pt x="133" y="11"/>
                      <a:pt x="133" y="11"/>
                    </a:cubicBezTo>
                    <a:cubicBezTo>
                      <a:pt x="132" y="5"/>
                      <a:pt x="126" y="0"/>
                      <a:pt x="119" y="0"/>
                    </a:cubicBezTo>
                    <a:cubicBezTo>
                      <a:pt x="101" y="0"/>
                      <a:pt x="101" y="0"/>
                      <a:pt x="101" y="0"/>
                    </a:cubicBezTo>
                    <a:cubicBezTo>
                      <a:pt x="94" y="0"/>
                      <a:pt x="88" y="5"/>
                      <a:pt x="87" y="11"/>
                    </a:cubicBezTo>
                    <a:cubicBezTo>
                      <a:pt x="83" y="32"/>
                      <a:pt x="83" y="32"/>
                      <a:pt x="83" y="32"/>
                    </a:cubicBezTo>
                    <a:cubicBezTo>
                      <a:pt x="80" y="33"/>
                      <a:pt x="77" y="34"/>
                      <a:pt x="74" y="36"/>
                    </a:cubicBezTo>
                    <a:cubicBezTo>
                      <a:pt x="56" y="24"/>
                      <a:pt x="56" y="24"/>
                      <a:pt x="56" y="24"/>
                    </a:cubicBezTo>
                    <a:cubicBezTo>
                      <a:pt x="54" y="22"/>
                      <a:pt x="51" y="22"/>
                      <a:pt x="49" y="22"/>
                    </a:cubicBezTo>
                    <a:cubicBezTo>
                      <a:pt x="45" y="22"/>
                      <a:pt x="41" y="23"/>
                      <a:pt x="39" y="26"/>
                    </a:cubicBezTo>
                    <a:cubicBezTo>
                      <a:pt x="26" y="39"/>
                      <a:pt x="26" y="39"/>
                      <a:pt x="26" y="39"/>
                    </a:cubicBezTo>
                    <a:cubicBezTo>
                      <a:pt x="21" y="43"/>
                      <a:pt x="20" y="51"/>
                      <a:pt x="24" y="56"/>
                    </a:cubicBezTo>
                    <a:cubicBezTo>
                      <a:pt x="36" y="74"/>
                      <a:pt x="36" y="74"/>
                      <a:pt x="36" y="74"/>
                    </a:cubicBezTo>
                    <a:cubicBezTo>
                      <a:pt x="34" y="77"/>
                      <a:pt x="33" y="80"/>
                      <a:pt x="32" y="83"/>
                    </a:cubicBezTo>
                    <a:cubicBezTo>
                      <a:pt x="11" y="87"/>
                      <a:pt x="11" y="87"/>
                      <a:pt x="11" y="87"/>
                    </a:cubicBezTo>
                    <a:cubicBezTo>
                      <a:pt x="5" y="88"/>
                      <a:pt x="0" y="94"/>
                      <a:pt x="0" y="101"/>
                    </a:cubicBezTo>
                    <a:cubicBezTo>
                      <a:pt x="0" y="119"/>
                      <a:pt x="0" y="119"/>
                      <a:pt x="0" y="119"/>
                    </a:cubicBezTo>
                    <a:cubicBezTo>
                      <a:pt x="0" y="126"/>
                      <a:pt x="5" y="132"/>
                      <a:pt x="11" y="133"/>
                    </a:cubicBezTo>
                    <a:cubicBezTo>
                      <a:pt x="32" y="137"/>
                      <a:pt x="32" y="137"/>
                      <a:pt x="32" y="137"/>
                    </a:cubicBezTo>
                    <a:cubicBezTo>
                      <a:pt x="33" y="140"/>
                      <a:pt x="34" y="143"/>
                      <a:pt x="36" y="146"/>
                    </a:cubicBezTo>
                    <a:cubicBezTo>
                      <a:pt x="24" y="164"/>
                      <a:pt x="24" y="164"/>
                      <a:pt x="24" y="164"/>
                    </a:cubicBezTo>
                    <a:cubicBezTo>
                      <a:pt x="20" y="169"/>
                      <a:pt x="21" y="177"/>
                      <a:pt x="26" y="181"/>
                    </a:cubicBezTo>
                    <a:cubicBezTo>
                      <a:pt x="39" y="194"/>
                      <a:pt x="39" y="194"/>
                      <a:pt x="39" y="194"/>
                    </a:cubicBezTo>
                    <a:cubicBezTo>
                      <a:pt x="41" y="197"/>
                      <a:pt x="45" y="198"/>
                      <a:pt x="49" y="198"/>
                    </a:cubicBezTo>
                    <a:cubicBezTo>
                      <a:pt x="51" y="198"/>
                      <a:pt x="54" y="198"/>
                      <a:pt x="56" y="196"/>
                    </a:cubicBezTo>
                    <a:cubicBezTo>
                      <a:pt x="74" y="184"/>
                      <a:pt x="74" y="184"/>
                      <a:pt x="74" y="184"/>
                    </a:cubicBezTo>
                    <a:cubicBezTo>
                      <a:pt x="77" y="186"/>
                      <a:pt x="80" y="187"/>
                      <a:pt x="83" y="188"/>
                    </a:cubicBezTo>
                    <a:cubicBezTo>
                      <a:pt x="87" y="209"/>
                      <a:pt x="87" y="209"/>
                      <a:pt x="87" y="209"/>
                    </a:cubicBezTo>
                    <a:cubicBezTo>
                      <a:pt x="88" y="215"/>
                      <a:pt x="94" y="220"/>
                      <a:pt x="101" y="220"/>
                    </a:cubicBezTo>
                    <a:cubicBezTo>
                      <a:pt x="119" y="220"/>
                      <a:pt x="119" y="220"/>
                      <a:pt x="119" y="220"/>
                    </a:cubicBezTo>
                    <a:cubicBezTo>
                      <a:pt x="126" y="220"/>
                      <a:pt x="132" y="215"/>
                      <a:pt x="133" y="209"/>
                    </a:cubicBezTo>
                    <a:cubicBezTo>
                      <a:pt x="137" y="188"/>
                      <a:pt x="137" y="188"/>
                      <a:pt x="137" y="188"/>
                    </a:cubicBezTo>
                    <a:cubicBezTo>
                      <a:pt x="140" y="187"/>
                      <a:pt x="143" y="186"/>
                      <a:pt x="146" y="184"/>
                    </a:cubicBezTo>
                    <a:cubicBezTo>
                      <a:pt x="164" y="196"/>
                      <a:pt x="164" y="196"/>
                      <a:pt x="164" y="196"/>
                    </a:cubicBezTo>
                    <a:cubicBezTo>
                      <a:pt x="166" y="198"/>
                      <a:pt x="169" y="198"/>
                      <a:pt x="171" y="198"/>
                    </a:cubicBezTo>
                    <a:cubicBezTo>
                      <a:pt x="175" y="198"/>
                      <a:pt x="179" y="197"/>
                      <a:pt x="181" y="194"/>
                    </a:cubicBezTo>
                    <a:cubicBezTo>
                      <a:pt x="194" y="181"/>
                      <a:pt x="194" y="181"/>
                      <a:pt x="194" y="181"/>
                    </a:cubicBezTo>
                    <a:cubicBezTo>
                      <a:pt x="199" y="177"/>
                      <a:pt x="200" y="169"/>
                      <a:pt x="196" y="164"/>
                    </a:cubicBezTo>
                    <a:cubicBezTo>
                      <a:pt x="184" y="146"/>
                      <a:pt x="184" y="146"/>
                      <a:pt x="184" y="146"/>
                    </a:cubicBezTo>
                    <a:cubicBezTo>
                      <a:pt x="186" y="143"/>
                      <a:pt x="187" y="140"/>
                      <a:pt x="188" y="137"/>
                    </a:cubicBezTo>
                    <a:cubicBezTo>
                      <a:pt x="209" y="133"/>
                      <a:pt x="209" y="133"/>
                      <a:pt x="209" y="133"/>
                    </a:cubicBezTo>
                    <a:cubicBezTo>
                      <a:pt x="215" y="132"/>
                      <a:pt x="220" y="126"/>
                      <a:pt x="220" y="119"/>
                    </a:cubicBezTo>
                    <a:cubicBezTo>
                      <a:pt x="220" y="101"/>
                      <a:pt x="220" y="101"/>
                      <a:pt x="220" y="101"/>
                    </a:cubicBezTo>
                    <a:cubicBezTo>
                      <a:pt x="220" y="94"/>
                      <a:pt x="215" y="88"/>
                      <a:pt x="209" y="87"/>
                    </a:cubicBezTo>
                    <a:close/>
                    <a:moveTo>
                      <a:pt x="185" y="124"/>
                    </a:moveTo>
                    <a:cubicBezTo>
                      <a:pt x="180" y="125"/>
                      <a:pt x="176" y="128"/>
                      <a:pt x="175" y="133"/>
                    </a:cubicBezTo>
                    <a:cubicBezTo>
                      <a:pt x="174" y="135"/>
                      <a:pt x="173" y="138"/>
                      <a:pt x="172" y="140"/>
                    </a:cubicBezTo>
                    <a:cubicBezTo>
                      <a:pt x="170" y="144"/>
                      <a:pt x="170" y="149"/>
                      <a:pt x="173" y="154"/>
                    </a:cubicBezTo>
                    <a:cubicBezTo>
                      <a:pt x="185" y="171"/>
                      <a:pt x="185" y="171"/>
                      <a:pt x="185" y="171"/>
                    </a:cubicBezTo>
                    <a:cubicBezTo>
                      <a:pt x="171" y="185"/>
                      <a:pt x="171" y="185"/>
                      <a:pt x="171" y="185"/>
                    </a:cubicBezTo>
                    <a:cubicBezTo>
                      <a:pt x="154" y="173"/>
                      <a:pt x="154" y="173"/>
                      <a:pt x="154" y="173"/>
                    </a:cubicBezTo>
                    <a:cubicBezTo>
                      <a:pt x="151" y="171"/>
                      <a:pt x="149" y="170"/>
                      <a:pt x="146" y="170"/>
                    </a:cubicBezTo>
                    <a:cubicBezTo>
                      <a:pt x="144" y="170"/>
                      <a:pt x="142" y="171"/>
                      <a:pt x="140" y="172"/>
                    </a:cubicBezTo>
                    <a:cubicBezTo>
                      <a:pt x="138" y="173"/>
                      <a:pt x="135" y="174"/>
                      <a:pt x="133" y="175"/>
                    </a:cubicBezTo>
                    <a:cubicBezTo>
                      <a:pt x="128" y="176"/>
                      <a:pt x="125" y="180"/>
                      <a:pt x="124" y="185"/>
                    </a:cubicBezTo>
                    <a:cubicBezTo>
                      <a:pt x="119" y="206"/>
                      <a:pt x="119" y="206"/>
                      <a:pt x="119" y="206"/>
                    </a:cubicBezTo>
                    <a:cubicBezTo>
                      <a:pt x="101" y="206"/>
                      <a:pt x="101" y="206"/>
                      <a:pt x="101" y="206"/>
                    </a:cubicBezTo>
                    <a:cubicBezTo>
                      <a:pt x="96" y="185"/>
                      <a:pt x="96" y="185"/>
                      <a:pt x="96" y="185"/>
                    </a:cubicBezTo>
                    <a:cubicBezTo>
                      <a:pt x="95" y="180"/>
                      <a:pt x="92" y="176"/>
                      <a:pt x="87" y="175"/>
                    </a:cubicBezTo>
                    <a:cubicBezTo>
                      <a:pt x="85" y="174"/>
                      <a:pt x="82" y="173"/>
                      <a:pt x="80" y="172"/>
                    </a:cubicBezTo>
                    <a:cubicBezTo>
                      <a:pt x="78" y="171"/>
                      <a:pt x="76" y="170"/>
                      <a:pt x="74" y="170"/>
                    </a:cubicBezTo>
                    <a:cubicBezTo>
                      <a:pt x="71" y="170"/>
                      <a:pt x="69" y="171"/>
                      <a:pt x="66" y="173"/>
                    </a:cubicBezTo>
                    <a:cubicBezTo>
                      <a:pt x="49" y="185"/>
                      <a:pt x="49" y="185"/>
                      <a:pt x="49" y="185"/>
                    </a:cubicBezTo>
                    <a:cubicBezTo>
                      <a:pt x="35" y="171"/>
                      <a:pt x="35" y="171"/>
                      <a:pt x="35" y="171"/>
                    </a:cubicBezTo>
                    <a:cubicBezTo>
                      <a:pt x="47" y="154"/>
                      <a:pt x="47" y="154"/>
                      <a:pt x="47" y="154"/>
                    </a:cubicBezTo>
                    <a:cubicBezTo>
                      <a:pt x="50" y="149"/>
                      <a:pt x="50" y="144"/>
                      <a:pt x="48" y="140"/>
                    </a:cubicBezTo>
                    <a:cubicBezTo>
                      <a:pt x="47" y="138"/>
                      <a:pt x="46" y="135"/>
                      <a:pt x="45" y="133"/>
                    </a:cubicBezTo>
                    <a:cubicBezTo>
                      <a:pt x="44" y="128"/>
                      <a:pt x="40" y="125"/>
                      <a:pt x="35" y="124"/>
                    </a:cubicBezTo>
                    <a:cubicBezTo>
                      <a:pt x="14" y="119"/>
                      <a:pt x="14" y="119"/>
                      <a:pt x="14" y="119"/>
                    </a:cubicBezTo>
                    <a:cubicBezTo>
                      <a:pt x="14" y="101"/>
                      <a:pt x="14" y="101"/>
                      <a:pt x="14" y="101"/>
                    </a:cubicBezTo>
                    <a:cubicBezTo>
                      <a:pt x="35" y="96"/>
                      <a:pt x="35" y="96"/>
                      <a:pt x="35" y="96"/>
                    </a:cubicBezTo>
                    <a:cubicBezTo>
                      <a:pt x="40" y="95"/>
                      <a:pt x="44" y="92"/>
                      <a:pt x="45" y="87"/>
                    </a:cubicBezTo>
                    <a:cubicBezTo>
                      <a:pt x="46" y="85"/>
                      <a:pt x="47" y="82"/>
                      <a:pt x="48" y="80"/>
                    </a:cubicBezTo>
                    <a:cubicBezTo>
                      <a:pt x="50" y="76"/>
                      <a:pt x="50" y="71"/>
                      <a:pt x="47" y="66"/>
                    </a:cubicBezTo>
                    <a:cubicBezTo>
                      <a:pt x="35" y="49"/>
                      <a:pt x="35" y="49"/>
                      <a:pt x="35" y="49"/>
                    </a:cubicBezTo>
                    <a:cubicBezTo>
                      <a:pt x="49" y="35"/>
                      <a:pt x="49" y="35"/>
                      <a:pt x="49" y="35"/>
                    </a:cubicBezTo>
                    <a:cubicBezTo>
                      <a:pt x="66" y="47"/>
                      <a:pt x="66" y="47"/>
                      <a:pt x="66" y="47"/>
                    </a:cubicBezTo>
                    <a:cubicBezTo>
                      <a:pt x="69" y="49"/>
                      <a:pt x="71" y="50"/>
                      <a:pt x="74" y="50"/>
                    </a:cubicBezTo>
                    <a:cubicBezTo>
                      <a:pt x="76" y="50"/>
                      <a:pt x="78" y="49"/>
                      <a:pt x="80" y="48"/>
                    </a:cubicBezTo>
                    <a:cubicBezTo>
                      <a:pt x="82" y="47"/>
                      <a:pt x="85" y="46"/>
                      <a:pt x="87" y="45"/>
                    </a:cubicBezTo>
                    <a:cubicBezTo>
                      <a:pt x="92" y="44"/>
                      <a:pt x="95" y="40"/>
                      <a:pt x="96" y="35"/>
                    </a:cubicBezTo>
                    <a:cubicBezTo>
                      <a:pt x="101" y="14"/>
                      <a:pt x="101" y="14"/>
                      <a:pt x="101" y="14"/>
                    </a:cubicBezTo>
                    <a:cubicBezTo>
                      <a:pt x="119" y="14"/>
                      <a:pt x="119" y="14"/>
                      <a:pt x="119" y="14"/>
                    </a:cubicBezTo>
                    <a:cubicBezTo>
                      <a:pt x="124" y="35"/>
                      <a:pt x="124" y="35"/>
                      <a:pt x="124" y="35"/>
                    </a:cubicBezTo>
                    <a:cubicBezTo>
                      <a:pt x="125" y="40"/>
                      <a:pt x="128" y="44"/>
                      <a:pt x="133" y="45"/>
                    </a:cubicBezTo>
                    <a:cubicBezTo>
                      <a:pt x="135" y="46"/>
                      <a:pt x="138" y="47"/>
                      <a:pt x="140" y="48"/>
                    </a:cubicBezTo>
                    <a:cubicBezTo>
                      <a:pt x="142" y="49"/>
                      <a:pt x="144" y="50"/>
                      <a:pt x="146" y="50"/>
                    </a:cubicBezTo>
                    <a:cubicBezTo>
                      <a:pt x="149" y="50"/>
                      <a:pt x="151" y="49"/>
                      <a:pt x="154" y="47"/>
                    </a:cubicBezTo>
                    <a:cubicBezTo>
                      <a:pt x="171" y="35"/>
                      <a:pt x="171" y="35"/>
                      <a:pt x="171" y="35"/>
                    </a:cubicBezTo>
                    <a:cubicBezTo>
                      <a:pt x="185" y="49"/>
                      <a:pt x="185" y="49"/>
                      <a:pt x="185" y="49"/>
                    </a:cubicBezTo>
                    <a:cubicBezTo>
                      <a:pt x="173" y="66"/>
                      <a:pt x="173" y="66"/>
                      <a:pt x="173" y="66"/>
                    </a:cubicBezTo>
                    <a:cubicBezTo>
                      <a:pt x="170" y="71"/>
                      <a:pt x="170" y="76"/>
                      <a:pt x="172" y="80"/>
                    </a:cubicBezTo>
                    <a:cubicBezTo>
                      <a:pt x="173" y="82"/>
                      <a:pt x="174" y="85"/>
                      <a:pt x="175" y="87"/>
                    </a:cubicBezTo>
                    <a:cubicBezTo>
                      <a:pt x="176" y="92"/>
                      <a:pt x="180" y="95"/>
                      <a:pt x="185" y="96"/>
                    </a:cubicBezTo>
                    <a:cubicBezTo>
                      <a:pt x="206" y="101"/>
                      <a:pt x="206" y="101"/>
                      <a:pt x="206" y="101"/>
                    </a:cubicBezTo>
                    <a:cubicBezTo>
                      <a:pt x="206" y="119"/>
                      <a:pt x="206" y="119"/>
                      <a:pt x="206" y="119"/>
                    </a:cubicBezTo>
                    <a:lnTo>
                      <a:pt x="185" y="124"/>
                    </a:lnTo>
                    <a:close/>
                  </a:path>
                </a:pathLst>
              </a:custGeom>
              <a:grpFill/>
              <a:ln>
                <a:noFill/>
              </a:ln>
            </p:spPr>
            <p:txBody>
              <a:bodyPr/>
              <a:lstStyle/>
              <a:p>
                <a:pPr marL="0" marR="0" lvl="0" indent="0" algn="l" defTabSz="816610" rtl="0" eaLnBrk="1" fontAlgn="auto" latinLnBrk="0" hangingPunct="1">
                  <a:lnSpc>
                    <a:spcPct val="100000"/>
                  </a:lnSpc>
                  <a:spcBef>
                    <a:spcPts val="0"/>
                  </a:spcBef>
                  <a:spcAft>
                    <a:spcPts val="0"/>
                  </a:spcAft>
                  <a:buClrTx/>
                  <a:buSzTx/>
                  <a:buFontTx/>
                  <a:buNone/>
                  <a:defRPr/>
                </a:pPr>
                <a:endParaRPr kumimoji="0" lang="id-ID"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Freeform 20"/>
              <p:cNvSpPr>
                <a:spLocks noEditPoints="1"/>
              </p:cNvSpPr>
              <p:nvPr/>
            </p:nvSpPr>
            <p:spPr bwMode="auto">
              <a:xfrm>
                <a:off x="-2538413" y="300038"/>
                <a:ext cx="360362" cy="360363"/>
              </a:xfrm>
              <a:custGeom>
                <a:avLst/>
                <a:gdLst>
                  <a:gd name="T0" fmla="*/ 48 w 96"/>
                  <a:gd name="T1" fmla="*/ 0 h 96"/>
                  <a:gd name="T2" fmla="*/ 0 w 96"/>
                  <a:gd name="T3" fmla="*/ 48 h 96"/>
                  <a:gd name="T4" fmla="*/ 48 w 96"/>
                  <a:gd name="T5" fmla="*/ 96 h 96"/>
                  <a:gd name="T6" fmla="*/ 96 w 96"/>
                  <a:gd name="T7" fmla="*/ 48 h 96"/>
                  <a:gd name="T8" fmla="*/ 48 w 96"/>
                  <a:gd name="T9" fmla="*/ 0 h 96"/>
                  <a:gd name="T10" fmla="*/ 48 w 96"/>
                  <a:gd name="T11" fmla="*/ 90 h 96"/>
                  <a:gd name="T12" fmla="*/ 6 w 96"/>
                  <a:gd name="T13" fmla="*/ 48 h 96"/>
                  <a:gd name="T14" fmla="*/ 48 w 96"/>
                  <a:gd name="T15" fmla="*/ 6 h 96"/>
                  <a:gd name="T16" fmla="*/ 90 w 96"/>
                  <a:gd name="T17" fmla="*/ 48 h 96"/>
                  <a:gd name="T18" fmla="*/ 48 w 96"/>
                  <a:gd name="T19" fmla="*/ 9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6">
                    <a:moveTo>
                      <a:pt x="48" y="0"/>
                    </a:moveTo>
                    <a:cubicBezTo>
                      <a:pt x="21" y="0"/>
                      <a:pt x="0" y="21"/>
                      <a:pt x="0" y="48"/>
                    </a:cubicBezTo>
                    <a:cubicBezTo>
                      <a:pt x="0" y="75"/>
                      <a:pt x="21" y="96"/>
                      <a:pt x="48" y="96"/>
                    </a:cubicBezTo>
                    <a:cubicBezTo>
                      <a:pt x="75" y="96"/>
                      <a:pt x="96" y="75"/>
                      <a:pt x="96" y="48"/>
                    </a:cubicBezTo>
                    <a:cubicBezTo>
                      <a:pt x="96" y="21"/>
                      <a:pt x="75" y="0"/>
                      <a:pt x="48" y="0"/>
                    </a:cubicBezTo>
                    <a:close/>
                    <a:moveTo>
                      <a:pt x="48" y="90"/>
                    </a:moveTo>
                    <a:cubicBezTo>
                      <a:pt x="25" y="90"/>
                      <a:pt x="6" y="71"/>
                      <a:pt x="6" y="48"/>
                    </a:cubicBezTo>
                    <a:cubicBezTo>
                      <a:pt x="6" y="25"/>
                      <a:pt x="25" y="6"/>
                      <a:pt x="48" y="6"/>
                    </a:cubicBezTo>
                    <a:cubicBezTo>
                      <a:pt x="71" y="6"/>
                      <a:pt x="90" y="25"/>
                      <a:pt x="90" y="48"/>
                    </a:cubicBezTo>
                    <a:cubicBezTo>
                      <a:pt x="90" y="71"/>
                      <a:pt x="71" y="90"/>
                      <a:pt x="48" y="90"/>
                    </a:cubicBezTo>
                    <a:close/>
                  </a:path>
                </a:pathLst>
              </a:custGeom>
              <a:grpFill/>
              <a:ln>
                <a:noFill/>
              </a:ln>
            </p:spPr>
            <p:txBody>
              <a:bodyPr/>
              <a:lstStyle/>
              <a:p>
                <a:pPr marL="0" marR="0" lvl="0" indent="0" algn="l" defTabSz="816610" rtl="0" eaLnBrk="1" fontAlgn="auto" latinLnBrk="0" hangingPunct="1">
                  <a:lnSpc>
                    <a:spcPct val="100000"/>
                  </a:lnSpc>
                  <a:spcBef>
                    <a:spcPts val="0"/>
                  </a:spcBef>
                  <a:spcAft>
                    <a:spcPts val="0"/>
                  </a:spcAft>
                  <a:buClrTx/>
                  <a:buSzTx/>
                  <a:buFontTx/>
                  <a:buNone/>
                  <a:defRPr/>
                </a:pPr>
                <a:endParaRPr kumimoji="0" lang="id-ID"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reeform 21"/>
              <p:cNvSpPr>
                <a:spLocks noEditPoints="1"/>
              </p:cNvSpPr>
              <p:nvPr/>
            </p:nvSpPr>
            <p:spPr bwMode="auto">
              <a:xfrm>
                <a:off x="-2460625" y="374650"/>
                <a:ext cx="207962" cy="206375"/>
              </a:xfrm>
              <a:custGeom>
                <a:avLst/>
                <a:gdLst>
                  <a:gd name="T0" fmla="*/ 27 w 55"/>
                  <a:gd name="T1" fmla="*/ 0 h 55"/>
                  <a:gd name="T2" fmla="*/ 0 w 55"/>
                  <a:gd name="T3" fmla="*/ 28 h 55"/>
                  <a:gd name="T4" fmla="*/ 27 w 55"/>
                  <a:gd name="T5" fmla="*/ 55 h 55"/>
                  <a:gd name="T6" fmla="*/ 55 w 55"/>
                  <a:gd name="T7" fmla="*/ 28 h 55"/>
                  <a:gd name="T8" fmla="*/ 27 w 55"/>
                  <a:gd name="T9" fmla="*/ 0 h 55"/>
                  <a:gd name="T10" fmla="*/ 27 w 55"/>
                  <a:gd name="T11" fmla="*/ 49 h 55"/>
                  <a:gd name="T12" fmla="*/ 6 w 55"/>
                  <a:gd name="T13" fmla="*/ 28 h 55"/>
                  <a:gd name="T14" fmla="*/ 27 w 55"/>
                  <a:gd name="T15" fmla="*/ 7 h 55"/>
                  <a:gd name="T16" fmla="*/ 48 w 55"/>
                  <a:gd name="T17" fmla="*/ 28 h 55"/>
                  <a:gd name="T18" fmla="*/ 27 w 55"/>
                  <a:gd name="T19" fmla="*/ 49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 h="55">
                    <a:moveTo>
                      <a:pt x="27" y="0"/>
                    </a:moveTo>
                    <a:cubicBezTo>
                      <a:pt x="12" y="0"/>
                      <a:pt x="0" y="13"/>
                      <a:pt x="0" y="28"/>
                    </a:cubicBezTo>
                    <a:cubicBezTo>
                      <a:pt x="0" y="43"/>
                      <a:pt x="12" y="55"/>
                      <a:pt x="27" y="55"/>
                    </a:cubicBezTo>
                    <a:cubicBezTo>
                      <a:pt x="42" y="55"/>
                      <a:pt x="55" y="43"/>
                      <a:pt x="55" y="28"/>
                    </a:cubicBezTo>
                    <a:cubicBezTo>
                      <a:pt x="55" y="13"/>
                      <a:pt x="42" y="0"/>
                      <a:pt x="27" y="0"/>
                    </a:cubicBezTo>
                    <a:close/>
                    <a:moveTo>
                      <a:pt x="27" y="49"/>
                    </a:moveTo>
                    <a:cubicBezTo>
                      <a:pt x="16" y="49"/>
                      <a:pt x="6" y="39"/>
                      <a:pt x="6" y="28"/>
                    </a:cubicBezTo>
                    <a:cubicBezTo>
                      <a:pt x="6" y="17"/>
                      <a:pt x="16" y="7"/>
                      <a:pt x="27" y="7"/>
                    </a:cubicBezTo>
                    <a:cubicBezTo>
                      <a:pt x="38" y="7"/>
                      <a:pt x="48" y="17"/>
                      <a:pt x="48" y="28"/>
                    </a:cubicBezTo>
                    <a:cubicBezTo>
                      <a:pt x="48" y="39"/>
                      <a:pt x="38" y="49"/>
                      <a:pt x="27" y="49"/>
                    </a:cubicBezTo>
                    <a:close/>
                  </a:path>
                </a:pathLst>
              </a:custGeom>
              <a:grpFill/>
              <a:ln>
                <a:noFill/>
              </a:ln>
            </p:spPr>
            <p:txBody>
              <a:bodyPr/>
              <a:lstStyle/>
              <a:p>
                <a:pPr marL="0" marR="0" lvl="0" indent="0" algn="l" defTabSz="816610" rtl="0" eaLnBrk="1" fontAlgn="auto" latinLnBrk="0" hangingPunct="1">
                  <a:lnSpc>
                    <a:spcPct val="100000"/>
                  </a:lnSpc>
                  <a:spcBef>
                    <a:spcPts val="0"/>
                  </a:spcBef>
                  <a:spcAft>
                    <a:spcPts val="0"/>
                  </a:spcAft>
                  <a:buClrTx/>
                  <a:buSzTx/>
                  <a:buFontTx/>
                  <a:buNone/>
                  <a:defRPr/>
                </a:pPr>
                <a:endParaRPr kumimoji="0" lang="id-ID"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nvGrpSpPr>
          <p:cNvPr id="9" name="组合 8"/>
          <p:cNvGrpSpPr/>
          <p:nvPr/>
        </p:nvGrpSpPr>
        <p:grpSpPr>
          <a:xfrm>
            <a:off x="3059833" y="3698308"/>
            <a:ext cx="1890711" cy="591741"/>
            <a:chOff x="3487342" y="3704037"/>
            <a:chExt cx="1890711" cy="591741"/>
          </a:xfrm>
        </p:grpSpPr>
        <p:cxnSp>
          <p:nvCxnSpPr>
            <p:cNvPr id="10" name="Straight Connector 65"/>
            <p:cNvCxnSpPr/>
            <p:nvPr/>
          </p:nvCxnSpPr>
          <p:spPr>
            <a:xfrm>
              <a:off x="3487342" y="4013597"/>
              <a:ext cx="1350169" cy="0"/>
            </a:xfrm>
            <a:prstGeom prst="line">
              <a:avLst/>
            </a:prstGeom>
            <a:ln w="12700">
              <a:solidFill>
                <a:schemeClr val="tx1">
                  <a:lumMod val="65000"/>
                  <a:lumOff val="35000"/>
                </a:schemeClr>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 name="Oval 31"/>
            <p:cNvSpPr/>
            <p:nvPr/>
          </p:nvSpPr>
          <p:spPr bwMode="auto">
            <a:xfrm>
              <a:off x="4786312" y="3704037"/>
              <a:ext cx="591741" cy="591741"/>
            </a:xfrm>
            <a:prstGeom prst="ellipse">
              <a:avLst/>
            </a:prstGeom>
            <a:solidFill>
              <a:schemeClr val="accent4"/>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16610" rtl="0" eaLnBrk="1" fontAlgn="auto" latinLnBrk="0" hangingPunct="1">
                <a:lnSpc>
                  <a:spcPct val="100000"/>
                </a:lnSpc>
                <a:spcBef>
                  <a:spcPts val="0"/>
                </a:spcBef>
                <a:spcAft>
                  <a:spcPts val="0"/>
                </a:spcAft>
                <a:buClrTx/>
                <a:buSzTx/>
                <a:buFontTx/>
                <a:buNone/>
                <a:defRPr/>
              </a:pPr>
              <a:endParaRPr kumimoji="0" lang="id-ID"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2" name="Group 42"/>
            <p:cNvGrpSpPr/>
            <p:nvPr/>
          </p:nvGrpSpPr>
          <p:grpSpPr>
            <a:xfrm>
              <a:off x="4917922" y="3874428"/>
              <a:ext cx="324274" cy="247844"/>
              <a:chOff x="5516563" y="84138"/>
              <a:chExt cx="1414463" cy="1081087"/>
            </a:xfrm>
            <a:solidFill>
              <a:schemeClr val="bg1"/>
            </a:solidFill>
          </p:grpSpPr>
          <p:sp>
            <p:nvSpPr>
              <p:cNvPr id="13" name="Freeform 13"/>
              <p:cNvSpPr>
                <a:spLocks noEditPoints="1"/>
              </p:cNvSpPr>
              <p:nvPr/>
            </p:nvSpPr>
            <p:spPr bwMode="auto">
              <a:xfrm>
                <a:off x="5688013" y="249238"/>
                <a:ext cx="896938" cy="698500"/>
              </a:xfrm>
              <a:custGeom>
                <a:avLst/>
                <a:gdLst>
                  <a:gd name="T0" fmla="*/ 214 w 239"/>
                  <a:gd name="T1" fmla="*/ 9 h 186"/>
                  <a:gd name="T2" fmla="*/ 120 w 239"/>
                  <a:gd name="T3" fmla="*/ 0 h 186"/>
                  <a:gd name="T4" fmla="*/ 26 w 239"/>
                  <a:gd name="T5" fmla="*/ 9 h 186"/>
                  <a:gd name="T6" fmla="*/ 17 w 239"/>
                  <a:gd name="T7" fmla="*/ 17 h 186"/>
                  <a:gd name="T8" fmla="*/ 17 w 239"/>
                  <a:gd name="T9" fmla="*/ 169 h 186"/>
                  <a:gd name="T10" fmla="*/ 26 w 239"/>
                  <a:gd name="T11" fmla="*/ 177 h 186"/>
                  <a:gd name="T12" fmla="*/ 120 w 239"/>
                  <a:gd name="T13" fmla="*/ 186 h 186"/>
                  <a:gd name="T14" fmla="*/ 214 w 239"/>
                  <a:gd name="T15" fmla="*/ 177 h 186"/>
                  <a:gd name="T16" fmla="*/ 222 w 239"/>
                  <a:gd name="T17" fmla="*/ 169 h 186"/>
                  <a:gd name="T18" fmla="*/ 222 w 239"/>
                  <a:gd name="T19" fmla="*/ 17 h 186"/>
                  <a:gd name="T20" fmla="*/ 214 w 239"/>
                  <a:gd name="T21" fmla="*/ 9 h 186"/>
                  <a:gd name="T22" fmla="*/ 211 w 239"/>
                  <a:gd name="T23" fmla="*/ 165 h 186"/>
                  <a:gd name="T24" fmla="*/ 28 w 239"/>
                  <a:gd name="T25" fmla="*/ 165 h 186"/>
                  <a:gd name="T26" fmla="*/ 28 w 239"/>
                  <a:gd name="T27" fmla="*/ 21 h 186"/>
                  <a:gd name="T28" fmla="*/ 211 w 239"/>
                  <a:gd name="T29" fmla="*/ 21 h 186"/>
                  <a:gd name="T30" fmla="*/ 211 w 239"/>
                  <a:gd name="T31" fmla="*/ 165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9" h="186">
                    <a:moveTo>
                      <a:pt x="214" y="9"/>
                    </a:moveTo>
                    <a:cubicBezTo>
                      <a:pt x="182" y="3"/>
                      <a:pt x="151" y="0"/>
                      <a:pt x="120" y="0"/>
                    </a:cubicBezTo>
                    <a:cubicBezTo>
                      <a:pt x="88" y="0"/>
                      <a:pt x="57" y="3"/>
                      <a:pt x="26" y="9"/>
                    </a:cubicBezTo>
                    <a:cubicBezTo>
                      <a:pt x="22" y="10"/>
                      <a:pt x="18" y="13"/>
                      <a:pt x="17" y="17"/>
                    </a:cubicBezTo>
                    <a:cubicBezTo>
                      <a:pt x="0" y="67"/>
                      <a:pt x="0" y="118"/>
                      <a:pt x="17" y="169"/>
                    </a:cubicBezTo>
                    <a:cubicBezTo>
                      <a:pt x="18" y="173"/>
                      <a:pt x="22" y="176"/>
                      <a:pt x="26" y="177"/>
                    </a:cubicBezTo>
                    <a:cubicBezTo>
                      <a:pt x="57" y="183"/>
                      <a:pt x="88" y="186"/>
                      <a:pt x="120" y="186"/>
                    </a:cubicBezTo>
                    <a:cubicBezTo>
                      <a:pt x="151" y="186"/>
                      <a:pt x="182" y="183"/>
                      <a:pt x="214" y="177"/>
                    </a:cubicBezTo>
                    <a:cubicBezTo>
                      <a:pt x="218" y="176"/>
                      <a:pt x="221" y="173"/>
                      <a:pt x="222" y="169"/>
                    </a:cubicBezTo>
                    <a:cubicBezTo>
                      <a:pt x="239" y="118"/>
                      <a:pt x="239" y="67"/>
                      <a:pt x="222" y="17"/>
                    </a:cubicBezTo>
                    <a:cubicBezTo>
                      <a:pt x="221" y="13"/>
                      <a:pt x="218" y="10"/>
                      <a:pt x="214" y="9"/>
                    </a:cubicBezTo>
                    <a:close/>
                    <a:moveTo>
                      <a:pt x="211" y="165"/>
                    </a:moveTo>
                    <a:cubicBezTo>
                      <a:pt x="150" y="178"/>
                      <a:pt x="89" y="178"/>
                      <a:pt x="28" y="165"/>
                    </a:cubicBezTo>
                    <a:cubicBezTo>
                      <a:pt x="12" y="117"/>
                      <a:pt x="12" y="69"/>
                      <a:pt x="28" y="21"/>
                    </a:cubicBezTo>
                    <a:cubicBezTo>
                      <a:pt x="89" y="8"/>
                      <a:pt x="150" y="8"/>
                      <a:pt x="211" y="21"/>
                    </a:cubicBezTo>
                    <a:cubicBezTo>
                      <a:pt x="227" y="69"/>
                      <a:pt x="227" y="117"/>
                      <a:pt x="211" y="165"/>
                    </a:cubicBezTo>
                    <a:close/>
                  </a:path>
                </a:pathLst>
              </a:custGeom>
              <a:grpFill/>
              <a:ln>
                <a:noFill/>
              </a:ln>
            </p:spPr>
            <p:txBody>
              <a:bodyPr/>
              <a:lstStyle/>
              <a:p>
                <a:pPr marL="0" marR="0" lvl="0" indent="0" algn="l" defTabSz="816610" rtl="0" eaLnBrk="1" fontAlgn="auto" latinLnBrk="0" hangingPunct="1">
                  <a:lnSpc>
                    <a:spcPct val="100000"/>
                  </a:lnSpc>
                  <a:spcBef>
                    <a:spcPts val="0"/>
                  </a:spcBef>
                  <a:spcAft>
                    <a:spcPts val="0"/>
                  </a:spcAft>
                  <a:buClrTx/>
                  <a:buSzTx/>
                  <a:buFontTx/>
                  <a:buNone/>
                  <a:defRPr/>
                </a:pPr>
                <a:endParaRPr kumimoji="0" lang="id-ID"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Freeform 14"/>
              <p:cNvSpPr>
                <a:spLocks noEditPoints="1"/>
              </p:cNvSpPr>
              <p:nvPr/>
            </p:nvSpPr>
            <p:spPr bwMode="auto">
              <a:xfrm>
                <a:off x="5516563" y="84138"/>
                <a:ext cx="1414463" cy="1081087"/>
              </a:xfrm>
              <a:custGeom>
                <a:avLst/>
                <a:gdLst>
                  <a:gd name="T0" fmla="*/ 359 w 377"/>
                  <a:gd name="T1" fmla="*/ 27 h 288"/>
                  <a:gd name="T2" fmla="*/ 340 w 377"/>
                  <a:gd name="T3" fmla="*/ 9 h 288"/>
                  <a:gd name="T4" fmla="*/ 189 w 377"/>
                  <a:gd name="T5" fmla="*/ 0 h 288"/>
                  <a:gd name="T6" fmla="*/ 37 w 377"/>
                  <a:gd name="T7" fmla="*/ 9 h 288"/>
                  <a:gd name="T8" fmla="*/ 18 w 377"/>
                  <a:gd name="T9" fmla="*/ 27 h 288"/>
                  <a:gd name="T10" fmla="*/ 18 w 377"/>
                  <a:gd name="T11" fmla="*/ 250 h 288"/>
                  <a:gd name="T12" fmla="*/ 37 w 377"/>
                  <a:gd name="T13" fmla="*/ 267 h 288"/>
                  <a:gd name="T14" fmla="*/ 110 w 377"/>
                  <a:gd name="T15" fmla="*/ 274 h 288"/>
                  <a:gd name="T16" fmla="*/ 108 w 377"/>
                  <a:gd name="T17" fmla="*/ 276 h 288"/>
                  <a:gd name="T18" fmla="*/ 189 w 377"/>
                  <a:gd name="T19" fmla="*/ 288 h 288"/>
                  <a:gd name="T20" fmla="*/ 269 w 377"/>
                  <a:gd name="T21" fmla="*/ 276 h 288"/>
                  <a:gd name="T22" fmla="*/ 267 w 377"/>
                  <a:gd name="T23" fmla="*/ 274 h 288"/>
                  <a:gd name="T24" fmla="*/ 340 w 377"/>
                  <a:gd name="T25" fmla="*/ 267 h 288"/>
                  <a:gd name="T26" fmla="*/ 359 w 377"/>
                  <a:gd name="T27" fmla="*/ 250 h 288"/>
                  <a:gd name="T28" fmla="*/ 359 w 377"/>
                  <a:gd name="T29" fmla="*/ 27 h 288"/>
                  <a:gd name="T30" fmla="*/ 337 w 377"/>
                  <a:gd name="T31" fmla="*/ 244 h 288"/>
                  <a:gd name="T32" fmla="*/ 40 w 377"/>
                  <a:gd name="T33" fmla="*/ 244 h 288"/>
                  <a:gd name="T34" fmla="*/ 40 w 377"/>
                  <a:gd name="T35" fmla="*/ 32 h 288"/>
                  <a:gd name="T36" fmla="*/ 337 w 377"/>
                  <a:gd name="T37" fmla="*/ 32 h 288"/>
                  <a:gd name="T38" fmla="*/ 337 w 377"/>
                  <a:gd name="T39" fmla="*/ 244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77" h="288">
                    <a:moveTo>
                      <a:pt x="359" y="27"/>
                    </a:moveTo>
                    <a:cubicBezTo>
                      <a:pt x="357" y="17"/>
                      <a:pt x="349" y="10"/>
                      <a:pt x="340" y="9"/>
                    </a:cubicBezTo>
                    <a:cubicBezTo>
                      <a:pt x="290" y="3"/>
                      <a:pt x="239" y="0"/>
                      <a:pt x="189" y="0"/>
                    </a:cubicBezTo>
                    <a:cubicBezTo>
                      <a:pt x="138" y="0"/>
                      <a:pt x="87" y="3"/>
                      <a:pt x="37" y="9"/>
                    </a:cubicBezTo>
                    <a:cubicBezTo>
                      <a:pt x="28" y="10"/>
                      <a:pt x="20" y="17"/>
                      <a:pt x="18" y="27"/>
                    </a:cubicBezTo>
                    <a:cubicBezTo>
                      <a:pt x="0" y="101"/>
                      <a:pt x="0" y="176"/>
                      <a:pt x="18" y="250"/>
                    </a:cubicBezTo>
                    <a:cubicBezTo>
                      <a:pt x="20" y="259"/>
                      <a:pt x="28" y="266"/>
                      <a:pt x="37" y="267"/>
                    </a:cubicBezTo>
                    <a:cubicBezTo>
                      <a:pt x="61" y="270"/>
                      <a:pt x="86" y="272"/>
                      <a:pt x="110" y="274"/>
                    </a:cubicBezTo>
                    <a:cubicBezTo>
                      <a:pt x="109" y="275"/>
                      <a:pt x="108" y="275"/>
                      <a:pt x="108" y="276"/>
                    </a:cubicBezTo>
                    <a:cubicBezTo>
                      <a:pt x="108" y="283"/>
                      <a:pt x="144" y="288"/>
                      <a:pt x="189" y="288"/>
                    </a:cubicBezTo>
                    <a:cubicBezTo>
                      <a:pt x="233" y="288"/>
                      <a:pt x="269" y="283"/>
                      <a:pt x="269" y="276"/>
                    </a:cubicBezTo>
                    <a:cubicBezTo>
                      <a:pt x="269" y="275"/>
                      <a:pt x="268" y="275"/>
                      <a:pt x="267" y="274"/>
                    </a:cubicBezTo>
                    <a:cubicBezTo>
                      <a:pt x="291" y="272"/>
                      <a:pt x="316" y="270"/>
                      <a:pt x="340" y="267"/>
                    </a:cubicBezTo>
                    <a:cubicBezTo>
                      <a:pt x="349" y="266"/>
                      <a:pt x="357" y="259"/>
                      <a:pt x="359" y="250"/>
                    </a:cubicBezTo>
                    <a:cubicBezTo>
                      <a:pt x="377" y="176"/>
                      <a:pt x="377" y="101"/>
                      <a:pt x="359" y="27"/>
                    </a:cubicBezTo>
                    <a:close/>
                    <a:moveTo>
                      <a:pt x="337" y="244"/>
                    </a:moveTo>
                    <a:cubicBezTo>
                      <a:pt x="238" y="256"/>
                      <a:pt x="139" y="256"/>
                      <a:pt x="40" y="244"/>
                    </a:cubicBezTo>
                    <a:cubicBezTo>
                      <a:pt x="23" y="174"/>
                      <a:pt x="23" y="103"/>
                      <a:pt x="40" y="32"/>
                    </a:cubicBezTo>
                    <a:cubicBezTo>
                      <a:pt x="139" y="20"/>
                      <a:pt x="238" y="20"/>
                      <a:pt x="337" y="32"/>
                    </a:cubicBezTo>
                    <a:cubicBezTo>
                      <a:pt x="354" y="103"/>
                      <a:pt x="354" y="174"/>
                      <a:pt x="337" y="244"/>
                    </a:cubicBezTo>
                    <a:close/>
                  </a:path>
                </a:pathLst>
              </a:custGeom>
              <a:grpFill/>
              <a:ln>
                <a:noFill/>
              </a:ln>
            </p:spPr>
            <p:txBody>
              <a:bodyPr/>
              <a:lstStyle/>
              <a:p>
                <a:pPr marL="0" marR="0" lvl="0" indent="0" algn="l" defTabSz="816610" rtl="0" eaLnBrk="1" fontAlgn="auto" latinLnBrk="0" hangingPunct="1">
                  <a:lnSpc>
                    <a:spcPct val="100000"/>
                  </a:lnSpc>
                  <a:spcBef>
                    <a:spcPts val="0"/>
                  </a:spcBef>
                  <a:spcAft>
                    <a:spcPts val="0"/>
                  </a:spcAft>
                  <a:buClrTx/>
                  <a:buSzTx/>
                  <a:buFontTx/>
                  <a:buNone/>
                  <a:defRPr/>
                </a:pPr>
                <a:endParaRPr kumimoji="0" lang="id-ID"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15"/>
              <p:cNvSpPr>
                <a:spLocks noEditPoints="1"/>
              </p:cNvSpPr>
              <p:nvPr/>
            </p:nvSpPr>
            <p:spPr bwMode="auto">
              <a:xfrm>
                <a:off x="6611938" y="301625"/>
                <a:ext cx="131763" cy="128587"/>
              </a:xfrm>
              <a:custGeom>
                <a:avLst/>
                <a:gdLst>
                  <a:gd name="T0" fmla="*/ 17 w 35"/>
                  <a:gd name="T1" fmla="*/ 34 h 34"/>
                  <a:gd name="T2" fmla="*/ 35 w 35"/>
                  <a:gd name="T3" fmla="*/ 17 h 34"/>
                  <a:gd name="T4" fmla="*/ 17 w 35"/>
                  <a:gd name="T5" fmla="*/ 0 h 34"/>
                  <a:gd name="T6" fmla="*/ 0 w 35"/>
                  <a:gd name="T7" fmla="*/ 17 h 34"/>
                  <a:gd name="T8" fmla="*/ 17 w 35"/>
                  <a:gd name="T9" fmla="*/ 34 h 34"/>
                  <a:gd name="T10" fmla="*/ 17 w 35"/>
                  <a:gd name="T11" fmla="*/ 11 h 34"/>
                  <a:gd name="T12" fmla="*/ 23 w 35"/>
                  <a:gd name="T13" fmla="*/ 17 h 34"/>
                  <a:gd name="T14" fmla="*/ 17 w 35"/>
                  <a:gd name="T15" fmla="*/ 23 h 34"/>
                  <a:gd name="T16" fmla="*/ 12 w 35"/>
                  <a:gd name="T17" fmla="*/ 17 h 34"/>
                  <a:gd name="T18" fmla="*/ 17 w 35"/>
                  <a:gd name="T19" fmla="*/ 1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34">
                    <a:moveTo>
                      <a:pt x="17" y="34"/>
                    </a:moveTo>
                    <a:cubicBezTo>
                      <a:pt x="27" y="34"/>
                      <a:pt x="35" y="26"/>
                      <a:pt x="35" y="17"/>
                    </a:cubicBezTo>
                    <a:cubicBezTo>
                      <a:pt x="35" y="7"/>
                      <a:pt x="27" y="0"/>
                      <a:pt x="17" y="0"/>
                    </a:cubicBezTo>
                    <a:cubicBezTo>
                      <a:pt x="8" y="0"/>
                      <a:pt x="0" y="7"/>
                      <a:pt x="0" y="17"/>
                    </a:cubicBezTo>
                    <a:cubicBezTo>
                      <a:pt x="0" y="26"/>
                      <a:pt x="8" y="34"/>
                      <a:pt x="17" y="34"/>
                    </a:cubicBezTo>
                    <a:close/>
                    <a:moveTo>
                      <a:pt x="17" y="11"/>
                    </a:moveTo>
                    <a:cubicBezTo>
                      <a:pt x="21" y="11"/>
                      <a:pt x="23" y="14"/>
                      <a:pt x="23" y="17"/>
                    </a:cubicBezTo>
                    <a:cubicBezTo>
                      <a:pt x="23" y="20"/>
                      <a:pt x="21" y="23"/>
                      <a:pt x="17" y="23"/>
                    </a:cubicBezTo>
                    <a:cubicBezTo>
                      <a:pt x="14" y="23"/>
                      <a:pt x="12" y="20"/>
                      <a:pt x="12" y="17"/>
                    </a:cubicBezTo>
                    <a:cubicBezTo>
                      <a:pt x="12" y="14"/>
                      <a:pt x="14" y="11"/>
                      <a:pt x="17" y="11"/>
                    </a:cubicBezTo>
                    <a:close/>
                  </a:path>
                </a:pathLst>
              </a:custGeom>
              <a:grpFill/>
              <a:ln>
                <a:noFill/>
              </a:ln>
            </p:spPr>
            <p:txBody>
              <a:bodyPr/>
              <a:lstStyle/>
              <a:p>
                <a:pPr marL="0" marR="0" lvl="0" indent="0" algn="l" defTabSz="816610" rtl="0" eaLnBrk="1" fontAlgn="auto" latinLnBrk="0" hangingPunct="1">
                  <a:lnSpc>
                    <a:spcPct val="100000"/>
                  </a:lnSpc>
                  <a:spcBef>
                    <a:spcPts val="0"/>
                  </a:spcBef>
                  <a:spcAft>
                    <a:spcPts val="0"/>
                  </a:spcAft>
                  <a:buClrTx/>
                  <a:buSzTx/>
                  <a:buFontTx/>
                  <a:buNone/>
                  <a:defRPr/>
                </a:pPr>
                <a:endParaRPr kumimoji="0" lang="id-ID"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16"/>
              <p:cNvSpPr/>
              <p:nvPr/>
            </p:nvSpPr>
            <p:spPr bwMode="auto">
              <a:xfrm>
                <a:off x="6570663" y="860425"/>
                <a:ext cx="173038" cy="46037"/>
              </a:xfrm>
              <a:custGeom>
                <a:avLst/>
                <a:gdLst>
                  <a:gd name="T0" fmla="*/ 40 w 46"/>
                  <a:gd name="T1" fmla="*/ 0 h 12"/>
                  <a:gd name="T2" fmla="*/ 5 w 46"/>
                  <a:gd name="T3" fmla="*/ 0 h 12"/>
                  <a:gd name="T4" fmla="*/ 0 w 46"/>
                  <a:gd name="T5" fmla="*/ 6 h 12"/>
                  <a:gd name="T6" fmla="*/ 5 w 46"/>
                  <a:gd name="T7" fmla="*/ 12 h 12"/>
                  <a:gd name="T8" fmla="*/ 40 w 46"/>
                  <a:gd name="T9" fmla="*/ 12 h 12"/>
                  <a:gd name="T10" fmla="*/ 46 w 46"/>
                  <a:gd name="T11" fmla="*/ 6 h 12"/>
                  <a:gd name="T12" fmla="*/ 40 w 46"/>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46" h="12">
                    <a:moveTo>
                      <a:pt x="40" y="0"/>
                    </a:moveTo>
                    <a:cubicBezTo>
                      <a:pt x="5" y="0"/>
                      <a:pt x="5" y="0"/>
                      <a:pt x="5" y="0"/>
                    </a:cubicBezTo>
                    <a:cubicBezTo>
                      <a:pt x="2" y="0"/>
                      <a:pt x="0" y="3"/>
                      <a:pt x="0" y="6"/>
                    </a:cubicBezTo>
                    <a:cubicBezTo>
                      <a:pt x="0" y="9"/>
                      <a:pt x="2" y="12"/>
                      <a:pt x="5" y="12"/>
                    </a:cubicBezTo>
                    <a:cubicBezTo>
                      <a:pt x="40" y="12"/>
                      <a:pt x="40" y="12"/>
                      <a:pt x="40" y="12"/>
                    </a:cubicBezTo>
                    <a:cubicBezTo>
                      <a:pt x="43" y="12"/>
                      <a:pt x="46" y="9"/>
                      <a:pt x="46" y="6"/>
                    </a:cubicBezTo>
                    <a:cubicBezTo>
                      <a:pt x="46" y="3"/>
                      <a:pt x="43" y="0"/>
                      <a:pt x="40" y="0"/>
                    </a:cubicBezTo>
                    <a:close/>
                  </a:path>
                </a:pathLst>
              </a:custGeom>
              <a:grpFill/>
              <a:ln>
                <a:noFill/>
              </a:ln>
            </p:spPr>
            <p:txBody>
              <a:bodyPr/>
              <a:lstStyle/>
              <a:p>
                <a:pPr marL="0" marR="0" lvl="0" indent="0" algn="l" defTabSz="816610" rtl="0" eaLnBrk="1" fontAlgn="auto" latinLnBrk="0" hangingPunct="1">
                  <a:lnSpc>
                    <a:spcPct val="100000"/>
                  </a:lnSpc>
                  <a:spcBef>
                    <a:spcPts val="0"/>
                  </a:spcBef>
                  <a:spcAft>
                    <a:spcPts val="0"/>
                  </a:spcAft>
                  <a:buClrTx/>
                  <a:buSzTx/>
                  <a:buFontTx/>
                  <a:buNone/>
                  <a:defRPr/>
                </a:pPr>
                <a:endParaRPr kumimoji="0" lang="id-ID"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17"/>
              <p:cNvSpPr/>
              <p:nvPr/>
            </p:nvSpPr>
            <p:spPr bwMode="auto">
              <a:xfrm>
                <a:off x="6611938" y="733425"/>
                <a:ext cx="173038" cy="41275"/>
              </a:xfrm>
              <a:custGeom>
                <a:avLst/>
                <a:gdLst>
                  <a:gd name="T0" fmla="*/ 40 w 46"/>
                  <a:gd name="T1" fmla="*/ 0 h 11"/>
                  <a:gd name="T2" fmla="*/ 6 w 46"/>
                  <a:gd name="T3" fmla="*/ 0 h 11"/>
                  <a:gd name="T4" fmla="*/ 0 w 46"/>
                  <a:gd name="T5" fmla="*/ 5 h 11"/>
                  <a:gd name="T6" fmla="*/ 6 w 46"/>
                  <a:gd name="T7" fmla="*/ 11 h 11"/>
                  <a:gd name="T8" fmla="*/ 40 w 46"/>
                  <a:gd name="T9" fmla="*/ 11 h 11"/>
                  <a:gd name="T10" fmla="*/ 46 w 46"/>
                  <a:gd name="T11" fmla="*/ 5 h 11"/>
                  <a:gd name="T12" fmla="*/ 40 w 46"/>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46" h="11">
                    <a:moveTo>
                      <a:pt x="40" y="0"/>
                    </a:moveTo>
                    <a:cubicBezTo>
                      <a:pt x="6" y="0"/>
                      <a:pt x="6" y="0"/>
                      <a:pt x="6" y="0"/>
                    </a:cubicBezTo>
                    <a:cubicBezTo>
                      <a:pt x="3" y="0"/>
                      <a:pt x="0" y="2"/>
                      <a:pt x="0" y="5"/>
                    </a:cubicBezTo>
                    <a:cubicBezTo>
                      <a:pt x="0" y="9"/>
                      <a:pt x="3" y="11"/>
                      <a:pt x="6" y="11"/>
                    </a:cubicBezTo>
                    <a:cubicBezTo>
                      <a:pt x="40" y="11"/>
                      <a:pt x="40" y="11"/>
                      <a:pt x="40" y="11"/>
                    </a:cubicBezTo>
                    <a:cubicBezTo>
                      <a:pt x="44" y="11"/>
                      <a:pt x="46" y="9"/>
                      <a:pt x="46" y="5"/>
                    </a:cubicBezTo>
                    <a:cubicBezTo>
                      <a:pt x="46" y="2"/>
                      <a:pt x="44" y="0"/>
                      <a:pt x="40" y="0"/>
                    </a:cubicBezTo>
                    <a:close/>
                  </a:path>
                </a:pathLst>
              </a:custGeom>
              <a:grpFill/>
              <a:ln>
                <a:noFill/>
              </a:ln>
            </p:spPr>
            <p:txBody>
              <a:bodyPr/>
              <a:lstStyle/>
              <a:p>
                <a:pPr marL="0" marR="0" lvl="0" indent="0" algn="l" defTabSz="816610" rtl="0" eaLnBrk="1" fontAlgn="auto" latinLnBrk="0" hangingPunct="1">
                  <a:lnSpc>
                    <a:spcPct val="100000"/>
                  </a:lnSpc>
                  <a:spcBef>
                    <a:spcPts val="0"/>
                  </a:spcBef>
                  <a:spcAft>
                    <a:spcPts val="0"/>
                  </a:spcAft>
                  <a:buClrTx/>
                  <a:buSzTx/>
                  <a:buFontTx/>
                  <a:buNone/>
                  <a:defRPr/>
                </a:pPr>
                <a:endParaRPr kumimoji="0" lang="id-ID"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Freeform 18"/>
              <p:cNvSpPr/>
              <p:nvPr/>
            </p:nvSpPr>
            <p:spPr bwMode="auto">
              <a:xfrm>
                <a:off x="6611938" y="601663"/>
                <a:ext cx="173038" cy="46037"/>
              </a:xfrm>
              <a:custGeom>
                <a:avLst/>
                <a:gdLst>
                  <a:gd name="T0" fmla="*/ 40 w 46"/>
                  <a:gd name="T1" fmla="*/ 0 h 12"/>
                  <a:gd name="T2" fmla="*/ 6 w 46"/>
                  <a:gd name="T3" fmla="*/ 0 h 12"/>
                  <a:gd name="T4" fmla="*/ 0 w 46"/>
                  <a:gd name="T5" fmla="*/ 6 h 12"/>
                  <a:gd name="T6" fmla="*/ 6 w 46"/>
                  <a:gd name="T7" fmla="*/ 12 h 12"/>
                  <a:gd name="T8" fmla="*/ 40 w 46"/>
                  <a:gd name="T9" fmla="*/ 12 h 12"/>
                  <a:gd name="T10" fmla="*/ 46 w 46"/>
                  <a:gd name="T11" fmla="*/ 6 h 12"/>
                  <a:gd name="T12" fmla="*/ 40 w 46"/>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46" h="12">
                    <a:moveTo>
                      <a:pt x="40" y="0"/>
                    </a:moveTo>
                    <a:cubicBezTo>
                      <a:pt x="6" y="0"/>
                      <a:pt x="6" y="0"/>
                      <a:pt x="6" y="0"/>
                    </a:cubicBezTo>
                    <a:cubicBezTo>
                      <a:pt x="3" y="0"/>
                      <a:pt x="0" y="3"/>
                      <a:pt x="0" y="6"/>
                    </a:cubicBezTo>
                    <a:cubicBezTo>
                      <a:pt x="0" y="9"/>
                      <a:pt x="3" y="12"/>
                      <a:pt x="6" y="12"/>
                    </a:cubicBezTo>
                    <a:cubicBezTo>
                      <a:pt x="40" y="12"/>
                      <a:pt x="40" y="12"/>
                      <a:pt x="40" y="12"/>
                    </a:cubicBezTo>
                    <a:cubicBezTo>
                      <a:pt x="44" y="12"/>
                      <a:pt x="46" y="9"/>
                      <a:pt x="46" y="6"/>
                    </a:cubicBezTo>
                    <a:cubicBezTo>
                      <a:pt x="46" y="3"/>
                      <a:pt x="44" y="0"/>
                      <a:pt x="40" y="0"/>
                    </a:cubicBezTo>
                    <a:close/>
                  </a:path>
                </a:pathLst>
              </a:custGeom>
              <a:grpFill/>
              <a:ln>
                <a:noFill/>
              </a:ln>
            </p:spPr>
            <p:txBody>
              <a:bodyPr/>
              <a:lstStyle/>
              <a:p>
                <a:pPr marL="0" marR="0" lvl="0" indent="0" algn="l" defTabSz="816610" rtl="0" eaLnBrk="1" fontAlgn="auto" latinLnBrk="0" hangingPunct="1">
                  <a:lnSpc>
                    <a:spcPct val="100000"/>
                  </a:lnSpc>
                  <a:spcBef>
                    <a:spcPts val="0"/>
                  </a:spcBef>
                  <a:spcAft>
                    <a:spcPts val="0"/>
                  </a:spcAft>
                  <a:buClrTx/>
                  <a:buSzTx/>
                  <a:buFontTx/>
                  <a:buNone/>
                  <a:defRPr/>
                </a:pPr>
                <a:endParaRPr kumimoji="0" lang="id-ID"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19"/>
              <p:cNvSpPr/>
              <p:nvPr/>
            </p:nvSpPr>
            <p:spPr bwMode="auto">
              <a:xfrm>
                <a:off x="5880100" y="422275"/>
                <a:ext cx="258763" cy="179387"/>
              </a:xfrm>
              <a:custGeom>
                <a:avLst/>
                <a:gdLst>
                  <a:gd name="T0" fmla="*/ 63 w 69"/>
                  <a:gd name="T1" fmla="*/ 0 h 48"/>
                  <a:gd name="T2" fmla="*/ 10 w 69"/>
                  <a:gd name="T3" fmla="*/ 4 h 48"/>
                  <a:gd name="T4" fmla="*/ 3 w 69"/>
                  <a:gd name="T5" fmla="*/ 10 h 48"/>
                  <a:gd name="T6" fmla="*/ 0 w 69"/>
                  <a:gd name="T7" fmla="*/ 42 h 48"/>
                  <a:gd name="T8" fmla="*/ 5 w 69"/>
                  <a:gd name="T9" fmla="*/ 48 h 48"/>
                  <a:gd name="T10" fmla="*/ 11 w 69"/>
                  <a:gd name="T11" fmla="*/ 42 h 48"/>
                  <a:gd name="T12" fmla="*/ 13 w 69"/>
                  <a:gd name="T13" fmla="*/ 21 h 48"/>
                  <a:gd name="T14" fmla="*/ 20 w 69"/>
                  <a:gd name="T15" fmla="*/ 14 h 48"/>
                  <a:gd name="T16" fmla="*/ 63 w 69"/>
                  <a:gd name="T17" fmla="*/ 11 h 48"/>
                  <a:gd name="T18" fmla="*/ 69 w 69"/>
                  <a:gd name="T19" fmla="*/ 5 h 48"/>
                  <a:gd name="T20" fmla="*/ 63 w 69"/>
                  <a:gd name="T2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 h="48">
                    <a:moveTo>
                      <a:pt x="63" y="0"/>
                    </a:moveTo>
                    <a:cubicBezTo>
                      <a:pt x="10" y="4"/>
                      <a:pt x="10" y="4"/>
                      <a:pt x="10" y="4"/>
                    </a:cubicBezTo>
                    <a:cubicBezTo>
                      <a:pt x="7" y="4"/>
                      <a:pt x="4" y="7"/>
                      <a:pt x="3" y="10"/>
                    </a:cubicBezTo>
                    <a:cubicBezTo>
                      <a:pt x="0" y="42"/>
                      <a:pt x="0" y="42"/>
                      <a:pt x="0" y="42"/>
                    </a:cubicBezTo>
                    <a:cubicBezTo>
                      <a:pt x="0" y="46"/>
                      <a:pt x="2" y="48"/>
                      <a:pt x="5" y="48"/>
                    </a:cubicBezTo>
                    <a:cubicBezTo>
                      <a:pt x="8" y="48"/>
                      <a:pt x="11" y="46"/>
                      <a:pt x="11" y="42"/>
                    </a:cubicBezTo>
                    <a:cubicBezTo>
                      <a:pt x="13" y="21"/>
                      <a:pt x="13" y="21"/>
                      <a:pt x="13" y="21"/>
                    </a:cubicBezTo>
                    <a:cubicBezTo>
                      <a:pt x="14" y="17"/>
                      <a:pt x="16" y="15"/>
                      <a:pt x="20" y="14"/>
                    </a:cubicBezTo>
                    <a:cubicBezTo>
                      <a:pt x="63" y="11"/>
                      <a:pt x="63" y="11"/>
                      <a:pt x="63" y="11"/>
                    </a:cubicBezTo>
                    <a:cubicBezTo>
                      <a:pt x="66" y="11"/>
                      <a:pt x="69" y="9"/>
                      <a:pt x="69" y="5"/>
                    </a:cubicBezTo>
                    <a:cubicBezTo>
                      <a:pt x="69" y="2"/>
                      <a:pt x="66" y="0"/>
                      <a:pt x="63" y="0"/>
                    </a:cubicBezTo>
                    <a:close/>
                  </a:path>
                </a:pathLst>
              </a:custGeom>
              <a:grpFill/>
              <a:ln>
                <a:noFill/>
              </a:ln>
            </p:spPr>
            <p:txBody>
              <a:bodyPr/>
              <a:lstStyle/>
              <a:p>
                <a:pPr marL="0" marR="0" lvl="0" indent="0" algn="l" defTabSz="816610" rtl="0" eaLnBrk="1" fontAlgn="auto" latinLnBrk="0" hangingPunct="1">
                  <a:lnSpc>
                    <a:spcPct val="100000"/>
                  </a:lnSpc>
                  <a:spcBef>
                    <a:spcPts val="0"/>
                  </a:spcBef>
                  <a:spcAft>
                    <a:spcPts val="0"/>
                  </a:spcAft>
                  <a:buClrTx/>
                  <a:buSzTx/>
                  <a:buFontTx/>
                  <a:buNone/>
                  <a:defRPr/>
                </a:pPr>
                <a:endParaRPr kumimoji="0" lang="id-ID"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nvGrpSpPr>
          <p:cNvPr id="20" name="组合 19"/>
          <p:cNvGrpSpPr/>
          <p:nvPr/>
        </p:nvGrpSpPr>
        <p:grpSpPr>
          <a:xfrm>
            <a:off x="3383955" y="2874395"/>
            <a:ext cx="2093122" cy="591741"/>
            <a:chOff x="3960019" y="2880124"/>
            <a:chExt cx="2093122" cy="591741"/>
          </a:xfrm>
        </p:grpSpPr>
        <p:cxnSp>
          <p:nvCxnSpPr>
            <p:cNvPr id="21" name="Straight Connector 64"/>
            <p:cNvCxnSpPr/>
            <p:nvPr/>
          </p:nvCxnSpPr>
          <p:spPr>
            <a:xfrm>
              <a:off x="3960019" y="3177778"/>
              <a:ext cx="1619250" cy="0"/>
            </a:xfrm>
            <a:prstGeom prst="line">
              <a:avLst/>
            </a:prstGeom>
            <a:ln w="12700">
              <a:solidFill>
                <a:schemeClr val="tx1">
                  <a:lumMod val="65000"/>
                  <a:lumOff val="35000"/>
                </a:schemeClr>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2" name="Oval 34"/>
            <p:cNvSpPr/>
            <p:nvPr/>
          </p:nvSpPr>
          <p:spPr bwMode="auto">
            <a:xfrm>
              <a:off x="5461401" y="2880124"/>
              <a:ext cx="591740" cy="591741"/>
            </a:xfrm>
            <a:prstGeom prst="ellipse">
              <a:avLst/>
            </a:prstGeom>
            <a:solidFill>
              <a:schemeClr val="accent3"/>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16610" rtl="0" eaLnBrk="1" fontAlgn="auto" latinLnBrk="0" hangingPunct="1">
                <a:lnSpc>
                  <a:spcPct val="100000"/>
                </a:lnSpc>
                <a:spcBef>
                  <a:spcPts val="0"/>
                </a:spcBef>
                <a:spcAft>
                  <a:spcPts val="0"/>
                </a:spcAft>
                <a:buClrTx/>
                <a:buSzTx/>
                <a:buFontTx/>
                <a:buNone/>
                <a:defRPr/>
              </a:pPr>
              <a:endParaRPr kumimoji="0" lang="id-ID"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3" name="Group 50"/>
            <p:cNvGrpSpPr/>
            <p:nvPr/>
          </p:nvGrpSpPr>
          <p:grpSpPr>
            <a:xfrm>
              <a:off x="5582489" y="3029057"/>
              <a:ext cx="335556" cy="288970"/>
              <a:chOff x="2727325" y="-39687"/>
              <a:chExt cx="1463675" cy="1260475"/>
            </a:xfrm>
            <a:solidFill>
              <a:schemeClr val="bg1"/>
            </a:solidFill>
          </p:grpSpPr>
          <p:sp>
            <p:nvSpPr>
              <p:cNvPr id="24" name="Freeform 20"/>
              <p:cNvSpPr>
                <a:spLocks noEditPoints="1"/>
              </p:cNvSpPr>
              <p:nvPr/>
            </p:nvSpPr>
            <p:spPr bwMode="auto">
              <a:xfrm>
                <a:off x="2727325" y="-39687"/>
                <a:ext cx="1463675" cy="1260475"/>
              </a:xfrm>
              <a:custGeom>
                <a:avLst/>
                <a:gdLst>
                  <a:gd name="T0" fmla="*/ 347 w 390"/>
                  <a:gd name="T1" fmla="*/ 42 h 336"/>
                  <a:gd name="T2" fmla="*/ 195 w 390"/>
                  <a:gd name="T3" fmla="*/ 38 h 336"/>
                  <a:gd name="T4" fmla="*/ 43 w 390"/>
                  <a:gd name="T5" fmla="*/ 42 h 336"/>
                  <a:gd name="T6" fmla="*/ 43 w 390"/>
                  <a:gd name="T7" fmla="*/ 196 h 336"/>
                  <a:gd name="T8" fmla="*/ 170 w 390"/>
                  <a:gd name="T9" fmla="*/ 322 h 336"/>
                  <a:gd name="T10" fmla="*/ 220 w 390"/>
                  <a:gd name="T11" fmla="*/ 322 h 336"/>
                  <a:gd name="T12" fmla="*/ 347 w 390"/>
                  <a:gd name="T13" fmla="*/ 196 h 336"/>
                  <a:gd name="T14" fmla="*/ 347 w 390"/>
                  <a:gd name="T15" fmla="*/ 42 h 336"/>
                  <a:gd name="T16" fmla="*/ 330 w 390"/>
                  <a:gd name="T17" fmla="*/ 180 h 336"/>
                  <a:gd name="T18" fmla="*/ 203 w 390"/>
                  <a:gd name="T19" fmla="*/ 306 h 336"/>
                  <a:gd name="T20" fmla="*/ 187 w 390"/>
                  <a:gd name="T21" fmla="*/ 306 h 336"/>
                  <a:gd name="T22" fmla="*/ 59 w 390"/>
                  <a:gd name="T23" fmla="*/ 180 h 336"/>
                  <a:gd name="T24" fmla="*/ 59 w 390"/>
                  <a:gd name="T25" fmla="*/ 58 h 336"/>
                  <a:gd name="T26" fmla="*/ 179 w 390"/>
                  <a:gd name="T27" fmla="*/ 55 h 336"/>
                  <a:gd name="T28" fmla="*/ 195 w 390"/>
                  <a:gd name="T29" fmla="*/ 70 h 336"/>
                  <a:gd name="T30" fmla="*/ 210 w 390"/>
                  <a:gd name="T31" fmla="*/ 55 h 336"/>
                  <a:gd name="T32" fmla="*/ 330 w 390"/>
                  <a:gd name="T33" fmla="*/ 58 h 336"/>
                  <a:gd name="T34" fmla="*/ 330 w 390"/>
                  <a:gd name="T35" fmla="*/ 18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0" h="336">
                    <a:moveTo>
                      <a:pt x="347" y="42"/>
                    </a:moveTo>
                    <a:cubicBezTo>
                      <a:pt x="305" y="0"/>
                      <a:pt x="238" y="0"/>
                      <a:pt x="195" y="38"/>
                    </a:cubicBezTo>
                    <a:cubicBezTo>
                      <a:pt x="152" y="0"/>
                      <a:pt x="85" y="0"/>
                      <a:pt x="43" y="42"/>
                    </a:cubicBezTo>
                    <a:cubicBezTo>
                      <a:pt x="0" y="84"/>
                      <a:pt x="0" y="154"/>
                      <a:pt x="43" y="196"/>
                    </a:cubicBezTo>
                    <a:cubicBezTo>
                      <a:pt x="55" y="208"/>
                      <a:pt x="170" y="322"/>
                      <a:pt x="170" y="322"/>
                    </a:cubicBezTo>
                    <a:cubicBezTo>
                      <a:pt x="184" y="336"/>
                      <a:pt x="206" y="336"/>
                      <a:pt x="220" y="322"/>
                    </a:cubicBezTo>
                    <a:cubicBezTo>
                      <a:pt x="220" y="322"/>
                      <a:pt x="345" y="198"/>
                      <a:pt x="347" y="196"/>
                    </a:cubicBezTo>
                    <a:cubicBezTo>
                      <a:pt x="390" y="154"/>
                      <a:pt x="390" y="84"/>
                      <a:pt x="347" y="42"/>
                    </a:cubicBezTo>
                    <a:close/>
                    <a:moveTo>
                      <a:pt x="330" y="180"/>
                    </a:moveTo>
                    <a:cubicBezTo>
                      <a:pt x="203" y="306"/>
                      <a:pt x="203" y="306"/>
                      <a:pt x="203" y="306"/>
                    </a:cubicBezTo>
                    <a:cubicBezTo>
                      <a:pt x="199" y="310"/>
                      <a:pt x="191" y="310"/>
                      <a:pt x="187" y="306"/>
                    </a:cubicBezTo>
                    <a:cubicBezTo>
                      <a:pt x="59" y="180"/>
                      <a:pt x="59" y="180"/>
                      <a:pt x="59" y="180"/>
                    </a:cubicBezTo>
                    <a:cubicBezTo>
                      <a:pt x="25" y="146"/>
                      <a:pt x="25" y="92"/>
                      <a:pt x="59" y="58"/>
                    </a:cubicBezTo>
                    <a:cubicBezTo>
                      <a:pt x="92" y="26"/>
                      <a:pt x="145" y="25"/>
                      <a:pt x="179" y="55"/>
                    </a:cubicBezTo>
                    <a:cubicBezTo>
                      <a:pt x="195" y="70"/>
                      <a:pt x="195" y="70"/>
                      <a:pt x="195" y="70"/>
                    </a:cubicBezTo>
                    <a:cubicBezTo>
                      <a:pt x="210" y="55"/>
                      <a:pt x="210" y="55"/>
                      <a:pt x="210" y="55"/>
                    </a:cubicBezTo>
                    <a:cubicBezTo>
                      <a:pt x="245" y="25"/>
                      <a:pt x="298" y="26"/>
                      <a:pt x="330" y="58"/>
                    </a:cubicBezTo>
                    <a:cubicBezTo>
                      <a:pt x="364" y="92"/>
                      <a:pt x="364" y="146"/>
                      <a:pt x="330" y="180"/>
                    </a:cubicBezTo>
                    <a:close/>
                  </a:path>
                </a:pathLst>
              </a:custGeom>
              <a:grpFill/>
              <a:ln>
                <a:noFill/>
              </a:ln>
            </p:spPr>
            <p:txBody>
              <a:bodyPr/>
              <a:lstStyle/>
              <a:p>
                <a:pPr marL="0" marR="0" lvl="0" indent="0" algn="l" defTabSz="816610" rtl="0" eaLnBrk="1" fontAlgn="auto" latinLnBrk="0" hangingPunct="1">
                  <a:lnSpc>
                    <a:spcPct val="100000"/>
                  </a:lnSpc>
                  <a:spcBef>
                    <a:spcPts val="0"/>
                  </a:spcBef>
                  <a:spcAft>
                    <a:spcPts val="0"/>
                  </a:spcAft>
                  <a:buClrTx/>
                  <a:buSzTx/>
                  <a:buFontTx/>
                  <a:buNone/>
                  <a:defRPr/>
                </a:pPr>
                <a:endParaRPr kumimoji="0" lang="id-ID"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Freeform 21"/>
              <p:cNvSpPr/>
              <p:nvPr/>
            </p:nvSpPr>
            <p:spPr bwMode="auto">
              <a:xfrm>
                <a:off x="2982913" y="215900"/>
                <a:ext cx="206375" cy="201612"/>
              </a:xfrm>
              <a:custGeom>
                <a:avLst/>
                <a:gdLst>
                  <a:gd name="T0" fmla="*/ 49 w 55"/>
                  <a:gd name="T1" fmla="*/ 0 h 54"/>
                  <a:gd name="T2" fmla="*/ 49 w 55"/>
                  <a:gd name="T3" fmla="*/ 0 h 54"/>
                  <a:gd name="T4" fmla="*/ 0 w 55"/>
                  <a:gd name="T5" fmla="*/ 48 h 54"/>
                  <a:gd name="T6" fmla="*/ 0 w 55"/>
                  <a:gd name="T7" fmla="*/ 48 h 54"/>
                  <a:gd name="T8" fmla="*/ 6 w 55"/>
                  <a:gd name="T9" fmla="*/ 54 h 54"/>
                  <a:gd name="T10" fmla="*/ 12 w 55"/>
                  <a:gd name="T11" fmla="*/ 48 h 54"/>
                  <a:gd name="T12" fmla="*/ 12 w 55"/>
                  <a:gd name="T13" fmla="*/ 48 h 54"/>
                  <a:gd name="T14" fmla="*/ 49 w 55"/>
                  <a:gd name="T15" fmla="*/ 11 h 54"/>
                  <a:gd name="T16" fmla="*/ 49 w 55"/>
                  <a:gd name="T17" fmla="*/ 11 h 54"/>
                  <a:gd name="T18" fmla="*/ 55 w 55"/>
                  <a:gd name="T19" fmla="*/ 5 h 54"/>
                  <a:gd name="T20" fmla="*/ 49 w 55"/>
                  <a:gd name="T21"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5" h="54">
                    <a:moveTo>
                      <a:pt x="49" y="0"/>
                    </a:moveTo>
                    <a:cubicBezTo>
                      <a:pt x="49" y="0"/>
                      <a:pt x="49" y="0"/>
                      <a:pt x="49" y="0"/>
                    </a:cubicBezTo>
                    <a:cubicBezTo>
                      <a:pt x="22" y="0"/>
                      <a:pt x="0" y="21"/>
                      <a:pt x="0" y="48"/>
                    </a:cubicBezTo>
                    <a:cubicBezTo>
                      <a:pt x="0" y="48"/>
                      <a:pt x="0" y="48"/>
                      <a:pt x="0" y="48"/>
                    </a:cubicBezTo>
                    <a:cubicBezTo>
                      <a:pt x="0" y="52"/>
                      <a:pt x="3" y="54"/>
                      <a:pt x="6" y="54"/>
                    </a:cubicBezTo>
                    <a:cubicBezTo>
                      <a:pt x="9" y="54"/>
                      <a:pt x="12" y="52"/>
                      <a:pt x="12" y="48"/>
                    </a:cubicBezTo>
                    <a:cubicBezTo>
                      <a:pt x="12" y="48"/>
                      <a:pt x="12" y="48"/>
                      <a:pt x="12" y="48"/>
                    </a:cubicBezTo>
                    <a:cubicBezTo>
                      <a:pt x="12" y="28"/>
                      <a:pt x="29" y="11"/>
                      <a:pt x="49" y="11"/>
                    </a:cubicBezTo>
                    <a:cubicBezTo>
                      <a:pt x="49" y="11"/>
                      <a:pt x="49" y="11"/>
                      <a:pt x="49" y="11"/>
                    </a:cubicBezTo>
                    <a:cubicBezTo>
                      <a:pt x="52" y="11"/>
                      <a:pt x="55" y="8"/>
                      <a:pt x="55" y="5"/>
                    </a:cubicBezTo>
                    <a:cubicBezTo>
                      <a:pt x="55" y="2"/>
                      <a:pt x="52" y="0"/>
                      <a:pt x="49" y="0"/>
                    </a:cubicBezTo>
                    <a:close/>
                  </a:path>
                </a:pathLst>
              </a:custGeom>
              <a:grpFill/>
              <a:ln>
                <a:noFill/>
              </a:ln>
            </p:spPr>
            <p:txBody>
              <a:bodyPr/>
              <a:lstStyle/>
              <a:p>
                <a:pPr marL="0" marR="0" lvl="0" indent="0" algn="l" defTabSz="816610" rtl="0" eaLnBrk="1" fontAlgn="auto" latinLnBrk="0" hangingPunct="1">
                  <a:lnSpc>
                    <a:spcPct val="100000"/>
                  </a:lnSpc>
                  <a:spcBef>
                    <a:spcPts val="0"/>
                  </a:spcBef>
                  <a:spcAft>
                    <a:spcPts val="0"/>
                  </a:spcAft>
                  <a:buClrTx/>
                  <a:buSzTx/>
                  <a:buFontTx/>
                  <a:buNone/>
                  <a:defRPr/>
                </a:pPr>
                <a:endParaRPr kumimoji="0" lang="id-ID"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nvGrpSpPr>
          <p:cNvPr id="26" name="组合 25"/>
          <p:cNvGrpSpPr/>
          <p:nvPr/>
        </p:nvGrpSpPr>
        <p:grpSpPr>
          <a:xfrm>
            <a:off x="3173219" y="2001664"/>
            <a:ext cx="1678780" cy="591741"/>
            <a:chOff x="2858371" y="2007393"/>
            <a:chExt cx="1678780" cy="591741"/>
          </a:xfrm>
        </p:grpSpPr>
        <p:cxnSp>
          <p:nvCxnSpPr>
            <p:cNvPr id="27" name="Straight Connector 63"/>
            <p:cNvCxnSpPr/>
            <p:nvPr/>
          </p:nvCxnSpPr>
          <p:spPr>
            <a:xfrm>
              <a:off x="2858371" y="2355056"/>
              <a:ext cx="1350169" cy="0"/>
            </a:xfrm>
            <a:prstGeom prst="line">
              <a:avLst/>
            </a:prstGeom>
            <a:ln w="12700">
              <a:solidFill>
                <a:schemeClr val="tx1">
                  <a:lumMod val="65000"/>
                  <a:lumOff val="35000"/>
                </a:schemeClr>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28" name="组合 27"/>
            <p:cNvGrpSpPr/>
            <p:nvPr/>
          </p:nvGrpSpPr>
          <p:grpSpPr>
            <a:xfrm>
              <a:off x="3945410" y="2007393"/>
              <a:ext cx="591741" cy="591741"/>
              <a:chOff x="4648200" y="2007393"/>
              <a:chExt cx="591741" cy="591741"/>
            </a:xfrm>
          </p:grpSpPr>
          <p:sp>
            <p:nvSpPr>
              <p:cNvPr id="29" name="Oval 37"/>
              <p:cNvSpPr/>
              <p:nvPr/>
            </p:nvSpPr>
            <p:spPr bwMode="auto">
              <a:xfrm>
                <a:off x="4648200" y="2007393"/>
                <a:ext cx="591741" cy="591741"/>
              </a:xfrm>
              <a:prstGeom prst="ellipse">
                <a:avLst/>
              </a:prstGeom>
              <a:solidFill>
                <a:schemeClr val="accent2"/>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16610" rtl="0" eaLnBrk="1" fontAlgn="auto" latinLnBrk="0" hangingPunct="1">
                  <a:lnSpc>
                    <a:spcPct val="100000"/>
                  </a:lnSpc>
                  <a:spcBef>
                    <a:spcPts val="0"/>
                  </a:spcBef>
                  <a:spcAft>
                    <a:spcPts val="0"/>
                  </a:spcAft>
                  <a:buClrTx/>
                  <a:buSzTx/>
                  <a:buFontTx/>
                  <a:buNone/>
                  <a:defRPr/>
                </a:pPr>
                <a:endParaRPr kumimoji="0" lang="id-ID"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Freeform 13"/>
              <p:cNvSpPr>
                <a:spLocks noChangeAspect="1" noEditPoints="1"/>
              </p:cNvSpPr>
              <p:nvPr/>
            </p:nvSpPr>
            <p:spPr bwMode="auto">
              <a:xfrm>
                <a:off x="4797030" y="2134792"/>
                <a:ext cx="316706" cy="309563"/>
              </a:xfrm>
              <a:custGeom>
                <a:avLst/>
                <a:gdLst>
                  <a:gd name="T0" fmla="*/ 301610 w 226"/>
                  <a:gd name="T1" fmla="*/ 0 h 220"/>
                  <a:gd name="T2" fmla="*/ 179842 w 226"/>
                  <a:gd name="T3" fmla="*/ 88082 h 220"/>
                  <a:gd name="T4" fmla="*/ 177969 w 226"/>
                  <a:gd name="T5" fmla="*/ 88082 h 220"/>
                  <a:gd name="T6" fmla="*/ 44960 w 226"/>
                  <a:gd name="T7" fmla="*/ 223016 h 220"/>
                  <a:gd name="T8" fmla="*/ 1873 w 226"/>
                  <a:gd name="T9" fmla="*/ 354202 h 220"/>
                  <a:gd name="T10" fmla="*/ 44960 w 226"/>
                  <a:gd name="T11" fmla="*/ 412299 h 220"/>
                  <a:gd name="T12" fmla="*/ 168602 w 226"/>
                  <a:gd name="T13" fmla="*/ 380440 h 220"/>
                  <a:gd name="T14" fmla="*/ 387784 w 226"/>
                  <a:gd name="T15" fmla="*/ 170542 h 220"/>
                  <a:gd name="T16" fmla="*/ 206069 w 226"/>
                  <a:gd name="T17" fmla="*/ 307350 h 220"/>
                  <a:gd name="T18" fmla="*/ 318470 w 226"/>
                  <a:gd name="T19" fmla="*/ 151801 h 220"/>
                  <a:gd name="T20" fmla="*/ 305357 w 226"/>
                  <a:gd name="T21" fmla="*/ 215520 h 220"/>
                  <a:gd name="T22" fmla="*/ 206069 w 226"/>
                  <a:gd name="T23" fmla="*/ 316721 h 220"/>
                  <a:gd name="T24" fmla="*/ 191082 w 226"/>
                  <a:gd name="T25" fmla="*/ 260498 h 220"/>
                  <a:gd name="T26" fmla="*/ 147995 w 226"/>
                  <a:gd name="T27" fmla="*/ 219268 h 220"/>
                  <a:gd name="T28" fmla="*/ 297863 w 226"/>
                  <a:gd name="T29" fmla="*/ 114319 h 220"/>
                  <a:gd name="T30" fmla="*/ 191082 w 226"/>
                  <a:gd name="T31" fmla="*/ 260498 h 220"/>
                  <a:gd name="T32" fmla="*/ 97414 w 226"/>
                  <a:gd name="T33" fmla="*/ 206150 h 220"/>
                  <a:gd name="T34" fmla="*/ 256650 w 226"/>
                  <a:gd name="T35" fmla="*/ 91830 h 220"/>
                  <a:gd name="T36" fmla="*/ 54327 w 226"/>
                  <a:gd name="T37" fmla="*/ 384188 h 220"/>
                  <a:gd name="T38" fmla="*/ 26227 w 226"/>
                  <a:gd name="T39" fmla="*/ 367321 h 220"/>
                  <a:gd name="T40" fmla="*/ 41214 w 226"/>
                  <a:gd name="T41" fmla="*/ 311098 h 220"/>
                  <a:gd name="T42" fmla="*/ 101161 w 226"/>
                  <a:gd name="T43" fmla="*/ 372943 h 220"/>
                  <a:gd name="T44" fmla="*/ 114275 w 226"/>
                  <a:gd name="T45" fmla="*/ 369195 h 220"/>
                  <a:gd name="T46" fmla="*/ 44960 w 226"/>
                  <a:gd name="T47" fmla="*/ 297980 h 220"/>
                  <a:gd name="T48" fmla="*/ 61821 w 226"/>
                  <a:gd name="T49" fmla="*/ 241757 h 220"/>
                  <a:gd name="T50" fmla="*/ 166729 w 226"/>
                  <a:gd name="T51" fmla="*/ 354202 h 220"/>
                  <a:gd name="T52" fmla="*/ 114275 w 226"/>
                  <a:gd name="T53" fmla="*/ 369195 h 220"/>
                  <a:gd name="T54" fmla="*/ 348444 w 226"/>
                  <a:gd name="T55" fmla="*/ 174290 h 220"/>
                  <a:gd name="T56" fmla="*/ 314723 w 226"/>
                  <a:gd name="T57" fmla="*/ 97452 h 220"/>
                  <a:gd name="T58" fmla="*/ 260396 w 226"/>
                  <a:gd name="T59" fmla="*/ 43104 h 220"/>
                  <a:gd name="T60" fmla="*/ 359684 w 226"/>
                  <a:gd name="T61" fmla="*/ 50600 h 220"/>
                  <a:gd name="T62" fmla="*/ 369051 w 226"/>
                  <a:gd name="T63" fmla="*/ 151801 h 22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26"/>
                  <a:gd name="T97" fmla="*/ 0 h 220"/>
                  <a:gd name="T98" fmla="*/ 226 w 226"/>
                  <a:gd name="T99" fmla="*/ 220 h 22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26" h="220">
                    <a:moveTo>
                      <a:pt x="202" y="18"/>
                    </a:moveTo>
                    <a:cubicBezTo>
                      <a:pt x="191" y="6"/>
                      <a:pt x="176" y="0"/>
                      <a:pt x="161" y="0"/>
                    </a:cubicBezTo>
                    <a:cubicBezTo>
                      <a:pt x="149" y="0"/>
                      <a:pt x="137" y="5"/>
                      <a:pt x="129" y="13"/>
                    </a:cubicBezTo>
                    <a:cubicBezTo>
                      <a:pt x="96" y="47"/>
                      <a:pt x="96" y="47"/>
                      <a:pt x="96" y="47"/>
                    </a:cubicBezTo>
                    <a:cubicBezTo>
                      <a:pt x="96" y="47"/>
                      <a:pt x="95" y="47"/>
                      <a:pt x="95" y="47"/>
                    </a:cubicBezTo>
                    <a:cubicBezTo>
                      <a:pt x="95" y="47"/>
                      <a:pt x="95" y="47"/>
                      <a:pt x="95" y="47"/>
                    </a:cubicBezTo>
                    <a:cubicBezTo>
                      <a:pt x="95" y="47"/>
                      <a:pt x="95" y="47"/>
                      <a:pt x="95" y="47"/>
                    </a:cubicBezTo>
                    <a:cubicBezTo>
                      <a:pt x="24" y="119"/>
                      <a:pt x="24" y="119"/>
                      <a:pt x="24" y="119"/>
                    </a:cubicBezTo>
                    <a:cubicBezTo>
                      <a:pt x="21" y="122"/>
                      <a:pt x="19" y="126"/>
                      <a:pt x="17" y="130"/>
                    </a:cubicBezTo>
                    <a:cubicBezTo>
                      <a:pt x="1" y="189"/>
                      <a:pt x="1" y="189"/>
                      <a:pt x="1" y="189"/>
                    </a:cubicBezTo>
                    <a:cubicBezTo>
                      <a:pt x="1" y="189"/>
                      <a:pt x="0" y="194"/>
                      <a:pt x="0" y="196"/>
                    </a:cubicBezTo>
                    <a:cubicBezTo>
                      <a:pt x="0" y="209"/>
                      <a:pt x="11" y="220"/>
                      <a:pt x="24" y="220"/>
                    </a:cubicBezTo>
                    <a:cubicBezTo>
                      <a:pt x="27" y="220"/>
                      <a:pt x="32" y="219"/>
                      <a:pt x="32" y="219"/>
                    </a:cubicBezTo>
                    <a:cubicBezTo>
                      <a:pt x="90" y="203"/>
                      <a:pt x="90" y="203"/>
                      <a:pt x="90" y="203"/>
                    </a:cubicBezTo>
                    <a:cubicBezTo>
                      <a:pt x="95" y="202"/>
                      <a:pt x="99" y="200"/>
                      <a:pt x="102" y="196"/>
                    </a:cubicBezTo>
                    <a:cubicBezTo>
                      <a:pt x="207" y="91"/>
                      <a:pt x="207" y="91"/>
                      <a:pt x="207" y="91"/>
                    </a:cubicBezTo>
                    <a:cubicBezTo>
                      <a:pt x="226" y="72"/>
                      <a:pt x="224" y="40"/>
                      <a:pt x="202" y="18"/>
                    </a:cubicBezTo>
                    <a:close/>
                    <a:moveTo>
                      <a:pt x="110" y="164"/>
                    </a:moveTo>
                    <a:cubicBezTo>
                      <a:pt x="110" y="157"/>
                      <a:pt x="108" y="151"/>
                      <a:pt x="105" y="146"/>
                    </a:cubicBezTo>
                    <a:cubicBezTo>
                      <a:pt x="170" y="81"/>
                      <a:pt x="170" y="81"/>
                      <a:pt x="170" y="81"/>
                    </a:cubicBezTo>
                    <a:cubicBezTo>
                      <a:pt x="174" y="93"/>
                      <a:pt x="172" y="106"/>
                      <a:pt x="163" y="115"/>
                    </a:cubicBezTo>
                    <a:cubicBezTo>
                      <a:pt x="163" y="115"/>
                      <a:pt x="163" y="115"/>
                      <a:pt x="163" y="115"/>
                    </a:cubicBezTo>
                    <a:cubicBezTo>
                      <a:pt x="163" y="115"/>
                      <a:pt x="163" y="115"/>
                      <a:pt x="163" y="115"/>
                    </a:cubicBezTo>
                    <a:cubicBezTo>
                      <a:pt x="110" y="169"/>
                      <a:pt x="110" y="169"/>
                      <a:pt x="110" y="169"/>
                    </a:cubicBezTo>
                    <a:cubicBezTo>
                      <a:pt x="110" y="167"/>
                      <a:pt x="110" y="165"/>
                      <a:pt x="110" y="164"/>
                    </a:cubicBezTo>
                    <a:close/>
                    <a:moveTo>
                      <a:pt x="102" y="139"/>
                    </a:moveTo>
                    <a:cubicBezTo>
                      <a:pt x="99" y="135"/>
                      <a:pt x="96" y="131"/>
                      <a:pt x="93" y="127"/>
                    </a:cubicBezTo>
                    <a:cubicBezTo>
                      <a:pt x="88" y="123"/>
                      <a:pt x="84" y="120"/>
                      <a:pt x="79" y="117"/>
                    </a:cubicBezTo>
                    <a:cubicBezTo>
                      <a:pt x="144" y="52"/>
                      <a:pt x="144" y="52"/>
                      <a:pt x="144" y="52"/>
                    </a:cubicBezTo>
                    <a:cubicBezTo>
                      <a:pt x="149" y="54"/>
                      <a:pt x="154" y="57"/>
                      <a:pt x="159" y="61"/>
                    </a:cubicBezTo>
                    <a:cubicBezTo>
                      <a:pt x="162" y="65"/>
                      <a:pt x="165" y="69"/>
                      <a:pt x="167" y="74"/>
                    </a:cubicBezTo>
                    <a:lnTo>
                      <a:pt x="102" y="139"/>
                    </a:lnTo>
                    <a:close/>
                    <a:moveTo>
                      <a:pt x="72" y="114"/>
                    </a:moveTo>
                    <a:cubicBezTo>
                      <a:pt x="66" y="111"/>
                      <a:pt x="59" y="110"/>
                      <a:pt x="52" y="110"/>
                    </a:cubicBezTo>
                    <a:cubicBezTo>
                      <a:pt x="105" y="56"/>
                      <a:pt x="105" y="56"/>
                      <a:pt x="105" y="56"/>
                    </a:cubicBezTo>
                    <a:cubicBezTo>
                      <a:pt x="113" y="48"/>
                      <a:pt x="125" y="46"/>
                      <a:pt x="137" y="49"/>
                    </a:cubicBezTo>
                    <a:lnTo>
                      <a:pt x="72" y="114"/>
                    </a:lnTo>
                    <a:close/>
                    <a:moveTo>
                      <a:pt x="29" y="205"/>
                    </a:moveTo>
                    <a:cubicBezTo>
                      <a:pt x="28" y="206"/>
                      <a:pt x="26" y="206"/>
                      <a:pt x="24" y="206"/>
                    </a:cubicBezTo>
                    <a:cubicBezTo>
                      <a:pt x="18" y="206"/>
                      <a:pt x="14" y="202"/>
                      <a:pt x="14" y="196"/>
                    </a:cubicBezTo>
                    <a:cubicBezTo>
                      <a:pt x="14" y="195"/>
                      <a:pt x="14" y="193"/>
                      <a:pt x="14" y="192"/>
                    </a:cubicBezTo>
                    <a:cubicBezTo>
                      <a:pt x="22" y="166"/>
                      <a:pt x="22" y="166"/>
                      <a:pt x="22" y="166"/>
                    </a:cubicBezTo>
                    <a:cubicBezTo>
                      <a:pt x="30" y="166"/>
                      <a:pt x="38" y="169"/>
                      <a:pt x="45" y="175"/>
                    </a:cubicBezTo>
                    <a:cubicBezTo>
                      <a:pt x="51" y="182"/>
                      <a:pt x="55" y="191"/>
                      <a:pt x="54" y="199"/>
                    </a:cubicBezTo>
                    <a:lnTo>
                      <a:pt x="29" y="205"/>
                    </a:lnTo>
                    <a:close/>
                    <a:moveTo>
                      <a:pt x="61" y="197"/>
                    </a:moveTo>
                    <a:cubicBezTo>
                      <a:pt x="61" y="188"/>
                      <a:pt x="57" y="178"/>
                      <a:pt x="50" y="170"/>
                    </a:cubicBezTo>
                    <a:cubicBezTo>
                      <a:pt x="42" y="163"/>
                      <a:pt x="33" y="159"/>
                      <a:pt x="24" y="159"/>
                    </a:cubicBezTo>
                    <a:cubicBezTo>
                      <a:pt x="30" y="134"/>
                      <a:pt x="30" y="134"/>
                      <a:pt x="30" y="134"/>
                    </a:cubicBezTo>
                    <a:cubicBezTo>
                      <a:pt x="31" y="132"/>
                      <a:pt x="32" y="131"/>
                      <a:pt x="33" y="129"/>
                    </a:cubicBezTo>
                    <a:cubicBezTo>
                      <a:pt x="47" y="119"/>
                      <a:pt x="68" y="122"/>
                      <a:pt x="83" y="137"/>
                    </a:cubicBezTo>
                    <a:cubicBezTo>
                      <a:pt x="98" y="153"/>
                      <a:pt x="101" y="175"/>
                      <a:pt x="89" y="189"/>
                    </a:cubicBezTo>
                    <a:cubicBezTo>
                      <a:pt x="88" y="190"/>
                      <a:pt x="87" y="190"/>
                      <a:pt x="86" y="190"/>
                    </a:cubicBezTo>
                    <a:lnTo>
                      <a:pt x="61" y="197"/>
                    </a:lnTo>
                    <a:close/>
                    <a:moveTo>
                      <a:pt x="197" y="81"/>
                    </a:moveTo>
                    <a:cubicBezTo>
                      <a:pt x="186" y="93"/>
                      <a:pt x="186" y="93"/>
                      <a:pt x="186" y="93"/>
                    </a:cubicBezTo>
                    <a:cubicBezTo>
                      <a:pt x="186" y="91"/>
                      <a:pt x="186" y="90"/>
                      <a:pt x="186" y="88"/>
                    </a:cubicBezTo>
                    <a:cubicBezTo>
                      <a:pt x="185" y="75"/>
                      <a:pt x="178" y="62"/>
                      <a:pt x="168" y="52"/>
                    </a:cubicBezTo>
                    <a:cubicBezTo>
                      <a:pt x="157" y="41"/>
                      <a:pt x="142" y="34"/>
                      <a:pt x="127" y="34"/>
                    </a:cubicBezTo>
                    <a:cubicBezTo>
                      <a:pt x="139" y="23"/>
                      <a:pt x="139" y="23"/>
                      <a:pt x="139" y="23"/>
                    </a:cubicBezTo>
                    <a:cubicBezTo>
                      <a:pt x="145" y="17"/>
                      <a:pt x="153" y="14"/>
                      <a:pt x="161" y="14"/>
                    </a:cubicBezTo>
                    <a:cubicBezTo>
                      <a:pt x="172" y="14"/>
                      <a:pt x="184" y="19"/>
                      <a:pt x="192" y="27"/>
                    </a:cubicBezTo>
                    <a:cubicBezTo>
                      <a:pt x="201" y="36"/>
                      <a:pt x="205" y="46"/>
                      <a:pt x="206" y="56"/>
                    </a:cubicBezTo>
                    <a:cubicBezTo>
                      <a:pt x="207" y="66"/>
                      <a:pt x="204" y="75"/>
                      <a:pt x="197" y="8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marL="0" marR="0" lvl="0" indent="0" algn="l" defTabSz="81661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grpSp>
      <p:grpSp>
        <p:nvGrpSpPr>
          <p:cNvPr id="31" name="Group 4"/>
          <p:cNvGrpSpPr/>
          <p:nvPr/>
        </p:nvGrpSpPr>
        <p:grpSpPr bwMode="auto">
          <a:xfrm>
            <a:off x="2833170" y="3656633"/>
            <a:ext cx="895349" cy="861774"/>
            <a:chOff x="6139503" y="4859013"/>
            <a:chExt cx="1192668" cy="1147878"/>
          </a:xfrm>
        </p:grpSpPr>
        <p:sp>
          <p:nvSpPr>
            <p:cNvPr id="32" name="Rounded Rectangle 5"/>
            <p:cNvSpPr>
              <a:spLocks noChangeArrowheads="1"/>
            </p:cNvSpPr>
            <p:nvPr/>
          </p:nvSpPr>
          <p:spPr bwMode="auto">
            <a:xfrm>
              <a:off x="6139503" y="4871700"/>
              <a:ext cx="1192668" cy="1122822"/>
            </a:xfrm>
            <a:prstGeom prst="roundRect">
              <a:avLst>
                <a:gd name="adj" fmla="val 9375"/>
              </a:avLst>
            </a:prstGeom>
            <a:solidFill>
              <a:schemeClr val="accent4"/>
            </a:solidFill>
            <a:ln w="9525">
              <a:noFill/>
              <a:round/>
            </a:ln>
            <a:effectLst>
              <a:outerShdw blurRad="40000" dist="23000" dir="5400000" rotWithShape="0">
                <a:srgbClr val="808080">
                  <a:alpha val="34999"/>
                </a:srgbClr>
              </a:outerShdw>
            </a:effectLst>
          </p:spPr>
          <p:txBody>
            <a:bodyPr anchor="ctr"/>
            <a:lstStyle/>
            <a:p>
              <a:pPr marL="0" marR="0" lvl="0" indent="0" algn="ctr" defTabSz="816610" rtl="0" eaLnBrk="1" fontAlgn="auto" latinLnBrk="0" hangingPunct="1">
                <a:lnSpc>
                  <a:spcPct val="100000"/>
                </a:lnSpc>
                <a:spcBef>
                  <a:spcPts val="0"/>
                </a:spcBef>
                <a:spcAft>
                  <a:spcPts val="0"/>
                </a:spcAft>
                <a:buClrTx/>
                <a:buSzTx/>
                <a:buFontTx/>
                <a:buNone/>
                <a:defRPr/>
              </a:pPr>
              <a:endParaRPr kumimoji="0" lang="id-ID" altLang="id-ID" sz="1600" b="0" i="0" u="none" strike="noStrike" kern="1200" cap="none" spc="0" normalizeH="0" baseline="0" noProof="0">
                <a:ln>
                  <a:noFill/>
                </a:ln>
                <a:solidFill>
                  <a:prstClr val="white"/>
                </a:solidFill>
                <a:effectLst/>
                <a:uLnTx/>
                <a:uFillTx/>
                <a:latin typeface="Calibri" panose="020F0502020204030204" pitchFamily="34" charset="0"/>
                <a:ea typeface="MS PGothic" panose="020B0600070205080204" pitchFamily="34" charset="-128"/>
                <a:cs typeface="+mn-cs"/>
              </a:endParaRPr>
            </a:p>
          </p:txBody>
        </p:sp>
        <p:sp>
          <p:nvSpPr>
            <p:cNvPr id="33" name="TextBox 21"/>
            <p:cNvSpPr txBox="1">
              <a:spLocks noChangeArrowheads="1"/>
            </p:cNvSpPr>
            <p:nvPr/>
          </p:nvSpPr>
          <p:spPr bwMode="auto">
            <a:xfrm>
              <a:off x="6420130" y="4859013"/>
              <a:ext cx="771728" cy="1147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816610" rtl="0" eaLnBrk="1" fontAlgn="auto" latinLnBrk="0" hangingPunct="1">
                <a:lnSpc>
                  <a:spcPct val="100000"/>
                </a:lnSpc>
                <a:spcBef>
                  <a:spcPts val="0"/>
                </a:spcBef>
                <a:spcAft>
                  <a:spcPts val="0"/>
                </a:spcAft>
                <a:buClrTx/>
                <a:buSzTx/>
                <a:buFontTx/>
                <a:buNone/>
                <a:defRPr/>
              </a:pPr>
              <a:r>
                <a:rPr kumimoji="0" lang="nb-NO" altLang="id-ID" sz="5000" b="0" i="0" u="none" strike="noStrike" kern="1200" cap="none" spc="0" normalizeH="0" baseline="0" noProof="0">
                  <a:ln>
                    <a:noFill/>
                  </a:ln>
                  <a:solidFill>
                    <a:prstClr val="white"/>
                  </a:solidFill>
                  <a:effectLst/>
                  <a:uLnTx/>
                  <a:uFillTx/>
                  <a:latin typeface="Calibri" panose="020F0502020204030204" pitchFamily="34" charset="0"/>
                  <a:ea typeface="MS PGothic" panose="020B0600070205080204" pitchFamily="34" charset="-128"/>
                  <a:cs typeface="+mn-cs"/>
                </a:rPr>
                <a:t>1</a:t>
              </a:r>
            </a:p>
          </p:txBody>
        </p:sp>
      </p:grpSp>
      <p:grpSp>
        <p:nvGrpSpPr>
          <p:cNvPr id="34" name="Group 7"/>
          <p:cNvGrpSpPr/>
          <p:nvPr/>
        </p:nvGrpSpPr>
        <p:grpSpPr bwMode="auto">
          <a:xfrm>
            <a:off x="3043912" y="2799383"/>
            <a:ext cx="894158" cy="867966"/>
            <a:chOff x="6420131" y="3715897"/>
            <a:chExt cx="1192668" cy="1156073"/>
          </a:xfrm>
        </p:grpSpPr>
        <p:sp>
          <p:nvSpPr>
            <p:cNvPr id="35" name="Rounded Rectangle 8"/>
            <p:cNvSpPr>
              <a:spLocks noChangeArrowheads="1"/>
            </p:cNvSpPr>
            <p:nvPr/>
          </p:nvSpPr>
          <p:spPr bwMode="auto">
            <a:xfrm>
              <a:off x="6420131" y="3749200"/>
              <a:ext cx="1192668" cy="1122770"/>
            </a:xfrm>
            <a:prstGeom prst="roundRect">
              <a:avLst>
                <a:gd name="adj" fmla="val 9375"/>
              </a:avLst>
            </a:prstGeom>
            <a:solidFill>
              <a:schemeClr val="accent3"/>
            </a:solidFill>
            <a:ln w="9525">
              <a:noFill/>
              <a:round/>
            </a:ln>
            <a:effectLst>
              <a:outerShdw blurRad="40000" dist="23000" dir="5400000" rotWithShape="0">
                <a:srgbClr val="808080">
                  <a:alpha val="34999"/>
                </a:srgbClr>
              </a:outerShdw>
            </a:effectLst>
          </p:spPr>
          <p:txBody>
            <a:bodyPr anchor="ctr"/>
            <a:lstStyle/>
            <a:p>
              <a:pPr marL="0" marR="0" lvl="0" indent="0" algn="ctr" defTabSz="816610" rtl="0" eaLnBrk="1" fontAlgn="auto" latinLnBrk="0" hangingPunct="1">
                <a:lnSpc>
                  <a:spcPct val="100000"/>
                </a:lnSpc>
                <a:spcBef>
                  <a:spcPts val="0"/>
                </a:spcBef>
                <a:spcAft>
                  <a:spcPts val="0"/>
                </a:spcAft>
                <a:buClrTx/>
                <a:buSzTx/>
                <a:buFontTx/>
                <a:buNone/>
                <a:defRPr/>
              </a:pPr>
              <a:endParaRPr kumimoji="0" lang="id-ID" altLang="id-ID" sz="1600" b="0" i="0" u="none" strike="noStrike" kern="1200" cap="none" spc="0" normalizeH="0" baseline="0" noProof="0">
                <a:ln>
                  <a:noFill/>
                </a:ln>
                <a:solidFill>
                  <a:prstClr val="white"/>
                </a:solidFill>
                <a:effectLst/>
                <a:uLnTx/>
                <a:uFillTx/>
                <a:latin typeface="Calibri" panose="020F0502020204030204" pitchFamily="34" charset="0"/>
                <a:ea typeface="MS PGothic" panose="020B0600070205080204" pitchFamily="34" charset="-128"/>
                <a:cs typeface="+mn-cs"/>
              </a:endParaRPr>
            </a:p>
          </p:txBody>
        </p:sp>
        <p:sp>
          <p:nvSpPr>
            <p:cNvPr id="36" name="TextBox 22"/>
            <p:cNvSpPr txBox="1">
              <a:spLocks noChangeArrowheads="1"/>
            </p:cNvSpPr>
            <p:nvPr/>
          </p:nvSpPr>
          <p:spPr bwMode="auto">
            <a:xfrm>
              <a:off x="6700153" y="3715897"/>
              <a:ext cx="771728" cy="1147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816610" rtl="0" eaLnBrk="1" fontAlgn="auto" latinLnBrk="0" hangingPunct="1">
                <a:lnSpc>
                  <a:spcPct val="100000"/>
                </a:lnSpc>
                <a:spcBef>
                  <a:spcPts val="0"/>
                </a:spcBef>
                <a:spcAft>
                  <a:spcPts val="0"/>
                </a:spcAft>
                <a:buClrTx/>
                <a:buSzTx/>
                <a:buFontTx/>
                <a:buNone/>
                <a:defRPr/>
              </a:pPr>
              <a:r>
                <a:rPr kumimoji="0" lang="nb-NO" altLang="id-ID" sz="5000" b="0" i="0" u="none" strike="noStrike" kern="1200" cap="none" spc="0" normalizeH="0" baseline="0" noProof="0">
                  <a:ln>
                    <a:noFill/>
                  </a:ln>
                  <a:solidFill>
                    <a:prstClr val="white"/>
                  </a:solidFill>
                  <a:effectLst/>
                  <a:uLnTx/>
                  <a:uFillTx/>
                  <a:latin typeface="Calibri" panose="020F0502020204030204" pitchFamily="34" charset="0"/>
                  <a:ea typeface="MS PGothic" panose="020B0600070205080204" pitchFamily="34" charset="-128"/>
                  <a:cs typeface="+mn-cs"/>
                </a:rPr>
                <a:t>2</a:t>
              </a:r>
            </a:p>
          </p:txBody>
        </p:sp>
      </p:grpSp>
      <p:grpSp>
        <p:nvGrpSpPr>
          <p:cNvPr id="37" name="Group 10"/>
          <p:cNvGrpSpPr/>
          <p:nvPr/>
        </p:nvGrpSpPr>
        <p:grpSpPr bwMode="auto">
          <a:xfrm>
            <a:off x="2728394" y="1982611"/>
            <a:ext cx="894160" cy="872605"/>
            <a:chOff x="5999190" y="2626865"/>
            <a:chExt cx="1192668" cy="1163671"/>
          </a:xfrm>
        </p:grpSpPr>
        <p:sp>
          <p:nvSpPr>
            <p:cNvPr id="38" name="Rounded Rectangle 11"/>
            <p:cNvSpPr>
              <a:spLocks noChangeArrowheads="1"/>
            </p:cNvSpPr>
            <p:nvPr/>
          </p:nvSpPr>
          <p:spPr bwMode="auto">
            <a:xfrm>
              <a:off x="5999190" y="2626865"/>
              <a:ext cx="1192668" cy="1122553"/>
            </a:xfrm>
            <a:prstGeom prst="roundRect">
              <a:avLst>
                <a:gd name="adj" fmla="val 9375"/>
              </a:avLst>
            </a:prstGeom>
            <a:solidFill>
              <a:schemeClr val="accent2"/>
            </a:solidFill>
            <a:ln w="9525">
              <a:noFill/>
              <a:round/>
            </a:ln>
            <a:effectLst>
              <a:outerShdw blurRad="40000" dist="23000" dir="5400000" rotWithShape="0">
                <a:srgbClr val="808080">
                  <a:alpha val="34999"/>
                </a:srgbClr>
              </a:outerShdw>
            </a:effectLst>
          </p:spPr>
          <p:txBody>
            <a:bodyPr anchor="ctr"/>
            <a:lstStyle/>
            <a:p>
              <a:pPr marL="0" marR="0" lvl="0" indent="0" algn="ctr" defTabSz="816610" rtl="0" eaLnBrk="1" fontAlgn="auto" latinLnBrk="0" hangingPunct="1">
                <a:lnSpc>
                  <a:spcPct val="100000"/>
                </a:lnSpc>
                <a:spcBef>
                  <a:spcPts val="0"/>
                </a:spcBef>
                <a:spcAft>
                  <a:spcPts val="0"/>
                </a:spcAft>
                <a:buClrTx/>
                <a:buSzTx/>
                <a:buFontTx/>
                <a:buNone/>
                <a:defRPr/>
              </a:pPr>
              <a:endParaRPr kumimoji="0" lang="id-ID" altLang="id-ID" sz="1600" b="0" i="0" u="none" strike="noStrike" kern="1200" cap="none" spc="0" normalizeH="0" baseline="0" noProof="0">
                <a:ln>
                  <a:noFill/>
                </a:ln>
                <a:solidFill>
                  <a:prstClr val="white"/>
                </a:solidFill>
                <a:effectLst/>
                <a:uLnTx/>
                <a:uFillTx/>
                <a:latin typeface="Calibri" panose="020F0502020204030204" pitchFamily="34" charset="0"/>
                <a:ea typeface="MS PGothic" panose="020B0600070205080204" pitchFamily="34" charset="-128"/>
                <a:cs typeface="+mn-cs"/>
              </a:endParaRPr>
            </a:p>
          </p:txBody>
        </p:sp>
        <p:sp>
          <p:nvSpPr>
            <p:cNvPr id="39" name="TextBox 23"/>
            <p:cNvSpPr txBox="1">
              <a:spLocks noChangeArrowheads="1"/>
            </p:cNvSpPr>
            <p:nvPr/>
          </p:nvSpPr>
          <p:spPr bwMode="auto">
            <a:xfrm>
              <a:off x="6319132" y="2641309"/>
              <a:ext cx="771729" cy="1149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816610" rtl="0" eaLnBrk="1" fontAlgn="auto" latinLnBrk="0" hangingPunct="1">
                <a:lnSpc>
                  <a:spcPct val="100000"/>
                </a:lnSpc>
                <a:spcBef>
                  <a:spcPts val="0"/>
                </a:spcBef>
                <a:spcAft>
                  <a:spcPts val="0"/>
                </a:spcAft>
                <a:buClrTx/>
                <a:buSzTx/>
                <a:buFontTx/>
                <a:buNone/>
                <a:defRPr/>
              </a:pPr>
              <a:r>
                <a:rPr kumimoji="0" lang="nb-NO" altLang="id-ID" sz="5000" b="0" i="0" u="none" strike="noStrike" kern="1200" cap="none" spc="0" normalizeH="0" baseline="0" noProof="0" dirty="0">
                  <a:ln>
                    <a:noFill/>
                  </a:ln>
                  <a:solidFill>
                    <a:prstClr val="white"/>
                  </a:solidFill>
                  <a:effectLst/>
                  <a:uLnTx/>
                  <a:uFillTx/>
                  <a:latin typeface="Calibri" panose="020F0502020204030204" pitchFamily="34" charset="0"/>
                  <a:ea typeface="MS PGothic" panose="020B0600070205080204" pitchFamily="34" charset="-128"/>
                  <a:cs typeface="+mn-cs"/>
                </a:rPr>
                <a:t>3</a:t>
              </a:r>
            </a:p>
          </p:txBody>
        </p:sp>
      </p:grpSp>
      <p:grpSp>
        <p:nvGrpSpPr>
          <p:cNvPr id="40" name="Group 13"/>
          <p:cNvGrpSpPr/>
          <p:nvPr/>
        </p:nvGrpSpPr>
        <p:grpSpPr bwMode="auto">
          <a:xfrm>
            <a:off x="2280719" y="1131589"/>
            <a:ext cx="895349" cy="898648"/>
            <a:chOff x="5402860" y="1491637"/>
            <a:chExt cx="1192668" cy="1197785"/>
          </a:xfrm>
        </p:grpSpPr>
        <p:sp>
          <p:nvSpPr>
            <p:cNvPr id="41" name="Rounded Rectangle 14"/>
            <p:cNvSpPr>
              <a:spLocks noChangeArrowheads="1"/>
            </p:cNvSpPr>
            <p:nvPr/>
          </p:nvSpPr>
          <p:spPr bwMode="auto">
            <a:xfrm rot="20684149">
              <a:off x="5402860" y="1567446"/>
              <a:ext cx="1192668" cy="1121976"/>
            </a:xfrm>
            <a:prstGeom prst="roundRect">
              <a:avLst>
                <a:gd name="adj" fmla="val 9375"/>
              </a:avLst>
            </a:prstGeom>
            <a:solidFill>
              <a:schemeClr val="accent1"/>
            </a:solidFill>
            <a:ln w="9525">
              <a:noFill/>
              <a:round/>
            </a:ln>
            <a:effectLst>
              <a:outerShdw blurRad="40000" dist="23000" dir="5400000" rotWithShape="0">
                <a:srgbClr val="808080">
                  <a:alpha val="34999"/>
                </a:srgbClr>
              </a:outerShdw>
            </a:effectLst>
          </p:spPr>
          <p:txBody>
            <a:bodyPr anchor="ctr"/>
            <a:lstStyle/>
            <a:p>
              <a:pPr marL="0" marR="0" lvl="0" indent="0" algn="ctr" defTabSz="816610" rtl="0" eaLnBrk="1" fontAlgn="auto" latinLnBrk="0" hangingPunct="1">
                <a:lnSpc>
                  <a:spcPct val="100000"/>
                </a:lnSpc>
                <a:spcBef>
                  <a:spcPts val="0"/>
                </a:spcBef>
                <a:spcAft>
                  <a:spcPts val="0"/>
                </a:spcAft>
                <a:buClrTx/>
                <a:buSzTx/>
                <a:buFontTx/>
                <a:buNone/>
                <a:defRPr/>
              </a:pPr>
              <a:endParaRPr kumimoji="0" lang="id-ID" altLang="id-ID" sz="1600" b="0" i="0" u="none" strike="noStrike" kern="1200" cap="none" spc="0" normalizeH="0" baseline="0" noProof="0">
                <a:ln>
                  <a:noFill/>
                </a:ln>
                <a:solidFill>
                  <a:prstClr val="white"/>
                </a:solidFill>
                <a:effectLst/>
                <a:uLnTx/>
                <a:uFillTx/>
                <a:latin typeface="Calibri" panose="020F0502020204030204" pitchFamily="34" charset="0"/>
                <a:ea typeface="MS PGothic" panose="020B0600070205080204" pitchFamily="34" charset="-128"/>
                <a:cs typeface="+mn-cs"/>
              </a:endParaRPr>
            </a:p>
          </p:txBody>
        </p:sp>
        <p:sp>
          <p:nvSpPr>
            <p:cNvPr id="42" name="TextBox 24"/>
            <p:cNvSpPr txBox="1">
              <a:spLocks noChangeArrowheads="1"/>
            </p:cNvSpPr>
            <p:nvPr/>
          </p:nvSpPr>
          <p:spPr bwMode="auto">
            <a:xfrm rot="20681241">
              <a:off x="5692174" y="1491637"/>
              <a:ext cx="771728" cy="1148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816610" rtl="0" eaLnBrk="1" fontAlgn="auto" latinLnBrk="0" hangingPunct="1">
                <a:lnSpc>
                  <a:spcPct val="100000"/>
                </a:lnSpc>
                <a:spcBef>
                  <a:spcPts val="0"/>
                </a:spcBef>
                <a:spcAft>
                  <a:spcPts val="0"/>
                </a:spcAft>
                <a:buClrTx/>
                <a:buSzTx/>
                <a:buFontTx/>
                <a:buNone/>
                <a:defRPr/>
              </a:pPr>
              <a:r>
                <a:rPr kumimoji="0" lang="nb-NO" altLang="id-ID" sz="5000" b="0" i="0" u="none" strike="noStrike" kern="1200" cap="none" spc="0" normalizeH="0" baseline="0" noProof="0" dirty="0">
                  <a:ln>
                    <a:noFill/>
                  </a:ln>
                  <a:solidFill>
                    <a:prstClr val="white"/>
                  </a:solidFill>
                  <a:effectLst/>
                  <a:uLnTx/>
                  <a:uFillTx/>
                  <a:latin typeface="Calibri" panose="020F0502020204030204" pitchFamily="34" charset="0"/>
                  <a:ea typeface="MS PGothic" panose="020B0600070205080204" pitchFamily="34" charset="-128"/>
                  <a:cs typeface="+mn-cs"/>
                </a:rPr>
                <a:t>4</a:t>
              </a:r>
            </a:p>
          </p:txBody>
        </p:sp>
      </p:grpSp>
      <p:grpSp>
        <p:nvGrpSpPr>
          <p:cNvPr id="43" name="Group 16"/>
          <p:cNvGrpSpPr/>
          <p:nvPr/>
        </p:nvGrpSpPr>
        <p:grpSpPr bwMode="auto">
          <a:xfrm>
            <a:off x="899593" y="1686151"/>
            <a:ext cx="1897856" cy="3149203"/>
            <a:chOff x="3560664" y="2230705"/>
            <a:chExt cx="2529883" cy="4198799"/>
          </a:xfrm>
        </p:grpSpPr>
        <p:sp>
          <p:nvSpPr>
            <p:cNvPr id="44" name="Ellipse 98"/>
            <p:cNvSpPr/>
            <p:nvPr/>
          </p:nvSpPr>
          <p:spPr bwMode="auto">
            <a:xfrm>
              <a:off x="3560664" y="6107180"/>
              <a:ext cx="1713938" cy="322324"/>
            </a:xfrm>
            <a:prstGeom prst="ellipse">
              <a:avLst/>
            </a:prstGeom>
            <a:gradFill flip="none" rotWithShape="1">
              <a:gsLst>
                <a:gs pos="100000">
                  <a:srgbClr val="FFFFFF">
                    <a:alpha val="0"/>
                  </a:srgbClr>
                </a:gs>
                <a:gs pos="0">
                  <a:srgbClr val="E6E6E6">
                    <a:lumMod val="10000"/>
                    <a:alpha val="76000"/>
                  </a:srgbClr>
                </a:gs>
              </a:gsLst>
              <a:path path="shape">
                <a:fillToRect l="50000" t="50000" r="50000" b="50000"/>
              </a:path>
              <a:tileRect/>
            </a:gradFill>
            <a:ln w="9525" cap="flat" cmpd="sng" algn="ctr">
              <a:noFill/>
              <a:prstDash val="solid"/>
            </a:ln>
            <a:effec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816610" rtl="0" eaLnBrk="1" fontAlgn="auto" latinLnBrk="0" hangingPunct="1">
                <a:lnSpc>
                  <a:spcPct val="100000"/>
                </a:lnSpc>
                <a:spcBef>
                  <a:spcPts val="0"/>
                </a:spcBef>
                <a:spcAft>
                  <a:spcPts val="0"/>
                </a:spcAft>
                <a:buClrTx/>
                <a:buSzTx/>
                <a:buFontTx/>
                <a:buNone/>
                <a:defRPr/>
              </a:pPr>
              <a:endParaRPr kumimoji="0" lang="en-US" altLang="id-ID" sz="1600" b="0" i="0" u="none" strike="noStrike" kern="1200" cap="none" spc="0" normalizeH="0" baseline="0" noProof="0">
                <a:ln>
                  <a:noFill/>
                </a:ln>
                <a:solidFill>
                  <a:srgbClr val="FFFFFF"/>
                </a:solidFill>
                <a:effectLst/>
                <a:uLnTx/>
                <a:uFillTx/>
                <a:latin typeface="Calibri" panose="020F0502020204030204" pitchFamily="34" charset="0"/>
                <a:ea typeface="MS PGothic" panose="020B0600070205080204" pitchFamily="34" charset="-128"/>
                <a:cs typeface="+mn-cs"/>
              </a:endParaRPr>
            </a:p>
          </p:txBody>
        </p:sp>
        <p:grpSp>
          <p:nvGrpSpPr>
            <p:cNvPr id="45" name="Group 18"/>
            <p:cNvGrpSpPr/>
            <p:nvPr/>
          </p:nvGrpSpPr>
          <p:grpSpPr>
            <a:xfrm>
              <a:off x="4158559" y="2230705"/>
              <a:ext cx="1931988" cy="3981365"/>
              <a:chOff x="1879600" y="2427657"/>
              <a:chExt cx="1931988" cy="3981365"/>
            </a:xfrm>
            <a:solidFill>
              <a:schemeClr val="accent1">
                <a:lumMod val="75000"/>
              </a:schemeClr>
            </a:solidFill>
          </p:grpSpPr>
          <p:sp>
            <p:nvSpPr>
              <p:cNvPr id="46" name="Rounded Rectangle 19"/>
              <p:cNvSpPr/>
              <p:nvPr/>
            </p:nvSpPr>
            <p:spPr bwMode="auto">
              <a:xfrm rot="3296091" flipH="1">
                <a:off x="2526506" y="2275966"/>
                <a:ext cx="333375" cy="1627188"/>
              </a:xfrm>
              <a:prstGeom prst="roundRect">
                <a:avLst>
                  <a:gd name="adj" fmla="val 5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ctr" defTabSz="816610" rtl="0" eaLnBrk="1" fontAlgn="auto" latinLnBrk="0" hangingPunct="1">
                  <a:lnSpc>
                    <a:spcPct val="100000"/>
                  </a:lnSpc>
                  <a:spcBef>
                    <a:spcPts val="0"/>
                  </a:spcBef>
                  <a:spcAft>
                    <a:spcPts val="0"/>
                  </a:spcAft>
                  <a:buClrTx/>
                  <a:buSzTx/>
                  <a:buFontTx/>
                  <a:buNone/>
                  <a:defRPr/>
                </a:pPr>
                <a:endParaRPr kumimoji="0" lang="id-ID" altLang="id-ID" sz="1600" b="0" i="0" u="none" strike="noStrike" kern="1200" cap="none" spc="0" normalizeH="0" baseline="0" noProof="0">
                  <a:ln>
                    <a:noFill/>
                  </a:ln>
                  <a:solidFill>
                    <a:srgbClr val="FFFFFF"/>
                  </a:solidFill>
                  <a:effectLst/>
                  <a:uLnTx/>
                  <a:uFillTx/>
                  <a:latin typeface="Calibri" panose="020F0502020204030204" pitchFamily="34" charset="0"/>
                  <a:ea typeface="MS PGothic" panose="020B0600070205080204" pitchFamily="34" charset="-128"/>
                  <a:cs typeface="+mn-cs"/>
                </a:endParaRPr>
              </a:p>
            </p:txBody>
          </p:sp>
          <p:sp>
            <p:nvSpPr>
              <p:cNvPr id="47" name="Oval 20"/>
              <p:cNvSpPr>
                <a:spLocks noChangeArrowheads="1"/>
              </p:cNvSpPr>
              <p:nvPr/>
            </p:nvSpPr>
            <p:spPr bwMode="auto">
              <a:xfrm>
                <a:off x="1879938" y="2427657"/>
                <a:ext cx="823038" cy="823069"/>
              </a:xfrm>
              <a:prstGeom prst="ellipse">
                <a:avLst/>
              </a:prstGeom>
              <a:solidFill>
                <a:schemeClr val="tx2"/>
              </a:solidFill>
              <a:ln>
                <a:noFill/>
              </a:ln>
              <a:effectLst>
                <a:outerShdw blurRad="40000" dist="23000" dir="5400000" rotWithShape="0">
                  <a:srgbClr val="808080">
                    <a:alpha val="34999"/>
                  </a:srgbClr>
                </a:outerShdw>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ctr" defTabSz="816610" rtl="0" eaLnBrk="1" fontAlgn="auto" latinLnBrk="0" hangingPunct="1">
                  <a:lnSpc>
                    <a:spcPct val="100000"/>
                  </a:lnSpc>
                  <a:spcBef>
                    <a:spcPts val="0"/>
                  </a:spcBef>
                  <a:spcAft>
                    <a:spcPts val="0"/>
                  </a:spcAft>
                  <a:buClrTx/>
                  <a:buSzTx/>
                  <a:buFontTx/>
                  <a:buNone/>
                  <a:defRPr/>
                </a:pPr>
                <a:endParaRPr kumimoji="0" lang="id-ID" altLang="id-ID" sz="1600" b="0" i="0" u="none" strike="noStrike" kern="1200" cap="none" spc="0" normalizeH="0" baseline="0" noProof="0">
                  <a:ln>
                    <a:noFill/>
                  </a:ln>
                  <a:solidFill>
                    <a:srgbClr val="FFFFFF"/>
                  </a:solidFill>
                  <a:effectLst/>
                  <a:uLnTx/>
                  <a:uFillTx/>
                  <a:latin typeface="Calibri" panose="020F0502020204030204" pitchFamily="34" charset="0"/>
                  <a:ea typeface="MS PGothic" panose="020B0600070205080204" pitchFamily="34" charset="-128"/>
                  <a:cs typeface="+mn-cs"/>
                </a:endParaRPr>
              </a:p>
            </p:txBody>
          </p:sp>
          <p:sp>
            <p:nvSpPr>
              <p:cNvPr id="48" name="Rounded Rectangle 21"/>
              <p:cNvSpPr/>
              <p:nvPr/>
            </p:nvSpPr>
            <p:spPr bwMode="auto">
              <a:xfrm>
                <a:off x="1954213" y="3305460"/>
                <a:ext cx="674687" cy="1408112"/>
              </a:xfrm>
              <a:prstGeom prst="roundRect">
                <a:avLst>
                  <a:gd name="adj" fmla="val 2987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ctr" defTabSz="816610" rtl="0" eaLnBrk="1" fontAlgn="auto" latinLnBrk="0" hangingPunct="1">
                  <a:lnSpc>
                    <a:spcPct val="100000"/>
                  </a:lnSpc>
                  <a:spcBef>
                    <a:spcPts val="0"/>
                  </a:spcBef>
                  <a:spcAft>
                    <a:spcPts val="0"/>
                  </a:spcAft>
                  <a:buClrTx/>
                  <a:buSzTx/>
                  <a:buFontTx/>
                  <a:buNone/>
                  <a:defRPr/>
                </a:pPr>
                <a:endParaRPr kumimoji="0" lang="id-ID" altLang="id-ID" sz="1600" b="0" i="0" u="none" strike="noStrike" kern="1200" cap="none" spc="0" normalizeH="0" baseline="0" noProof="0">
                  <a:ln>
                    <a:noFill/>
                  </a:ln>
                  <a:solidFill>
                    <a:srgbClr val="FFFFFF"/>
                  </a:solidFill>
                  <a:effectLst/>
                  <a:uLnTx/>
                  <a:uFillTx/>
                  <a:latin typeface="Calibri" panose="020F0502020204030204" pitchFamily="34" charset="0"/>
                  <a:ea typeface="MS PGothic" panose="020B0600070205080204" pitchFamily="34" charset="-128"/>
                  <a:cs typeface="+mn-cs"/>
                </a:endParaRPr>
              </a:p>
            </p:txBody>
          </p:sp>
          <p:sp>
            <p:nvSpPr>
              <p:cNvPr id="49" name="Rounded Rectangle 22"/>
              <p:cNvSpPr/>
              <p:nvPr/>
            </p:nvSpPr>
            <p:spPr bwMode="auto">
              <a:xfrm>
                <a:off x="1954213" y="4408772"/>
                <a:ext cx="373062" cy="2000250"/>
              </a:xfrm>
              <a:prstGeom prst="roundRect">
                <a:avLst>
                  <a:gd name="adj" fmla="val 5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ctr" defTabSz="816610" rtl="0" eaLnBrk="1" fontAlgn="auto" latinLnBrk="0" hangingPunct="1">
                  <a:lnSpc>
                    <a:spcPct val="100000"/>
                  </a:lnSpc>
                  <a:spcBef>
                    <a:spcPts val="0"/>
                  </a:spcBef>
                  <a:spcAft>
                    <a:spcPts val="0"/>
                  </a:spcAft>
                  <a:buClrTx/>
                  <a:buSzTx/>
                  <a:buFontTx/>
                  <a:buNone/>
                  <a:defRPr/>
                </a:pPr>
                <a:endParaRPr kumimoji="0" lang="id-ID" altLang="id-ID" sz="1600" b="0" i="0" u="none" strike="noStrike" kern="1200" cap="none" spc="0" normalizeH="0" baseline="0" noProof="0">
                  <a:ln>
                    <a:noFill/>
                  </a:ln>
                  <a:solidFill>
                    <a:srgbClr val="FFFFFF"/>
                  </a:solidFill>
                  <a:effectLst/>
                  <a:uLnTx/>
                  <a:uFillTx/>
                  <a:latin typeface="Calibri" panose="020F0502020204030204" pitchFamily="34" charset="0"/>
                  <a:ea typeface="MS PGothic" panose="020B0600070205080204" pitchFamily="34" charset="-128"/>
                  <a:cs typeface="+mn-cs"/>
                </a:endParaRPr>
              </a:p>
            </p:txBody>
          </p:sp>
          <p:sp>
            <p:nvSpPr>
              <p:cNvPr id="50" name="Rounded Rectangle 23"/>
              <p:cNvSpPr/>
              <p:nvPr/>
            </p:nvSpPr>
            <p:spPr bwMode="auto">
              <a:xfrm rot="20452300">
                <a:off x="2325688" y="4429410"/>
                <a:ext cx="371475" cy="774700"/>
              </a:xfrm>
              <a:prstGeom prst="roundRect">
                <a:avLst>
                  <a:gd name="adj" fmla="val 40463"/>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ctr" defTabSz="816610" rtl="0" eaLnBrk="1" fontAlgn="auto" latinLnBrk="0" hangingPunct="1">
                  <a:lnSpc>
                    <a:spcPct val="100000"/>
                  </a:lnSpc>
                  <a:spcBef>
                    <a:spcPts val="0"/>
                  </a:spcBef>
                  <a:spcAft>
                    <a:spcPts val="0"/>
                  </a:spcAft>
                  <a:buClrTx/>
                  <a:buSzTx/>
                  <a:buFontTx/>
                  <a:buNone/>
                  <a:defRPr/>
                </a:pPr>
                <a:endParaRPr kumimoji="0" lang="id-ID" altLang="id-ID" sz="1600" b="0" i="0" u="none" strike="noStrike" kern="1200" cap="none" spc="0" normalizeH="0" baseline="0" noProof="0">
                  <a:ln>
                    <a:noFill/>
                  </a:ln>
                  <a:solidFill>
                    <a:srgbClr val="FFFFFF"/>
                  </a:solidFill>
                  <a:effectLst/>
                  <a:uLnTx/>
                  <a:uFillTx/>
                  <a:latin typeface="Calibri" panose="020F0502020204030204" pitchFamily="34" charset="0"/>
                  <a:ea typeface="MS PGothic" panose="020B0600070205080204" pitchFamily="34" charset="-128"/>
                  <a:cs typeface="+mn-cs"/>
                </a:endParaRPr>
              </a:p>
            </p:txBody>
          </p:sp>
          <p:sp>
            <p:nvSpPr>
              <p:cNvPr id="51" name="Rounded Rectangle 24"/>
              <p:cNvSpPr/>
              <p:nvPr/>
            </p:nvSpPr>
            <p:spPr bwMode="auto">
              <a:xfrm rot="14513746">
                <a:off x="2885282" y="2583941"/>
                <a:ext cx="350837" cy="1501775"/>
              </a:xfrm>
              <a:prstGeom prst="roundRect">
                <a:avLst>
                  <a:gd name="adj" fmla="val 5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ctr" defTabSz="816610" rtl="0" eaLnBrk="1" fontAlgn="auto" latinLnBrk="0" hangingPunct="1">
                  <a:lnSpc>
                    <a:spcPct val="100000"/>
                  </a:lnSpc>
                  <a:spcBef>
                    <a:spcPts val="0"/>
                  </a:spcBef>
                  <a:spcAft>
                    <a:spcPts val="0"/>
                  </a:spcAft>
                  <a:buClrTx/>
                  <a:buSzTx/>
                  <a:buFontTx/>
                  <a:buNone/>
                  <a:defRPr/>
                </a:pPr>
                <a:endParaRPr kumimoji="0" lang="id-ID" altLang="id-ID" sz="1600" b="0" i="0" u="none" strike="noStrike" kern="1200" cap="none" spc="0" normalizeH="0" baseline="0" noProof="0">
                  <a:ln>
                    <a:noFill/>
                  </a:ln>
                  <a:solidFill>
                    <a:srgbClr val="FFFFFF"/>
                  </a:solidFill>
                  <a:effectLst/>
                  <a:uLnTx/>
                  <a:uFillTx/>
                  <a:latin typeface="Calibri" panose="020F0502020204030204" pitchFamily="34" charset="0"/>
                  <a:ea typeface="MS PGothic" panose="020B0600070205080204" pitchFamily="34" charset="-128"/>
                  <a:cs typeface="+mn-cs"/>
                </a:endParaRPr>
              </a:p>
            </p:txBody>
          </p:sp>
          <p:sp>
            <p:nvSpPr>
              <p:cNvPr id="52" name="Rounded Rectangle 25"/>
              <p:cNvSpPr/>
              <p:nvPr/>
            </p:nvSpPr>
            <p:spPr bwMode="auto">
              <a:xfrm>
                <a:off x="2413000" y="4916772"/>
                <a:ext cx="373063" cy="1423988"/>
              </a:xfrm>
              <a:prstGeom prst="roundRect">
                <a:avLst>
                  <a:gd name="adj" fmla="val 42456"/>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ctr" defTabSz="816610" rtl="0" eaLnBrk="1" fontAlgn="auto" latinLnBrk="0" hangingPunct="1">
                  <a:lnSpc>
                    <a:spcPct val="100000"/>
                  </a:lnSpc>
                  <a:spcBef>
                    <a:spcPts val="0"/>
                  </a:spcBef>
                  <a:spcAft>
                    <a:spcPts val="0"/>
                  </a:spcAft>
                  <a:buClrTx/>
                  <a:buSzTx/>
                  <a:buFontTx/>
                  <a:buNone/>
                  <a:defRPr/>
                </a:pPr>
                <a:endParaRPr kumimoji="0" lang="id-ID" altLang="id-ID" sz="1600" b="0" i="0" u="none" strike="noStrike" kern="1200" cap="none" spc="0" normalizeH="0" baseline="0" noProof="0">
                  <a:ln>
                    <a:noFill/>
                  </a:ln>
                  <a:solidFill>
                    <a:srgbClr val="FFFFFF"/>
                  </a:solidFill>
                  <a:effectLst/>
                  <a:uLnTx/>
                  <a:uFillTx/>
                  <a:latin typeface="Calibri" panose="020F0502020204030204" pitchFamily="34" charset="0"/>
                  <a:ea typeface="MS PGothic" panose="020B0600070205080204" pitchFamily="34" charset="-128"/>
                  <a:cs typeface="+mn-cs"/>
                </a:endParaRPr>
              </a:p>
            </p:txBody>
          </p:sp>
        </p:grpSp>
      </p:grpSp>
      <p:sp>
        <p:nvSpPr>
          <p:cNvPr id="53" name="TextBox 52"/>
          <p:cNvSpPr txBox="1"/>
          <p:nvPr/>
        </p:nvSpPr>
        <p:spPr>
          <a:xfrm>
            <a:off x="4462487" y="1133093"/>
            <a:ext cx="3261070" cy="709425"/>
          </a:xfrm>
          <a:prstGeom prst="rect">
            <a:avLst/>
          </a:prstGeom>
          <a:noFill/>
        </p:spPr>
        <p:txBody>
          <a:bodyPr wrap="square" lIns="68580" tIns="34290" rIns="68580" bIns="34290" rtlCol="0">
            <a:spAutoFit/>
          </a:bodyPr>
          <a:lstStyle/>
          <a:p>
            <a:pPr marL="0" marR="0" lvl="0" indent="0" algn="l" defTabSz="816610" rtl="0" eaLnBrk="1" fontAlgn="auto" latinLnBrk="0" hangingPunct="1">
              <a:lnSpc>
                <a:spcPct val="130000"/>
              </a:lnSpc>
              <a:spcBef>
                <a:spcPts val="0"/>
              </a:spcBef>
              <a:spcAft>
                <a:spcPts val="0"/>
              </a:spcAft>
              <a:buClrTx/>
              <a:buSzTx/>
              <a:buFontTx/>
              <a:buNone/>
              <a:defRPr/>
            </a:pPr>
            <a:r>
              <a:rPr kumimoji="0" lang="zh-CN" altLang="en-US" sz="8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您的内容打在这里，或者通过复制您的文本后，在此框中选择粘贴，并选择只保留文字。您的内容打在这里，或者通过复制您的文本后您的内容打在这里。您的内容打在这里，或者通过复制您的文本后，在此框中选择粘贴。</a:t>
            </a:r>
          </a:p>
        </p:txBody>
      </p:sp>
      <p:sp>
        <p:nvSpPr>
          <p:cNvPr id="54" name="TextBox 53"/>
          <p:cNvSpPr txBox="1"/>
          <p:nvPr/>
        </p:nvSpPr>
        <p:spPr>
          <a:xfrm>
            <a:off x="4983339" y="1925651"/>
            <a:ext cx="3261070" cy="709425"/>
          </a:xfrm>
          <a:prstGeom prst="rect">
            <a:avLst/>
          </a:prstGeom>
          <a:noFill/>
        </p:spPr>
        <p:txBody>
          <a:bodyPr wrap="square" lIns="68580" tIns="34290" rIns="68580" bIns="34290" rtlCol="0">
            <a:spAutoFit/>
          </a:bodyPr>
          <a:lstStyle/>
          <a:p>
            <a:pPr marL="0" marR="0" lvl="0" indent="0" algn="l" defTabSz="816610" rtl="0" eaLnBrk="1" fontAlgn="auto" latinLnBrk="0" hangingPunct="1">
              <a:lnSpc>
                <a:spcPct val="130000"/>
              </a:lnSpc>
              <a:spcBef>
                <a:spcPts val="0"/>
              </a:spcBef>
              <a:spcAft>
                <a:spcPts val="0"/>
              </a:spcAft>
              <a:buClrTx/>
              <a:buSzTx/>
              <a:buFontTx/>
              <a:buNone/>
              <a:defRPr/>
            </a:pPr>
            <a:r>
              <a:rPr kumimoji="0" lang="zh-CN" altLang="en-US" sz="8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您的内容打在这里，或者通过复制您的文本后，在此框中选择粘贴，并选择只保留文字。您的内容打在这里，或者通过复制您的文本后您的内容打在这里。您的内容打在这里，或者通过复制您的文本后，在此框中选择粘贴。</a:t>
            </a:r>
          </a:p>
        </p:txBody>
      </p:sp>
      <p:sp>
        <p:nvSpPr>
          <p:cNvPr id="55" name="TextBox 54"/>
          <p:cNvSpPr txBox="1"/>
          <p:nvPr/>
        </p:nvSpPr>
        <p:spPr>
          <a:xfrm>
            <a:off x="5559402" y="2782044"/>
            <a:ext cx="3261070" cy="709425"/>
          </a:xfrm>
          <a:prstGeom prst="rect">
            <a:avLst/>
          </a:prstGeom>
          <a:noFill/>
        </p:spPr>
        <p:txBody>
          <a:bodyPr wrap="square" lIns="68580" tIns="34290" rIns="68580" bIns="34290" rtlCol="0">
            <a:spAutoFit/>
          </a:bodyPr>
          <a:lstStyle/>
          <a:p>
            <a:pPr marL="0" marR="0" lvl="0" indent="0" algn="l" defTabSz="816610" rtl="0" eaLnBrk="1" fontAlgn="auto" latinLnBrk="0" hangingPunct="1">
              <a:lnSpc>
                <a:spcPct val="130000"/>
              </a:lnSpc>
              <a:spcBef>
                <a:spcPts val="0"/>
              </a:spcBef>
              <a:spcAft>
                <a:spcPts val="0"/>
              </a:spcAft>
              <a:buClrTx/>
              <a:buSzTx/>
              <a:buFontTx/>
              <a:buNone/>
              <a:defRPr/>
            </a:pPr>
            <a:r>
              <a:rPr kumimoji="0" lang="zh-CN" altLang="en-US" sz="8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您的内容打在这里，或者通过复制您的文本后，在此框中选择粘贴，并选择只保留文字。您的内容打在这里，或者通过复制您的文本后您的内容打在这里。您的内容打在这里，或者通过复制您的文本后，在此框中选择粘贴。</a:t>
            </a:r>
          </a:p>
        </p:txBody>
      </p:sp>
      <p:sp>
        <p:nvSpPr>
          <p:cNvPr id="56" name="TextBox 55"/>
          <p:cNvSpPr txBox="1"/>
          <p:nvPr/>
        </p:nvSpPr>
        <p:spPr>
          <a:xfrm>
            <a:off x="5080595" y="3622295"/>
            <a:ext cx="3261070" cy="709425"/>
          </a:xfrm>
          <a:prstGeom prst="rect">
            <a:avLst/>
          </a:prstGeom>
          <a:noFill/>
        </p:spPr>
        <p:txBody>
          <a:bodyPr wrap="square" lIns="68580" tIns="34290" rIns="68580" bIns="34290" rtlCol="0">
            <a:spAutoFit/>
          </a:bodyPr>
          <a:lstStyle/>
          <a:p>
            <a:pPr marL="0" marR="0" lvl="0" indent="0" algn="l" defTabSz="816610" rtl="0" eaLnBrk="1" fontAlgn="auto" latinLnBrk="0" hangingPunct="1">
              <a:lnSpc>
                <a:spcPct val="130000"/>
              </a:lnSpc>
              <a:spcBef>
                <a:spcPts val="0"/>
              </a:spcBef>
              <a:spcAft>
                <a:spcPts val="0"/>
              </a:spcAft>
              <a:buClrTx/>
              <a:buSzTx/>
              <a:buFontTx/>
              <a:buNone/>
              <a:defRPr/>
            </a:pPr>
            <a:r>
              <a:rPr kumimoji="0" lang="zh-CN" altLang="en-US" sz="8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您的内容打在这里，或者通过复制您的文本后，在此框中选择粘贴，并选择只保留文字。您的内容打在这里，或者通过复制您的文本后您的内容打在这里。您的内容打在这里，或者通过复制您的文本后，在此框中选择粘贴。</a:t>
            </a:r>
          </a:p>
        </p:txBody>
      </p:sp>
    </p:spTree>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14:presetBounceEnd="60000">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14:bounceEnd="60000">
                                          <p:cBhvr additive="base">
                                            <p:cTn id="7" dur="500" fill="hold"/>
                                            <p:tgtEl>
                                              <p:spTgt spid="31"/>
                                            </p:tgtEl>
                                            <p:attrNameLst>
                                              <p:attrName>ppt_x</p:attrName>
                                            </p:attrNameLst>
                                          </p:cBhvr>
                                          <p:tavLst>
                                            <p:tav tm="0">
                                              <p:val>
                                                <p:strVal val="#ppt_x"/>
                                              </p:val>
                                            </p:tav>
                                            <p:tav tm="100000">
                                              <p:val>
                                                <p:strVal val="#ppt_x"/>
                                              </p:val>
                                            </p:tav>
                                          </p:tavLst>
                                        </p:anim>
                                        <p:anim calcmode="lin" valueType="num" p14:bounceEnd="60000">
                                          <p:cBhvr additive="base">
                                            <p:cTn id="8" dur="500" fill="hold"/>
                                            <p:tgtEl>
                                              <p:spTgt spid="31"/>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nodeType="afterEffect" p14:presetBounceEnd="60000">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14:bounceEnd="60000">
                                          <p:cBhvr additive="base">
                                            <p:cTn id="12" dur="500" fill="hold"/>
                                            <p:tgtEl>
                                              <p:spTgt spid="34"/>
                                            </p:tgtEl>
                                            <p:attrNameLst>
                                              <p:attrName>ppt_x</p:attrName>
                                            </p:attrNameLst>
                                          </p:cBhvr>
                                          <p:tavLst>
                                            <p:tav tm="0">
                                              <p:val>
                                                <p:strVal val="#ppt_x"/>
                                              </p:val>
                                            </p:tav>
                                            <p:tav tm="100000">
                                              <p:val>
                                                <p:strVal val="#ppt_x"/>
                                              </p:val>
                                            </p:tav>
                                          </p:tavLst>
                                        </p:anim>
                                        <p:anim calcmode="lin" valueType="num" p14:bounceEnd="60000">
                                          <p:cBhvr additive="base">
                                            <p:cTn id="13" dur="500" fill="hold"/>
                                            <p:tgtEl>
                                              <p:spTgt spid="34"/>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1" fill="hold" nodeType="afterEffect" p14:presetBounceEnd="60000">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14:bounceEnd="60000">
                                          <p:cBhvr additive="base">
                                            <p:cTn id="17" dur="500" fill="hold"/>
                                            <p:tgtEl>
                                              <p:spTgt spid="37"/>
                                            </p:tgtEl>
                                            <p:attrNameLst>
                                              <p:attrName>ppt_x</p:attrName>
                                            </p:attrNameLst>
                                          </p:cBhvr>
                                          <p:tavLst>
                                            <p:tav tm="0">
                                              <p:val>
                                                <p:strVal val="#ppt_x"/>
                                              </p:val>
                                            </p:tav>
                                            <p:tav tm="100000">
                                              <p:val>
                                                <p:strVal val="#ppt_x"/>
                                              </p:val>
                                            </p:tav>
                                          </p:tavLst>
                                        </p:anim>
                                        <p:anim calcmode="lin" valueType="num" p14:bounceEnd="60000">
                                          <p:cBhvr additive="base">
                                            <p:cTn id="18" dur="500" fill="hold"/>
                                            <p:tgtEl>
                                              <p:spTgt spid="37"/>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1" fill="hold" nodeType="afterEffect" p14:presetBounceEnd="60000">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14:bounceEnd="60000">
                                          <p:cBhvr additive="base">
                                            <p:cTn id="22" dur="500" fill="hold"/>
                                            <p:tgtEl>
                                              <p:spTgt spid="40"/>
                                            </p:tgtEl>
                                            <p:attrNameLst>
                                              <p:attrName>ppt_x</p:attrName>
                                            </p:attrNameLst>
                                          </p:cBhvr>
                                          <p:tavLst>
                                            <p:tav tm="0">
                                              <p:val>
                                                <p:strVal val="#ppt_x"/>
                                              </p:val>
                                            </p:tav>
                                            <p:tav tm="100000">
                                              <p:val>
                                                <p:strVal val="#ppt_x"/>
                                              </p:val>
                                            </p:tav>
                                          </p:tavLst>
                                        </p:anim>
                                        <p:anim calcmode="lin" valueType="num" p14:bounceEnd="60000">
                                          <p:cBhvr additive="base">
                                            <p:cTn id="23" dur="500" fill="hold"/>
                                            <p:tgtEl>
                                              <p:spTgt spid="40"/>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2" presetClass="entr" presetSubtype="12" fill="hold" nodeType="afterEffect" p14:presetBounceEnd="60000">
                                      <p:stCondLst>
                                        <p:cond delay="0"/>
                                      </p:stCondLst>
                                      <p:childTnLst>
                                        <p:set>
                                          <p:cBhvr>
                                            <p:cTn id="26" dur="1" fill="hold">
                                              <p:stCondLst>
                                                <p:cond delay="0"/>
                                              </p:stCondLst>
                                            </p:cTn>
                                            <p:tgtEl>
                                              <p:spTgt spid="43"/>
                                            </p:tgtEl>
                                            <p:attrNameLst>
                                              <p:attrName>style.visibility</p:attrName>
                                            </p:attrNameLst>
                                          </p:cBhvr>
                                          <p:to>
                                            <p:strVal val="visible"/>
                                          </p:to>
                                        </p:set>
                                        <p:anim calcmode="lin" valueType="num" p14:bounceEnd="60000">
                                          <p:cBhvr additive="base">
                                            <p:cTn id="27" dur="500" fill="hold"/>
                                            <p:tgtEl>
                                              <p:spTgt spid="43"/>
                                            </p:tgtEl>
                                            <p:attrNameLst>
                                              <p:attrName>ppt_x</p:attrName>
                                            </p:attrNameLst>
                                          </p:cBhvr>
                                          <p:tavLst>
                                            <p:tav tm="0">
                                              <p:val>
                                                <p:strVal val="0-#ppt_w/2"/>
                                              </p:val>
                                            </p:tav>
                                            <p:tav tm="100000">
                                              <p:val>
                                                <p:strVal val="#ppt_x"/>
                                              </p:val>
                                            </p:tav>
                                          </p:tavLst>
                                        </p:anim>
                                        <p:anim calcmode="lin" valueType="num" p14:bounceEnd="60000">
                                          <p:cBhvr additive="base">
                                            <p:cTn id="28" dur="500" fill="hold"/>
                                            <p:tgtEl>
                                              <p:spTgt spid="4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12" presetClass="entr" presetSubtype="8"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p:tgtEl>
                                              <p:spTgt spid="2"/>
                                            </p:tgtEl>
                                            <p:attrNameLst>
                                              <p:attrName>ppt_x</p:attrName>
                                            </p:attrNameLst>
                                          </p:cBhvr>
                                          <p:tavLst>
                                            <p:tav tm="0">
                                              <p:val>
                                                <p:strVal val="#ppt_x-#ppt_w*1.125000"/>
                                              </p:val>
                                            </p:tav>
                                            <p:tav tm="100000">
                                              <p:val>
                                                <p:strVal val="#ppt_x"/>
                                              </p:val>
                                            </p:tav>
                                          </p:tavLst>
                                        </p:anim>
                                        <p:animEffect transition="in" filter="wipe(right)">
                                          <p:cBhvr>
                                            <p:cTn id="33" dur="500"/>
                                            <p:tgtEl>
                                              <p:spTgt spid="2"/>
                                            </p:tgtEl>
                                          </p:cBhvr>
                                        </p:animEffect>
                                      </p:childTnLst>
                                    </p:cTn>
                                  </p:par>
                                  <p:par>
                                    <p:cTn id="34" presetID="27" presetClass="entr" presetSubtype="0" fill="hold" grpId="0" nodeType="withEffect">
                                      <p:stCondLst>
                                        <p:cond delay="0"/>
                                      </p:stCondLst>
                                      <p:iterate type="lt">
                                        <p:tmPct val="30000"/>
                                      </p:iterate>
                                      <p:childTnLst>
                                        <p:set>
                                          <p:cBhvr>
                                            <p:cTn id="35" dur="1" fill="hold">
                                              <p:stCondLst>
                                                <p:cond delay="0"/>
                                              </p:stCondLst>
                                            </p:cTn>
                                            <p:tgtEl>
                                              <p:spTgt spid="53"/>
                                            </p:tgtEl>
                                            <p:attrNameLst>
                                              <p:attrName>style.visibility</p:attrName>
                                            </p:attrNameLst>
                                          </p:cBhvr>
                                          <p:to>
                                            <p:strVal val="visible"/>
                                          </p:to>
                                        </p:set>
                                        <p:anim calcmode="discrete" valueType="clr">
                                          <p:cBhvr override="childStyle">
                                            <p:cTn id="36" dur="100"/>
                                            <p:tgtEl>
                                              <p:spTgt spid="53"/>
                                            </p:tgtEl>
                                            <p:attrNameLst>
                                              <p:attrName>style.color</p:attrName>
                                            </p:attrNameLst>
                                          </p:cBhvr>
                                          <p:tavLst>
                                            <p:tav tm="0">
                                              <p:val>
                                                <p:clrVal>
                                                  <a:schemeClr val="bg1"/>
                                                </p:clrVal>
                                              </p:val>
                                            </p:tav>
                                            <p:tav tm="50000">
                                              <p:val>
                                                <p:clrVal>
                                                  <a:schemeClr val="bg1"/>
                                                </p:clrVal>
                                              </p:val>
                                            </p:tav>
                                          </p:tavLst>
                                        </p:anim>
                                        <p:anim calcmode="discrete" valueType="clr">
                                          <p:cBhvr>
                                            <p:cTn id="37" dur="100"/>
                                            <p:tgtEl>
                                              <p:spTgt spid="53"/>
                                            </p:tgtEl>
                                            <p:attrNameLst>
                                              <p:attrName>fillcolor</p:attrName>
                                            </p:attrNameLst>
                                          </p:cBhvr>
                                          <p:tavLst>
                                            <p:tav tm="0">
                                              <p:val>
                                                <p:clrVal>
                                                  <a:schemeClr val="accent2"/>
                                                </p:clrVal>
                                              </p:val>
                                            </p:tav>
                                            <p:tav tm="50000">
                                              <p:val>
                                                <p:clrVal>
                                                  <a:schemeClr val="hlink"/>
                                                </p:clrVal>
                                              </p:val>
                                            </p:tav>
                                          </p:tavLst>
                                        </p:anim>
                                        <p:set>
                                          <p:cBhvr>
                                            <p:cTn id="38" dur="100"/>
                                            <p:tgtEl>
                                              <p:spTgt spid="53"/>
                                            </p:tgtEl>
                                            <p:attrNameLst>
                                              <p:attrName>fill.type</p:attrName>
                                            </p:attrNameLst>
                                          </p:cBhvr>
                                          <p:to>
                                            <p:strVal val="solid"/>
                                          </p:to>
                                        </p:set>
                                      </p:childTnLst>
                                    </p:cTn>
                                  </p:par>
                                </p:childTnLst>
                              </p:cTn>
                            </p:par>
                            <p:par>
                              <p:cTn id="39" fill="hold">
                                <p:stCondLst>
                                  <p:cond delay="5510"/>
                                </p:stCondLst>
                                <p:childTnLst>
                                  <p:par>
                                    <p:cTn id="40" presetID="12" presetClass="entr" presetSubtype="8" fill="hold" nodeType="after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additive="base">
                                            <p:cTn id="42" dur="500"/>
                                            <p:tgtEl>
                                              <p:spTgt spid="26"/>
                                            </p:tgtEl>
                                            <p:attrNameLst>
                                              <p:attrName>ppt_x</p:attrName>
                                            </p:attrNameLst>
                                          </p:cBhvr>
                                          <p:tavLst>
                                            <p:tav tm="0">
                                              <p:val>
                                                <p:strVal val="#ppt_x-#ppt_w*1.125000"/>
                                              </p:val>
                                            </p:tav>
                                            <p:tav tm="100000">
                                              <p:val>
                                                <p:strVal val="#ppt_x"/>
                                              </p:val>
                                            </p:tav>
                                          </p:tavLst>
                                        </p:anim>
                                        <p:animEffect transition="in" filter="wipe(right)">
                                          <p:cBhvr>
                                            <p:cTn id="43" dur="500"/>
                                            <p:tgtEl>
                                              <p:spTgt spid="26"/>
                                            </p:tgtEl>
                                          </p:cBhvr>
                                        </p:animEffect>
                                      </p:childTnLst>
                                    </p:cTn>
                                  </p:par>
                                  <p:par>
                                    <p:cTn id="44" presetID="27" presetClass="entr" presetSubtype="0" fill="hold" grpId="0" nodeType="withEffect">
                                      <p:stCondLst>
                                        <p:cond delay="0"/>
                                      </p:stCondLst>
                                      <p:iterate type="lt">
                                        <p:tmPct val="30000"/>
                                      </p:iterate>
                                      <p:childTnLst>
                                        <p:set>
                                          <p:cBhvr>
                                            <p:cTn id="45" dur="1" fill="hold">
                                              <p:stCondLst>
                                                <p:cond delay="0"/>
                                              </p:stCondLst>
                                            </p:cTn>
                                            <p:tgtEl>
                                              <p:spTgt spid="54"/>
                                            </p:tgtEl>
                                            <p:attrNameLst>
                                              <p:attrName>style.visibility</p:attrName>
                                            </p:attrNameLst>
                                          </p:cBhvr>
                                          <p:to>
                                            <p:strVal val="visible"/>
                                          </p:to>
                                        </p:set>
                                        <p:anim calcmode="discrete" valueType="clr">
                                          <p:cBhvr override="childStyle">
                                            <p:cTn id="46" dur="100"/>
                                            <p:tgtEl>
                                              <p:spTgt spid="54"/>
                                            </p:tgtEl>
                                            <p:attrNameLst>
                                              <p:attrName>style.color</p:attrName>
                                            </p:attrNameLst>
                                          </p:cBhvr>
                                          <p:tavLst>
                                            <p:tav tm="0">
                                              <p:val>
                                                <p:clrVal>
                                                  <a:schemeClr val="bg1"/>
                                                </p:clrVal>
                                              </p:val>
                                            </p:tav>
                                            <p:tav tm="50000">
                                              <p:val>
                                                <p:clrVal>
                                                  <a:schemeClr val="bg1"/>
                                                </p:clrVal>
                                              </p:val>
                                            </p:tav>
                                          </p:tavLst>
                                        </p:anim>
                                        <p:anim calcmode="discrete" valueType="clr">
                                          <p:cBhvr>
                                            <p:cTn id="47" dur="100"/>
                                            <p:tgtEl>
                                              <p:spTgt spid="54"/>
                                            </p:tgtEl>
                                            <p:attrNameLst>
                                              <p:attrName>fillcolor</p:attrName>
                                            </p:attrNameLst>
                                          </p:cBhvr>
                                          <p:tavLst>
                                            <p:tav tm="0">
                                              <p:val>
                                                <p:clrVal>
                                                  <a:schemeClr val="accent2"/>
                                                </p:clrVal>
                                              </p:val>
                                            </p:tav>
                                            <p:tav tm="50000">
                                              <p:val>
                                                <p:clrVal>
                                                  <a:schemeClr val="hlink"/>
                                                </p:clrVal>
                                              </p:val>
                                            </p:tav>
                                          </p:tavLst>
                                        </p:anim>
                                        <p:set>
                                          <p:cBhvr>
                                            <p:cTn id="48" dur="100"/>
                                            <p:tgtEl>
                                              <p:spTgt spid="54"/>
                                            </p:tgtEl>
                                            <p:attrNameLst>
                                              <p:attrName>fill.type</p:attrName>
                                            </p:attrNameLst>
                                          </p:cBhvr>
                                          <p:to>
                                            <p:strVal val="solid"/>
                                          </p:to>
                                        </p:set>
                                      </p:childTnLst>
                                    </p:cTn>
                                  </p:par>
                                </p:childTnLst>
                              </p:cTn>
                            </p:par>
                            <p:par>
                              <p:cTn id="49" fill="hold">
                                <p:stCondLst>
                                  <p:cond delay="8520"/>
                                </p:stCondLst>
                                <p:childTnLst>
                                  <p:par>
                                    <p:cTn id="50" presetID="12" presetClass="entr" presetSubtype="8" fill="hold" nodeType="after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additive="base">
                                            <p:cTn id="52" dur="500"/>
                                            <p:tgtEl>
                                              <p:spTgt spid="20"/>
                                            </p:tgtEl>
                                            <p:attrNameLst>
                                              <p:attrName>ppt_x</p:attrName>
                                            </p:attrNameLst>
                                          </p:cBhvr>
                                          <p:tavLst>
                                            <p:tav tm="0">
                                              <p:val>
                                                <p:strVal val="#ppt_x-#ppt_w*1.125000"/>
                                              </p:val>
                                            </p:tav>
                                            <p:tav tm="100000">
                                              <p:val>
                                                <p:strVal val="#ppt_x"/>
                                              </p:val>
                                            </p:tav>
                                          </p:tavLst>
                                        </p:anim>
                                        <p:animEffect transition="in" filter="wipe(right)">
                                          <p:cBhvr>
                                            <p:cTn id="53" dur="500"/>
                                            <p:tgtEl>
                                              <p:spTgt spid="20"/>
                                            </p:tgtEl>
                                          </p:cBhvr>
                                        </p:animEffect>
                                      </p:childTnLst>
                                    </p:cTn>
                                  </p:par>
                                  <p:par>
                                    <p:cTn id="54" presetID="27" presetClass="entr" presetSubtype="0" fill="hold" grpId="0" nodeType="withEffect">
                                      <p:stCondLst>
                                        <p:cond delay="0"/>
                                      </p:stCondLst>
                                      <p:iterate type="lt">
                                        <p:tmPct val="30000"/>
                                      </p:iterate>
                                      <p:childTnLst>
                                        <p:set>
                                          <p:cBhvr>
                                            <p:cTn id="55" dur="1" fill="hold">
                                              <p:stCondLst>
                                                <p:cond delay="0"/>
                                              </p:stCondLst>
                                            </p:cTn>
                                            <p:tgtEl>
                                              <p:spTgt spid="55"/>
                                            </p:tgtEl>
                                            <p:attrNameLst>
                                              <p:attrName>style.visibility</p:attrName>
                                            </p:attrNameLst>
                                          </p:cBhvr>
                                          <p:to>
                                            <p:strVal val="visible"/>
                                          </p:to>
                                        </p:set>
                                        <p:anim calcmode="discrete" valueType="clr">
                                          <p:cBhvr override="childStyle">
                                            <p:cTn id="56" dur="100"/>
                                            <p:tgtEl>
                                              <p:spTgt spid="55"/>
                                            </p:tgtEl>
                                            <p:attrNameLst>
                                              <p:attrName>style.color</p:attrName>
                                            </p:attrNameLst>
                                          </p:cBhvr>
                                          <p:tavLst>
                                            <p:tav tm="0">
                                              <p:val>
                                                <p:clrVal>
                                                  <a:schemeClr val="bg1"/>
                                                </p:clrVal>
                                              </p:val>
                                            </p:tav>
                                            <p:tav tm="50000">
                                              <p:val>
                                                <p:clrVal>
                                                  <a:schemeClr val="bg1"/>
                                                </p:clrVal>
                                              </p:val>
                                            </p:tav>
                                          </p:tavLst>
                                        </p:anim>
                                        <p:anim calcmode="discrete" valueType="clr">
                                          <p:cBhvr>
                                            <p:cTn id="57" dur="100"/>
                                            <p:tgtEl>
                                              <p:spTgt spid="55"/>
                                            </p:tgtEl>
                                            <p:attrNameLst>
                                              <p:attrName>fillcolor</p:attrName>
                                            </p:attrNameLst>
                                          </p:cBhvr>
                                          <p:tavLst>
                                            <p:tav tm="0">
                                              <p:val>
                                                <p:clrVal>
                                                  <a:schemeClr val="accent2"/>
                                                </p:clrVal>
                                              </p:val>
                                            </p:tav>
                                            <p:tav tm="50000">
                                              <p:val>
                                                <p:clrVal>
                                                  <a:schemeClr val="hlink"/>
                                                </p:clrVal>
                                              </p:val>
                                            </p:tav>
                                          </p:tavLst>
                                        </p:anim>
                                        <p:set>
                                          <p:cBhvr>
                                            <p:cTn id="58" dur="100"/>
                                            <p:tgtEl>
                                              <p:spTgt spid="55"/>
                                            </p:tgtEl>
                                            <p:attrNameLst>
                                              <p:attrName>fill.type</p:attrName>
                                            </p:attrNameLst>
                                          </p:cBhvr>
                                          <p:to>
                                            <p:strVal val="solid"/>
                                          </p:to>
                                        </p:set>
                                      </p:childTnLst>
                                    </p:cTn>
                                  </p:par>
                                </p:childTnLst>
                              </p:cTn>
                            </p:par>
                            <p:par>
                              <p:cTn id="59" fill="hold">
                                <p:stCondLst>
                                  <p:cond delay="11529"/>
                                </p:stCondLst>
                                <p:childTnLst>
                                  <p:par>
                                    <p:cTn id="60" presetID="12" presetClass="entr" presetSubtype="8" fill="hold" nodeType="afterEffect">
                                      <p:stCondLst>
                                        <p:cond delay="0"/>
                                      </p:stCondLst>
                                      <p:childTnLst>
                                        <p:set>
                                          <p:cBhvr>
                                            <p:cTn id="61" dur="1" fill="hold">
                                              <p:stCondLst>
                                                <p:cond delay="0"/>
                                              </p:stCondLst>
                                            </p:cTn>
                                            <p:tgtEl>
                                              <p:spTgt spid="9"/>
                                            </p:tgtEl>
                                            <p:attrNameLst>
                                              <p:attrName>style.visibility</p:attrName>
                                            </p:attrNameLst>
                                          </p:cBhvr>
                                          <p:to>
                                            <p:strVal val="visible"/>
                                          </p:to>
                                        </p:set>
                                        <p:anim calcmode="lin" valueType="num">
                                          <p:cBhvr additive="base">
                                            <p:cTn id="62" dur="500"/>
                                            <p:tgtEl>
                                              <p:spTgt spid="9"/>
                                            </p:tgtEl>
                                            <p:attrNameLst>
                                              <p:attrName>ppt_x</p:attrName>
                                            </p:attrNameLst>
                                          </p:cBhvr>
                                          <p:tavLst>
                                            <p:tav tm="0">
                                              <p:val>
                                                <p:strVal val="#ppt_x-#ppt_w*1.125000"/>
                                              </p:val>
                                            </p:tav>
                                            <p:tav tm="100000">
                                              <p:val>
                                                <p:strVal val="#ppt_x"/>
                                              </p:val>
                                            </p:tav>
                                          </p:tavLst>
                                        </p:anim>
                                        <p:animEffect transition="in" filter="wipe(right)">
                                          <p:cBhvr>
                                            <p:cTn id="63" dur="500"/>
                                            <p:tgtEl>
                                              <p:spTgt spid="9"/>
                                            </p:tgtEl>
                                          </p:cBhvr>
                                        </p:animEffect>
                                      </p:childTnLst>
                                    </p:cTn>
                                  </p:par>
                                  <p:par>
                                    <p:cTn id="64" presetID="27" presetClass="entr" presetSubtype="0" fill="hold" grpId="0" nodeType="withEffect">
                                      <p:stCondLst>
                                        <p:cond delay="0"/>
                                      </p:stCondLst>
                                      <p:iterate type="lt">
                                        <p:tmPct val="30000"/>
                                      </p:iterate>
                                      <p:childTnLst>
                                        <p:set>
                                          <p:cBhvr>
                                            <p:cTn id="65" dur="1" fill="hold">
                                              <p:stCondLst>
                                                <p:cond delay="0"/>
                                              </p:stCondLst>
                                            </p:cTn>
                                            <p:tgtEl>
                                              <p:spTgt spid="56"/>
                                            </p:tgtEl>
                                            <p:attrNameLst>
                                              <p:attrName>style.visibility</p:attrName>
                                            </p:attrNameLst>
                                          </p:cBhvr>
                                          <p:to>
                                            <p:strVal val="visible"/>
                                          </p:to>
                                        </p:set>
                                        <p:anim calcmode="discrete" valueType="clr">
                                          <p:cBhvr override="childStyle">
                                            <p:cTn id="66" dur="100"/>
                                            <p:tgtEl>
                                              <p:spTgt spid="56"/>
                                            </p:tgtEl>
                                            <p:attrNameLst>
                                              <p:attrName>style.color</p:attrName>
                                            </p:attrNameLst>
                                          </p:cBhvr>
                                          <p:tavLst>
                                            <p:tav tm="0">
                                              <p:val>
                                                <p:clrVal>
                                                  <a:schemeClr val="bg1"/>
                                                </p:clrVal>
                                              </p:val>
                                            </p:tav>
                                            <p:tav tm="50000">
                                              <p:val>
                                                <p:clrVal>
                                                  <a:schemeClr val="bg1"/>
                                                </p:clrVal>
                                              </p:val>
                                            </p:tav>
                                          </p:tavLst>
                                        </p:anim>
                                        <p:anim calcmode="discrete" valueType="clr">
                                          <p:cBhvr>
                                            <p:cTn id="67" dur="100"/>
                                            <p:tgtEl>
                                              <p:spTgt spid="56"/>
                                            </p:tgtEl>
                                            <p:attrNameLst>
                                              <p:attrName>fillcolor</p:attrName>
                                            </p:attrNameLst>
                                          </p:cBhvr>
                                          <p:tavLst>
                                            <p:tav tm="0">
                                              <p:val>
                                                <p:clrVal>
                                                  <a:schemeClr val="accent2"/>
                                                </p:clrVal>
                                              </p:val>
                                            </p:tav>
                                            <p:tav tm="50000">
                                              <p:val>
                                                <p:clrVal>
                                                  <a:schemeClr val="hlink"/>
                                                </p:clrVal>
                                              </p:val>
                                            </p:tav>
                                          </p:tavLst>
                                        </p:anim>
                                        <p:set>
                                          <p:cBhvr>
                                            <p:cTn id="68" dur="100"/>
                                            <p:tgtEl>
                                              <p:spTgt spid="5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54" grpId="0"/>
          <p:bldP spid="55" grpId="0"/>
          <p:bldP spid="5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ppt_x"/>
                                              </p:val>
                                            </p:tav>
                                            <p:tav tm="100000">
                                              <p:val>
                                                <p:strVal val="#ppt_x"/>
                                              </p:val>
                                            </p:tav>
                                          </p:tavLst>
                                        </p:anim>
                                        <p:anim calcmode="lin" valueType="num">
                                          <p:cBhvr additive="base">
                                            <p:cTn id="8" dur="500" fill="hold"/>
                                            <p:tgtEl>
                                              <p:spTgt spid="31"/>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additive="base">
                                            <p:cTn id="12" dur="500" fill="hold"/>
                                            <p:tgtEl>
                                              <p:spTgt spid="34"/>
                                            </p:tgtEl>
                                            <p:attrNameLst>
                                              <p:attrName>ppt_x</p:attrName>
                                            </p:attrNameLst>
                                          </p:cBhvr>
                                          <p:tavLst>
                                            <p:tav tm="0">
                                              <p:val>
                                                <p:strVal val="#ppt_x"/>
                                              </p:val>
                                            </p:tav>
                                            <p:tav tm="100000">
                                              <p:val>
                                                <p:strVal val="#ppt_x"/>
                                              </p:val>
                                            </p:tav>
                                          </p:tavLst>
                                        </p:anim>
                                        <p:anim calcmode="lin" valueType="num">
                                          <p:cBhvr additive="base">
                                            <p:cTn id="13" dur="500" fill="hold"/>
                                            <p:tgtEl>
                                              <p:spTgt spid="34"/>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1"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additive="base">
                                            <p:cTn id="17" dur="500" fill="hold"/>
                                            <p:tgtEl>
                                              <p:spTgt spid="37"/>
                                            </p:tgtEl>
                                            <p:attrNameLst>
                                              <p:attrName>ppt_x</p:attrName>
                                            </p:attrNameLst>
                                          </p:cBhvr>
                                          <p:tavLst>
                                            <p:tav tm="0">
                                              <p:val>
                                                <p:strVal val="#ppt_x"/>
                                              </p:val>
                                            </p:tav>
                                            <p:tav tm="100000">
                                              <p:val>
                                                <p:strVal val="#ppt_x"/>
                                              </p:val>
                                            </p:tav>
                                          </p:tavLst>
                                        </p:anim>
                                        <p:anim calcmode="lin" valueType="num">
                                          <p:cBhvr additive="base">
                                            <p:cTn id="18" dur="500" fill="hold"/>
                                            <p:tgtEl>
                                              <p:spTgt spid="37"/>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1"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additive="base">
                                            <p:cTn id="22" dur="500" fill="hold"/>
                                            <p:tgtEl>
                                              <p:spTgt spid="40"/>
                                            </p:tgtEl>
                                            <p:attrNameLst>
                                              <p:attrName>ppt_x</p:attrName>
                                            </p:attrNameLst>
                                          </p:cBhvr>
                                          <p:tavLst>
                                            <p:tav tm="0">
                                              <p:val>
                                                <p:strVal val="#ppt_x"/>
                                              </p:val>
                                            </p:tav>
                                            <p:tav tm="100000">
                                              <p:val>
                                                <p:strVal val="#ppt_x"/>
                                              </p:val>
                                            </p:tav>
                                          </p:tavLst>
                                        </p:anim>
                                        <p:anim calcmode="lin" valueType="num">
                                          <p:cBhvr additive="base">
                                            <p:cTn id="23" dur="500" fill="hold"/>
                                            <p:tgtEl>
                                              <p:spTgt spid="40"/>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2" presetClass="entr" presetSubtype="12" fill="hold" nodeType="afterEffect">
                                      <p:stCondLst>
                                        <p:cond delay="0"/>
                                      </p:stCondLst>
                                      <p:childTnLst>
                                        <p:set>
                                          <p:cBhvr>
                                            <p:cTn id="26" dur="1" fill="hold">
                                              <p:stCondLst>
                                                <p:cond delay="0"/>
                                              </p:stCondLst>
                                            </p:cTn>
                                            <p:tgtEl>
                                              <p:spTgt spid="43"/>
                                            </p:tgtEl>
                                            <p:attrNameLst>
                                              <p:attrName>style.visibility</p:attrName>
                                            </p:attrNameLst>
                                          </p:cBhvr>
                                          <p:to>
                                            <p:strVal val="visible"/>
                                          </p:to>
                                        </p:set>
                                        <p:anim calcmode="lin" valueType="num">
                                          <p:cBhvr additive="base">
                                            <p:cTn id="27" dur="500" fill="hold"/>
                                            <p:tgtEl>
                                              <p:spTgt spid="43"/>
                                            </p:tgtEl>
                                            <p:attrNameLst>
                                              <p:attrName>ppt_x</p:attrName>
                                            </p:attrNameLst>
                                          </p:cBhvr>
                                          <p:tavLst>
                                            <p:tav tm="0">
                                              <p:val>
                                                <p:strVal val="0-#ppt_w/2"/>
                                              </p:val>
                                            </p:tav>
                                            <p:tav tm="100000">
                                              <p:val>
                                                <p:strVal val="#ppt_x"/>
                                              </p:val>
                                            </p:tav>
                                          </p:tavLst>
                                        </p:anim>
                                        <p:anim calcmode="lin" valueType="num">
                                          <p:cBhvr additive="base">
                                            <p:cTn id="28" dur="500" fill="hold"/>
                                            <p:tgtEl>
                                              <p:spTgt spid="4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12" presetClass="entr" presetSubtype="8"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p:tgtEl>
                                              <p:spTgt spid="2"/>
                                            </p:tgtEl>
                                            <p:attrNameLst>
                                              <p:attrName>ppt_x</p:attrName>
                                            </p:attrNameLst>
                                          </p:cBhvr>
                                          <p:tavLst>
                                            <p:tav tm="0">
                                              <p:val>
                                                <p:strVal val="#ppt_x-#ppt_w*1.125000"/>
                                              </p:val>
                                            </p:tav>
                                            <p:tav tm="100000">
                                              <p:val>
                                                <p:strVal val="#ppt_x"/>
                                              </p:val>
                                            </p:tav>
                                          </p:tavLst>
                                        </p:anim>
                                        <p:animEffect transition="in" filter="wipe(right)">
                                          <p:cBhvr>
                                            <p:cTn id="33" dur="500"/>
                                            <p:tgtEl>
                                              <p:spTgt spid="2"/>
                                            </p:tgtEl>
                                          </p:cBhvr>
                                        </p:animEffect>
                                      </p:childTnLst>
                                    </p:cTn>
                                  </p:par>
                                  <p:par>
                                    <p:cTn id="34" presetID="27" presetClass="entr" presetSubtype="0" fill="hold" grpId="0" nodeType="withEffect">
                                      <p:stCondLst>
                                        <p:cond delay="0"/>
                                      </p:stCondLst>
                                      <p:iterate type="lt">
                                        <p:tmPct val="30000"/>
                                      </p:iterate>
                                      <p:childTnLst>
                                        <p:set>
                                          <p:cBhvr>
                                            <p:cTn id="35" dur="1" fill="hold">
                                              <p:stCondLst>
                                                <p:cond delay="0"/>
                                              </p:stCondLst>
                                            </p:cTn>
                                            <p:tgtEl>
                                              <p:spTgt spid="53"/>
                                            </p:tgtEl>
                                            <p:attrNameLst>
                                              <p:attrName>style.visibility</p:attrName>
                                            </p:attrNameLst>
                                          </p:cBhvr>
                                          <p:to>
                                            <p:strVal val="visible"/>
                                          </p:to>
                                        </p:set>
                                        <p:anim calcmode="discrete" valueType="clr">
                                          <p:cBhvr override="childStyle">
                                            <p:cTn id="36" dur="100"/>
                                            <p:tgtEl>
                                              <p:spTgt spid="53"/>
                                            </p:tgtEl>
                                            <p:attrNameLst>
                                              <p:attrName>style.color</p:attrName>
                                            </p:attrNameLst>
                                          </p:cBhvr>
                                          <p:tavLst>
                                            <p:tav tm="0">
                                              <p:val>
                                                <p:clrVal>
                                                  <a:schemeClr val="bg1"/>
                                                </p:clrVal>
                                              </p:val>
                                            </p:tav>
                                            <p:tav tm="50000">
                                              <p:val>
                                                <p:clrVal>
                                                  <a:schemeClr val="bg1"/>
                                                </p:clrVal>
                                              </p:val>
                                            </p:tav>
                                          </p:tavLst>
                                        </p:anim>
                                        <p:anim calcmode="discrete" valueType="clr">
                                          <p:cBhvr>
                                            <p:cTn id="37" dur="100"/>
                                            <p:tgtEl>
                                              <p:spTgt spid="53"/>
                                            </p:tgtEl>
                                            <p:attrNameLst>
                                              <p:attrName>fillcolor</p:attrName>
                                            </p:attrNameLst>
                                          </p:cBhvr>
                                          <p:tavLst>
                                            <p:tav tm="0">
                                              <p:val>
                                                <p:clrVal>
                                                  <a:schemeClr val="accent2"/>
                                                </p:clrVal>
                                              </p:val>
                                            </p:tav>
                                            <p:tav tm="50000">
                                              <p:val>
                                                <p:clrVal>
                                                  <a:schemeClr val="hlink"/>
                                                </p:clrVal>
                                              </p:val>
                                            </p:tav>
                                          </p:tavLst>
                                        </p:anim>
                                        <p:set>
                                          <p:cBhvr>
                                            <p:cTn id="38" dur="100"/>
                                            <p:tgtEl>
                                              <p:spTgt spid="53"/>
                                            </p:tgtEl>
                                            <p:attrNameLst>
                                              <p:attrName>fill.type</p:attrName>
                                            </p:attrNameLst>
                                          </p:cBhvr>
                                          <p:to>
                                            <p:strVal val="solid"/>
                                          </p:to>
                                        </p:set>
                                      </p:childTnLst>
                                    </p:cTn>
                                  </p:par>
                                </p:childTnLst>
                              </p:cTn>
                            </p:par>
                            <p:par>
                              <p:cTn id="39" fill="hold">
                                <p:stCondLst>
                                  <p:cond delay="5510"/>
                                </p:stCondLst>
                                <p:childTnLst>
                                  <p:par>
                                    <p:cTn id="40" presetID="12" presetClass="entr" presetSubtype="8" fill="hold" nodeType="after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additive="base">
                                            <p:cTn id="42" dur="500"/>
                                            <p:tgtEl>
                                              <p:spTgt spid="26"/>
                                            </p:tgtEl>
                                            <p:attrNameLst>
                                              <p:attrName>ppt_x</p:attrName>
                                            </p:attrNameLst>
                                          </p:cBhvr>
                                          <p:tavLst>
                                            <p:tav tm="0">
                                              <p:val>
                                                <p:strVal val="#ppt_x-#ppt_w*1.125000"/>
                                              </p:val>
                                            </p:tav>
                                            <p:tav tm="100000">
                                              <p:val>
                                                <p:strVal val="#ppt_x"/>
                                              </p:val>
                                            </p:tav>
                                          </p:tavLst>
                                        </p:anim>
                                        <p:animEffect transition="in" filter="wipe(right)">
                                          <p:cBhvr>
                                            <p:cTn id="43" dur="500"/>
                                            <p:tgtEl>
                                              <p:spTgt spid="26"/>
                                            </p:tgtEl>
                                          </p:cBhvr>
                                        </p:animEffect>
                                      </p:childTnLst>
                                    </p:cTn>
                                  </p:par>
                                  <p:par>
                                    <p:cTn id="44" presetID="27" presetClass="entr" presetSubtype="0" fill="hold" grpId="0" nodeType="withEffect">
                                      <p:stCondLst>
                                        <p:cond delay="0"/>
                                      </p:stCondLst>
                                      <p:iterate type="lt">
                                        <p:tmPct val="30000"/>
                                      </p:iterate>
                                      <p:childTnLst>
                                        <p:set>
                                          <p:cBhvr>
                                            <p:cTn id="45" dur="1" fill="hold">
                                              <p:stCondLst>
                                                <p:cond delay="0"/>
                                              </p:stCondLst>
                                            </p:cTn>
                                            <p:tgtEl>
                                              <p:spTgt spid="54"/>
                                            </p:tgtEl>
                                            <p:attrNameLst>
                                              <p:attrName>style.visibility</p:attrName>
                                            </p:attrNameLst>
                                          </p:cBhvr>
                                          <p:to>
                                            <p:strVal val="visible"/>
                                          </p:to>
                                        </p:set>
                                        <p:anim calcmode="discrete" valueType="clr">
                                          <p:cBhvr override="childStyle">
                                            <p:cTn id="46" dur="100"/>
                                            <p:tgtEl>
                                              <p:spTgt spid="54"/>
                                            </p:tgtEl>
                                            <p:attrNameLst>
                                              <p:attrName>style.color</p:attrName>
                                            </p:attrNameLst>
                                          </p:cBhvr>
                                          <p:tavLst>
                                            <p:tav tm="0">
                                              <p:val>
                                                <p:clrVal>
                                                  <a:schemeClr val="bg1"/>
                                                </p:clrVal>
                                              </p:val>
                                            </p:tav>
                                            <p:tav tm="50000">
                                              <p:val>
                                                <p:clrVal>
                                                  <a:schemeClr val="bg1"/>
                                                </p:clrVal>
                                              </p:val>
                                            </p:tav>
                                          </p:tavLst>
                                        </p:anim>
                                        <p:anim calcmode="discrete" valueType="clr">
                                          <p:cBhvr>
                                            <p:cTn id="47" dur="100"/>
                                            <p:tgtEl>
                                              <p:spTgt spid="54"/>
                                            </p:tgtEl>
                                            <p:attrNameLst>
                                              <p:attrName>fillcolor</p:attrName>
                                            </p:attrNameLst>
                                          </p:cBhvr>
                                          <p:tavLst>
                                            <p:tav tm="0">
                                              <p:val>
                                                <p:clrVal>
                                                  <a:schemeClr val="accent2"/>
                                                </p:clrVal>
                                              </p:val>
                                            </p:tav>
                                            <p:tav tm="50000">
                                              <p:val>
                                                <p:clrVal>
                                                  <a:schemeClr val="hlink"/>
                                                </p:clrVal>
                                              </p:val>
                                            </p:tav>
                                          </p:tavLst>
                                        </p:anim>
                                        <p:set>
                                          <p:cBhvr>
                                            <p:cTn id="48" dur="100"/>
                                            <p:tgtEl>
                                              <p:spTgt spid="54"/>
                                            </p:tgtEl>
                                            <p:attrNameLst>
                                              <p:attrName>fill.type</p:attrName>
                                            </p:attrNameLst>
                                          </p:cBhvr>
                                          <p:to>
                                            <p:strVal val="solid"/>
                                          </p:to>
                                        </p:set>
                                      </p:childTnLst>
                                    </p:cTn>
                                  </p:par>
                                </p:childTnLst>
                              </p:cTn>
                            </p:par>
                            <p:par>
                              <p:cTn id="49" fill="hold">
                                <p:stCondLst>
                                  <p:cond delay="8520"/>
                                </p:stCondLst>
                                <p:childTnLst>
                                  <p:par>
                                    <p:cTn id="50" presetID="12" presetClass="entr" presetSubtype="8" fill="hold" nodeType="after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additive="base">
                                            <p:cTn id="52" dur="500"/>
                                            <p:tgtEl>
                                              <p:spTgt spid="20"/>
                                            </p:tgtEl>
                                            <p:attrNameLst>
                                              <p:attrName>ppt_x</p:attrName>
                                            </p:attrNameLst>
                                          </p:cBhvr>
                                          <p:tavLst>
                                            <p:tav tm="0">
                                              <p:val>
                                                <p:strVal val="#ppt_x-#ppt_w*1.125000"/>
                                              </p:val>
                                            </p:tav>
                                            <p:tav tm="100000">
                                              <p:val>
                                                <p:strVal val="#ppt_x"/>
                                              </p:val>
                                            </p:tav>
                                          </p:tavLst>
                                        </p:anim>
                                        <p:animEffect transition="in" filter="wipe(right)">
                                          <p:cBhvr>
                                            <p:cTn id="53" dur="500"/>
                                            <p:tgtEl>
                                              <p:spTgt spid="20"/>
                                            </p:tgtEl>
                                          </p:cBhvr>
                                        </p:animEffect>
                                      </p:childTnLst>
                                    </p:cTn>
                                  </p:par>
                                  <p:par>
                                    <p:cTn id="54" presetID="27" presetClass="entr" presetSubtype="0" fill="hold" grpId="0" nodeType="withEffect">
                                      <p:stCondLst>
                                        <p:cond delay="0"/>
                                      </p:stCondLst>
                                      <p:iterate type="lt">
                                        <p:tmPct val="30000"/>
                                      </p:iterate>
                                      <p:childTnLst>
                                        <p:set>
                                          <p:cBhvr>
                                            <p:cTn id="55" dur="1" fill="hold">
                                              <p:stCondLst>
                                                <p:cond delay="0"/>
                                              </p:stCondLst>
                                            </p:cTn>
                                            <p:tgtEl>
                                              <p:spTgt spid="55"/>
                                            </p:tgtEl>
                                            <p:attrNameLst>
                                              <p:attrName>style.visibility</p:attrName>
                                            </p:attrNameLst>
                                          </p:cBhvr>
                                          <p:to>
                                            <p:strVal val="visible"/>
                                          </p:to>
                                        </p:set>
                                        <p:anim calcmode="discrete" valueType="clr">
                                          <p:cBhvr override="childStyle">
                                            <p:cTn id="56" dur="100"/>
                                            <p:tgtEl>
                                              <p:spTgt spid="55"/>
                                            </p:tgtEl>
                                            <p:attrNameLst>
                                              <p:attrName>style.color</p:attrName>
                                            </p:attrNameLst>
                                          </p:cBhvr>
                                          <p:tavLst>
                                            <p:tav tm="0">
                                              <p:val>
                                                <p:clrVal>
                                                  <a:schemeClr val="bg1"/>
                                                </p:clrVal>
                                              </p:val>
                                            </p:tav>
                                            <p:tav tm="50000">
                                              <p:val>
                                                <p:clrVal>
                                                  <a:schemeClr val="bg1"/>
                                                </p:clrVal>
                                              </p:val>
                                            </p:tav>
                                          </p:tavLst>
                                        </p:anim>
                                        <p:anim calcmode="discrete" valueType="clr">
                                          <p:cBhvr>
                                            <p:cTn id="57" dur="100"/>
                                            <p:tgtEl>
                                              <p:spTgt spid="55"/>
                                            </p:tgtEl>
                                            <p:attrNameLst>
                                              <p:attrName>fillcolor</p:attrName>
                                            </p:attrNameLst>
                                          </p:cBhvr>
                                          <p:tavLst>
                                            <p:tav tm="0">
                                              <p:val>
                                                <p:clrVal>
                                                  <a:schemeClr val="accent2"/>
                                                </p:clrVal>
                                              </p:val>
                                            </p:tav>
                                            <p:tav tm="50000">
                                              <p:val>
                                                <p:clrVal>
                                                  <a:schemeClr val="hlink"/>
                                                </p:clrVal>
                                              </p:val>
                                            </p:tav>
                                          </p:tavLst>
                                        </p:anim>
                                        <p:set>
                                          <p:cBhvr>
                                            <p:cTn id="58" dur="100"/>
                                            <p:tgtEl>
                                              <p:spTgt spid="55"/>
                                            </p:tgtEl>
                                            <p:attrNameLst>
                                              <p:attrName>fill.type</p:attrName>
                                            </p:attrNameLst>
                                          </p:cBhvr>
                                          <p:to>
                                            <p:strVal val="solid"/>
                                          </p:to>
                                        </p:set>
                                      </p:childTnLst>
                                    </p:cTn>
                                  </p:par>
                                </p:childTnLst>
                              </p:cTn>
                            </p:par>
                            <p:par>
                              <p:cTn id="59" fill="hold">
                                <p:stCondLst>
                                  <p:cond delay="11529"/>
                                </p:stCondLst>
                                <p:childTnLst>
                                  <p:par>
                                    <p:cTn id="60" presetID="12" presetClass="entr" presetSubtype="8" fill="hold" nodeType="afterEffect">
                                      <p:stCondLst>
                                        <p:cond delay="0"/>
                                      </p:stCondLst>
                                      <p:childTnLst>
                                        <p:set>
                                          <p:cBhvr>
                                            <p:cTn id="61" dur="1" fill="hold">
                                              <p:stCondLst>
                                                <p:cond delay="0"/>
                                              </p:stCondLst>
                                            </p:cTn>
                                            <p:tgtEl>
                                              <p:spTgt spid="9"/>
                                            </p:tgtEl>
                                            <p:attrNameLst>
                                              <p:attrName>style.visibility</p:attrName>
                                            </p:attrNameLst>
                                          </p:cBhvr>
                                          <p:to>
                                            <p:strVal val="visible"/>
                                          </p:to>
                                        </p:set>
                                        <p:anim calcmode="lin" valueType="num">
                                          <p:cBhvr additive="base">
                                            <p:cTn id="62" dur="500"/>
                                            <p:tgtEl>
                                              <p:spTgt spid="9"/>
                                            </p:tgtEl>
                                            <p:attrNameLst>
                                              <p:attrName>ppt_x</p:attrName>
                                            </p:attrNameLst>
                                          </p:cBhvr>
                                          <p:tavLst>
                                            <p:tav tm="0">
                                              <p:val>
                                                <p:strVal val="#ppt_x-#ppt_w*1.125000"/>
                                              </p:val>
                                            </p:tav>
                                            <p:tav tm="100000">
                                              <p:val>
                                                <p:strVal val="#ppt_x"/>
                                              </p:val>
                                            </p:tav>
                                          </p:tavLst>
                                        </p:anim>
                                        <p:animEffect transition="in" filter="wipe(right)">
                                          <p:cBhvr>
                                            <p:cTn id="63" dur="500"/>
                                            <p:tgtEl>
                                              <p:spTgt spid="9"/>
                                            </p:tgtEl>
                                          </p:cBhvr>
                                        </p:animEffect>
                                      </p:childTnLst>
                                    </p:cTn>
                                  </p:par>
                                  <p:par>
                                    <p:cTn id="64" presetID="27" presetClass="entr" presetSubtype="0" fill="hold" grpId="0" nodeType="withEffect">
                                      <p:stCondLst>
                                        <p:cond delay="0"/>
                                      </p:stCondLst>
                                      <p:iterate type="lt">
                                        <p:tmPct val="30000"/>
                                      </p:iterate>
                                      <p:childTnLst>
                                        <p:set>
                                          <p:cBhvr>
                                            <p:cTn id="65" dur="1" fill="hold">
                                              <p:stCondLst>
                                                <p:cond delay="0"/>
                                              </p:stCondLst>
                                            </p:cTn>
                                            <p:tgtEl>
                                              <p:spTgt spid="56"/>
                                            </p:tgtEl>
                                            <p:attrNameLst>
                                              <p:attrName>style.visibility</p:attrName>
                                            </p:attrNameLst>
                                          </p:cBhvr>
                                          <p:to>
                                            <p:strVal val="visible"/>
                                          </p:to>
                                        </p:set>
                                        <p:anim calcmode="discrete" valueType="clr">
                                          <p:cBhvr override="childStyle">
                                            <p:cTn id="66" dur="100"/>
                                            <p:tgtEl>
                                              <p:spTgt spid="56"/>
                                            </p:tgtEl>
                                            <p:attrNameLst>
                                              <p:attrName>style.color</p:attrName>
                                            </p:attrNameLst>
                                          </p:cBhvr>
                                          <p:tavLst>
                                            <p:tav tm="0">
                                              <p:val>
                                                <p:clrVal>
                                                  <a:schemeClr val="bg1"/>
                                                </p:clrVal>
                                              </p:val>
                                            </p:tav>
                                            <p:tav tm="50000">
                                              <p:val>
                                                <p:clrVal>
                                                  <a:schemeClr val="bg1"/>
                                                </p:clrVal>
                                              </p:val>
                                            </p:tav>
                                          </p:tavLst>
                                        </p:anim>
                                        <p:anim calcmode="discrete" valueType="clr">
                                          <p:cBhvr>
                                            <p:cTn id="67" dur="100"/>
                                            <p:tgtEl>
                                              <p:spTgt spid="56"/>
                                            </p:tgtEl>
                                            <p:attrNameLst>
                                              <p:attrName>fillcolor</p:attrName>
                                            </p:attrNameLst>
                                          </p:cBhvr>
                                          <p:tavLst>
                                            <p:tav tm="0">
                                              <p:val>
                                                <p:clrVal>
                                                  <a:schemeClr val="accent2"/>
                                                </p:clrVal>
                                              </p:val>
                                            </p:tav>
                                            <p:tav tm="50000">
                                              <p:val>
                                                <p:clrVal>
                                                  <a:schemeClr val="hlink"/>
                                                </p:clrVal>
                                              </p:val>
                                            </p:tav>
                                          </p:tavLst>
                                        </p:anim>
                                        <p:set>
                                          <p:cBhvr>
                                            <p:cTn id="68" dur="100"/>
                                            <p:tgtEl>
                                              <p:spTgt spid="5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54" grpId="0"/>
          <p:bldP spid="55" grpId="0"/>
          <p:bldP spid="56" grpId="0"/>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组合 37"/>
          <p:cNvGrpSpPr/>
          <p:nvPr/>
        </p:nvGrpSpPr>
        <p:grpSpPr>
          <a:xfrm>
            <a:off x="4558140" y="915567"/>
            <a:ext cx="3867466" cy="990550"/>
            <a:chOff x="4558140" y="915566"/>
            <a:chExt cx="3867466" cy="990550"/>
          </a:xfrm>
          <a:solidFill>
            <a:srgbClr val="FFAFAF"/>
          </a:solidFill>
        </p:grpSpPr>
        <p:sp>
          <p:nvSpPr>
            <p:cNvPr id="13" name="圆角矩形 12"/>
            <p:cNvSpPr/>
            <p:nvPr/>
          </p:nvSpPr>
          <p:spPr bwMode="auto">
            <a:xfrm>
              <a:off x="4558140" y="915566"/>
              <a:ext cx="3867466" cy="99055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矩形 35"/>
            <p:cNvSpPr>
              <a:spLocks noChangeArrowheads="1"/>
            </p:cNvSpPr>
            <p:nvPr/>
          </p:nvSpPr>
          <p:spPr bwMode="auto">
            <a:xfrm>
              <a:off x="4826129" y="1053051"/>
              <a:ext cx="3456538" cy="71558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685800" rtl="0" eaLnBrk="1" fontAlgn="auto" latinLnBrk="0" hangingPunct="1">
                <a:lnSpc>
                  <a:spcPct val="150000"/>
                </a:lnSpc>
                <a:spcBef>
                  <a:spcPts val="0"/>
                </a:spcBef>
                <a:spcAft>
                  <a:spcPts val="0"/>
                </a:spcAft>
                <a:buClrTx/>
                <a:buSzTx/>
                <a:buFontTx/>
                <a:buNone/>
                <a:defRPr/>
              </a:pPr>
              <a:r>
                <a:rPr kumimoji="0" lang="zh-CN" altLang="en-US" sz="9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点击添加文本或复制文本自此点击添加文本或复制文本自此点击添加文本或复制文本自此点击添加文本或复制文本自此点击添加文本或复制文本自此点击添加文本或复制文本自此</a:t>
              </a:r>
              <a:endParaRPr kumimoji="0" lang="zh-CN" altLang="en-US" sz="900" b="0"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endParaRPr>
            </a:p>
          </p:txBody>
        </p:sp>
      </p:grpSp>
      <p:sp>
        <p:nvSpPr>
          <p:cNvPr id="21" name="五边形 20"/>
          <p:cNvSpPr/>
          <p:nvPr/>
        </p:nvSpPr>
        <p:spPr>
          <a:xfrm>
            <a:off x="3470126" y="1197124"/>
            <a:ext cx="1390650" cy="427434"/>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 </a:t>
            </a:r>
            <a:r>
              <a:rPr kumimoji="0" lang="zh-CN" altLang="en-US" sz="1500" b="1" i="0" u="none" strike="noStrike" kern="0" cap="none" spc="0" normalizeH="0" baseline="0" noProof="0" dirty="0">
                <a:ln>
                  <a:noFill/>
                </a:ln>
                <a:solidFill>
                  <a:srgbClr val="F8F8F8"/>
                </a:solidFill>
                <a:effectLst/>
                <a:uLnTx/>
                <a:uFillTx/>
                <a:latin typeface="Arial" panose="020B0604020202020204" pitchFamily="34" charset="0"/>
                <a:ea typeface="微软雅黑" panose="020B0503020204020204" pitchFamily="34" charset="-122"/>
                <a:cs typeface="+mn-cs"/>
              </a:rPr>
              <a:t>分标题一</a:t>
            </a:r>
          </a:p>
        </p:txBody>
      </p:sp>
      <p:grpSp>
        <p:nvGrpSpPr>
          <p:cNvPr id="39" name="组合 38"/>
          <p:cNvGrpSpPr/>
          <p:nvPr/>
        </p:nvGrpSpPr>
        <p:grpSpPr>
          <a:xfrm>
            <a:off x="4558142" y="2040472"/>
            <a:ext cx="3867465" cy="990551"/>
            <a:chOff x="4558141" y="2040470"/>
            <a:chExt cx="3867465" cy="990551"/>
          </a:xfrm>
          <a:solidFill>
            <a:srgbClr val="FFAFAF"/>
          </a:solidFill>
        </p:grpSpPr>
        <p:sp>
          <p:nvSpPr>
            <p:cNvPr id="16" name="圆角矩形 15"/>
            <p:cNvSpPr/>
            <p:nvPr/>
          </p:nvSpPr>
          <p:spPr bwMode="auto">
            <a:xfrm>
              <a:off x="4558141" y="2040470"/>
              <a:ext cx="3867465" cy="990551"/>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9" name="矩形 35"/>
            <p:cNvSpPr>
              <a:spLocks noChangeArrowheads="1"/>
            </p:cNvSpPr>
            <p:nvPr/>
          </p:nvSpPr>
          <p:spPr bwMode="auto">
            <a:xfrm>
              <a:off x="4826129" y="2177955"/>
              <a:ext cx="3456538" cy="71558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685800" rtl="0" eaLnBrk="1" fontAlgn="auto" latinLnBrk="0" hangingPunct="1">
                <a:lnSpc>
                  <a:spcPct val="150000"/>
                </a:lnSpc>
                <a:spcBef>
                  <a:spcPts val="0"/>
                </a:spcBef>
                <a:spcAft>
                  <a:spcPts val="0"/>
                </a:spcAft>
                <a:buClrTx/>
                <a:buSzTx/>
                <a:buFontTx/>
                <a:buNone/>
                <a:defRPr/>
              </a:pPr>
              <a:r>
                <a:rPr kumimoji="0" lang="zh-CN" altLang="en-US" sz="9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点击添加文本或复制文本自此点击添加文本或复制文本自此点击添加文本或复制文本自此点击添加文本或复制文本自此点击添加文本或复制文本自此点击添加文本或复制文本自此</a:t>
              </a:r>
              <a:endParaRPr kumimoji="0" lang="zh-CN" altLang="en-US" sz="900" b="0"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endParaRPr>
            </a:p>
          </p:txBody>
        </p:sp>
      </p:grpSp>
      <p:grpSp>
        <p:nvGrpSpPr>
          <p:cNvPr id="40" name="组合 39"/>
          <p:cNvGrpSpPr/>
          <p:nvPr/>
        </p:nvGrpSpPr>
        <p:grpSpPr>
          <a:xfrm>
            <a:off x="4558140" y="3165375"/>
            <a:ext cx="3867466" cy="990550"/>
            <a:chOff x="4558140" y="3165376"/>
            <a:chExt cx="3867466" cy="990550"/>
          </a:xfrm>
          <a:solidFill>
            <a:srgbClr val="FFAFAF"/>
          </a:solidFill>
        </p:grpSpPr>
        <p:sp>
          <p:nvSpPr>
            <p:cNvPr id="19" name="圆角矩形 18"/>
            <p:cNvSpPr/>
            <p:nvPr/>
          </p:nvSpPr>
          <p:spPr bwMode="auto">
            <a:xfrm>
              <a:off x="4558140" y="3165376"/>
              <a:ext cx="3867466" cy="99055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0" name="矩形 35"/>
            <p:cNvSpPr>
              <a:spLocks noChangeArrowheads="1"/>
            </p:cNvSpPr>
            <p:nvPr/>
          </p:nvSpPr>
          <p:spPr bwMode="auto">
            <a:xfrm>
              <a:off x="4826129" y="3302861"/>
              <a:ext cx="3456538" cy="71558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685800" rtl="0" eaLnBrk="1" fontAlgn="auto" latinLnBrk="0" hangingPunct="1">
                <a:lnSpc>
                  <a:spcPct val="150000"/>
                </a:lnSpc>
                <a:spcBef>
                  <a:spcPts val="0"/>
                </a:spcBef>
                <a:spcAft>
                  <a:spcPts val="0"/>
                </a:spcAft>
                <a:buClrTx/>
                <a:buSzTx/>
                <a:buFontTx/>
                <a:buNone/>
                <a:defRPr/>
              </a:pPr>
              <a:r>
                <a:rPr kumimoji="0" lang="zh-CN" altLang="en-US" sz="9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点击添加文本或复制文本自此点击添加文本或复制文本自此点击添加文本或复制文本自此点击添加文本或复制文本自此点击添加文本或复制文本自此点击添加文本或复制文本自此</a:t>
              </a:r>
              <a:endParaRPr kumimoji="0" lang="zh-CN" altLang="en-US" sz="900" b="0"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endParaRPr>
            </a:p>
          </p:txBody>
        </p:sp>
      </p:grpSp>
      <p:sp>
        <p:nvSpPr>
          <p:cNvPr id="22" name="五边形 21"/>
          <p:cNvSpPr/>
          <p:nvPr/>
        </p:nvSpPr>
        <p:spPr>
          <a:xfrm>
            <a:off x="3470126" y="2282850"/>
            <a:ext cx="1390650" cy="426244"/>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 </a:t>
            </a:r>
            <a:r>
              <a:rPr kumimoji="0" lang="zh-CN" altLang="en-US" sz="1500" b="1" i="0" u="none" strike="noStrike" kern="0" cap="none" spc="0" normalizeH="0" baseline="0" noProof="0" dirty="0">
                <a:ln>
                  <a:noFill/>
                </a:ln>
                <a:solidFill>
                  <a:srgbClr val="F8F8F8"/>
                </a:solidFill>
                <a:effectLst/>
                <a:uLnTx/>
                <a:uFillTx/>
                <a:latin typeface="Arial" panose="020B0604020202020204" pitchFamily="34" charset="0"/>
                <a:ea typeface="微软雅黑" panose="020B0503020204020204" pitchFamily="34" charset="-122"/>
                <a:cs typeface="+mn-cs"/>
              </a:rPr>
              <a:t>分标题二</a:t>
            </a:r>
          </a:p>
        </p:txBody>
      </p:sp>
      <p:sp>
        <p:nvSpPr>
          <p:cNvPr id="23" name="五边形 22"/>
          <p:cNvSpPr/>
          <p:nvPr/>
        </p:nvSpPr>
        <p:spPr>
          <a:xfrm>
            <a:off x="3462982" y="3447530"/>
            <a:ext cx="1390650" cy="426244"/>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 </a:t>
            </a:r>
            <a:r>
              <a:rPr kumimoji="0" lang="zh-CN" altLang="en-US" sz="1500" b="1" i="0" u="none" strike="noStrike" kern="0" cap="none" spc="0" normalizeH="0" baseline="0" noProof="0" dirty="0">
                <a:ln>
                  <a:noFill/>
                </a:ln>
                <a:solidFill>
                  <a:srgbClr val="F8F8F8"/>
                </a:solidFill>
                <a:effectLst/>
                <a:uLnTx/>
                <a:uFillTx/>
                <a:latin typeface="Arial" panose="020B0604020202020204" pitchFamily="34" charset="0"/>
                <a:ea typeface="微软雅黑" panose="020B0503020204020204" pitchFamily="34" charset="-122"/>
                <a:cs typeface="+mn-cs"/>
              </a:rPr>
              <a:t>分标题三</a:t>
            </a:r>
          </a:p>
        </p:txBody>
      </p:sp>
      <p:sp>
        <p:nvSpPr>
          <p:cNvPr id="2" name="燕尾形 1"/>
          <p:cNvSpPr/>
          <p:nvPr/>
        </p:nvSpPr>
        <p:spPr bwMode="auto">
          <a:xfrm>
            <a:off x="899593" y="1792909"/>
            <a:ext cx="1546994" cy="1406126"/>
          </a:xfrm>
          <a:prstGeom prst="chevron">
            <a:avLst>
              <a:gd name="adj" fmla="val 36789"/>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prstClr val="black"/>
              </a:solidFill>
              <a:effectLst/>
              <a:uLnTx/>
              <a:uFillTx/>
              <a:latin typeface="Arial" panose="020B0604020202020204" pitchFamily="34" charset="0"/>
              <a:ea typeface="华文细黑" panose="02010600040101010101" pitchFamily="2" charset="-122"/>
              <a:cs typeface="+mn-cs"/>
            </a:endParaRPr>
          </a:p>
        </p:txBody>
      </p:sp>
      <p:sp>
        <p:nvSpPr>
          <p:cNvPr id="28" name="燕尾形 27"/>
          <p:cNvSpPr/>
          <p:nvPr/>
        </p:nvSpPr>
        <p:spPr bwMode="auto">
          <a:xfrm>
            <a:off x="539553" y="1993962"/>
            <a:ext cx="648238" cy="1004020"/>
          </a:xfrm>
          <a:prstGeom prst="chevron">
            <a:avLst>
              <a:gd name="adj" fmla="val 54224"/>
            </a:avLst>
          </a:prstGeom>
          <a:solidFill>
            <a:srgbClr val="DE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prstClr val="black"/>
              </a:solidFill>
              <a:effectLst/>
              <a:uLnTx/>
              <a:uFillTx/>
              <a:latin typeface="Arial" panose="020B0604020202020204" pitchFamily="34" charset="0"/>
              <a:ea typeface="华文细黑" panose="02010600040101010101" pitchFamily="2" charset="-122"/>
              <a:cs typeface="+mn-cs"/>
            </a:endParaRPr>
          </a:p>
        </p:txBody>
      </p:sp>
      <p:sp>
        <p:nvSpPr>
          <p:cNvPr id="4" name="TextBox 3"/>
          <p:cNvSpPr txBox="1"/>
          <p:nvPr/>
        </p:nvSpPr>
        <p:spPr>
          <a:xfrm>
            <a:off x="1418889" y="2008460"/>
            <a:ext cx="699230" cy="923330"/>
          </a:xfrm>
          <a:prstGeom prst="rect">
            <a:avLst/>
          </a:prstGeom>
          <a:noFill/>
        </p:spPr>
        <p:txBody>
          <a:bodyPr wrap="none" rtlCol="0">
            <a:spAutoFit/>
          </a:bodyPr>
          <a:lstStyle/>
          <a:p>
            <a:pPr marL="0" marR="0" lvl="0" indent="0" algn="ctr" defTabSz="685800" rtl="0" eaLnBrk="1" fontAlgn="auto" latinLnBrk="0" hangingPunct="1">
              <a:lnSpc>
                <a:spcPct val="150000"/>
              </a:lnSpc>
              <a:spcBef>
                <a:spcPts val="0"/>
              </a:spcBef>
              <a:spcAft>
                <a:spcPts val="0"/>
              </a:spcAft>
              <a:buClrTx/>
              <a:buSzTx/>
              <a:buFont typeface="Arial" panose="020B0604020202020204" pitchFamily="34" charset="0"/>
              <a:buNone/>
              <a:defRPr/>
            </a:pPr>
            <a:r>
              <a:rPr kumimoji="0" lang="zh-CN" altLang="en-US" sz="1800" b="0" i="0" u="none" strike="noStrike" kern="0" cap="none" spc="0" normalizeH="0" baseline="0" noProof="0" dirty="0">
                <a:ln>
                  <a:noFill/>
                </a:ln>
                <a:solidFill>
                  <a:srgbClr val="F8F8F8"/>
                </a:solidFill>
                <a:effectLst/>
                <a:uLnTx/>
                <a:uFillTx/>
                <a:latin typeface="Calibri" panose="020F0502020204030204"/>
                <a:ea typeface="微软雅黑" panose="020B0503020204020204" pitchFamily="34" charset="-122"/>
                <a:cs typeface="+mn-cs"/>
              </a:rPr>
              <a:t>添 加</a:t>
            </a:r>
            <a:endParaRPr kumimoji="0" lang="en-US" altLang="zh-CN" sz="1800" b="0" i="0" u="none" strike="noStrike" kern="0" cap="none" spc="0" normalizeH="0" baseline="0" noProof="0" dirty="0">
              <a:ln>
                <a:noFill/>
              </a:ln>
              <a:solidFill>
                <a:srgbClr val="F8F8F8"/>
              </a:solidFill>
              <a:effectLst/>
              <a:uLnTx/>
              <a:uFillTx/>
              <a:latin typeface="Calibri" panose="020F0502020204030204"/>
              <a:ea typeface="微软雅黑" panose="020B0503020204020204" pitchFamily="34" charset="-122"/>
              <a:cs typeface="+mn-cs"/>
            </a:endParaRPr>
          </a:p>
          <a:p>
            <a:pPr marL="0" marR="0" lvl="0" indent="0" algn="ctr" defTabSz="685800" rtl="0" eaLnBrk="1" fontAlgn="auto" latinLnBrk="0" hangingPunct="1">
              <a:lnSpc>
                <a:spcPct val="150000"/>
              </a:lnSpc>
              <a:spcBef>
                <a:spcPts val="0"/>
              </a:spcBef>
              <a:spcAft>
                <a:spcPts val="0"/>
              </a:spcAft>
              <a:buClrTx/>
              <a:buSzTx/>
              <a:buFont typeface="Arial" panose="020B0604020202020204" pitchFamily="34" charset="0"/>
              <a:buNone/>
              <a:defRPr/>
            </a:pPr>
            <a:r>
              <a:rPr kumimoji="0" lang="zh-CN" altLang="en-US" sz="1800" b="0" i="0" u="none" strike="noStrike" kern="0" cap="none" spc="0" normalizeH="0" baseline="0" noProof="0" dirty="0">
                <a:ln>
                  <a:noFill/>
                </a:ln>
                <a:solidFill>
                  <a:srgbClr val="F8F8F8"/>
                </a:solidFill>
                <a:effectLst/>
                <a:uLnTx/>
                <a:uFillTx/>
                <a:latin typeface="Calibri" panose="020F0502020204030204"/>
                <a:ea typeface="微软雅黑" panose="020B0503020204020204" pitchFamily="34" charset="-122"/>
                <a:cs typeface="+mn-cs"/>
              </a:rPr>
              <a:t>标 题</a:t>
            </a:r>
          </a:p>
        </p:txBody>
      </p:sp>
      <p:cxnSp>
        <p:nvCxnSpPr>
          <p:cNvPr id="10" name="直接箭头连接符 9"/>
          <p:cNvCxnSpPr>
            <a:stCxn id="2" idx="3"/>
            <a:endCxn id="21" idx="1"/>
          </p:cNvCxnSpPr>
          <p:nvPr/>
        </p:nvCxnSpPr>
        <p:spPr bwMode="auto">
          <a:xfrm flipV="1">
            <a:off x="2446586" y="1410841"/>
            <a:ext cx="1023540" cy="1085130"/>
          </a:xfrm>
          <a:prstGeom prst="straightConnector1">
            <a:avLst/>
          </a:prstGeom>
          <a:solidFill>
            <a:schemeClr val="accent1"/>
          </a:solidFill>
          <a:ln w="9525" cap="flat" cmpd="sng" algn="ctr">
            <a:solidFill>
              <a:srgbClr val="C0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直接箭头连接符 31"/>
          <p:cNvCxnSpPr>
            <a:stCxn id="2" idx="3"/>
            <a:endCxn id="22" idx="1"/>
          </p:cNvCxnSpPr>
          <p:nvPr/>
        </p:nvCxnSpPr>
        <p:spPr bwMode="auto">
          <a:xfrm>
            <a:off x="2446586" y="2495971"/>
            <a:ext cx="1023540" cy="0"/>
          </a:xfrm>
          <a:prstGeom prst="straightConnector1">
            <a:avLst/>
          </a:prstGeom>
          <a:solidFill>
            <a:schemeClr val="accent1"/>
          </a:solidFill>
          <a:ln w="9525" cap="flat" cmpd="sng" algn="ctr">
            <a:solidFill>
              <a:srgbClr val="C0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接箭头连接符 33"/>
          <p:cNvCxnSpPr>
            <a:stCxn id="2" idx="3"/>
            <a:endCxn id="23" idx="1"/>
          </p:cNvCxnSpPr>
          <p:nvPr/>
        </p:nvCxnSpPr>
        <p:spPr bwMode="auto">
          <a:xfrm>
            <a:off x="2446587" y="2495971"/>
            <a:ext cx="1016396" cy="1164680"/>
          </a:xfrm>
          <a:prstGeom prst="straightConnector1">
            <a:avLst/>
          </a:prstGeom>
          <a:solidFill>
            <a:schemeClr val="accent1"/>
          </a:solidFill>
          <a:ln w="9525" cap="flat" cmpd="sng" algn="ctr">
            <a:solidFill>
              <a:srgbClr val="C0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0-#ppt_w/2"/>
                                          </p:val>
                                        </p:tav>
                                        <p:tav tm="100000">
                                          <p:val>
                                            <p:strVal val="#ppt_x"/>
                                          </p:val>
                                        </p:tav>
                                      </p:tavLst>
                                    </p:anim>
                                    <p:anim calcmode="lin" valueType="num">
                                      <p:cBhvr additive="base">
                                        <p:cTn id="8" dur="500" fill="hold"/>
                                        <p:tgtEl>
                                          <p:spTgt spid="2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0-#ppt_w/2"/>
                                          </p:val>
                                        </p:tav>
                                        <p:tav tm="100000">
                                          <p:val>
                                            <p:strVal val="#ppt_x"/>
                                          </p:val>
                                        </p:tav>
                                      </p:tavLst>
                                    </p:anim>
                                    <p:anim calcmode="lin" valueType="num">
                                      <p:cBhvr additive="base">
                                        <p:cTn id="13" dur="500" fill="hold"/>
                                        <p:tgtEl>
                                          <p:spTgt spid="2"/>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6" presetClass="entr" presetSubtype="21"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par>
                                <p:cTn id="22" presetID="22" presetClass="entr" presetSubtype="8" fill="hold"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left)">
                                      <p:cBhvr>
                                        <p:cTn id="24" dur="500"/>
                                        <p:tgtEl>
                                          <p:spTgt spid="32"/>
                                        </p:tgtEl>
                                      </p:cBhvr>
                                    </p:animEffect>
                                  </p:childTnLst>
                                </p:cTn>
                              </p:par>
                              <p:par>
                                <p:cTn id="25" presetID="22" presetClass="entr" presetSubtype="8" fill="hold" nodeType="with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childTnLst>
                          </p:cTn>
                        </p:par>
                        <p:par>
                          <p:cTn id="28" fill="hold">
                            <p:stCondLst>
                              <p:cond delay="2000"/>
                            </p:stCondLst>
                            <p:childTnLst>
                              <p:par>
                                <p:cTn id="29" presetID="22" presetClass="entr" presetSubtype="8"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wipe(left)">
                                      <p:cBhvr>
                                        <p:cTn id="31" dur="500"/>
                                        <p:tgtEl>
                                          <p:spTgt spid="21"/>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3500"/>
                            </p:stCondLst>
                            <p:childTnLst>
                              <p:par>
                                <p:cTn id="41" presetID="22" presetClass="entr" presetSubtype="8"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Effect transition="in" filter="wipe(left)">
                                      <p:cBhvr>
                                        <p:cTn id="43" dur="500"/>
                                        <p:tgtEl>
                                          <p:spTgt spid="38"/>
                                        </p:tgtEl>
                                      </p:cBhvr>
                                    </p:animEffect>
                                  </p:childTnLst>
                                </p:cTn>
                              </p:par>
                              <p:par>
                                <p:cTn id="44" presetID="22" presetClass="entr" presetSubtype="8" fill="hold" nodeType="withEffect">
                                  <p:stCondLst>
                                    <p:cond delay="0"/>
                                  </p:stCondLst>
                                  <p:childTnLst>
                                    <p:set>
                                      <p:cBhvr>
                                        <p:cTn id="45" dur="1" fill="hold">
                                          <p:stCondLst>
                                            <p:cond delay="0"/>
                                          </p:stCondLst>
                                        </p:cTn>
                                        <p:tgtEl>
                                          <p:spTgt spid="39"/>
                                        </p:tgtEl>
                                        <p:attrNameLst>
                                          <p:attrName>style.visibility</p:attrName>
                                        </p:attrNameLst>
                                      </p:cBhvr>
                                      <p:to>
                                        <p:strVal val="visible"/>
                                      </p:to>
                                    </p:set>
                                    <p:animEffect transition="in" filter="wipe(left)">
                                      <p:cBhvr>
                                        <p:cTn id="46" dur="500"/>
                                        <p:tgtEl>
                                          <p:spTgt spid="39"/>
                                        </p:tgtEl>
                                      </p:cBhvr>
                                    </p:animEffect>
                                  </p:childTnLst>
                                </p:cTn>
                              </p:par>
                              <p:par>
                                <p:cTn id="47" presetID="22" presetClass="entr" presetSubtype="8" fill="hold" nodeType="withEffect">
                                  <p:stCondLst>
                                    <p:cond delay="0"/>
                                  </p:stCondLst>
                                  <p:childTnLst>
                                    <p:set>
                                      <p:cBhvr>
                                        <p:cTn id="48" dur="1" fill="hold">
                                          <p:stCondLst>
                                            <p:cond delay="0"/>
                                          </p:stCondLst>
                                        </p:cTn>
                                        <p:tgtEl>
                                          <p:spTgt spid="40"/>
                                        </p:tgtEl>
                                        <p:attrNameLst>
                                          <p:attrName>style.visibility</p:attrName>
                                        </p:attrNameLst>
                                      </p:cBhvr>
                                      <p:to>
                                        <p:strVal val="visible"/>
                                      </p:to>
                                    </p:set>
                                    <p:animEffect transition="in" filter="wipe(left)">
                                      <p:cBhvr>
                                        <p:cTn id="4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 grpId="0" animBg="1"/>
      <p:bldP spid="28" grpId="0" animBg="1"/>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箭头3"/>
          <p:cNvSpPr/>
          <p:nvPr/>
        </p:nvSpPr>
        <p:spPr bwMode="gray">
          <a:xfrm flipV="1">
            <a:off x="1870669" y="2679738"/>
            <a:ext cx="1206386" cy="1406993"/>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chemeClr val="bg1">
              <a:lumMod val="75000"/>
            </a:schemeClr>
          </a:solidFill>
          <a:ln>
            <a:noFill/>
          </a:ln>
          <a:effectLst/>
        </p:spPr>
        <p:txBody>
          <a:bodyPr wrap="none" lIns="68571" tIns="34285" rIns="68571" bIns="34285"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3" name="箭头2"/>
          <p:cNvSpPr/>
          <p:nvPr/>
        </p:nvSpPr>
        <p:spPr bwMode="gray">
          <a:xfrm rot="16200000">
            <a:off x="2188686" y="2161566"/>
            <a:ext cx="358296" cy="1433956"/>
          </a:xfrm>
          <a:custGeom>
            <a:avLst/>
            <a:gdLst>
              <a:gd name="T0" fmla="*/ 37 w 142"/>
              <a:gd name="T1" fmla="*/ 1 h 604"/>
              <a:gd name="T2" fmla="*/ 45 w 142"/>
              <a:gd name="T3" fmla="*/ 472 h 604"/>
              <a:gd name="T4" fmla="*/ 0 w 142"/>
              <a:gd name="T5" fmla="*/ 474 h 604"/>
              <a:gd name="T6" fmla="*/ 72 w 142"/>
              <a:gd name="T7" fmla="*/ 604 h 604"/>
              <a:gd name="T8" fmla="*/ 142 w 142"/>
              <a:gd name="T9" fmla="*/ 474 h 604"/>
              <a:gd name="T10" fmla="*/ 100 w 142"/>
              <a:gd name="T11" fmla="*/ 474 h 604"/>
              <a:gd name="T12" fmla="*/ 99 w 142"/>
              <a:gd name="T13" fmla="*/ 0 h 604"/>
              <a:gd name="T14" fmla="*/ 37 w 142"/>
              <a:gd name="T15" fmla="*/ 1 h 6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604">
                <a:moveTo>
                  <a:pt x="37" y="1"/>
                </a:moveTo>
                <a:lnTo>
                  <a:pt x="45" y="472"/>
                </a:lnTo>
                <a:lnTo>
                  <a:pt x="0" y="474"/>
                </a:lnTo>
                <a:lnTo>
                  <a:pt x="72" y="604"/>
                </a:lnTo>
                <a:lnTo>
                  <a:pt x="142" y="474"/>
                </a:lnTo>
                <a:lnTo>
                  <a:pt x="100" y="474"/>
                </a:lnTo>
                <a:lnTo>
                  <a:pt x="99" y="0"/>
                </a:lnTo>
                <a:lnTo>
                  <a:pt x="37" y="1"/>
                </a:lnTo>
                <a:close/>
              </a:path>
            </a:pathLst>
          </a:custGeom>
          <a:solidFill>
            <a:schemeClr val="bg1">
              <a:lumMod val="75000"/>
            </a:schemeClr>
          </a:solidFill>
          <a:ln>
            <a:noFill/>
          </a:ln>
          <a:effectLst/>
        </p:spPr>
        <p:txBody>
          <a:bodyPr wrap="none" lIns="68571" tIns="34285" rIns="68571" bIns="34285"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4" name="箭头1"/>
          <p:cNvSpPr/>
          <p:nvPr/>
        </p:nvSpPr>
        <p:spPr bwMode="gray">
          <a:xfrm>
            <a:off x="1862911" y="1596706"/>
            <a:ext cx="1206386" cy="1406993"/>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chemeClr val="bg1">
              <a:lumMod val="75000"/>
            </a:schemeClr>
          </a:solidFill>
          <a:ln>
            <a:noFill/>
          </a:ln>
          <a:effectLst/>
        </p:spPr>
        <p:txBody>
          <a:bodyPr wrap="none" lIns="68571" tIns="34285" rIns="68571" bIns="34285"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5" name="标题1"/>
          <p:cNvSpPr>
            <a:spLocks noChangeArrowheads="1"/>
          </p:cNvSpPr>
          <p:nvPr/>
        </p:nvSpPr>
        <p:spPr bwMode="gray">
          <a:xfrm>
            <a:off x="3152643" y="1329899"/>
            <a:ext cx="1993390" cy="866499"/>
          </a:xfrm>
          <a:prstGeom prst="roundRect">
            <a:avLst>
              <a:gd name="adj" fmla="val 11921"/>
            </a:avLst>
          </a:prstGeom>
          <a:solidFill>
            <a:schemeClr val="accent2"/>
          </a:solidFill>
          <a:ln w="25400" cap="flat" cmpd="sng" algn="ctr">
            <a:noFill/>
            <a:prstDash val="solid"/>
          </a:ln>
          <a:effectLst>
            <a:outerShdw blurRad="50800" dist="38100" dir="2700000" algn="tl" rotWithShape="0">
              <a:prstClr val="black">
                <a:alpha val="40000"/>
              </a:prstClr>
            </a:outerShdw>
          </a:effectLst>
        </p:spPr>
        <p:txBody>
          <a:bodyPr lIns="68571" tIns="34285" rIns="68571" bIns="34285"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20000"/>
              </a:lnSpc>
              <a:spcBef>
                <a:spcPct val="0"/>
              </a:spcBef>
              <a:spcAft>
                <a:spcPct val="0"/>
              </a:spcAft>
              <a:buClrTx/>
              <a:buSzTx/>
              <a:buFontTx/>
              <a:buNone/>
              <a:defRPr/>
            </a:pPr>
            <a:r>
              <a:rPr kumimoji="0" lang="zh-CN" altLang="en-US" sz="1200" b="1" i="0" u="none" strike="noStrike" kern="1200" cap="none" spc="0" normalizeH="0" baseline="0" noProof="0" dirty="0">
                <a:ln>
                  <a:noFill/>
                </a:ln>
                <a:solidFill>
                  <a:sysClr val="window" lastClr="FFFFFF">
                    <a:lumMod val="95000"/>
                  </a:sysClr>
                </a:solidFill>
                <a:effectLst/>
                <a:uLnTx/>
                <a:uFillTx/>
                <a:latin typeface="微软雅黑" panose="020B0503020204020204" pitchFamily="34" charset="-122"/>
                <a:ea typeface="微软雅黑" panose="020B0503020204020204" pitchFamily="34" charset="-122"/>
                <a:cs typeface="+mn-cs"/>
              </a:rPr>
              <a:t>          点击添加文本</a:t>
            </a:r>
            <a:endParaRPr kumimoji="0" lang="zh-CN" altLang="zh-CN" sz="1200" b="1" i="0" u="none" strike="noStrike" kern="1200" cap="none" spc="0" normalizeH="0" baseline="0" noProof="0" dirty="0">
              <a:ln>
                <a:noFill/>
              </a:ln>
              <a:solidFill>
                <a:sysClr val="window" lastClr="FFFFFF">
                  <a:lumMod val="95000"/>
                </a:sysClr>
              </a:solidFill>
              <a:effectLst/>
              <a:uLnTx/>
              <a:uFillTx/>
              <a:latin typeface="微软雅黑" panose="020B0503020204020204" pitchFamily="34" charset="-122"/>
              <a:ea typeface="微软雅黑" panose="020B0503020204020204" pitchFamily="34" charset="-122"/>
              <a:cs typeface="+mn-cs"/>
            </a:endParaRPr>
          </a:p>
        </p:txBody>
      </p:sp>
      <p:sp>
        <p:nvSpPr>
          <p:cNvPr id="6" name="标题2"/>
          <p:cNvSpPr>
            <a:spLocks noChangeArrowheads="1"/>
          </p:cNvSpPr>
          <p:nvPr/>
        </p:nvSpPr>
        <p:spPr bwMode="gray">
          <a:xfrm>
            <a:off x="3162165" y="2407166"/>
            <a:ext cx="1983869" cy="866499"/>
          </a:xfrm>
          <a:prstGeom prst="roundRect">
            <a:avLst>
              <a:gd name="adj" fmla="val 11921"/>
            </a:avLst>
          </a:prstGeom>
          <a:solidFill>
            <a:schemeClr val="accent3"/>
          </a:solidFill>
          <a:ln w="25400" cap="flat" cmpd="sng" algn="ctr">
            <a:noFill/>
            <a:prstDash val="solid"/>
          </a:ln>
          <a:effectLst>
            <a:outerShdw blurRad="50800" dist="38100" dir="2700000" algn="tl" rotWithShape="0">
              <a:prstClr val="black">
                <a:alpha val="40000"/>
              </a:prstClr>
            </a:outerShdw>
          </a:effectLst>
        </p:spPr>
        <p:txBody>
          <a:bodyPr lIns="68571" tIns="34285" rIns="68571" bIns="34285"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20000"/>
              </a:lnSpc>
              <a:spcBef>
                <a:spcPct val="0"/>
              </a:spcBef>
              <a:spcAft>
                <a:spcPct val="0"/>
              </a:spcAft>
              <a:buClrTx/>
              <a:buSzTx/>
              <a:buFontTx/>
              <a:buNone/>
              <a:defRPr/>
            </a:pPr>
            <a:r>
              <a:rPr kumimoji="0" lang="zh-CN" altLang="en-US" sz="1200" b="1" i="0" u="none" strike="noStrike" kern="1200" cap="none" spc="0" normalizeH="0" baseline="0" noProof="0" dirty="0">
                <a:ln>
                  <a:noFill/>
                </a:ln>
                <a:solidFill>
                  <a:sysClr val="window" lastClr="FFFFFF">
                    <a:lumMod val="95000"/>
                  </a:sysClr>
                </a:solidFill>
                <a:effectLst/>
                <a:uLnTx/>
                <a:uFillTx/>
                <a:latin typeface="微软雅黑" panose="020B0503020204020204" pitchFamily="34" charset="-122"/>
                <a:ea typeface="微软雅黑" panose="020B0503020204020204" pitchFamily="34" charset="-122"/>
                <a:cs typeface="+mn-cs"/>
              </a:rPr>
              <a:t>点击添加文本</a:t>
            </a:r>
            <a:endParaRPr kumimoji="0" lang="zh-CN" altLang="zh-CN" sz="1200" b="1" i="0" u="none" strike="noStrike" kern="1200" cap="none" spc="0" normalizeH="0" baseline="0" noProof="0" dirty="0">
              <a:ln>
                <a:noFill/>
              </a:ln>
              <a:solidFill>
                <a:sysClr val="window" lastClr="FFFFFF">
                  <a:lumMod val="95000"/>
                </a:sysClr>
              </a:solidFill>
              <a:effectLst/>
              <a:uLnTx/>
              <a:uFillTx/>
              <a:latin typeface="微软雅黑" panose="020B0503020204020204" pitchFamily="34" charset="-122"/>
              <a:ea typeface="微软雅黑" panose="020B0503020204020204" pitchFamily="34" charset="-122"/>
              <a:cs typeface="+mn-cs"/>
            </a:endParaRPr>
          </a:p>
        </p:txBody>
      </p:sp>
      <p:sp>
        <p:nvSpPr>
          <p:cNvPr id="7" name="标题3"/>
          <p:cNvSpPr>
            <a:spLocks noChangeArrowheads="1"/>
          </p:cNvSpPr>
          <p:nvPr/>
        </p:nvSpPr>
        <p:spPr bwMode="gray">
          <a:xfrm>
            <a:off x="3147883" y="3487817"/>
            <a:ext cx="1998150" cy="865719"/>
          </a:xfrm>
          <a:prstGeom prst="roundRect">
            <a:avLst>
              <a:gd name="adj" fmla="val 11921"/>
            </a:avLst>
          </a:prstGeom>
          <a:solidFill>
            <a:schemeClr val="accent4"/>
          </a:solidFill>
          <a:ln w="25400" cap="flat" cmpd="sng" algn="ctr">
            <a:noFill/>
            <a:prstDash val="solid"/>
          </a:ln>
          <a:effectLst>
            <a:outerShdw blurRad="50800" dist="38100" dir="2700000" algn="tl" rotWithShape="0">
              <a:prstClr val="black">
                <a:alpha val="40000"/>
              </a:prstClr>
            </a:outerShdw>
          </a:effectLst>
        </p:spPr>
        <p:txBody>
          <a:bodyPr lIns="68571" tIns="34285" rIns="68571" bIns="34285"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20000"/>
              </a:lnSpc>
              <a:spcBef>
                <a:spcPct val="0"/>
              </a:spcBef>
              <a:spcAft>
                <a:spcPct val="0"/>
              </a:spcAft>
              <a:buClrTx/>
              <a:buSzTx/>
              <a:buFontTx/>
              <a:buNone/>
              <a:defRPr/>
            </a:pPr>
            <a:r>
              <a:rPr kumimoji="0" lang="zh-CN" altLang="en-US" sz="1200" b="1" i="0" u="none" strike="noStrike" kern="1200" cap="none" spc="0" normalizeH="0" baseline="0" noProof="0" dirty="0">
                <a:ln>
                  <a:noFill/>
                </a:ln>
                <a:solidFill>
                  <a:sysClr val="window" lastClr="FFFFFF">
                    <a:lumMod val="95000"/>
                  </a:sysClr>
                </a:solidFill>
                <a:effectLst/>
                <a:uLnTx/>
                <a:uFillTx/>
                <a:latin typeface="微软雅黑" panose="020B0503020204020204" pitchFamily="34" charset="-122"/>
                <a:ea typeface="微软雅黑" panose="020B0503020204020204" pitchFamily="34" charset="-122"/>
                <a:cs typeface="+mn-cs"/>
              </a:rPr>
              <a:t>点击添加文本</a:t>
            </a:r>
            <a:endParaRPr kumimoji="0" lang="zh-CN" altLang="zh-CN" sz="1200" b="1" i="0" u="none" strike="noStrike" kern="1200" cap="none" spc="0" normalizeH="0" baseline="0" noProof="0" dirty="0">
              <a:ln>
                <a:noFill/>
              </a:ln>
              <a:solidFill>
                <a:sysClr val="window" lastClr="FFFFFF">
                  <a:lumMod val="95000"/>
                </a:sysClr>
              </a:solidFill>
              <a:effectLst/>
              <a:uLnTx/>
              <a:uFillTx/>
              <a:latin typeface="微软雅黑" panose="020B0503020204020204" pitchFamily="34" charset="-122"/>
              <a:ea typeface="微软雅黑" panose="020B0503020204020204" pitchFamily="34" charset="-122"/>
              <a:cs typeface="+mn-cs"/>
            </a:endParaRPr>
          </a:p>
        </p:txBody>
      </p:sp>
      <p:sp>
        <p:nvSpPr>
          <p:cNvPr id="8" name="Oval 19"/>
          <p:cNvSpPr>
            <a:spLocks noChangeArrowheads="1"/>
          </p:cNvSpPr>
          <p:nvPr/>
        </p:nvSpPr>
        <p:spPr bwMode="auto">
          <a:xfrm>
            <a:off x="1475656" y="2301903"/>
            <a:ext cx="1079438" cy="1079750"/>
          </a:xfrm>
          <a:prstGeom prst="roundRect">
            <a:avLst/>
          </a:prstGeom>
          <a:solidFill>
            <a:schemeClr val="accent1"/>
          </a:solidFill>
          <a:ln w="3175" cap="flat" cmpd="sng" algn="ctr">
            <a:noFill/>
            <a:prstDash val="solid"/>
          </a:ln>
          <a:effectLst>
            <a:outerShdw blurRad="50800" dist="38100" dir="2700000" algn="tl" rotWithShape="0">
              <a:prstClr val="black">
                <a:alpha val="40000"/>
              </a:prstClr>
            </a:outerShdw>
          </a:effectLst>
        </p:spPr>
        <p:txBody>
          <a:bodyPr lIns="94487" tIns="34285" rIns="94487" bIns="134982" anchor="ctr"/>
          <a:lstStyle/>
          <a:p>
            <a:pPr marL="0" marR="0" lvl="0" indent="0" algn="ctr" defTabSz="816610" rtl="0" eaLnBrk="1" fontAlgn="auto" latinLnBrk="0" hangingPunct="1">
              <a:lnSpc>
                <a:spcPct val="120000"/>
              </a:lnSpc>
              <a:spcBef>
                <a:spcPts val="0"/>
              </a:spcBef>
              <a:spcAft>
                <a:spcPts val="0"/>
              </a:spcAft>
              <a:buClrTx/>
              <a:buSzTx/>
              <a:buFontTx/>
              <a:buNone/>
              <a:defRPr/>
            </a:pPr>
            <a:r>
              <a:rPr kumimoji="0" lang="zh-CN" altLang="en-US" sz="1500" b="1" i="0" u="none" strike="noStrike" kern="0" cap="none" spc="0" normalizeH="0" baseline="0" noProof="0" dirty="0">
                <a:ln>
                  <a:noFill/>
                </a:ln>
                <a:solidFill>
                  <a:srgbClr val="F9F9F9"/>
                </a:solidFill>
                <a:effectLst/>
                <a:uLnTx/>
                <a:uFillTx/>
                <a:latin typeface="微软雅黑" panose="020B0503020204020204" pitchFamily="34" charset="-122"/>
                <a:ea typeface="微软雅黑" panose="020B0503020204020204" pitchFamily="34" charset="-122"/>
                <a:cs typeface="+mn-cs"/>
              </a:rPr>
              <a:t>添加内容</a:t>
            </a:r>
          </a:p>
        </p:txBody>
      </p:sp>
      <p:sp>
        <p:nvSpPr>
          <p:cNvPr id="9" name="文本1"/>
          <p:cNvSpPr>
            <a:spLocks noChangeArrowheads="1"/>
          </p:cNvSpPr>
          <p:nvPr/>
        </p:nvSpPr>
        <p:spPr bwMode="gray">
          <a:xfrm>
            <a:off x="5146034" y="1329899"/>
            <a:ext cx="2534581" cy="866499"/>
          </a:xfrm>
          <a:prstGeom prst="roundRect">
            <a:avLst>
              <a:gd name="adj" fmla="val 11505"/>
            </a:avLst>
          </a:prstGeom>
          <a:gradFill>
            <a:gsLst>
              <a:gs pos="33000">
                <a:srgbClr val="F9F9F9"/>
              </a:gs>
              <a:gs pos="100000">
                <a:srgbClr val="D7D7D7"/>
              </a:gs>
            </a:gsLst>
            <a:lin ang="5400000" scaled="0"/>
          </a:gradFill>
          <a:ln w="25400" cap="flat" cmpd="sng" algn="ctr">
            <a:noFill/>
            <a:prstDash val="solid"/>
          </a:ln>
          <a:effectLst>
            <a:outerShdw blurRad="50800" dist="38100" dir="2700000" algn="tl" rotWithShape="0">
              <a:prstClr val="black">
                <a:alpha val="40000"/>
              </a:prstClr>
            </a:outerShdw>
          </a:effectLst>
          <a:extLst>
            <a:ext uri="{91240B29-F687-4F45-9708-019B960494DF}">
              <a14:hiddenLine xmlns:a14="http://schemas.microsoft.com/office/drawing/2010/main" w="6350">
                <a:solidFill>
                  <a:schemeClr val="tx1"/>
                </a:solidFill>
                <a:prstDash val="sysDot"/>
                <a:round/>
              </a14:hiddenLine>
            </a:ext>
          </a:extLst>
        </p:spPr>
        <p:txBody>
          <a:bodyPr lIns="68571" tIns="34285" rIns="68571" bIns="34285"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20000"/>
              </a:lnSpc>
              <a:spcBef>
                <a:spcPct val="0"/>
              </a:spcBef>
              <a:spcAft>
                <a:spcPct val="0"/>
              </a:spcAft>
              <a:buClrTx/>
              <a:buSzTx/>
              <a:buFontTx/>
              <a:buNone/>
              <a:defRPr/>
            </a:pPr>
            <a:r>
              <a:rPr kumimoji="0" lang="zh-CN" altLang="en-US" sz="12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    点击添加文字，点击添加文字</a:t>
            </a:r>
            <a:endParaRPr kumimoji="0" lang="zh-CN" altLang="zh-CN" sz="12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p:txBody>
      </p:sp>
      <p:sp>
        <p:nvSpPr>
          <p:cNvPr id="10" name="文本2"/>
          <p:cNvSpPr>
            <a:spLocks noChangeArrowheads="1"/>
          </p:cNvSpPr>
          <p:nvPr/>
        </p:nvSpPr>
        <p:spPr bwMode="gray">
          <a:xfrm>
            <a:off x="5146034" y="2407166"/>
            <a:ext cx="2534581" cy="866499"/>
          </a:xfrm>
          <a:prstGeom prst="roundRect">
            <a:avLst>
              <a:gd name="adj" fmla="val 11505"/>
            </a:avLst>
          </a:prstGeom>
          <a:gradFill>
            <a:gsLst>
              <a:gs pos="33000">
                <a:srgbClr val="F9F9F9"/>
              </a:gs>
              <a:gs pos="100000">
                <a:srgbClr val="D7D7D7"/>
              </a:gs>
            </a:gsLst>
            <a:lin ang="5400000" scaled="0"/>
          </a:gradFill>
          <a:ln w="25400" cap="flat" cmpd="sng" algn="ctr">
            <a:noFill/>
            <a:prstDash val="solid"/>
          </a:ln>
          <a:effectLst>
            <a:outerShdw blurRad="50800" dist="38100" dir="2700000" algn="tl" rotWithShape="0">
              <a:prstClr val="black">
                <a:alpha val="40000"/>
              </a:prstClr>
            </a:outerShdw>
          </a:effectLst>
          <a:extLst>
            <a:ext uri="{91240B29-F687-4F45-9708-019B960494DF}">
              <a14:hiddenLine xmlns:a14="http://schemas.microsoft.com/office/drawing/2010/main" w="6350">
                <a:solidFill>
                  <a:schemeClr val="tx1"/>
                </a:solidFill>
                <a:prstDash val="sysDot"/>
                <a:round/>
              </a14:hiddenLine>
            </a:ext>
          </a:extLst>
        </p:spPr>
        <p:txBody>
          <a:bodyPr lIns="68571" tIns="34285" rIns="68571" bIns="34285"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20000"/>
              </a:lnSpc>
              <a:spcBef>
                <a:spcPct val="0"/>
              </a:spcBef>
              <a:spcAft>
                <a:spcPct val="0"/>
              </a:spcAft>
              <a:buClrTx/>
              <a:buSzTx/>
              <a:buFontTx/>
              <a:buNone/>
              <a:defRPr/>
            </a:pPr>
            <a:endParaRPr kumimoji="0" lang="en-US" altLang="zh-CN" sz="12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20000"/>
              </a:lnSpc>
              <a:spcBef>
                <a:spcPct val="0"/>
              </a:spcBef>
              <a:spcAft>
                <a:spcPct val="0"/>
              </a:spcAft>
              <a:buClrTx/>
              <a:buSzTx/>
              <a:buFontTx/>
              <a:buNone/>
              <a:defRPr/>
            </a:pPr>
            <a:r>
              <a:rPr kumimoji="0" lang="en-US" altLang="zh-CN" sz="12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    </a:t>
            </a:r>
            <a:r>
              <a:rPr kumimoji="0" lang="zh-CN" altLang="en-US" sz="12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点击添加文字，点击添加文字</a:t>
            </a:r>
            <a:endParaRPr kumimoji="0" lang="zh-CN" altLang="zh-CN" sz="12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20000"/>
              </a:lnSpc>
              <a:spcBef>
                <a:spcPct val="0"/>
              </a:spcBef>
              <a:spcAft>
                <a:spcPct val="0"/>
              </a:spcAft>
              <a:buClrTx/>
              <a:buSzTx/>
              <a:buFontTx/>
              <a:buNone/>
              <a:defRPr/>
            </a:pPr>
            <a:endParaRPr kumimoji="0" lang="zh-CN" altLang="zh-CN" sz="12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p:txBody>
      </p:sp>
      <p:sp>
        <p:nvSpPr>
          <p:cNvPr id="11" name="文本3"/>
          <p:cNvSpPr>
            <a:spLocks noChangeArrowheads="1"/>
          </p:cNvSpPr>
          <p:nvPr/>
        </p:nvSpPr>
        <p:spPr bwMode="ltGray">
          <a:xfrm>
            <a:off x="5146033" y="3494960"/>
            <a:ext cx="2536961" cy="858577"/>
          </a:xfrm>
          <a:prstGeom prst="roundRect">
            <a:avLst>
              <a:gd name="adj" fmla="val 11505"/>
            </a:avLst>
          </a:prstGeom>
          <a:gradFill>
            <a:gsLst>
              <a:gs pos="33000">
                <a:srgbClr val="F9F9F9"/>
              </a:gs>
              <a:gs pos="100000">
                <a:srgbClr val="D7D7D7"/>
              </a:gs>
            </a:gsLst>
            <a:lin ang="5400000" scaled="0"/>
          </a:gradFill>
          <a:ln w="25400" cap="flat" cmpd="sng" algn="ctr">
            <a:noFill/>
            <a:prstDash val="solid"/>
          </a:ln>
          <a:effectLst>
            <a:outerShdw blurRad="50800" dist="38100" dir="2700000" algn="tl" rotWithShape="0">
              <a:prstClr val="black">
                <a:alpha val="40000"/>
              </a:prstClr>
            </a:outerShdw>
          </a:effectLst>
          <a:extLst>
            <a:ext uri="{91240B29-F687-4F45-9708-019B960494DF}">
              <a14:hiddenLine xmlns:a14="http://schemas.microsoft.com/office/drawing/2010/main" w="6350">
                <a:solidFill>
                  <a:schemeClr val="tx1"/>
                </a:solidFill>
                <a:prstDash val="sysDot"/>
                <a:round/>
              </a14:hiddenLine>
            </a:ext>
          </a:extLst>
        </p:spPr>
        <p:txBody>
          <a:bodyPr lIns="68571" tIns="34285" rIns="68571" bIns="34285"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20000"/>
              </a:lnSpc>
              <a:spcBef>
                <a:spcPct val="0"/>
              </a:spcBef>
              <a:spcAft>
                <a:spcPct val="0"/>
              </a:spcAft>
              <a:buClrTx/>
              <a:buSzTx/>
              <a:buFontTx/>
              <a:buNone/>
              <a:defRPr/>
            </a:pPr>
            <a:r>
              <a:rPr kumimoji="0" lang="zh-CN" altLang="en-US" sz="12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    点击添加文字，点击添加文字</a:t>
            </a:r>
            <a:endParaRPr kumimoji="0" lang="zh-CN" altLang="zh-CN" sz="12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left)">
                                      <p:cBhvr>
                                        <p:cTn id="22" dur="500"/>
                                        <p:tgtEl>
                                          <p:spTgt spid="3"/>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wipe(left)">
                                      <p:cBhvr>
                                        <p:cTn id="33" dur="500"/>
                                        <p:tgtEl>
                                          <p:spTgt spid="2"/>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left)">
                                      <p:cBhvr>
                                        <p:cTn id="37" dur="500"/>
                                        <p:tgtEl>
                                          <p:spTgt spid="7"/>
                                        </p:tgtEl>
                                      </p:cBhvr>
                                    </p:animEffect>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wipe(left)">
                                      <p:cBhvr>
                                        <p:cTn id="4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0" y="-19050"/>
            <a:ext cx="9144000" cy="5162550"/>
            <a:chOff x="0" y="-19050"/>
            <a:chExt cx="9144000" cy="5162550"/>
          </a:xfrm>
        </p:grpSpPr>
        <p:pic>
          <p:nvPicPr>
            <p:cNvPr id="30" name="图片 29"/>
            <p:cNvPicPr>
              <a:picLocks noChangeAspect="1"/>
            </p:cNvPicPr>
            <p:nvPr/>
          </p:nvPicPr>
          <p:blipFill rotWithShape="1">
            <a:blip r:embed="rId2" cstate="print">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rcRect/>
            <a:stretch>
              <a:fillRect/>
            </a:stretch>
          </p:blipFill>
          <p:spPr>
            <a:xfrm>
              <a:off x="0" y="-19050"/>
              <a:ext cx="9144000" cy="5162550"/>
            </a:xfrm>
            <a:prstGeom prst="rect">
              <a:avLst/>
            </a:prstGeom>
          </p:spPr>
        </p:pic>
        <p:pic>
          <p:nvPicPr>
            <p:cNvPr id="31" name="图片 3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076450"/>
              <a:ext cx="3546768" cy="3067050"/>
            </a:xfrm>
            <a:prstGeom prst="rect">
              <a:avLst/>
            </a:prstGeom>
          </p:spPr>
        </p:pic>
      </p:grpSp>
      <p:grpSp>
        <p:nvGrpSpPr>
          <p:cNvPr id="24" name="组合 23"/>
          <p:cNvGrpSpPr/>
          <p:nvPr/>
        </p:nvGrpSpPr>
        <p:grpSpPr>
          <a:xfrm>
            <a:off x="3884558" y="1182588"/>
            <a:ext cx="3847632" cy="542932"/>
            <a:chOff x="3942830" y="962514"/>
            <a:chExt cx="5839799" cy="824042"/>
          </a:xfrm>
        </p:grpSpPr>
        <p:sp>
          <p:nvSpPr>
            <p:cNvPr id="11" name="TextBox 70"/>
            <p:cNvSpPr txBox="1"/>
            <p:nvPr/>
          </p:nvSpPr>
          <p:spPr>
            <a:xfrm>
              <a:off x="4982678" y="1085354"/>
              <a:ext cx="4437093" cy="700698"/>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方正大黑简体" panose="02010601030101010101" pitchFamily="2" charset="-122"/>
                  <a:ea typeface="方正大黑简体" panose="02010601030101010101" pitchFamily="2" charset="-122"/>
                  <a:cs typeface="+mn-cs"/>
                </a:rPr>
                <a:t>单击添加文字标题</a:t>
              </a:r>
            </a:p>
          </p:txBody>
        </p:sp>
        <p:sp>
          <p:nvSpPr>
            <p:cNvPr id="6" name="圆角矩形 5"/>
            <p:cNvSpPr/>
            <p:nvPr/>
          </p:nvSpPr>
          <p:spPr>
            <a:xfrm>
              <a:off x="3942830" y="962514"/>
              <a:ext cx="5839799" cy="824042"/>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grpSp>
      <p:grpSp>
        <p:nvGrpSpPr>
          <p:cNvPr id="25" name="组合 24"/>
          <p:cNvGrpSpPr/>
          <p:nvPr/>
        </p:nvGrpSpPr>
        <p:grpSpPr>
          <a:xfrm>
            <a:off x="3546768" y="1249070"/>
            <a:ext cx="773934" cy="461665"/>
            <a:chOff x="3492443" y="1051152"/>
            <a:chExt cx="1174649" cy="700698"/>
          </a:xfrm>
        </p:grpSpPr>
        <p:sp>
          <p:nvSpPr>
            <p:cNvPr id="13" name="五边形 12"/>
            <p:cNvSpPr/>
            <p:nvPr/>
          </p:nvSpPr>
          <p:spPr>
            <a:xfrm>
              <a:off x="3492443" y="1101238"/>
              <a:ext cx="1174649" cy="601033"/>
            </a:xfrm>
            <a:prstGeom prst="homePlate">
              <a:avLst/>
            </a:prstGeom>
            <a:solidFill>
              <a:srgbClr val="AC0000"/>
            </a:solidFill>
            <a:ln w="25400">
              <a:solidFill>
                <a:srgbClr val="A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4" name="TextBox 73"/>
            <p:cNvSpPr txBox="1"/>
            <p:nvPr/>
          </p:nvSpPr>
          <p:spPr>
            <a:xfrm>
              <a:off x="3598888" y="1051152"/>
              <a:ext cx="708483" cy="700698"/>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white"/>
                  </a:solidFill>
                  <a:effectLst/>
                  <a:uLnTx/>
                  <a:uFillTx/>
                  <a:latin typeface="Impact" panose="020B0806030902050204" pitchFamily="34" charset="0"/>
                  <a:ea typeface="Arial Unicode MS" pitchFamily="34" charset="-122"/>
                  <a:cs typeface="Arial Unicode MS" pitchFamily="34" charset="-122"/>
                </a:rPr>
                <a:t>01</a:t>
              </a:r>
              <a:endParaRPr kumimoji="0" lang="zh-CN" altLang="en-US" sz="2400" b="0" i="0" u="none" strike="noStrike" kern="1200" cap="none" spc="0" normalizeH="0" baseline="0" noProof="0" dirty="0">
                <a:ln>
                  <a:noFill/>
                </a:ln>
                <a:solidFill>
                  <a:prstClr val="white"/>
                </a:solidFill>
                <a:effectLst/>
                <a:uLnTx/>
                <a:uFillTx/>
                <a:latin typeface="Impact" panose="020B0806030902050204" pitchFamily="34" charset="0"/>
                <a:ea typeface="Arial Unicode MS" pitchFamily="34" charset="-122"/>
                <a:cs typeface="Arial Unicode MS" pitchFamily="34" charset="-122"/>
              </a:endParaRPr>
            </a:p>
          </p:txBody>
        </p:sp>
      </p:grpSp>
      <p:grpSp>
        <p:nvGrpSpPr>
          <p:cNvPr id="34" name="组合 33"/>
          <p:cNvGrpSpPr/>
          <p:nvPr/>
        </p:nvGrpSpPr>
        <p:grpSpPr>
          <a:xfrm>
            <a:off x="3884558" y="1983481"/>
            <a:ext cx="3847632" cy="542932"/>
            <a:chOff x="3942830" y="962514"/>
            <a:chExt cx="5839799" cy="824042"/>
          </a:xfrm>
        </p:grpSpPr>
        <p:sp>
          <p:nvSpPr>
            <p:cNvPr id="35" name="TextBox 70"/>
            <p:cNvSpPr txBox="1"/>
            <p:nvPr/>
          </p:nvSpPr>
          <p:spPr>
            <a:xfrm>
              <a:off x="4982678" y="1085354"/>
              <a:ext cx="4437093" cy="700698"/>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方正大黑简体" panose="02010601030101010101" pitchFamily="2" charset="-122"/>
                  <a:ea typeface="方正大黑简体" panose="02010601030101010101" pitchFamily="2" charset="-122"/>
                  <a:cs typeface="+mn-cs"/>
                </a:rPr>
                <a:t>单击添加文字标题</a:t>
              </a:r>
            </a:p>
          </p:txBody>
        </p:sp>
        <p:sp>
          <p:nvSpPr>
            <p:cNvPr id="36" name="圆角矩形 35"/>
            <p:cNvSpPr/>
            <p:nvPr/>
          </p:nvSpPr>
          <p:spPr>
            <a:xfrm>
              <a:off x="3942830" y="962514"/>
              <a:ext cx="5839799" cy="824042"/>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grpSp>
      <p:grpSp>
        <p:nvGrpSpPr>
          <p:cNvPr id="37" name="组合 36"/>
          <p:cNvGrpSpPr/>
          <p:nvPr/>
        </p:nvGrpSpPr>
        <p:grpSpPr>
          <a:xfrm>
            <a:off x="3546768" y="2049962"/>
            <a:ext cx="773934" cy="461665"/>
            <a:chOff x="3492443" y="1051152"/>
            <a:chExt cx="1174649" cy="700698"/>
          </a:xfrm>
        </p:grpSpPr>
        <p:sp>
          <p:nvSpPr>
            <p:cNvPr id="38" name="五边形 37"/>
            <p:cNvSpPr/>
            <p:nvPr/>
          </p:nvSpPr>
          <p:spPr>
            <a:xfrm>
              <a:off x="3492443" y="1101238"/>
              <a:ext cx="1174649" cy="601033"/>
            </a:xfrm>
            <a:prstGeom prst="homePlate">
              <a:avLst/>
            </a:prstGeom>
            <a:solidFill>
              <a:srgbClr val="AC0000"/>
            </a:solidFill>
            <a:ln w="25400">
              <a:solidFill>
                <a:srgbClr val="A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39" name="TextBox 73"/>
            <p:cNvSpPr txBox="1"/>
            <p:nvPr/>
          </p:nvSpPr>
          <p:spPr>
            <a:xfrm>
              <a:off x="3598888" y="1051152"/>
              <a:ext cx="764443" cy="700698"/>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white"/>
                  </a:solidFill>
                  <a:effectLst/>
                  <a:uLnTx/>
                  <a:uFillTx/>
                  <a:latin typeface="Impact" panose="020B0806030902050204" pitchFamily="34" charset="0"/>
                  <a:ea typeface="Arial Unicode MS" pitchFamily="34" charset="-122"/>
                  <a:cs typeface="Arial Unicode MS" pitchFamily="34" charset="-122"/>
                </a:rPr>
                <a:t>02</a:t>
              </a:r>
              <a:endParaRPr kumimoji="0" lang="zh-CN" altLang="en-US" sz="2400" b="0" i="0" u="none" strike="noStrike" kern="1200" cap="none" spc="0" normalizeH="0" baseline="0" noProof="0" dirty="0">
                <a:ln>
                  <a:noFill/>
                </a:ln>
                <a:solidFill>
                  <a:prstClr val="white"/>
                </a:solidFill>
                <a:effectLst/>
                <a:uLnTx/>
                <a:uFillTx/>
                <a:latin typeface="Impact" panose="020B0806030902050204" pitchFamily="34" charset="0"/>
                <a:ea typeface="Arial Unicode MS" pitchFamily="34" charset="-122"/>
                <a:cs typeface="Arial Unicode MS" pitchFamily="34" charset="-122"/>
              </a:endParaRPr>
            </a:p>
          </p:txBody>
        </p:sp>
      </p:grpSp>
      <p:grpSp>
        <p:nvGrpSpPr>
          <p:cNvPr id="40" name="组合 39"/>
          <p:cNvGrpSpPr/>
          <p:nvPr/>
        </p:nvGrpSpPr>
        <p:grpSpPr>
          <a:xfrm>
            <a:off x="3884558" y="2809418"/>
            <a:ext cx="3847632" cy="542932"/>
            <a:chOff x="3942830" y="962514"/>
            <a:chExt cx="5839799" cy="824042"/>
          </a:xfrm>
        </p:grpSpPr>
        <p:sp>
          <p:nvSpPr>
            <p:cNvPr id="41" name="TextBox 70"/>
            <p:cNvSpPr txBox="1"/>
            <p:nvPr/>
          </p:nvSpPr>
          <p:spPr>
            <a:xfrm>
              <a:off x="4982678" y="1085354"/>
              <a:ext cx="4437093" cy="700698"/>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方正大黑简体" panose="02010601030101010101" pitchFamily="2" charset="-122"/>
                  <a:ea typeface="方正大黑简体" panose="02010601030101010101" pitchFamily="2" charset="-122"/>
                  <a:cs typeface="+mn-cs"/>
                </a:rPr>
                <a:t>单击添加文字标题</a:t>
              </a:r>
            </a:p>
          </p:txBody>
        </p:sp>
        <p:sp>
          <p:nvSpPr>
            <p:cNvPr id="42" name="圆角矩形 41"/>
            <p:cNvSpPr/>
            <p:nvPr/>
          </p:nvSpPr>
          <p:spPr>
            <a:xfrm>
              <a:off x="3942830" y="962514"/>
              <a:ext cx="5839799" cy="824042"/>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grpSp>
      <p:grpSp>
        <p:nvGrpSpPr>
          <p:cNvPr id="43" name="组合 42"/>
          <p:cNvGrpSpPr/>
          <p:nvPr/>
        </p:nvGrpSpPr>
        <p:grpSpPr>
          <a:xfrm>
            <a:off x="3546768" y="2875900"/>
            <a:ext cx="773934" cy="461665"/>
            <a:chOff x="3492443" y="1051152"/>
            <a:chExt cx="1174649" cy="700698"/>
          </a:xfrm>
        </p:grpSpPr>
        <p:sp>
          <p:nvSpPr>
            <p:cNvPr id="44" name="五边形 43"/>
            <p:cNvSpPr/>
            <p:nvPr/>
          </p:nvSpPr>
          <p:spPr>
            <a:xfrm>
              <a:off x="3492443" y="1101238"/>
              <a:ext cx="1174649" cy="601033"/>
            </a:xfrm>
            <a:prstGeom prst="homePlate">
              <a:avLst/>
            </a:prstGeom>
            <a:solidFill>
              <a:srgbClr val="AC0000"/>
            </a:solidFill>
            <a:ln w="25400">
              <a:solidFill>
                <a:srgbClr val="A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45" name="TextBox 73"/>
            <p:cNvSpPr txBox="1"/>
            <p:nvPr/>
          </p:nvSpPr>
          <p:spPr>
            <a:xfrm>
              <a:off x="3598888" y="1051152"/>
              <a:ext cx="779041" cy="700698"/>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white"/>
                  </a:solidFill>
                  <a:effectLst/>
                  <a:uLnTx/>
                  <a:uFillTx/>
                  <a:latin typeface="Impact" panose="020B0806030902050204" pitchFamily="34" charset="0"/>
                  <a:ea typeface="Arial Unicode MS" pitchFamily="34" charset="-122"/>
                  <a:cs typeface="Arial Unicode MS" pitchFamily="34" charset="-122"/>
                </a:rPr>
                <a:t>03</a:t>
              </a:r>
              <a:endParaRPr kumimoji="0" lang="zh-CN" altLang="en-US" sz="2400" b="0" i="0" u="none" strike="noStrike" kern="1200" cap="none" spc="0" normalizeH="0" baseline="0" noProof="0" dirty="0">
                <a:ln>
                  <a:noFill/>
                </a:ln>
                <a:solidFill>
                  <a:prstClr val="white"/>
                </a:solidFill>
                <a:effectLst/>
                <a:uLnTx/>
                <a:uFillTx/>
                <a:latin typeface="Impact" panose="020B0806030902050204" pitchFamily="34" charset="0"/>
                <a:ea typeface="Arial Unicode MS" pitchFamily="34" charset="-122"/>
                <a:cs typeface="Arial Unicode MS" pitchFamily="34" charset="-122"/>
              </a:endParaRPr>
            </a:p>
          </p:txBody>
        </p:sp>
      </p:grpSp>
      <p:grpSp>
        <p:nvGrpSpPr>
          <p:cNvPr id="46" name="组合 45"/>
          <p:cNvGrpSpPr/>
          <p:nvPr/>
        </p:nvGrpSpPr>
        <p:grpSpPr>
          <a:xfrm>
            <a:off x="3884558" y="3596009"/>
            <a:ext cx="3847632" cy="542932"/>
            <a:chOff x="3942830" y="962514"/>
            <a:chExt cx="5839799" cy="824042"/>
          </a:xfrm>
        </p:grpSpPr>
        <p:sp>
          <p:nvSpPr>
            <p:cNvPr id="47" name="TextBox 70"/>
            <p:cNvSpPr txBox="1"/>
            <p:nvPr/>
          </p:nvSpPr>
          <p:spPr>
            <a:xfrm>
              <a:off x="4982678" y="1085354"/>
              <a:ext cx="4437093" cy="700698"/>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方正大黑简体" panose="02010601030101010101" pitchFamily="2" charset="-122"/>
                  <a:ea typeface="方正大黑简体" panose="02010601030101010101" pitchFamily="2" charset="-122"/>
                  <a:cs typeface="+mn-cs"/>
                </a:rPr>
                <a:t>单击添加文字标题</a:t>
              </a:r>
            </a:p>
          </p:txBody>
        </p:sp>
        <p:sp>
          <p:nvSpPr>
            <p:cNvPr id="48" name="圆角矩形 47"/>
            <p:cNvSpPr/>
            <p:nvPr/>
          </p:nvSpPr>
          <p:spPr>
            <a:xfrm>
              <a:off x="3942830" y="962514"/>
              <a:ext cx="5839799" cy="824042"/>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grpSp>
      <p:grpSp>
        <p:nvGrpSpPr>
          <p:cNvPr id="49" name="组合 48"/>
          <p:cNvGrpSpPr/>
          <p:nvPr/>
        </p:nvGrpSpPr>
        <p:grpSpPr>
          <a:xfrm>
            <a:off x="3546768" y="3662491"/>
            <a:ext cx="773934" cy="461665"/>
            <a:chOff x="3492443" y="1051152"/>
            <a:chExt cx="1174649" cy="700698"/>
          </a:xfrm>
        </p:grpSpPr>
        <p:sp>
          <p:nvSpPr>
            <p:cNvPr id="50" name="五边形 49"/>
            <p:cNvSpPr/>
            <p:nvPr/>
          </p:nvSpPr>
          <p:spPr>
            <a:xfrm>
              <a:off x="3492443" y="1101238"/>
              <a:ext cx="1174649" cy="601033"/>
            </a:xfrm>
            <a:prstGeom prst="homePlate">
              <a:avLst/>
            </a:prstGeom>
            <a:solidFill>
              <a:srgbClr val="AC0000"/>
            </a:solidFill>
            <a:ln w="25400">
              <a:solidFill>
                <a:srgbClr val="A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51" name="TextBox 73"/>
            <p:cNvSpPr txBox="1"/>
            <p:nvPr/>
          </p:nvSpPr>
          <p:spPr>
            <a:xfrm>
              <a:off x="3598888" y="1051152"/>
              <a:ext cx="764443" cy="700698"/>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white"/>
                  </a:solidFill>
                  <a:effectLst/>
                  <a:uLnTx/>
                  <a:uFillTx/>
                  <a:latin typeface="Impact" panose="020B0806030902050204" pitchFamily="34" charset="0"/>
                  <a:ea typeface="Arial Unicode MS" pitchFamily="34" charset="-122"/>
                  <a:cs typeface="Arial Unicode MS" pitchFamily="34" charset="-122"/>
                </a:rPr>
                <a:t>04</a:t>
              </a:r>
              <a:endParaRPr kumimoji="0" lang="zh-CN" altLang="en-US" sz="2400" b="0" i="0" u="none" strike="noStrike" kern="1200" cap="none" spc="0" normalizeH="0" baseline="0" noProof="0" dirty="0">
                <a:ln>
                  <a:noFill/>
                </a:ln>
                <a:solidFill>
                  <a:prstClr val="white"/>
                </a:solidFill>
                <a:effectLst/>
                <a:uLnTx/>
                <a:uFillTx/>
                <a:latin typeface="Impact" panose="020B0806030902050204" pitchFamily="34" charset="0"/>
                <a:ea typeface="Arial Unicode MS" pitchFamily="34" charset="-122"/>
                <a:cs typeface="Arial Unicode MS" pitchFamily="34"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1000" fill="hold"/>
                                        <p:tgtEl>
                                          <p:spTgt spid="25"/>
                                        </p:tgtEl>
                                        <p:attrNameLst>
                                          <p:attrName>ppt_x</p:attrName>
                                        </p:attrNameLst>
                                      </p:cBhvr>
                                      <p:tavLst>
                                        <p:tav tm="0">
                                          <p:val>
                                            <p:strVal val="0-#ppt_w/2"/>
                                          </p:val>
                                        </p:tav>
                                        <p:tav tm="100000">
                                          <p:val>
                                            <p:strVal val="#ppt_x"/>
                                          </p:val>
                                        </p:tav>
                                      </p:tavLst>
                                    </p:anim>
                                    <p:anim calcmode="lin" valueType="num">
                                      <p:cBhvr additive="base">
                                        <p:cTn id="8" dur="1000" fill="hold"/>
                                        <p:tgtEl>
                                          <p:spTgt spid="25"/>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1000" fill="hold"/>
                                        <p:tgtEl>
                                          <p:spTgt spid="24"/>
                                        </p:tgtEl>
                                        <p:attrNameLst>
                                          <p:attrName>ppt_x</p:attrName>
                                        </p:attrNameLst>
                                      </p:cBhvr>
                                      <p:tavLst>
                                        <p:tav tm="0">
                                          <p:val>
                                            <p:strVal val="1+#ppt_w/2"/>
                                          </p:val>
                                        </p:tav>
                                        <p:tav tm="100000">
                                          <p:val>
                                            <p:strVal val="#ppt_x"/>
                                          </p:val>
                                        </p:tav>
                                      </p:tavLst>
                                    </p:anim>
                                    <p:anim calcmode="lin" valueType="num">
                                      <p:cBhvr additive="base">
                                        <p:cTn id="12" dur="10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37"/>
                                        </p:tgtEl>
                                        <p:attrNameLst>
                                          <p:attrName>style.visibility</p:attrName>
                                        </p:attrNameLst>
                                      </p:cBhvr>
                                      <p:to>
                                        <p:strVal val="visible"/>
                                      </p:to>
                                    </p:set>
                                    <p:anim calcmode="lin" valueType="num">
                                      <p:cBhvr additive="base">
                                        <p:cTn id="16" dur="1000" fill="hold"/>
                                        <p:tgtEl>
                                          <p:spTgt spid="37"/>
                                        </p:tgtEl>
                                        <p:attrNameLst>
                                          <p:attrName>ppt_x</p:attrName>
                                        </p:attrNameLst>
                                      </p:cBhvr>
                                      <p:tavLst>
                                        <p:tav tm="0">
                                          <p:val>
                                            <p:strVal val="0-#ppt_w/2"/>
                                          </p:val>
                                        </p:tav>
                                        <p:tav tm="100000">
                                          <p:val>
                                            <p:strVal val="#ppt_x"/>
                                          </p:val>
                                        </p:tav>
                                      </p:tavLst>
                                    </p:anim>
                                    <p:anim calcmode="lin" valueType="num">
                                      <p:cBhvr additive="base">
                                        <p:cTn id="17" dur="1000" fill="hold"/>
                                        <p:tgtEl>
                                          <p:spTgt spid="37"/>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stCondLst>
                                    <p:cond delay="0"/>
                                  </p:stCondLst>
                                  <p:childTnLst>
                                    <p:set>
                                      <p:cBhvr>
                                        <p:cTn id="19" dur="1" fill="hold">
                                          <p:stCondLst>
                                            <p:cond delay="0"/>
                                          </p:stCondLst>
                                        </p:cTn>
                                        <p:tgtEl>
                                          <p:spTgt spid="34"/>
                                        </p:tgtEl>
                                        <p:attrNameLst>
                                          <p:attrName>style.visibility</p:attrName>
                                        </p:attrNameLst>
                                      </p:cBhvr>
                                      <p:to>
                                        <p:strVal val="visible"/>
                                      </p:to>
                                    </p:set>
                                    <p:anim calcmode="lin" valueType="num">
                                      <p:cBhvr additive="base">
                                        <p:cTn id="20" dur="1000" fill="hold"/>
                                        <p:tgtEl>
                                          <p:spTgt spid="34"/>
                                        </p:tgtEl>
                                        <p:attrNameLst>
                                          <p:attrName>ppt_x</p:attrName>
                                        </p:attrNameLst>
                                      </p:cBhvr>
                                      <p:tavLst>
                                        <p:tav tm="0">
                                          <p:val>
                                            <p:strVal val="1+#ppt_w/2"/>
                                          </p:val>
                                        </p:tav>
                                        <p:tav tm="100000">
                                          <p:val>
                                            <p:strVal val="#ppt_x"/>
                                          </p:val>
                                        </p:tav>
                                      </p:tavLst>
                                    </p:anim>
                                    <p:anim calcmode="lin" valueType="num">
                                      <p:cBhvr additive="base">
                                        <p:cTn id="21" dur="1000" fill="hold"/>
                                        <p:tgtEl>
                                          <p:spTgt spid="34"/>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 presetClass="entr" presetSubtype="8" fill="hold" nodeType="afterEffect">
                                  <p:stCondLst>
                                    <p:cond delay="0"/>
                                  </p:stCondLst>
                                  <p:childTnLst>
                                    <p:set>
                                      <p:cBhvr>
                                        <p:cTn id="24" dur="1" fill="hold">
                                          <p:stCondLst>
                                            <p:cond delay="0"/>
                                          </p:stCondLst>
                                        </p:cTn>
                                        <p:tgtEl>
                                          <p:spTgt spid="43"/>
                                        </p:tgtEl>
                                        <p:attrNameLst>
                                          <p:attrName>style.visibility</p:attrName>
                                        </p:attrNameLst>
                                      </p:cBhvr>
                                      <p:to>
                                        <p:strVal val="visible"/>
                                      </p:to>
                                    </p:set>
                                    <p:anim calcmode="lin" valueType="num">
                                      <p:cBhvr additive="base">
                                        <p:cTn id="25" dur="1000" fill="hold"/>
                                        <p:tgtEl>
                                          <p:spTgt spid="43"/>
                                        </p:tgtEl>
                                        <p:attrNameLst>
                                          <p:attrName>ppt_x</p:attrName>
                                        </p:attrNameLst>
                                      </p:cBhvr>
                                      <p:tavLst>
                                        <p:tav tm="0">
                                          <p:val>
                                            <p:strVal val="0-#ppt_w/2"/>
                                          </p:val>
                                        </p:tav>
                                        <p:tav tm="100000">
                                          <p:val>
                                            <p:strVal val="#ppt_x"/>
                                          </p:val>
                                        </p:tav>
                                      </p:tavLst>
                                    </p:anim>
                                    <p:anim calcmode="lin" valueType="num">
                                      <p:cBhvr additive="base">
                                        <p:cTn id="26" dur="1000" fill="hold"/>
                                        <p:tgtEl>
                                          <p:spTgt spid="43"/>
                                        </p:tgtEl>
                                        <p:attrNameLst>
                                          <p:attrName>ppt_y</p:attrName>
                                        </p:attrNameLst>
                                      </p:cBhvr>
                                      <p:tavLst>
                                        <p:tav tm="0">
                                          <p:val>
                                            <p:strVal val="#ppt_y"/>
                                          </p:val>
                                        </p:tav>
                                        <p:tav tm="100000">
                                          <p:val>
                                            <p:strVal val="#ppt_y"/>
                                          </p:val>
                                        </p:tav>
                                      </p:tavLst>
                                    </p:anim>
                                  </p:childTnLst>
                                </p:cTn>
                              </p:par>
                              <p:par>
                                <p:cTn id="27" presetID="2" presetClass="entr" presetSubtype="2" fill="hold" nodeType="withEffect">
                                  <p:stCondLst>
                                    <p:cond delay="0"/>
                                  </p:stCondLst>
                                  <p:childTnLst>
                                    <p:set>
                                      <p:cBhvr>
                                        <p:cTn id="28" dur="1" fill="hold">
                                          <p:stCondLst>
                                            <p:cond delay="0"/>
                                          </p:stCondLst>
                                        </p:cTn>
                                        <p:tgtEl>
                                          <p:spTgt spid="40"/>
                                        </p:tgtEl>
                                        <p:attrNameLst>
                                          <p:attrName>style.visibility</p:attrName>
                                        </p:attrNameLst>
                                      </p:cBhvr>
                                      <p:to>
                                        <p:strVal val="visible"/>
                                      </p:to>
                                    </p:set>
                                    <p:anim calcmode="lin" valueType="num">
                                      <p:cBhvr additive="base">
                                        <p:cTn id="29" dur="1000" fill="hold"/>
                                        <p:tgtEl>
                                          <p:spTgt spid="40"/>
                                        </p:tgtEl>
                                        <p:attrNameLst>
                                          <p:attrName>ppt_x</p:attrName>
                                        </p:attrNameLst>
                                      </p:cBhvr>
                                      <p:tavLst>
                                        <p:tav tm="0">
                                          <p:val>
                                            <p:strVal val="1+#ppt_w/2"/>
                                          </p:val>
                                        </p:tav>
                                        <p:tav tm="100000">
                                          <p:val>
                                            <p:strVal val="#ppt_x"/>
                                          </p:val>
                                        </p:tav>
                                      </p:tavLst>
                                    </p:anim>
                                    <p:anim calcmode="lin" valueType="num">
                                      <p:cBhvr additive="base">
                                        <p:cTn id="30" dur="1000" fill="hold"/>
                                        <p:tgtEl>
                                          <p:spTgt spid="40"/>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2" presetClass="entr" presetSubtype="8" fill="hold" nodeType="after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additive="base">
                                        <p:cTn id="34" dur="1000" fill="hold"/>
                                        <p:tgtEl>
                                          <p:spTgt spid="49"/>
                                        </p:tgtEl>
                                        <p:attrNameLst>
                                          <p:attrName>ppt_x</p:attrName>
                                        </p:attrNameLst>
                                      </p:cBhvr>
                                      <p:tavLst>
                                        <p:tav tm="0">
                                          <p:val>
                                            <p:strVal val="0-#ppt_w/2"/>
                                          </p:val>
                                        </p:tav>
                                        <p:tav tm="100000">
                                          <p:val>
                                            <p:strVal val="#ppt_x"/>
                                          </p:val>
                                        </p:tav>
                                      </p:tavLst>
                                    </p:anim>
                                    <p:anim calcmode="lin" valueType="num">
                                      <p:cBhvr additive="base">
                                        <p:cTn id="35" dur="1000" fill="hold"/>
                                        <p:tgtEl>
                                          <p:spTgt spid="49"/>
                                        </p:tgtEl>
                                        <p:attrNameLst>
                                          <p:attrName>ppt_y</p:attrName>
                                        </p:attrNameLst>
                                      </p:cBhvr>
                                      <p:tavLst>
                                        <p:tav tm="0">
                                          <p:val>
                                            <p:strVal val="#ppt_y"/>
                                          </p:val>
                                        </p:tav>
                                        <p:tav tm="100000">
                                          <p:val>
                                            <p:strVal val="#ppt_y"/>
                                          </p:val>
                                        </p:tav>
                                      </p:tavLst>
                                    </p:anim>
                                  </p:childTnLst>
                                </p:cTn>
                              </p:par>
                              <p:par>
                                <p:cTn id="36" presetID="2" presetClass="entr" presetSubtype="2" fill="hold"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additive="base">
                                        <p:cTn id="38" dur="1000" fill="hold"/>
                                        <p:tgtEl>
                                          <p:spTgt spid="46"/>
                                        </p:tgtEl>
                                        <p:attrNameLst>
                                          <p:attrName>ppt_x</p:attrName>
                                        </p:attrNameLst>
                                      </p:cBhvr>
                                      <p:tavLst>
                                        <p:tav tm="0">
                                          <p:val>
                                            <p:strVal val="1+#ppt_w/2"/>
                                          </p:val>
                                        </p:tav>
                                        <p:tav tm="100000">
                                          <p:val>
                                            <p:strVal val="#ppt_x"/>
                                          </p:val>
                                        </p:tav>
                                      </p:tavLst>
                                    </p:anim>
                                    <p:anim calcmode="lin" valueType="num">
                                      <p:cBhvr additive="base">
                                        <p:cTn id="39" dur="10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680865" y="1021855"/>
            <a:ext cx="4771456" cy="1081843"/>
          </a:xfrm>
          <a:prstGeom prst="rect">
            <a:avLst/>
          </a:prstGeom>
          <a:solidFill>
            <a:srgbClr val="E8E8E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68595" tIns="34297" rIns="68595" bIns="34297" rtlCol="0" anchor="ctr"/>
          <a:lstStyle/>
          <a:p>
            <a:pPr marL="0" marR="0" lvl="0" indent="0" algn="ctr" defTabSz="81661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 name="矩形 2"/>
          <p:cNvSpPr/>
          <p:nvPr/>
        </p:nvSpPr>
        <p:spPr>
          <a:xfrm>
            <a:off x="3304833" y="861558"/>
            <a:ext cx="3515183" cy="34766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95" tIns="34297" rIns="68595" bIns="34297" rtlCol="0" anchor="ctr"/>
          <a:lstStyle/>
          <a:p>
            <a:pPr marL="0" marR="0" lvl="0" indent="0" algn="ctr" defTabSz="81661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 </a:t>
            </a:r>
          </a:p>
        </p:txBody>
      </p:sp>
      <p:sp>
        <p:nvSpPr>
          <p:cNvPr id="4" name="六边形 3"/>
          <p:cNvSpPr/>
          <p:nvPr/>
        </p:nvSpPr>
        <p:spPr>
          <a:xfrm>
            <a:off x="796844" y="2211708"/>
            <a:ext cx="1190447" cy="1026114"/>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95" tIns="34297" rIns="68595" bIns="34297" rtlCol="0" anchor="ctr"/>
          <a:lstStyle/>
          <a:p>
            <a:pPr marL="0" marR="0" lvl="0" indent="0" algn="ctr" defTabSz="81661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工作概述</a:t>
            </a:r>
          </a:p>
        </p:txBody>
      </p:sp>
      <p:cxnSp>
        <p:nvCxnSpPr>
          <p:cNvPr id="5" name="直接箭头连接符 4"/>
          <p:cNvCxnSpPr>
            <a:stCxn id="4" idx="5"/>
          </p:cNvCxnSpPr>
          <p:nvPr/>
        </p:nvCxnSpPr>
        <p:spPr>
          <a:xfrm flipV="1">
            <a:off x="1730729" y="1509630"/>
            <a:ext cx="930645" cy="702078"/>
          </a:xfrm>
          <a:prstGeom prst="straightConnector1">
            <a:avLst/>
          </a:prstGeom>
          <a:ln>
            <a:solidFill>
              <a:srgbClr val="414455"/>
            </a:solidFill>
            <a:tailEnd type="arrow"/>
          </a:ln>
        </p:spPr>
        <p:style>
          <a:lnRef idx="1">
            <a:schemeClr val="accent1"/>
          </a:lnRef>
          <a:fillRef idx="0">
            <a:schemeClr val="accent1"/>
          </a:fillRef>
          <a:effectRef idx="0">
            <a:schemeClr val="accent1"/>
          </a:effectRef>
          <a:fontRef idx="minor">
            <a:schemeClr val="tx1"/>
          </a:fontRef>
        </p:style>
      </p:cxnSp>
      <p:cxnSp>
        <p:nvCxnSpPr>
          <p:cNvPr id="6" name="直接箭头连接符 5"/>
          <p:cNvCxnSpPr>
            <a:stCxn id="4" idx="0"/>
          </p:cNvCxnSpPr>
          <p:nvPr/>
        </p:nvCxnSpPr>
        <p:spPr>
          <a:xfrm>
            <a:off x="1987291" y="2724764"/>
            <a:ext cx="674083" cy="0"/>
          </a:xfrm>
          <a:prstGeom prst="straightConnector1">
            <a:avLst/>
          </a:prstGeom>
          <a:ln>
            <a:solidFill>
              <a:srgbClr val="414455"/>
            </a:solidFill>
            <a:tailEnd type="arrow"/>
          </a:ln>
        </p:spPr>
        <p:style>
          <a:lnRef idx="1">
            <a:schemeClr val="accent1"/>
          </a:lnRef>
          <a:fillRef idx="0">
            <a:schemeClr val="accent1"/>
          </a:fillRef>
          <a:effectRef idx="0">
            <a:schemeClr val="accent1"/>
          </a:effectRef>
          <a:fontRef idx="minor">
            <a:schemeClr val="tx1"/>
          </a:fontRef>
        </p:style>
      </p:cxnSp>
      <p:cxnSp>
        <p:nvCxnSpPr>
          <p:cNvPr id="7" name="直接箭头连接符 6"/>
          <p:cNvCxnSpPr>
            <a:stCxn id="4" idx="1"/>
          </p:cNvCxnSpPr>
          <p:nvPr/>
        </p:nvCxnSpPr>
        <p:spPr>
          <a:xfrm>
            <a:off x="1730729" y="3237822"/>
            <a:ext cx="930645" cy="702078"/>
          </a:xfrm>
          <a:prstGeom prst="straightConnector1">
            <a:avLst/>
          </a:prstGeom>
          <a:ln>
            <a:solidFill>
              <a:srgbClr val="414455"/>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842904" y="1239600"/>
            <a:ext cx="4537095" cy="789461"/>
          </a:xfrm>
          <a:prstGeom prst="rect">
            <a:avLst/>
          </a:prstGeom>
          <a:noFill/>
        </p:spPr>
        <p:txBody>
          <a:bodyPr wrap="square" lIns="68595" tIns="34297" rIns="68595" bIns="34297" rtlCol="0">
            <a:spAutoFit/>
          </a:bodyPr>
          <a:lstStyle/>
          <a:p>
            <a:pPr marL="0" marR="0" lvl="0" indent="0" algn="l" defTabSz="816610" rtl="0" eaLnBrk="1" fontAlgn="auto" latinLnBrk="0" hangingPunct="1">
              <a:lnSpc>
                <a:spcPct val="13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您的内容打在这里，或者通过复制您的文本后，在此框中选择粘贴，并选择只保留文字。您的内容打在这里，或者通过复制您的文本后您的内容打在这里。</a:t>
            </a:r>
          </a:p>
        </p:txBody>
      </p:sp>
      <p:sp>
        <p:nvSpPr>
          <p:cNvPr id="9" name="矩形 8"/>
          <p:cNvSpPr/>
          <p:nvPr/>
        </p:nvSpPr>
        <p:spPr>
          <a:xfrm>
            <a:off x="2680865" y="2372006"/>
            <a:ext cx="4771456" cy="1081843"/>
          </a:xfrm>
          <a:prstGeom prst="rect">
            <a:avLst/>
          </a:prstGeom>
          <a:solidFill>
            <a:srgbClr val="E8E8E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68595" tIns="34297" rIns="68595" bIns="34297" rtlCol="0" anchor="ctr"/>
          <a:lstStyle/>
          <a:p>
            <a:pPr marL="0" marR="0" lvl="0" indent="0" algn="ctr" defTabSz="81661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0" name="矩形 9"/>
          <p:cNvSpPr/>
          <p:nvPr/>
        </p:nvSpPr>
        <p:spPr>
          <a:xfrm>
            <a:off x="3304833" y="2211708"/>
            <a:ext cx="3515183" cy="3476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95" tIns="34297" rIns="68595" bIns="34297" rtlCol="0" anchor="ctr"/>
          <a:lstStyle/>
          <a:p>
            <a:pPr marL="0" marR="0" lvl="0" indent="0" algn="ctr" defTabSz="81661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 </a:t>
            </a:r>
          </a:p>
        </p:txBody>
      </p:sp>
      <p:sp>
        <p:nvSpPr>
          <p:cNvPr id="11" name="TextBox 10"/>
          <p:cNvSpPr txBox="1"/>
          <p:nvPr/>
        </p:nvSpPr>
        <p:spPr>
          <a:xfrm>
            <a:off x="2842904" y="2589751"/>
            <a:ext cx="4537095" cy="789461"/>
          </a:xfrm>
          <a:prstGeom prst="rect">
            <a:avLst/>
          </a:prstGeom>
          <a:noFill/>
        </p:spPr>
        <p:txBody>
          <a:bodyPr wrap="square" lIns="68595" tIns="34297" rIns="68595" bIns="34297" rtlCol="0">
            <a:spAutoFit/>
          </a:bodyPr>
          <a:lstStyle/>
          <a:p>
            <a:pPr marL="0" marR="0" lvl="0" indent="0" algn="l" defTabSz="816610" rtl="0" eaLnBrk="1" fontAlgn="auto" latinLnBrk="0" hangingPunct="1">
              <a:lnSpc>
                <a:spcPct val="13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您的内容打在这里，或者通过复制您的文本后，在此框中选择粘贴，并选择只保留文字。您的内容打在这里，或者通过复制您的文本后您的内容打在这里。</a:t>
            </a:r>
          </a:p>
        </p:txBody>
      </p:sp>
      <p:sp>
        <p:nvSpPr>
          <p:cNvPr id="12" name="矩形 11"/>
          <p:cNvSpPr/>
          <p:nvPr/>
        </p:nvSpPr>
        <p:spPr>
          <a:xfrm>
            <a:off x="2680865" y="3722156"/>
            <a:ext cx="4771456" cy="1081843"/>
          </a:xfrm>
          <a:prstGeom prst="rect">
            <a:avLst/>
          </a:prstGeom>
          <a:solidFill>
            <a:srgbClr val="E8E8E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68595" tIns="34297" rIns="68595" bIns="34297" rtlCol="0" anchor="ctr"/>
          <a:lstStyle/>
          <a:p>
            <a:pPr marL="0" marR="0" lvl="0" indent="0" algn="ctr" defTabSz="81661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矩形 12"/>
          <p:cNvSpPr/>
          <p:nvPr/>
        </p:nvSpPr>
        <p:spPr>
          <a:xfrm>
            <a:off x="3304833" y="3561858"/>
            <a:ext cx="3515183" cy="34766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95" tIns="34297" rIns="68595" bIns="34297" rtlCol="0" anchor="ctr"/>
          <a:lstStyle/>
          <a:p>
            <a:pPr marL="0" marR="0" lvl="0" indent="0" algn="ctr" defTabSz="81661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 </a:t>
            </a:r>
          </a:p>
        </p:txBody>
      </p:sp>
      <p:sp>
        <p:nvSpPr>
          <p:cNvPr id="14" name="TextBox 13"/>
          <p:cNvSpPr txBox="1"/>
          <p:nvPr/>
        </p:nvSpPr>
        <p:spPr>
          <a:xfrm>
            <a:off x="2842904" y="3939901"/>
            <a:ext cx="4537095" cy="789461"/>
          </a:xfrm>
          <a:prstGeom prst="rect">
            <a:avLst/>
          </a:prstGeom>
          <a:noFill/>
        </p:spPr>
        <p:txBody>
          <a:bodyPr wrap="square" lIns="68595" tIns="34297" rIns="68595" bIns="34297" rtlCol="0">
            <a:spAutoFit/>
          </a:bodyPr>
          <a:lstStyle/>
          <a:p>
            <a:pPr marL="0" marR="0" lvl="0" indent="0" algn="l" defTabSz="816610" rtl="0" eaLnBrk="1" fontAlgn="auto" latinLnBrk="0" hangingPunct="1">
              <a:lnSpc>
                <a:spcPct val="13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您的内容打在这里，或者通过复制您的文本后，在此框中选择粘贴，并选择只保留文字。您的内容打在这里，或者通过复制您的文本后您的内容打在这里。</a:t>
            </a:r>
          </a:p>
        </p:txBody>
      </p:sp>
    </p:spTree>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par>
                                    <p:cTn id="12" presetID="22" presetClass="entr" presetSubtype="8"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left)">
                                          <p:cBhvr>
                                            <p:cTn id="14" dur="500"/>
                                            <p:tgtEl>
                                              <p:spTgt spid="6"/>
                                            </p:tgtEl>
                                          </p:cBhvr>
                                        </p:animEffect>
                                      </p:childTnLst>
                                    </p:cTn>
                                  </p:par>
                                  <p:par>
                                    <p:cTn id="15" presetID="22" presetClass="entr" presetSubtype="8"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arn(outVertical)">
                                          <p:cBhvr>
                                            <p:cTn id="21" dur="500"/>
                                            <p:tgtEl>
                                              <p:spTgt spid="3"/>
                                            </p:tgtEl>
                                          </p:cBhvr>
                                        </p:animEffect>
                                      </p:childTnLst>
                                    </p:cTn>
                                  </p:par>
                                </p:childTnLst>
                              </p:cTn>
                            </p:par>
                            <p:par>
                              <p:cTn id="22" fill="hold">
                                <p:stCondLst>
                                  <p:cond delay="1500"/>
                                </p:stCondLst>
                                <p:childTnLst>
                                  <p:par>
                                    <p:cTn id="23" presetID="2" presetClass="entr" presetSubtype="1" fill="hold" grpId="0" nodeType="afterEffect" p14:presetBounceEnd="50000">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14:bounceEnd="50000">
                                          <p:cBhvr additive="base">
                                            <p:cTn id="25" dur="500" fill="hold"/>
                                            <p:tgtEl>
                                              <p:spTgt spid="2"/>
                                            </p:tgtEl>
                                            <p:attrNameLst>
                                              <p:attrName>ppt_x</p:attrName>
                                            </p:attrNameLst>
                                          </p:cBhvr>
                                          <p:tavLst>
                                            <p:tav tm="0">
                                              <p:val>
                                                <p:strVal val="#ppt_x"/>
                                              </p:val>
                                            </p:tav>
                                            <p:tav tm="100000">
                                              <p:val>
                                                <p:strVal val="#ppt_x"/>
                                              </p:val>
                                            </p:tav>
                                          </p:tavLst>
                                        </p:anim>
                                        <p:anim calcmode="lin" valueType="num" p14:bounceEnd="50000">
                                          <p:cBhvr additive="base">
                                            <p:cTn id="26" dur="500" fill="hold"/>
                                            <p:tgtEl>
                                              <p:spTgt spid="2"/>
                                            </p:tgtEl>
                                            <p:attrNameLst>
                                              <p:attrName>ppt_y</p:attrName>
                                            </p:attrNameLst>
                                          </p:cBhvr>
                                          <p:tavLst>
                                            <p:tav tm="0">
                                              <p:val>
                                                <p:strVal val="0-#ppt_h/2"/>
                                              </p:val>
                                            </p:tav>
                                            <p:tav tm="100000">
                                              <p:val>
                                                <p:strVal val="#ppt_y"/>
                                              </p:val>
                                            </p:tav>
                                          </p:tavLst>
                                        </p:anim>
                                      </p:childTnLst>
                                    </p:cTn>
                                  </p:par>
                                </p:childTnLst>
                              </p:cTn>
                            </p:par>
                            <p:par>
                              <p:cTn id="27" fill="hold">
                                <p:stCondLst>
                                  <p:cond delay="2000"/>
                                </p:stCondLst>
                                <p:childTnLst>
                                  <p:par>
                                    <p:cTn id="28" presetID="22" presetClass="entr" presetSubtype="8" fill="hold" grpId="0" nodeType="afterEffect">
                                      <p:stCondLst>
                                        <p:cond delay="0"/>
                                      </p:stCondLst>
                                      <p:iterate type="lt">
                                        <p:tmPct val="30000"/>
                                      </p:iterate>
                                      <p:childTnLst>
                                        <p:set>
                                          <p:cBhvr>
                                            <p:cTn id="29" dur="1" fill="hold">
                                              <p:stCondLst>
                                                <p:cond delay="0"/>
                                              </p:stCondLst>
                                            </p:cTn>
                                            <p:tgtEl>
                                              <p:spTgt spid="8"/>
                                            </p:tgtEl>
                                            <p:attrNameLst>
                                              <p:attrName>style.visibility</p:attrName>
                                            </p:attrNameLst>
                                          </p:cBhvr>
                                          <p:to>
                                            <p:strVal val="visible"/>
                                          </p:to>
                                        </p:set>
                                        <p:animEffect transition="in" filter="wipe(left)">
                                          <p:cBhvr>
                                            <p:cTn id="30" dur="100"/>
                                            <p:tgtEl>
                                              <p:spTgt spid="8"/>
                                            </p:tgtEl>
                                          </p:cBhvr>
                                        </p:animEffect>
                                      </p:childTnLst>
                                    </p:cTn>
                                  </p:par>
                                  <p:par>
                                    <p:cTn id="31" presetID="36" presetClass="emph" presetSubtype="0" fill="hold" grpId="1" nodeType="withEffect">
                                      <p:stCondLst>
                                        <p:cond delay="0"/>
                                      </p:stCondLst>
                                      <p:iterate type="lt">
                                        <p:tmPct val="30000"/>
                                      </p:iterate>
                                      <p:childTnLst>
                                        <p:animScale>
                                          <p:cBhvr>
                                            <p:cTn id="32" dur="50" autoRev="1" fill="hold">
                                              <p:stCondLst>
                                                <p:cond delay="0"/>
                                              </p:stCondLst>
                                            </p:cTn>
                                            <p:tgtEl>
                                              <p:spTgt spid="8"/>
                                            </p:tgtEl>
                                          </p:cBhvr>
                                          <p:to x="80000" y="100000"/>
                                        </p:animScale>
                                        <p:anim by="(#ppt_w*0.10)" calcmode="lin" valueType="num">
                                          <p:cBhvr>
                                            <p:cTn id="33" dur="50" autoRev="1" fill="hold">
                                              <p:stCondLst>
                                                <p:cond delay="0"/>
                                              </p:stCondLst>
                                            </p:cTn>
                                            <p:tgtEl>
                                              <p:spTgt spid="8"/>
                                            </p:tgtEl>
                                            <p:attrNameLst>
                                              <p:attrName>ppt_x</p:attrName>
                                            </p:attrNameLst>
                                          </p:cBhvr>
                                        </p:anim>
                                        <p:anim by="(-#ppt_w*0.10)" calcmode="lin" valueType="num">
                                          <p:cBhvr>
                                            <p:cTn id="34" dur="50" autoRev="1" fill="hold">
                                              <p:stCondLst>
                                                <p:cond delay="0"/>
                                              </p:stCondLst>
                                            </p:cTn>
                                            <p:tgtEl>
                                              <p:spTgt spid="8"/>
                                            </p:tgtEl>
                                            <p:attrNameLst>
                                              <p:attrName>ppt_y</p:attrName>
                                            </p:attrNameLst>
                                          </p:cBhvr>
                                        </p:anim>
                                        <p:animRot by="-480000">
                                          <p:cBhvr>
                                            <p:cTn id="35" dur="50" autoRev="1" fill="hold">
                                              <p:stCondLst>
                                                <p:cond delay="0"/>
                                              </p:stCondLst>
                                            </p:cTn>
                                            <p:tgtEl>
                                              <p:spTgt spid="8"/>
                                            </p:tgtEl>
                                            <p:attrNameLst>
                                              <p:attrName>r</p:attrName>
                                            </p:attrNameLst>
                                          </p:cBhvr>
                                        </p:animRot>
                                      </p:childTnLst>
                                    </p:cTn>
                                  </p:par>
                                </p:childTnLst>
                              </p:cTn>
                            </p:par>
                            <p:par>
                              <p:cTn id="36" fill="hold">
                                <p:stCondLst>
                                  <p:cond delay="4110"/>
                                </p:stCondLst>
                                <p:childTnLst>
                                  <p:par>
                                    <p:cTn id="37" presetID="16" presetClass="entr" presetSubtype="37"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barn(outVertical)">
                                          <p:cBhvr>
                                            <p:cTn id="39" dur="500"/>
                                            <p:tgtEl>
                                              <p:spTgt spid="10"/>
                                            </p:tgtEl>
                                          </p:cBhvr>
                                        </p:animEffect>
                                      </p:childTnLst>
                                    </p:cTn>
                                  </p:par>
                                </p:childTnLst>
                              </p:cTn>
                            </p:par>
                            <p:par>
                              <p:cTn id="40" fill="hold">
                                <p:stCondLst>
                                  <p:cond delay="4610"/>
                                </p:stCondLst>
                                <p:childTnLst>
                                  <p:par>
                                    <p:cTn id="41" presetID="2" presetClass="entr" presetSubtype="1" fill="hold" grpId="0" nodeType="afterEffect" p14:presetBounceEnd="50000">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14:bounceEnd="50000">
                                          <p:cBhvr additive="base">
                                            <p:cTn id="43" dur="500" fill="hold"/>
                                            <p:tgtEl>
                                              <p:spTgt spid="9"/>
                                            </p:tgtEl>
                                            <p:attrNameLst>
                                              <p:attrName>ppt_x</p:attrName>
                                            </p:attrNameLst>
                                          </p:cBhvr>
                                          <p:tavLst>
                                            <p:tav tm="0">
                                              <p:val>
                                                <p:strVal val="#ppt_x"/>
                                              </p:val>
                                            </p:tav>
                                            <p:tav tm="100000">
                                              <p:val>
                                                <p:strVal val="#ppt_x"/>
                                              </p:val>
                                            </p:tav>
                                          </p:tavLst>
                                        </p:anim>
                                        <p:anim calcmode="lin" valueType="num" p14:bounceEnd="50000">
                                          <p:cBhvr additive="base">
                                            <p:cTn id="44" dur="500" fill="hold"/>
                                            <p:tgtEl>
                                              <p:spTgt spid="9"/>
                                            </p:tgtEl>
                                            <p:attrNameLst>
                                              <p:attrName>ppt_y</p:attrName>
                                            </p:attrNameLst>
                                          </p:cBhvr>
                                          <p:tavLst>
                                            <p:tav tm="0">
                                              <p:val>
                                                <p:strVal val="0-#ppt_h/2"/>
                                              </p:val>
                                            </p:tav>
                                            <p:tav tm="100000">
                                              <p:val>
                                                <p:strVal val="#ppt_y"/>
                                              </p:val>
                                            </p:tav>
                                          </p:tavLst>
                                        </p:anim>
                                      </p:childTnLst>
                                    </p:cTn>
                                  </p:par>
                                </p:childTnLst>
                              </p:cTn>
                            </p:par>
                            <p:par>
                              <p:cTn id="45" fill="hold">
                                <p:stCondLst>
                                  <p:cond delay="5110"/>
                                </p:stCondLst>
                                <p:childTnLst>
                                  <p:par>
                                    <p:cTn id="46" presetID="22" presetClass="entr" presetSubtype="8" fill="hold" grpId="0" nodeType="afterEffect">
                                      <p:stCondLst>
                                        <p:cond delay="0"/>
                                      </p:stCondLst>
                                      <p:iterate type="lt">
                                        <p:tmPct val="30000"/>
                                      </p:iterate>
                                      <p:childTnLst>
                                        <p:set>
                                          <p:cBhvr>
                                            <p:cTn id="47" dur="1" fill="hold">
                                              <p:stCondLst>
                                                <p:cond delay="0"/>
                                              </p:stCondLst>
                                            </p:cTn>
                                            <p:tgtEl>
                                              <p:spTgt spid="11"/>
                                            </p:tgtEl>
                                            <p:attrNameLst>
                                              <p:attrName>style.visibility</p:attrName>
                                            </p:attrNameLst>
                                          </p:cBhvr>
                                          <p:to>
                                            <p:strVal val="visible"/>
                                          </p:to>
                                        </p:set>
                                        <p:animEffect transition="in" filter="wipe(left)">
                                          <p:cBhvr>
                                            <p:cTn id="48" dur="100"/>
                                            <p:tgtEl>
                                              <p:spTgt spid="11"/>
                                            </p:tgtEl>
                                          </p:cBhvr>
                                        </p:animEffect>
                                      </p:childTnLst>
                                    </p:cTn>
                                  </p:par>
                                  <p:par>
                                    <p:cTn id="49" presetID="36" presetClass="emph" presetSubtype="0" fill="hold" grpId="1" nodeType="withEffect">
                                      <p:stCondLst>
                                        <p:cond delay="0"/>
                                      </p:stCondLst>
                                      <p:iterate type="lt">
                                        <p:tmPct val="30000"/>
                                      </p:iterate>
                                      <p:childTnLst>
                                        <p:animScale>
                                          <p:cBhvr>
                                            <p:cTn id="50" dur="50" autoRev="1" fill="hold">
                                              <p:stCondLst>
                                                <p:cond delay="0"/>
                                              </p:stCondLst>
                                            </p:cTn>
                                            <p:tgtEl>
                                              <p:spTgt spid="11"/>
                                            </p:tgtEl>
                                          </p:cBhvr>
                                          <p:to x="80000" y="100000"/>
                                        </p:animScale>
                                        <p:anim by="(#ppt_w*0.10)" calcmode="lin" valueType="num">
                                          <p:cBhvr>
                                            <p:cTn id="51" dur="50" autoRev="1" fill="hold">
                                              <p:stCondLst>
                                                <p:cond delay="0"/>
                                              </p:stCondLst>
                                            </p:cTn>
                                            <p:tgtEl>
                                              <p:spTgt spid="11"/>
                                            </p:tgtEl>
                                            <p:attrNameLst>
                                              <p:attrName>ppt_x</p:attrName>
                                            </p:attrNameLst>
                                          </p:cBhvr>
                                        </p:anim>
                                        <p:anim by="(-#ppt_w*0.10)" calcmode="lin" valueType="num">
                                          <p:cBhvr>
                                            <p:cTn id="52" dur="50" autoRev="1" fill="hold">
                                              <p:stCondLst>
                                                <p:cond delay="0"/>
                                              </p:stCondLst>
                                            </p:cTn>
                                            <p:tgtEl>
                                              <p:spTgt spid="11"/>
                                            </p:tgtEl>
                                            <p:attrNameLst>
                                              <p:attrName>ppt_y</p:attrName>
                                            </p:attrNameLst>
                                          </p:cBhvr>
                                        </p:anim>
                                        <p:animRot by="-480000">
                                          <p:cBhvr>
                                            <p:cTn id="53" dur="50" autoRev="1" fill="hold">
                                              <p:stCondLst>
                                                <p:cond delay="0"/>
                                              </p:stCondLst>
                                            </p:cTn>
                                            <p:tgtEl>
                                              <p:spTgt spid="11"/>
                                            </p:tgtEl>
                                            <p:attrNameLst>
                                              <p:attrName>r</p:attrName>
                                            </p:attrNameLst>
                                          </p:cBhvr>
                                        </p:animRot>
                                      </p:childTnLst>
                                    </p:cTn>
                                  </p:par>
                                </p:childTnLst>
                              </p:cTn>
                            </p:par>
                            <p:par>
                              <p:cTn id="54" fill="hold">
                                <p:stCondLst>
                                  <p:cond delay="7220"/>
                                </p:stCondLst>
                                <p:childTnLst>
                                  <p:par>
                                    <p:cTn id="55" presetID="16" presetClass="entr" presetSubtype="37"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barn(outVertical)">
                                          <p:cBhvr>
                                            <p:cTn id="57" dur="500"/>
                                            <p:tgtEl>
                                              <p:spTgt spid="13"/>
                                            </p:tgtEl>
                                          </p:cBhvr>
                                        </p:animEffect>
                                      </p:childTnLst>
                                    </p:cTn>
                                  </p:par>
                                </p:childTnLst>
                              </p:cTn>
                            </p:par>
                            <p:par>
                              <p:cTn id="58" fill="hold">
                                <p:stCondLst>
                                  <p:cond delay="7720"/>
                                </p:stCondLst>
                                <p:childTnLst>
                                  <p:par>
                                    <p:cTn id="59" presetID="2" presetClass="entr" presetSubtype="1" fill="hold" grpId="0" nodeType="afterEffect" p14:presetBounceEnd="50000">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14:bounceEnd="50000">
                                          <p:cBhvr additive="base">
                                            <p:cTn id="61" dur="500" fill="hold"/>
                                            <p:tgtEl>
                                              <p:spTgt spid="12"/>
                                            </p:tgtEl>
                                            <p:attrNameLst>
                                              <p:attrName>ppt_x</p:attrName>
                                            </p:attrNameLst>
                                          </p:cBhvr>
                                          <p:tavLst>
                                            <p:tav tm="0">
                                              <p:val>
                                                <p:strVal val="#ppt_x"/>
                                              </p:val>
                                            </p:tav>
                                            <p:tav tm="100000">
                                              <p:val>
                                                <p:strVal val="#ppt_x"/>
                                              </p:val>
                                            </p:tav>
                                          </p:tavLst>
                                        </p:anim>
                                        <p:anim calcmode="lin" valueType="num" p14:bounceEnd="50000">
                                          <p:cBhvr additive="base">
                                            <p:cTn id="62" dur="500" fill="hold"/>
                                            <p:tgtEl>
                                              <p:spTgt spid="12"/>
                                            </p:tgtEl>
                                            <p:attrNameLst>
                                              <p:attrName>ppt_y</p:attrName>
                                            </p:attrNameLst>
                                          </p:cBhvr>
                                          <p:tavLst>
                                            <p:tav tm="0">
                                              <p:val>
                                                <p:strVal val="0-#ppt_h/2"/>
                                              </p:val>
                                            </p:tav>
                                            <p:tav tm="100000">
                                              <p:val>
                                                <p:strVal val="#ppt_y"/>
                                              </p:val>
                                            </p:tav>
                                          </p:tavLst>
                                        </p:anim>
                                      </p:childTnLst>
                                    </p:cTn>
                                  </p:par>
                                </p:childTnLst>
                              </p:cTn>
                            </p:par>
                            <p:par>
                              <p:cTn id="63" fill="hold">
                                <p:stCondLst>
                                  <p:cond delay="8220"/>
                                </p:stCondLst>
                                <p:childTnLst>
                                  <p:par>
                                    <p:cTn id="64" presetID="22" presetClass="entr" presetSubtype="8" fill="hold" grpId="0" nodeType="afterEffect">
                                      <p:stCondLst>
                                        <p:cond delay="0"/>
                                      </p:stCondLst>
                                      <p:iterate type="lt">
                                        <p:tmPct val="30000"/>
                                      </p:iterate>
                                      <p:childTnLst>
                                        <p:set>
                                          <p:cBhvr>
                                            <p:cTn id="65" dur="1" fill="hold">
                                              <p:stCondLst>
                                                <p:cond delay="0"/>
                                              </p:stCondLst>
                                            </p:cTn>
                                            <p:tgtEl>
                                              <p:spTgt spid="14"/>
                                            </p:tgtEl>
                                            <p:attrNameLst>
                                              <p:attrName>style.visibility</p:attrName>
                                            </p:attrNameLst>
                                          </p:cBhvr>
                                          <p:to>
                                            <p:strVal val="visible"/>
                                          </p:to>
                                        </p:set>
                                        <p:animEffect transition="in" filter="wipe(left)">
                                          <p:cBhvr>
                                            <p:cTn id="66" dur="100"/>
                                            <p:tgtEl>
                                              <p:spTgt spid="14"/>
                                            </p:tgtEl>
                                          </p:cBhvr>
                                        </p:animEffect>
                                      </p:childTnLst>
                                    </p:cTn>
                                  </p:par>
                                  <p:par>
                                    <p:cTn id="67" presetID="36" presetClass="emph" presetSubtype="0" fill="hold" grpId="1" nodeType="withEffect">
                                      <p:stCondLst>
                                        <p:cond delay="0"/>
                                      </p:stCondLst>
                                      <p:iterate type="lt">
                                        <p:tmPct val="30000"/>
                                      </p:iterate>
                                      <p:childTnLst>
                                        <p:animScale>
                                          <p:cBhvr>
                                            <p:cTn id="68" dur="50" autoRev="1" fill="hold">
                                              <p:stCondLst>
                                                <p:cond delay="0"/>
                                              </p:stCondLst>
                                            </p:cTn>
                                            <p:tgtEl>
                                              <p:spTgt spid="14"/>
                                            </p:tgtEl>
                                          </p:cBhvr>
                                          <p:to x="80000" y="100000"/>
                                        </p:animScale>
                                        <p:anim by="(#ppt_w*0.10)" calcmode="lin" valueType="num">
                                          <p:cBhvr>
                                            <p:cTn id="69" dur="50" autoRev="1" fill="hold">
                                              <p:stCondLst>
                                                <p:cond delay="0"/>
                                              </p:stCondLst>
                                            </p:cTn>
                                            <p:tgtEl>
                                              <p:spTgt spid="14"/>
                                            </p:tgtEl>
                                            <p:attrNameLst>
                                              <p:attrName>ppt_x</p:attrName>
                                            </p:attrNameLst>
                                          </p:cBhvr>
                                        </p:anim>
                                        <p:anim by="(-#ppt_w*0.10)" calcmode="lin" valueType="num">
                                          <p:cBhvr>
                                            <p:cTn id="70" dur="50" autoRev="1" fill="hold">
                                              <p:stCondLst>
                                                <p:cond delay="0"/>
                                              </p:stCondLst>
                                            </p:cTn>
                                            <p:tgtEl>
                                              <p:spTgt spid="14"/>
                                            </p:tgtEl>
                                            <p:attrNameLst>
                                              <p:attrName>ppt_y</p:attrName>
                                            </p:attrNameLst>
                                          </p:cBhvr>
                                        </p:anim>
                                        <p:animRot by="-480000">
                                          <p:cBhvr>
                                            <p:cTn id="71" dur="50" autoRev="1" fill="hold">
                                              <p:stCondLst>
                                                <p:cond delay="0"/>
                                              </p:stCondLst>
                                            </p:cTn>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8" grpId="0"/>
          <p:bldP spid="8" grpId="1"/>
          <p:bldP spid="9" grpId="0" animBg="1"/>
          <p:bldP spid="10" grpId="0" animBg="1"/>
          <p:bldP spid="11" grpId="0"/>
          <p:bldP spid="11" grpId="1"/>
          <p:bldP spid="12" grpId="0" animBg="1"/>
          <p:bldP spid="13" grpId="0" animBg="1"/>
          <p:bldP spid="14" grpId="0"/>
          <p:bldP spid="14" grpId="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par>
                                    <p:cTn id="12" presetID="22" presetClass="entr" presetSubtype="8"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left)">
                                          <p:cBhvr>
                                            <p:cTn id="14" dur="500"/>
                                            <p:tgtEl>
                                              <p:spTgt spid="6"/>
                                            </p:tgtEl>
                                          </p:cBhvr>
                                        </p:animEffect>
                                      </p:childTnLst>
                                    </p:cTn>
                                  </p:par>
                                  <p:par>
                                    <p:cTn id="15" presetID="22" presetClass="entr" presetSubtype="8"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arn(outVertical)">
                                          <p:cBhvr>
                                            <p:cTn id="21" dur="500"/>
                                            <p:tgtEl>
                                              <p:spTgt spid="3"/>
                                            </p:tgtEl>
                                          </p:cBhvr>
                                        </p:animEffect>
                                      </p:childTnLst>
                                    </p:cTn>
                                  </p:par>
                                </p:childTnLst>
                              </p:cTn>
                            </p:par>
                            <p:par>
                              <p:cTn id="22" fill="hold">
                                <p:stCondLst>
                                  <p:cond delay="1500"/>
                                </p:stCondLst>
                                <p:childTnLst>
                                  <p:par>
                                    <p:cTn id="23" presetID="2" presetClass="entr" presetSubtype="1" fill="hold" grpId="0" nodeType="after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0-#ppt_h/2"/>
                                              </p:val>
                                            </p:tav>
                                            <p:tav tm="100000">
                                              <p:val>
                                                <p:strVal val="#ppt_y"/>
                                              </p:val>
                                            </p:tav>
                                          </p:tavLst>
                                        </p:anim>
                                      </p:childTnLst>
                                    </p:cTn>
                                  </p:par>
                                </p:childTnLst>
                              </p:cTn>
                            </p:par>
                            <p:par>
                              <p:cTn id="27" fill="hold">
                                <p:stCondLst>
                                  <p:cond delay="2000"/>
                                </p:stCondLst>
                                <p:childTnLst>
                                  <p:par>
                                    <p:cTn id="28" presetID="22" presetClass="entr" presetSubtype="8" fill="hold" grpId="0" nodeType="afterEffect">
                                      <p:stCondLst>
                                        <p:cond delay="0"/>
                                      </p:stCondLst>
                                      <p:iterate type="lt">
                                        <p:tmPct val="30000"/>
                                      </p:iterate>
                                      <p:childTnLst>
                                        <p:set>
                                          <p:cBhvr>
                                            <p:cTn id="29" dur="1" fill="hold">
                                              <p:stCondLst>
                                                <p:cond delay="0"/>
                                              </p:stCondLst>
                                            </p:cTn>
                                            <p:tgtEl>
                                              <p:spTgt spid="8"/>
                                            </p:tgtEl>
                                            <p:attrNameLst>
                                              <p:attrName>style.visibility</p:attrName>
                                            </p:attrNameLst>
                                          </p:cBhvr>
                                          <p:to>
                                            <p:strVal val="visible"/>
                                          </p:to>
                                        </p:set>
                                        <p:animEffect transition="in" filter="wipe(left)">
                                          <p:cBhvr>
                                            <p:cTn id="30" dur="100"/>
                                            <p:tgtEl>
                                              <p:spTgt spid="8"/>
                                            </p:tgtEl>
                                          </p:cBhvr>
                                        </p:animEffect>
                                      </p:childTnLst>
                                    </p:cTn>
                                  </p:par>
                                  <p:par>
                                    <p:cTn id="31" presetID="36" presetClass="emph" presetSubtype="0" fill="hold" grpId="1" nodeType="withEffect">
                                      <p:stCondLst>
                                        <p:cond delay="0"/>
                                      </p:stCondLst>
                                      <p:iterate type="lt">
                                        <p:tmPct val="30000"/>
                                      </p:iterate>
                                      <p:childTnLst>
                                        <p:animScale>
                                          <p:cBhvr>
                                            <p:cTn id="32" dur="50" autoRev="1" fill="hold">
                                              <p:stCondLst>
                                                <p:cond delay="0"/>
                                              </p:stCondLst>
                                            </p:cTn>
                                            <p:tgtEl>
                                              <p:spTgt spid="8"/>
                                            </p:tgtEl>
                                          </p:cBhvr>
                                          <p:to x="80000" y="100000"/>
                                        </p:animScale>
                                        <p:anim by="(#ppt_w*0.10)" calcmode="lin" valueType="num">
                                          <p:cBhvr>
                                            <p:cTn id="33" dur="50" autoRev="1" fill="hold">
                                              <p:stCondLst>
                                                <p:cond delay="0"/>
                                              </p:stCondLst>
                                            </p:cTn>
                                            <p:tgtEl>
                                              <p:spTgt spid="8"/>
                                            </p:tgtEl>
                                            <p:attrNameLst>
                                              <p:attrName>ppt_x</p:attrName>
                                            </p:attrNameLst>
                                          </p:cBhvr>
                                        </p:anim>
                                        <p:anim by="(-#ppt_w*0.10)" calcmode="lin" valueType="num">
                                          <p:cBhvr>
                                            <p:cTn id="34" dur="50" autoRev="1" fill="hold">
                                              <p:stCondLst>
                                                <p:cond delay="0"/>
                                              </p:stCondLst>
                                            </p:cTn>
                                            <p:tgtEl>
                                              <p:spTgt spid="8"/>
                                            </p:tgtEl>
                                            <p:attrNameLst>
                                              <p:attrName>ppt_y</p:attrName>
                                            </p:attrNameLst>
                                          </p:cBhvr>
                                        </p:anim>
                                        <p:animRot by="-480000">
                                          <p:cBhvr>
                                            <p:cTn id="35" dur="50" autoRev="1" fill="hold">
                                              <p:stCondLst>
                                                <p:cond delay="0"/>
                                              </p:stCondLst>
                                            </p:cTn>
                                            <p:tgtEl>
                                              <p:spTgt spid="8"/>
                                            </p:tgtEl>
                                            <p:attrNameLst>
                                              <p:attrName>r</p:attrName>
                                            </p:attrNameLst>
                                          </p:cBhvr>
                                        </p:animRot>
                                      </p:childTnLst>
                                    </p:cTn>
                                  </p:par>
                                </p:childTnLst>
                              </p:cTn>
                            </p:par>
                            <p:par>
                              <p:cTn id="36" fill="hold">
                                <p:stCondLst>
                                  <p:cond delay="4110"/>
                                </p:stCondLst>
                                <p:childTnLst>
                                  <p:par>
                                    <p:cTn id="37" presetID="16" presetClass="entr" presetSubtype="37"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barn(outVertical)">
                                          <p:cBhvr>
                                            <p:cTn id="39" dur="500"/>
                                            <p:tgtEl>
                                              <p:spTgt spid="10"/>
                                            </p:tgtEl>
                                          </p:cBhvr>
                                        </p:animEffect>
                                      </p:childTnLst>
                                    </p:cTn>
                                  </p:par>
                                </p:childTnLst>
                              </p:cTn>
                            </p:par>
                            <p:par>
                              <p:cTn id="40" fill="hold">
                                <p:stCondLst>
                                  <p:cond delay="4610"/>
                                </p:stCondLst>
                                <p:childTnLst>
                                  <p:par>
                                    <p:cTn id="41" presetID="2" presetClass="entr" presetSubtype="1"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0-#ppt_h/2"/>
                                              </p:val>
                                            </p:tav>
                                            <p:tav tm="100000">
                                              <p:val>
                                                <p:strVal val="#ppt_y"/>
                                              </p:val>
                                            </p:tav>
                                          </p:tavLst>
                                        </p:anim>
                                      </p:childTnLst>
                                    </p:cTn>
                                  </p:par>
                                </p:childTnLst>
                              </p:cTn>
                            </p:par>
                            <p:par>
                              <p:cTn id="45" fill="hold">
                                <p:stCondLst>
                                  <p:cond delay="5110"/>
                                </p:stCondLst>
                                <p:childTnLst>
                                  <p:par>
                                    <p:cTn id="46" presetID="22" presetClass="entr" presetSubtype="8" fill="hold" grpId="0" nodeType="afterEffect">
                                      <p:stCondLst>
                                        <p:cond delay="0"/>
                                      </p:stCondLst>
                                      <p:iterate type="lt">
                                        <p:tmPct val="30000"/>
                                      </p:iterate>
                                      <p:childTnLst>
                                        <p:set>
                                          <p:cBhvr>
                                            <p:cTn id="47" dur="1" fill="hold">
                                              <p:stCondLst>
                                                <p:cond delay="0"/>
                                              </p:stCondLst>
                                            </p:cTn>
                                            <p:tgtEl>
                                              <p:spTgt spid="11"/>
                                            </p:tgtEl>
                                            <p:attrNameLst>
                                              <p:attrName>style.visibility</p:attrName>
                                            </p:attrNameLst>
                                          </p:cBhvr>
                                          <p:to>
                                            <p:strVal val="visible"/>
                                          </p:to>
                                        </p:set>
                                        <p:animEffect transition="in" filter="wipe(left)">
                                          <p:cBhvr>
                                            <p:cTn id="48" dur="100"/>
                                            <p:tgtEl>
                                              <p:spTgt spid="11"/>
                                            </p:tgtEl>
                                          </p:cBhvr>
                                        </p:animEffect>
                                      </p:childTnLst>
                                    </p:cTn>
                                  </p:par>
                                  <p:par>
                                    <p:cTn id="49" presetID="36" presetClass="emph" presetSubtype="0" fill="hold" grpId="1" nodeType="withEffect">
                                      <p:stCondLst>
                                        <p:cond delay="0"/>
                                      </p:stCondLst>
                                      <p:iterate type="lt">
                                        <p:tmPct val="30000"/>
                                      </p:iterate>
                                      <p:childTnLst>
                                        <p:animScale>
                                          <p:cBhvr>
                                            <p:cTn id="50" dur="50" autoRev="1" fill="hold">
                                              <p:stCondLst>
                                                <p:cond delay="0"/>
                                              </p:stCondLst>
                                            </p:cTn>
                                            <p:tgtEl>
                                              <p:spTgt spid="11"/>
                                            </p:tgtEl>
                                          </p:cBhvr>
                                          <p:to x="80000" y="100000"/>
                                        </p:animScale>
                                        <p:anim by="(#ppt_w*0.10)" calcmode="lin" valueType="num">
                                          <p:cBhvr>
                                            <p:cTn id="51" dur="50" autoRev="1" fill="hold">
                                              <p:stCondLst>
                                                <p:cond delay="0"/>
                                              </p:stCondLst>
                                            </p:cTn>
                                            <p:tgtEl>
                                              <p:spTgt spid="11"/>
                                            </p:tgtEl>
                                            <p:attrNameLst>
                                              <p:attrName>ppt_x</p:attrName>
                                            </p:attrNameLst>
                                          </p:cBhvr>
                                        </p:anim>
                                        <p:anim by="(-#ppt_w*0.10)" calcmode="lin" valueType="num">
                                          <p:cBhvr>
                                            <p:cTn id="52" dur="50" autoRev="1" fill="hold">
                                              <p:stCondLst>
                                                <p:cond delay="0"/>
                                              </p:stCondLst>
                                            </p:cTn>
                                            <p:tgtEl>
                                              <p:spTgt spid="11"/>
                                            </p:tgtEl>
                                            <p:attrNameLst>
                                              <p:attrName>ppt_y</p:attrName>
                                            </p:attrNameLst>
                                          </p:cBhvr>
                                        </p:anim>
                                        <p:animRot by="-480000">
                                          <p:cBhvr>
                                            <p:cTn id="53" dur="50" autoRev="1" fill="hold">
                                              <p:stCondLst>
                                                <p:cond delay="0"/>
                                              </p:stCondLst>
                                            </p:cTn>
                                            <p:tgtEl>
                                              <p:spTgt spid="11"/>
                                            </p:tgtEl>
                                            <p:attrNameLst>
                                              <p:attrName>r</p:attrName>
                                            </p:attrNameLst>
                                          </p:cBhvr>
                                        </p:animRot>
                                      </p:childTnLst>
                                    </p:cTn>
                                  </p:par>
                                </p:childTnLst>
                              </p:cTn>
                            </p:par>
                            <p:par>
                              <p:cTn id="54" fill="hold">
                                <p:stCondLst>
                                  <p:cond delay="7220"/>
                                </p:stCondLst>
                                <p:childTnLst>
                                  <p:par>
                                    <p:cTn id="55" presetID="16" presetClass="entr" presetSubtype="37"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barn(outVertical)">
                                          <p:cBhvr>
                                            <p:cTn id="57" dur="500"/>
                                            <p:tgtEl>
                                              <p:spTgt spid="13"/>
                                            </p:tgtEl>
                                          </p:cBhvr>
                                        </p:animEffect>
                                      </p:childTnLst>
                                    </p:cTn>
                                  </p:par>
                                </p:childTnLst>
                              </p:cTn>
                            </p:par>
                            <p:par>
                              <p:cTn id="58" fill="hold">
                                <p:stCondLst>
                                  <p:cond delay="7720"/>
                                </p:stCondLst>
                                <p:childTnLst>
                                  <p:par>
                                    <p:cTn id="59" presetID="2" presetClass="entr" presetSubtype="1" fill="hold" grpId="0" nodeType="after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500" fill="hold"/>
                                            <p:tgtEl>
                                              <p:spTgt spid="12"/>
                                            </p:tgtEl>
                                            <p:attrNameLst>
                                              <p:attrName>ppt_x</p:attrName>
                                            </p:attrNameLst>
                                          </p:cBhvr>
                                          <p:tavLst>
                                            <p:tav tm="0">
                                              <p:val>
                                                <p:strVal val="#ppt_x"/>
                                              </p:val>
                                            </p:tav>
                                            <p:tav tm="100000">
                                              <p:val>
                                                <p:strVal val="#ppt_x"/>
                                              </p:val>
                                            </p:tav>
                                          </p:tavLst>
                                        </p:anim>
                                        <p:anim calcmode="lin" valueType="num">
                                          <p:cBhvr additive="base">
                                            <p:cTn id="62" dur="500" fill="hold"/>
                                            <p:tgtEl>
                                              <p:spTgt spid="12"/>
                                            </p:tgtEl>
                                            <p:attrNameLst>
                                              <p:attrName>ppt_y</p:attrName>
                                            </p:attrNameLst>
                                          </p:cBhvr>
                                          <p:tavLst>
                                            <p:tav tm="0">
                                              <p:val>
                                                <p:strVal val="0-#ppt_h/2"/>
                                              </p:val>
                                            </p:tav>
                                            <p:tav tm="100000">
                                              <p:val>
                                                <p:strVal val="#ppt_y"/>
                                              </p:val>
                                            </p:tav>
                                          </p:tavLst>
                                        </p:anim>
                                      </p:childTnLst>
                                    </p:cTn>
                                  </p:par>
                                </p:childTnLst>
                              </p:cTn>
                            </p:par>
                            <p:par>
                              <p:cTn id="63" fill="hold">
                                <p:stCondLst>
                                  <p:cond delay="8220"/>
                                </p:stCondLst>
                                <p:childTnLst>
                                  <p:par>
                                    <p:cTn id="64" presetID="22" presetClass="entr" presetSubtype="8" fill="hold" grpId="0" nodeType="afterEffect">
                                      <p:stCondLst>
                                        <p:cond delay="0"/>
                                      </p:stCondLst>
                                      <p:iterate type="lt">
                                        <p:tmPct val="30000"/>
                                      </p:iterate>
                                      <p:childTnLst>
                                        <p:set>
                                          <p:cBhvr>
                                            <p:cTn id="65" dur="1" fill="hold">
                                              <p:stCondLst>
                                                <p:cond delay="0"/>
                                              </p:stCondLst>
                                            </p:cTn>
                                            <p:tgtEl>
                                              <p:spTgt spid="14"/>
                                            </p:tgtEl>
                                            <p:attrNameLst>
                                              <p:attrName>style.visibility</p:attrName>
                                            </p:attrNameLst>
                                          </p:cBhvr>
                                          <p:to>
                                            <p:strVal val="visible"/>
                                          </p:to>
                                        </p:set>
                                        <p:animEffect transition="in" filter="wipe(left)">
                                          <p:cBhvr>
                                            <p:cTn id="66" dur="100"/>
                                            <p:tgtEl>
                                              <p:spTgt spid="14"/>
                                            </p:tgtEl>
                                          </p:cBhvr>
                                        </p:animEffect>
                                      </p:childTnLst>
                                    </p:cTn>
                                  </p:par>
                                  <p:par>
                                    <p:cTn id="67" presetID="36" presetClass="emph" presetSubtype="0" fill="hold" grpId="1" nodeType="withEffect">
                                      <p:stCondLst>
                                        <p:cond delay="0"/>
                                      </p:stCondLst>
                                      <p:iterate type="lt">
                                        <p:tmPct val="30000"/>
                                      </p:iterate>
                                      <p:childTnLst>
                                        <p:animScale>
                                          <p:cBhvr>
                                            <p:cTn id="68" dur="50" autoRev="1" fill="hold">
                                              <p:stCondLst>
                                                <p:cond delay="0"/>
                                              </p:stCondLst>
                                            </p:cTn>
                                            <p:tgtEl>
                                              <p:spTgt spid="14"/>
                                            </p:tgtEl>
                                          </p:cBhvr>
                                          <p:to x="80000" y="100000"/>
                                        </p:animScale>
                                        <p:anim by="(#ppt_w*0.10)" calcmode="lin" valueType="num">
                                          <p:cBhvr>
                                            <p:cTn id="69" dur="50" autoRev="1" fill="hold">
                                              <p:stCondLst>
                                                <p:cond delay="0"/>
                                              </p:stCondLst>
                                            </p:cTn>
                                            <p:tgtEl>
                                              <p:spTgt spid="14"/>
                                            </p:tgtEl>
                                            <p:attrNameLst>
                                              <p:attrName>ppt_x</p:attrName>
                                            </p:attrNameLst>
                                          </p:cBhvr>
                                        </p:anim>
                                        <p:anim by="(-#ppt_w*0.10)" calcmode="lin" valueType="num">
                                          <p:cBhvr>
                                            <p:cTn id="70" dur="50" autoRev="1" fill="hold">
                                              <p:stCondLst>
                                                <p:cond delay="0"/>
                                              </p:stCondLst>
                                            </p:cTn>
                                            <p:tgtEl>
                                              <p:spTgt spid="14"/>
                                            </p:tgtEl>
                                            <p:attrNameLst>
                                              <p:attrName>ppt_y</p:attrName>
                                            </p:attrNameLst>
                                          </p:cBhvr>
                                        </p:anim>
                                        <p:animRot by="-480000">
                                          <p:cBhvr>
                                            <p:cTn id="71" dur="50" autoRev="1" fill="hold">
                                              <p:stCondLst>
                                                <p:cond delay="0"/>
                                              </p:stCondLst>
                                            </p:cTn>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8" grpId="0"/>
          <p:bldP spid="8" grpId="1"/>
          <p:bldP spid="9" grpId="0" animBg="1"/>
          <p:bldP spid="10" grpId="0" animBg="1"/>
          <p:bldP spid="11" grpId="0"/>
          <p:bldP spid="11" grpId="1"/>
          <p:bldP spid="12" grpId="0" animBg="1"/>
          <p:bldP spid="13" grpId="0" animBg="1"/>
          <p:bldP spid="14" grpId="0"/>
          <p:bldP spid="14" grpId="1"/>
        </p:bld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rotWithShape="1">
          <a:blip r:embed="rId2" cstate="print">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rcRect/>
          <a:stretch>
            <a:fillRect/>
          </a:stretch>
        </p:blipFill>
        <p:spPr>
          <a:xfrm>
            <a:off x="0" y="-19050"/>
            <a:ext cx="9144000" cy="5162550"/>
          </a:xfrm>
          <a:prstGeom prst="rect">
            <a:avLst/>
          </a:prstGeom>
        </p:spPr>
      </p:pic>
      <p:pic>
        <p:nvPicPr>
          <p:cNvPr id="15" name="图片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076450"/>
            <a:ext cx="3546768" cy="3067050"/>
          </a:xfrm>
          <a:prstGeom prst="rect">
            <a:avLst/>
          </a:prstGeom>
        </p:spPr>
      </p:pic>
      <p:grpSp>
        <p:nvGrpSpPr>
          <p:cNvPr id="24" name="组合 23"/>
          <p:cNvGrpSpPr/>
          <p:nvPr/>
        </p:nvGrpSpPr>
        <p:grpSpPr>
          <a:xfrm>
            <a:off x="3116520" y="2930107"/>
            <a:ext cx="5337791" cy="773179"/>
            <a:chOff x="3942830" y="973893"/>
            <a:chExt cx="5839799" cy="849402"/>
          </a:xfrm>
        </p:grpSpPr>
        <p:sp>
          <p:nvSpPr>
            <p:cNvPr id="6" name="圆角矩形 5"/>
            <p:cNvSpPr/>
            <p:nvPr/>
          </p:nvSpPr>
          <p:spPr>
            <a:xfrm>
              <a:off x="3942830" y="973893"/>
              <a:ext cx="5839799" cy="824042"/>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1" name="TextBox 70"/>
            <p:cNvSpPr txBox="1"/>
            <p:nvPr/>
          </p:nvSpPr>
          <p:spPr>
            <a:xfrm>
              <a:off x="4553607" y="1037170"/>
              <a:ext cx="5091404" cy="78612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4050" b="0" i="0" u="none" strike="noStrike" kern="1200" cap="none" spc="0" normalizeH="0" baseline="0" noProof="0" dirty="0">
                  <a:ln>
                    <a:noFill/>
                  </a:ln>
                  <a:solidFill>
                    <a:srgbClr val="FFC000"/>
                  </a:solidFill>
                  <a:effectLst/>
                  <a:uLnTx/>
                  <a:uFillTx/>
                  <a:latin typeface="方正大黑简体" panose="02010601030101010101" pitchFamily="2" charset="-122"/>
                  <a:ea typeface="方正大黑简体" panose="02010601030101010101" pitchFamily="2" charset="-122"/>
                  <a:cs typeface="+mn-cs"/>
                </a:rPr>
                <a:t>单击添加文字标题</a:t>
              </a:r>
            </a:p>
          </p:txBody>
        </p:sp>
      </p:grpSp>
      <p:sp>
        <p:nvSpPr>
          <p:cNvPr id="14" name="TextBox 73"/>
          <p:cNvSpPr txBox="1"/>
          <p:nvPr/>
        </p:nvSpPr>
        <p:spPr>
          <a:xfrm>
            <a:off x="4811979" y="1002546"/>
            <a:ext cx="1838965" cy="2008242"/>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12450" b="0" i="0" u="none" strike="noStrike" kern="1200" cap="none" spc="0" normalizeH="0" baseline="0" noProof="0" dirty="0">
                <a:ln>
                  <a:noFill/>
                </a:ln>
                <a:solidFill>
                  <a:srgbClr val="C00000"/>
                </a:solidFill>
                <a:effectLst/>
                <a:uLnTx/>
                <a:uFillTx/>
                <a:latin typeface="Impact" panose="020B0806030902050204" pitchFamily="34" charset="0"/>
                <a:ea typeface="Arial Unicode MS" pitchFamily="34" charset="-122"/>
                <a:cs typeface="Arial Unicode MS" pitchFamily="34" charset="-122"/>
              </a:rPr>
              <a:t>04</a:t>
            </a:r>
            <a:endParaRPr kumimoji="0" lang="zh-CN" altLang="en-US" sz="12450" b="0" i="0" u="none" strike="noStrike" kern="1200" cap="none" spc="0" normalizeH="0" baseline="0" noProof="0" dirty="0">
              <a:ln>
                <a:noFill/>
              </a:ln>
              <a:solidFill>
                <a:srgbClr val="C00000"/>
              </a:solidFill>
              <a:effectLst/>
              <a:uLnTx/>
              <a:uFillTx/>
              <a:latin typeface="Impact" panose="020B0806030902050204" pitchFamily="34" charset="0"/>
              <a:ea typeface="Arial Unicode MS" pitchFamily="34" charset="-122"/>
              <a:cs typeface="Arial Unicode MS"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iterate type="lt">
                                    <p:tmPct val="13000"/>
                                  </p:iterate>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ppt_w</p:attrName>
                                        </p:attrNameLst>
                                      </p:cBhvr>
                                      <p:tavLst>
                                        <p:tav tm="0" fmla="#ppt_w*sin(2.5*pi*$)">
                                          <p:val>
                                            <p:fltVal val="0"/>
                                          </p:val>
                                        </p:tav>
                                        <p:tav tm="100000">
                                          <p:val>
                                            <p:fltVal val="1"/>
                                          </p:val>
                                        </p:tav>
                                      </p:tavLst>
                                    </p:anim>
                                    <p:anim calcmode="lin" valueType="num">
                                      <p:cBhvr>
                                        <p:cTn id="9" dur="1000" fill="hold"/>
                                        <p:tgtEl>
                                          <p:spTgt spid="14"/>
                                        </p:tgtEl>
                                        <p:attrNameLst>
                                          <p:attrName>ppt_h</p:attrName>
                                        </p:attrNameLst>
                                      </p:cBhvr>
                                      <p:tavLst>
                                        <p:tav tm="0">
                                          <p:val>
                                            <p:strVal val="#ppt_h"/>
                                          </p:val>
                                        </p:tav>
                                        <p:tav tm="100000">
                                          <p:val>
                                            <p:strVal val="#ppt_h"/>
                                          </p:val>
                                        </p:tav>
                                      </p:tavLst>
                                    </p:anim>
                                  </p:childTnLst>
                                </p:cTn>
                              </p:par>
                            </p:childTnLst>
                          </p:cTn>
                        </p:par>
                        <p:par>
                          <p:cTn id="10" fill="hold">
                            <p:stCondLst>
                              <p:cond delay="0"/>
                            </p:stCondLst>
                            <p:childTnLst>
                              <p:par>
                                <p:cTn id="11" presetID="2" presetClass="entr" presetSubtype="2" fill="hold" nodeType="after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additive="base">
                                        <p:cTn id="13" dur="1000" fill="hold"/>
                                        <p:tgtEl>
                                          <p:spTgt spid="24"/>
                                        </p:tgtEl>
                                        <p:attrNameLst>
                                          <p:attrName>ppt_x</p:attrName>
                                        </p:attrNameLst>
                                      </p:cBhvr>
                                      <p:tavLst>
                                        <p:tav tm="0">
                                          <p:val>
                                            <p:strVal val="1+#ppt_w/2"/>
                                          </p:val>
                                        </p:tav>
                                        <p:tav tm="100000">
                                          <p:val>
                                            <p:strVal val="#ppt_x"/>
                                          </p:val>
                                        </p:tav>
                                      </p:tavLst>
                                    </p:anim>
                                    <p:anim calcmode="lin" valueType="num">
                                      <p:cBhvr additive="base">
                                        <p:cTn id="14" dur="1000" fill="hold"/>
                                        <p:tgtEl>
                                          <p:spTgt spid="24"/>
                                        </p:tgtEl>
                                        <p:attrNameLst>
                                          <p:attrName>ppt_y</p:attrName>
                                        </p:attrNameLst>
                                      </p:cBhvr>
                                      <p:tavLst>
                                        <p:tav tm="0">
                                          <p:val>
                                            <p:strVal val="#ppt_y"/>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 Box 55"/>
          <p:cNvSpPr txBox="1">
            <a:spLocks noChangeArrowheads="1"/>
          </p:cNvSpPr>
          <p:nvPr/>
        </p:nvSpPr>
        <p:spPr bwMode="auto">
          <a:xfrm>
            <a:off x="952844" y="139512"/>
            <a:ext cx="2467030"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 </a:t>
            </a:r>
          </a:p>
        </p:txBody>
      </p:sp>
      <p:sp>
        <p:nvSpPr>
          <p:cNvPr id="37" name="TextBox 36"/>
          <p:cNvSpPr txBox="1"/>
          <p:nvPr/>
        </p:nvSpPr>
        <p:spPr>
          <a:xfrm>
            <a:off x="2461048" y="1025897"/>
            <a:ext cx="5567336" cy="1384995"/>
          </a:xfrm>
          <a:prstGeom prst="rect">
            <a:avLst/>
          </a:prstGeom>
          <a:noFill/>
        </p:spPr>
        <p:txBody>
          <a:bodyPr wrap="square" rtlCol="0">
            <a:spAutoFit/>
          </a:bodyPr>
          <a:lstStyle/>
          <a:p>
            <a:pPr marL="0" marR="0" lvl="0" indent="0" algn="l" defTabSz="685800" rtl="0" eaLnBrk="1" fontAlgn="auto" latinLnBrk="0" hangingPunct="1">
              <a:lnSpc>
                <a:spcPct val="150000"/>
              </a:lnSpc>
              <a:spcBef>
                <a:spcPts val="0"/>
              </a:spcBef>
              <a:spcAft>
                <a:spcPts val="0"/>
              </a:spcAft>
              <a:buClrTx/>
              <a:buSzTx/>
              <a:buFontTx/>
              <a:buNone/>
              <a:defRPr/>
            </a:pPr>
            <a:r>
              <a:rPr kumimoji="0" lang="zh-CN" altLang="en-US" sz="2000" b="0" i="0" u="none" strike="noStrike" kern="1200" cap="none" spc="0" normalizeH="0" baseline="0" noProof="0" dirty="0">
                <a:ln>
                  <a:noFill/>
                </a:ln>
                <a:solidFill>
                  <a:prstClr val="black">
                    <a:lumMod val="85000"/>
                    <a:lumOff val="15000"/>
                  </a:prstClr>
                </a:solidFill>
                <a:effectLst/>
                <a:uLnTx/>
                <a:uFillTx/>
                <a:latin typeface="方正黑体简体" panose="02010601030101010101" pitchFamily="2" charset="-122"/>
                <a:ea typeface="方正黑体简体" panose="02010601030101010101" pitchFamily="2" charset="-122"/>
                <a:cs typeface="+mn-cs"/>
              </a:rPr>
              <a:t>说明性文字</a:t>
            </a:r>
            <a:endParaRPr kumimoji="0" lang="en-US" altLang="zh-CN" sz="2000" b="0" i="0" u="none" strike="noStrike" kern="1200" cap="none" spc="0" normalizeH="0" baseline="0" noProof="0" dirty="0">
              <a:ln>
                <a:noFill/>
              </a:ln>
              <a:solidFill>
                <a:prstClr val="black">
                  <a:lumMod val="85000"/>
                  <a:lumOff val="15000"/>
                </a:prstClr>
              </a:solidFill>
              <a:effectLst/>
              <a:uLnTx/>
              <a:uFillTx/>
              <a:latin typeface="方正黑体简体" panose="02010601030101010101" pitchFamily="2" charset="-122"/>
              <a:ea typeface="方正黑体简体" panose="02010601030101010101" pitchFamily="2" charset="-122"/>
              <a:cs typeface="+mn-cs"/>
            </a:endParaRPr>
          </a:p>
          <a:p>
            <a:pPr marL="0" marR="0" lvl="0" indent="0" algn="l" defTabSz="685800" rtl="0" eaLnBrk="1" fontAlgn="auto" latinLnBrk="0" hangingPunct="1">
              <a:lnSpc>
                <a:spcPct val="15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lumMod val="85000"/>
                    <a:lumOff val="15000"/>
                  </a:prstClr>
                </a:solidFill>
                <a:effectLst/>
                <a:uLnTx/>
                <a:uFillTx/>
                <a:latin typeface="方正黑体简体" panose="02010601030101010101" pitchFamily="2" charset="-122"/>
                <a:ea typeface="方正黑体简体" panose="02010601030101010101" pitchFamily="2" charset="-122"/>
                <a:cs typeface="+mn-cs"/>
              </a:rPr>
              <a:t>文字说明性文字说明性文字说明性文字说明性文字说明性文字说明性文字说明性文字说明性文字说明性文字说明性文字说明性文字说明性文字说字说明性文字</a:t>
            </a:r>
          </a:p>
          <a:p>
            <a:pPr marL="0" marR="0" lvl="0" indent="0" algn="l" defTabSz="685800" rtl="0" eaLnBrk="1" fontAlgn="auto" latinLnBrk="0" hangingPunct="1">
              <a:lnSpc>
                <a:spcPct val="150000"/>
              </a:lnSpc>
              <a:spcBef>
                <a:spcPts val="0"/>
              </a:spcBef>
              <a:spcAft>
                <a:spcPts val="0"/>
              </a:spcAft>
              <a:buClrTx/>
              <a:buSzTx/>
              <a:buFontTx/>
              <a:buNone/>
              <a:defRPr/>
            </a:pPr>
            <a:endParaRPr kumimoji="0" lang="zh-CN" altLang="en-US" sz="1200" b="0" i="0" u="none" strike="noStrike" kern="1200" cap="none" spc="0" normalizeH="0" baseline="0" noProof="0" dirty="0">
              <a:ln>
                <a:noFill/>
              </a:ln>
              <a:solidFill>
                <a:prstClr val="black">
                  <a:lumMod val="85000"/>
                  <a:lumOff val="15000"/>
                </a:prstClr>
              </a:solidFill>
              <a:effectLst/>
              <a:uLnTx/>
              <a:uFillTx/>
              <a:latin typeface="方正黑体简体" panose="02010601030101010101" pitchFamily="2" charset="-122"/>
              <a:ea typeface="方正黑体简体" panose="02010601030101010101" pitchFamily="2" charset="-122"/>
              <a:cs typeface="+mn-cs"/>
            </a:endParaRPr>
          </a:p>
        </p:txBody>
      </p:sp>
      <p:grpSp>
        <p:nvGrpSpPr>
          <p:cNvPr id="38" name="组合 37"/>
          <p:cNvGrpSpPr/>
          <p:nvPr/>
        </p:nvGrpSpPr>
        <p:grpSpPr>
          <a:xfrm>
            <a:off x="1270483" y="1107811"/>
            <a:ext cx="1048470" cy="1048470"/>
            <a:chOff x="2280387" y="2060848"/>
            <a:chExt cx="1894500" cy="1894500"/>
          </a:xfrm>
          <a:solidFill>
            <a:srgbClr val="0070C0"/>
          </a:solidFill>
        </p:grpSpPr>
        <p:sp>
          <p:nvSpPr>
            <p:cNvPr id="72" name="椭圆 71"/>
            <p:cNvSpPr/>
            <p:nvPr/>
          </p:nvSpPr>
          <p:spPr>
            <a:xfrm>
              <a:off x="2446695" y="2227156"/>
              <a:ext cx="1561885" cy="1561885"/>
            </a:xfrm>
            <a:prstGeom prst="ellipse">
              <a:avLst/>
            </a:prstGeom>
            <a:solidFill>
              <a:srgbClr val="AC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文本</a:t>
              </a:r>
            </a:p>
          </p:txBody>
        </p:sp>
        <p:sp>
          <p:nvSpPr>
            <p:cNvPr id="73" name="椭圆 72"/>
            <p:cNvSpPr/>
            <p:nvPr/>
          </p:nvSpPr>
          <p:spPr>
            <a:xfrm>
              <a:off x="2280387" y="2060848"/>
              <a:ext cx="1894500" cy="1894500"/>
            </a:xfrm>
            <a:prstGeom prst="ellipse">
              <a:avLst/>
            </a:prstGeom>
            <a:noFill/>
            <a:ln>
              <a:solidFill>
                <a:srgbClr val="A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20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74" name="TextBox 73"/>
          <p:cNvSpPr txBox="1"/>
          <p:nvPr/>
        </p:nvSpPr>
        <p:spPr>
          <a:xfrm>
            <a:off x="2461048" y="2211711"/>
            <a:ext cx="5567336" cy="1384995"/>
          </a:xfrm>
          <a:prstGeom prst="rect">
            <a:avLst/>
          </a:prstGeom>
          <a:noFill/>
        </p:spPr>
        <p:txBody>
          <a:bodyPr wrap="square" rtlCol="0">
            <a:spAutoFit/>
          </a:bodyPr>
          <a:lstStyle/>
          <a:p>
            <a:pPr marL="0" marR="0" lvl="0" indent="0" algn="l" defTabSz="685800" rtl="0" eaLnBrk="1" fontAlgn="auto" latinLnBrk="0" hangingPunct="1">
              <a:lnSpc>
                <a:spcPct val="150000"/>
              </a:lnSpc>
              <a:spcBef>
                <a:spcPts val="0"/>
              </a:spcBef>
              <a:spcAft>
                <a:spcPts val="0"/>
              </a:spcAft>
              <a:buClrTx/>
              <a:buSzTx/>
              <a:buFontTx/>
              <a:buNone/>
              <a:defRPr/>
            </a:pPr>
            <a:r>
              <a:rPr kumimoji="0" lang="zh-CN" altLang="en-US" sz="2000" b="0" i="0" u="none" strike="noStrike" kern="1200" cap="none" spc="0" normalizeH="0" baseline="0" noProof="0" dirty="0">
                <a:ln>
                  <a:noFill/>
                </a:ln>
                <a:solidFill>
                  <a:prstClr val="black">
                    <a:lumMod val="85000"/>
                    <a:lumOff val="15000"/>
                  </a:prstClr>
                </a:solidFill>
                <a:effectLst/>
                <a:uLnTx/>
                <a:uFillTx/>
                <a:latin typeface="方正黑体简体" panose="02010601030101010101" pitchFamily="2" charset="-122"/>
                <a:ea typeface="方正黑体简体" panose="02010601030101010101" pitchFamily="2" charset="-122"/>
                <a:cs typeface="+mn-cs"/>
              </a:rPr>
              <a:t>说明性文字</a:t>
            </a:r>
            <a:endParaRPr kumimoji="0" lang="en-US" altLang="zh-CN" sz="2000" b="0" i="0" u="none" strike="noStrike" kern="1200" cap="none" spc="0" normalizeH="0" baseline="0" noProof="0" dirty="0">
              <a:ln>
                <a:noFill/>
              </a:ln>
              <a:solidFill>
                <a:prstClr val="black">
                  <a:lumMod val="85000"/>
                  <a:lumOff val="15000"/>
                </a:prstClr>
              </a:solidFill>
              <a:effectLst/>
              <a:uLnTx/>
              <a:uFillTx/>
              <a:latin typeface="方正黑体简体" panose="02010601030101010101" pitchFamily="2" charset="-122"/>
              <a:ea typeface="方正黑体简体" panose="02010601030101010101" pitchFamily="2" charset="-122"/>
              <a:cs typeface="+mn-cs"/>
            </a:endParaRPr>
          </a:p>
          <a:p>
            <a:pPr marL="0" marR="0" lvl="0" indent="0" algn="l" defTabSz="685800" rtl="0" eaLnBrk="1" fontAlgn="auto" latinLnBrk="0" hangingPunct="1">
              <a:lnSpc>
                <a:spcPct val="15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lumMod val="85000"/>
                    <a:lumOff val="15000"/>
                  </a:prstClr>
                </a:solidFill>
                <a:effectLst/>
                <a:uLnTx/>
                <a:uFillTx/>
                <a:latin typeface="方正黑体简体" panose="02010601030101010101" pitchFamily="2" charset="-122"/>
                <a:ea typeface="方正黑体简体" panose="02010601030101010101" pitchFamily="2" charset="-122"/>
                <a:cs typeface="+mn-cs"/>
              </a:rPr>
              <a:t>文字说明性文字说明性文字说明性文字说明性文字说明性文字说明性文字说明性文字说明性文字说明性文字说明性文字说明性文字说明性文字说字说明性文字</a:t>
            </a:r>
          </a:p>
          <a:p>
            <a:pPr marL="0" marR="0" lvl="0" indent="0" algn="l" defTabSz="685800" rtl="0" eaLnBrk="1" fontAlgn="auto" latinLnBrk="0" hangingPunct="1">
              <a:lnSpc>
                <a:spcPct val="150000"/>
              </a:lnSpc>
              <a:spcBef>
                <a:spcPts val="0"/>
              </a:spcBef>
              <a:spcAft>
                <a:spcPts val="0"/>
              </a:spcAft>
              <a:buClrTx/>
              <a:buSzTx/>
              <a:buFontTx/>
              <a:buNone/>
              <a:defRPr/>
            </a:pPr>
            <a:endParaRPr kumimoji="0" lang="zh-CN" altLang="en-US" sz="1200" b="0" i="0" u="none" strike="noStrike" kern="1200" cap="none" spc="0" normalizeH="0" baseline="0" noProof="0" dirty="0">
              <a:ln>
                <a:noFill/>
              </a:ln>
              <a:solidFill>
                <a:prstClr val="black">
                  <a:lumMod val="85000"/>
                  <a:lumOff val="15000"/>
                </a:prstClr>
              </a:solidFill>
              <a:effectLst/>
              <a:uLnTx/>
              <a:uFillTx/>
              <a:latin typeface="方正黑体简体" panose="02010601030101010101" pitchFamily="2" charset="-122"/>
              <a:ea typeface="方正黑体简体" panose="02010601030101010101" pitchFamily="2" charset="-122"/>
              <a:cs typeface="+mn-cs"/>
            </a:endParaRPr>
          </a:p>
        </p:txBody>
      </p:sp>
      <p:grpSp>
        <p:nvGrpSpPr>
          <p:cNvPr id="75" name="组合 74"/>
          <p:cNvGrpSpPr/>
          <p:nvPr/>
        </p:nvGrpSpPr>
        <p:grpSpPr>
          <a:xfrm>
            <a:off x="1270483" y="2293625"/>
            <a:ext cx="1048470" cy="1048470"/>
            <a:chOff x="1331640" y="2365633"/>
            <a:chExt cx="1048470" cy="1048470"/>
          </a:xfrm>
        </p:grpSpPr>
        <p:sp>
          <p:nvSpPr>
            <p:cNvPr id="76" name="椭圆 75"/>
            <p:cNvSpPr/>
            <p:nvPr/>
          </p:nvSpPr>
          <p:spPr>
            <a:xfrm>
              <a:off x="1423680" y="2457673"/>
              <a:ext cx="864391" cy="864391"/>
            </a:xfrm>
            <a:prstGeom prst="ellipse">
              <a:avLst/>
            </a:prstGeom>
            <a:solidFill>
              <a:srgbClr val="AC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文本</a:t>
              </a:r>
            </a:p>
          </p:txBody>
        </p:sp>
        <p:sp>
          <p:nvSpPr>
            <p:cNvPr id="77" name="椭圆 76"/>
            <p:cNvSpPr/>
            <p:nvPr/>
          </p:nvSpPr>
          <p:spPr>
            <a:xfrm>
              <a:off x="1331640" y="2365633"/>
              <a:ext cx="1048470" cy="1048470"/>
            </a:xfrm>
            <a:prstGeom prst="ellipse">
              <a:avLst/>
            </a:prstGeom>
            <a:noFill/>
            <a:ln>
              <a:solidFill>
                <a:srgbClr val="A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20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78" name="TextBox 77"/>
          <p:cNvSpPr txBox="1"/>
          <p:nvPr/>
        </p:nvSpPr>
        <p:spPr>
          <a:xfrm>
            <a:off x="2461048" y="3419004"/>
            <a:ext cx="5567336" cy="1384995"/>
          </a:xfrm>
          <a:prstGeom prst="rect">
            <a:avLst/>
          </a:prstGeom>
          <a:noFill/>
        </p:spPr>
        <p:txBody>
          <a:bodyPr wrap="square" rtlCol="0">
            <a:spAutoFit/>
          </a:bodyPr>
          <a:lstStyle/>
          <a:p>
            <a:pPr marL="0" marR="0" lvl="0" indent="0" algn="l" defTabSz="685800" rtl="0" eaLnBrk="1" fontAlgn="auto" latinLnBrk="0" hangingPunct="1">
              <a:lnSpc>
                <a:spcPct val="150000"/>
              </a:lnSpc>
              <a:spcBef>
                <a:spcPts val="0"/>
              </a:spcBef>
              <a:spcAft>
                <a:spcPts val="0"/>
              </a:spcAft>
              <a:buClrTx/>
              <a:buSzTx/>
              <a:buFontTx/>
              <a:buNone/>
              <a:defRPr/>
            </a:pPr>
            <a:r>
              <a:rPr kumimoji="0" lang="zh-CN" altLang="en-US" sz="2000" b="0" i="0" u="none" strike="noStrike" kern="1200" cap="none" spc="0" normalizeH="0" baseline="0" noProof="0" dirty="0">
                <a:ln>
                  <a:noFill/>
                </a:ln>
                <a:solidFill>
                  <a:prstClr val="black">
                    <a:lumMod val="85000"/>
                    <a:lumOff val="15000"/>
                  </a:prstClr>
                </a:solidFill>
                <a:effectLst/>
                <a:uLnTx/>
                <a:uFillTx/>
                <a:latin typeface="方正黑体简体" panose="02010601030101010101" pitchFamily="2" charset="-122"/>
                <a:ea typeface="方正黑体简体" panose="02010601030101010101" pitchFamily="2" charset="-122"/>
                <a:cs typeface="+mn-cs"/>
              </a:rPr>
              <a:t>说明性文字</a:t>
            </a:r>
            <a:endParaRPr kumimoji="0" lang="en-US" altLang="zh-CN" sz="2000" b="0" i="0" u="none" strike="noStrike" kern="1200" cap="none" spc="0" normalizeH="0" baseline="0" noProof="0" dirty="0">
              <a:ln>
                <a:noFill/>
              </a:ln>
              <a:solidFill>
                <a:prstClr val="black">
                  <a:lumMod val="85000"/>
                  <a:lumOff val="15000"/>
                </a:prstClr>
              </a:solidFill>
              <a:effectLst/>
              <a:uLnTx/>
              <a:uFillTx/>
              <a:latin typeface="方正黑体简体" panose="02010601030101010101" pitchFamily="2" charset="-122"/>
              <a:ea typeface="方正黑体简体" panose="02010601030101010101" pitchFamily="2" charset="-122"/>
              <a:cs typeface="+mn-cs"/>
            </a:endParaRPr>
          </a:p>
          <a:p>
            <a:pPr marL="0" marR="0" lvl="0" indent="0" algn="l" defTabSz="685800" rtl="0" eaLnBrk="1" fontAlgn="auto" latinLnBrk="0" hangingPunct="1">
              <a:lnSpc>
                <a:spcPct val="15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lumMod val="85000"/>
                    <a:lumOff val="15000"/>
                  </a:prstClr>
                </a:solidFill>
                <a:effectLst/>
                <a:uLnTx/>
                <a:uFillTx/>
                <a:latin typeface="方正黑体简体" panose="02010601030101010101" pitchFamily="2" charset="-122"/>
                <a:ea typeface="方正黑体简体" panose="02010601030101010101" pitchFamily="2" charset="-122"/>
                <a:cs typeface="+mn-cs"/>
              </a:rPr>
              <a:t>文字说明性文字说明性文字说明性文字说明性文字说明性文字说明性文字说明性文字说明性文字说明性文字说明性文字说明性文字说明性文字说字说明性文字</a:t>
            </a:r>
          </a:p>
          <a:p>
            <a:pPr marL="0" marR="0" lvl="0" indent="0" algn="l" defTabSz="685800" rtl="0" eaLnBrk="1" fontAlgn="auto" latinLnBrk="0" hangingPunct="1">
              <a:lnSpc>
                <a:spcPct val="150000"/>
              </a:lnSpc>
              <a:spcBef>
                <a:spcPts val="0"/>
              </a:spcBef>
              <a:spcAft>
                <a:spcPts val="0"/>
              </a:spcAft>
              <a:buClrTx/>
              <a:buSzTx/>
              <a:buFontTx/>
              <a:buNone/>
              <a:defRPr/>
            </a:pPr>
            <a:endParaRPr kumimoji="0" lang="zh-CN" altLang="en-US" sz="1200" b="0" i="0" u="none" strike="noStrike" kern="1200" cap="none" spc="0" normalizeH="0" baseline="0" noProof="0" dirty="0">
              <a:ln>
                <a:noFill/>
              </a:ln>
              <a:solidFill>
                <a:prstClr val="black">
                  <a:lumMod val="85000"/>
                  <a:lumOff val="15000"/>
                </a:prstClr>
              </a:solidFill>
              <a:effectLst/>
              <a:uLnTx/>
              <a:uFillTx/>
              <a:latin typeface="方正黑体简体" panose="02010601030101010101" pitchFamily="2" charset="-122"/>
              <a:ea typeface="方正黑体简体" panose="02010601030101010101" pitchFamily="2" charset="-122"/>
              <a:cs typeface="+mn-cs"/>
            </a:endParaRPr>
          </a:p>
        </p:txBody>
      </p:sp>
      <p:grpSp>
        <p:nvGrpSpPr>
          <p:cNvPr id="79" name="组合 78"/>
          <p:cNvGrpSpPr/>
          <p:nvPr/>
        </p:nvGrpSpPr>
        <p:grpSpPr>
          <a:xfrm>
            <a:off x="1270483" y="3500918"/>
            <a:ext cx="1048470" cy="1048470"/>
            <a:chOff x="2280387" y="2060848"/>
            <a:chExt cx="1894500" cy="1894500"/>
          </a:xfrm>
        </p:grpSpPr>
        <p:sp>
          <p:nvSpPr>
            <p:cNvPr id="80" name="椭圆 79"/>
            <p:cNvSpPr/>
            <p:nvPr/>
          </p:nvSpPr>
          <p:spPr>
            <a:xfrm>
              <a:off x="2446695" y="2227156"/>
              <a:ext cx="1561885" cy="1561885"/>
            </a:xfrm>
            <a:prstGeom prst="ellipse">
              <a:avLst/>
            </a:prstGeom>
            <a:solidFill>
              <a:srgbClr val="AC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文本</a:t>
              </a:r>
            </a:p>
          </p:txBody>
        </p:sp>
        <p:sp>
          <p:nvSpPr>
            <p:cNvPr id="81" name="椭圆 80"/>
            <p:cNvSpPr/>
            <p:nvPr/>
          </p:nvSpPr>
          <p:spPr>
            <a:xfrm>
              <a:off x="2280387" y="2060848"/>
              <a:ext cx="1894500" cy="1894500"/>
            </a:xfrm>
            <a:prstGeom prst="ellipse">
              <a:avLst/>
            </a:prstGeom>
            <a:noFill/>
            <a:ln>
              <a:solidFill>
                <a:srgbClr val="A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20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6"/>
                                        </p:tgtEl>
                                        <p:attrNameLst>
                                          <p:attrName>ppt_y</p:attrName>
                                        </p:attrNameLst>
                                      </p:cBhvr>
                                      <p:tavLst>
                                        <p:tav tm="0">
                                          <p:val>
                                            <p:strVal val="#ppt_y"/>
                                          </p:val>
                                        </p:tav>
                                        <p:tav tm="100000">
                                          <p:val>
                                            <p:strVal val="#ppt_y"/>
                                          </p:val>
                                        </p:tav>
                                      </p:tavLst>
                                    </p:anim>
                                    <p:anim calcmode="lin" valueType="num">
                                      <p:cBhvr>
                                        <p:cTn id="9" dur="50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6"/>
                                        </p:tgtEl>
                                      </p:cBhvr>
                                    </p:animEffect>
                                  </p:childTnLst>
                                </p:cTn>
                              </p:par>
                            </p:childTnLst>
                          </p:cTn>
                        </p:par>
                        <p:par>
                          <p:cTn id="12" fill="hold">
                            <p:stCondLst>
                              <p:cond delay="500"/>
                            </p:stCondLst>
                            <p:childTnLst>
                              <p:par>
                                <p:cTn id="13" presetID="21" presetClass="entr" presetSubtype="1" fill="hold" nodeType="after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wheel(1)">
                                      <p:cBhvr>
                                        <p:cTn id="15" dur="500"/>
                                        <p:tgtEl>
                                          <p:spTgt spid="38"/>
                                        </p:tgtEl>
                                      </p:cBhvr>
                                    </p:animEffect>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childTnLst>
                          </p:cTn>
                        </p:par>
                        <p:par>
                          <p:cTn id="20" fill="hold">
                            <p:stCondLst>
                              <p:cond delay="1500"/>
                            </p:stCondLst>
                            <p:childTnLst>
                              <p:par>
                                <p:cTn id="21" presetID="21" presetClass="entr" presetSubtype="1" fill="hold" nodeType="afterEffect">
                                  <p:stCondLst>
                                    <p:cond delay="0"/>
                                  </p:stCondLst>
                                  <p:childTnLst>
                                    <p:set>
                                      <p:cBhvr>
                                        <p:cTn id="22" dur="1" fill="hold">
                                          <p:stCondLst>
                                            <p:cond delay="0"/>
                                          </p:stCondLst>
                                        </p:cTn>
                                        <p:tgtEl>
                                          <p:spTgt spid="75"/>
                                        </p:tgtEl>
                                        <p:attrNameLst>
                                          <p:attrName>style.visibility</p:attrName>
                                        </p:attrNameLst>
                                      </p:cBhvr>
                                      <p:to>
                                        <p:strVal val="visible"/>
                                      </p:to>
                                    </p:set>
                                    <p:animEffect transition="in" filter="wheel(1)">
                                      <p:cBhvr>
                                        <p:cTn id="23" dur="500"/>
                                        <p:tgtEl>
                                          <p:spTgt spid="75"/>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21" presetClass="entr" presetSubtype="1" fill="hold"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wheel(1)">
                                      <p:cBhvr>
                                        <p:cTn id="31" dur="500"/>
                                        <p:tgtEl>
                                          <p:spTgt spid="79"/>
                                        </p:tgtEl>
                                      </p:cBhvr>
                                    </p:animEffect>
                                  </p:childTnLst>
                                </p:cTn>
                              </p:par>
                            </p:childTnLst>
                          </p:cTn>
                        </p:par>
                        <p:par>
                          <p:cTn id="32" fill="hold">
                            <p:stCondLst>
                              <p:cond delay="3000"/>
                            </p:stCondLst>
                            <p:childTnLst>
                              <p:par>
                                <p:cTn id="33" presetID="22" presetClass="entr" presetSubtype="8" fill="hold" grpId="0"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74" grpId="0"/>
      <p:bldP spid="7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Text Box 55"/>
          <p:cNvSpPr txBox="1">
            <a:spLocks noChangeArrowheads="1"/>
          </p:cNvSpPr>
          <p:nvPr/>
        </p:nvSpPr>
        <p:spPr bwMode="auto">
          <a:xfrm>
            <a:off x="952844" y="139512"/>
            <a:ext cx="2539037"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 </a:t>
            </a:r>
          </a:p>
        </p:txBody>
      </p:sp>
      <p:grpSp>
        <p:nvGrpSpPr>
          <p:cNvPr id="12" name="组合 11"/>
          <p:cNvGrpSpPr/>
          <p:nvPr/>
        </p:nvGrpSpPr>
        <p:grpSpPr>
          <a:xfrm>
            <a:off x="2237981" y="1390536"/>
            <a:ext cx="4320480" cy="144016"/>
            <a:chOff x="1507396" y="1628800"/>
            <a:chExt cx="4320480" cy="144016"/>
          </a:xfrm>
        </p:grpSpPr>
        <p:cxnSp>
          <p:nvCxnSpPr>
            <p:cNvPr id="13" name="直接连接符 12"/>
            <p:cNvCxnSpPr/>
            <p:nvPr/>
          </p:nvCxnSpPr>
          <p:spPr>
            <a:xfrm>
              <a:off x="1507396" y="1700808"/>
              <a:ext cx="4320480" cy="0"/>
            </a:xfrm>
            <a:prstGeom prst="line">
              <a:avLst/>
            </a:prstGeom>
            <a:ln>
              <a:solidFill>
                <a:srgbClr val="AC0000"/>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V="1">
              <a:off x="1507396" y="1628800"/>
              <a:ext cx="0" cy="144016"/>
            </a:xfrm>
            <a:prstGeom prst="line">
              <a:avLst/>
            </a:prstGeom>
            <a:ln>
              <a:solidFill>
                <a:srgbClr val="AC0000"/>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V="1">
              <a:off x="1987449" y="1628800"/>
              <a:ext cx="0" cy="144016"/>
            </a:xfrm>
            <a:prstGeom prst="line">
              <a:avLst/>
            </a:prstGeom>
            <a:ln>
              <a:solidFill>
                <a:srgbClr val="AC0000"/>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V="1">
              <a:off x="2467502" y="1628800"/>
              <a:ext cx="0" cy="144016"/>
            </a:xfrm>
            <a:prstGeom prst="line">
              <a:avLst/>
            </a:prstGeom>
            <a:ln>
              <a:solidFill>
                <a:srgbClr val="AC0000"/>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V="1">
              <a:off x="2947555" y="1628800"/>
              <a:ext cx="0" cy="144016"/>
            </a:xfrm>
            <a:prstGeom prst="line">
              <a:avLst/>
            </a:prstGeom>
            <a:ln>
              <a:solidFill>
                <a:srgbClr val="AC0000"/>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flipV="1">
              <a:off x="3427608" y="1628800"/>
              <a:ext cx="0" cy="144016"/>
            </a:xfrm>
            <a:prstGeom prst="line">
              <a:avLst/>
            </a:prstGeom>
            <a:ln>
              <a:solidFill>
                <a:srgbClr val="AC0000"/>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V="1">
              <a:off x="3907661" y="1628800"/>
              <a:ext cx="0" cy="144016"/>
            </a:xfrm>
            <a:prstGeom prst="line">
              <a:avLst/>
            </a:prstGeom>
            <a:ln>
              <a:solidFill>
                <a:srgbClr val="AC0000"/>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V="1">
              <a:off x="4387714" y="1628800"/>
              <a:ext cx="0" cy="144016"/>
            </a:xfrm>
            <a:prstGeom prst="line">
              <a:avLst/>
            </a:prstGeom>
            <a:ln>
              <a:solidFill>
                <a:srgbClr val="AC0000"/>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V="1">
              <a:off x="4867767" y="1628800"/>
              <a:ext cx="0" cy="144016"/>
            </a:xfrm>
            <a:prstGeom prst="line">
              <a:avLst/>
            </a:prstGeom>
            <a:ln>
              <a:solidFill>
                <a:srgbClr val="AC0000"/>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flipV="1">
              <a:off x="5347820" y="1628800"/>
              <a:ext cx="0" cy="144016"/>
            </a:xfrm>
            <a:prstGeom prst="line">
              <a:avLst/>
            </a:prstGeom>
            <a:ln>
              <a:solidFill>
                <a:srgbClr val="AC0000"/>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flipV="1">
              <a:off x="5827876" y="1628800"/>
              <a:ext cx="0" cy="144016"/>
            </a:xfrm>
            <a:prstGeom prst="line">
              <a:avLst/>
            </a:prstGeom>
            <a:ln>
              <a:solidFill>
                <a:srgbClr val="AC0000"/>
              </a:solidFill>
            </a:ln>
          </p:spPr>
          <p:style>
            <a:lnRef idx="1">
              <a:schemeClr val="accent1"/>
            </a:lnRef>
            <a:fillRef idx="0">
              <a:schemeClr val="accent1"/>
            </a:fillRef>
            <a:effectRef idx="0">
              <a:schemeClr val="accent1"/>
            </a:effectRef>
            <a:fontRef idx="minor">
              <a:schemeClr val="tx1"/>
            </a:fontRef>
          </p:style>
        </p:cxnSp>
      </p:grpSp>
      <p:sp>
        <p:nvSpPr>
          <p:cNvPr id="33" name="TextBox 32"/>
          <p:cNvSpPr txBox="1"/>
          <p:nvPr/>
        </p:nvSpPr>
        <p:spPr>
          <a:xfrm>
            <a:off x="877668" y="1113537"/>
            <a:ext cx="1659306" cy="276999"/>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dirty="0">
                <a:ln>
                  <a:noFill/>
                </a:ln>
                <a:solidFill>
                  <a:srgbClr val="DE0000"/>
                </a:solidFill>
                <a:effectLst/>
                <a:uLnTx/>
                <a:uFillTx/>
                <a:latin typeface="微软雅黑" panose="020B0503020204020204" pitchFamily="34" charset="-122"/>
                <a:ea typeface="微软雅黑" panose="020B0503020204020204" pitchFamily="34" charset="-122"/>
                <a:cs typeface="+mn-cs"/>
              </a:rPr>
              <a:t>(</a:t>
            </a:r>
            <a:r>
              <a:rPr kumimoji="0" lang="zh-CN" altLang="en-US" sz="1200" b="0" i="0" u="none" strike="noStrike" kern="1200" cap="none" spc="0" normalizeH="0" baseline="0" noProof="0" dirty="0">
                <a:ln>
                  <a:noFill/>
                </a:ln>
                <a:solidFill>
                  <a:srgbClr val="DE0000"/>
                </a:solidFill>
                <a:effectLst/>
                <a:uLnTx/>
                <a:uFillTx/>
                <a:latin typeface="微软雅黑" panose="020B0503020204020204" pitchFamily="34" charset="-122"/>
                <a:ea typeface="微软雅黑" panose="020B0503020204020204" pitchFamily="34" charset="-122"/>
                <a:cs typeface="+mn-cs"/>
              </a:rPr>
              <a:t>单位：万元）    </a:t>
            </a:r>
            <a:r>
              <a:rPr kumimoji="0" lang="en-US" altLang="zh-CN" sz="1200" b="0" i="0" u="none" strike="noStrike" kern="1200" cap="none" spc="0" normalizeH="0" baseline="0" noProof="0" dirty="0">
                <a:ln>
                  <a:noFill/>
                </a:ln>
                <a:solidFill>
                  <a:srgbClr val="DE0000"/>
                </a:solidFill>
                <a:effectLst/>
                <a:uLnTx/>
                <a:uFillTx/>
                <a:latin typeface="微软雅黑" panose="020B0503020204020204" pitchFamily="34" charset="-122"/>
                <a:ea typeface="微软雅黑" panose="020B0503020204020204" pitchFamily="34" charset="-122"/>
                <a:cs typeface="+mn-cs"/>
              </a:rPr>
              <a:t>100</a:t>
            </a:r>
            <a:endParaRPr kumimoji="0" lang="zh-CN" altLang="en-US" sz="1200" b="0" i="0" u="none" strike="noStrike" kern="1200" cap="none" spc="0" normalizeH="0" baseline="0" noProof="0" dirty="0">
              <a:ln>
                <a:noFill/>
              </a:ln>
              <a:solidFill>
                <a:srgbClr val="DE0000"/>
              </a:solidFill>
              <a:effectLst/>
              <a:uLnTx/>
              <a:uFillTx/>
              <a:latin typeface="微软雅黑" panose="020B0503020204020204" pitchFamily="34" charset="-122"/>
              <a:ea typeface="微软雅黑" panose="020B0503020204020204" pitchFamily="34" charset="-122"/>
              <a:cs typeface="+mn-cs"/>
            </a:endParaRPr>
          </a:p>
        </p:txBody>
      </p:sp>
      <p:sp>
        <p:nvSpPr>
          <p:cNvPr id="34" name="TextBox 33"/>
          <p:cNvSpPr txBox="1"/>
          <p:nvPr/>
        </p:nvSpPr>
        <p:spPr>
          <a:xfrm>
            <a:off x="2464966" y="1113537"/>
            <a:ext cx="453970" cy="276999"/>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dirty="0">
                <a:ln>
                  <a:noFill/>
                </a:ln>
                <a:solidFill>
                  <a:srgbClr val="DE0000"/>
                </a:solidFill>
                <a:effectLst/>
                <a:uLnTx/>
                <a:uFillTx/>
                <a:latin typeface="微软雅黑" panose="020B0503020204020204" pitchFamily="34" charset="-122"/>
                <a:ea typeface="微软雅黑" panose="020B0503020204020204" pitchFamily="34" charset="-122"/>
                <a:cs typeface="+mn-cs"/>
              </a:rPr>
              <a:t>200</a:t>
            </a:r>
            <a:endParaRPr kumimoji="0" lang="zh-CN" altLang="en-US" sz="1200" b="0" i="0" u="none" strike="noStrike" kern="1200" cap="none" spc="0" normalizeH="0" baseline="0" noProof="0" dirty="0">
              <a:ln>
                <a:noFill/>
              </a:ln>
              <a:solidFill>
                <a:srgbClr val="DE0000"/>
              </a:solidFill>
              <a:effectLst/>
              <a:uLnTx/>
              <a:uFillTx/>
              <a:latin typeface="微软雅黑" panose="020B0503020204020204" pitchFamily="34" charset="-122"/>
              <a:ea typeface="微软雅黑" panose="020B0503020204020204" pitchFamily="34" charset="-122"/>
              <a:cs typeface="+mn-cs"/>
            </a:endParaRPr>
          </a:p>
        </p:txBody>
      </p:sp>
      <p:sp>
        <p:nvSpPr>
          <p:cNvPr id="35" name="TextBox 34"/>
          <p:cNvSpPr txBox="1"/>
          <p:nvPr/>
        </p:nvSpPr>
        <p:spPr>
          <a:xfrm>
            <a:off x="2945019" y="1113537"/>
            <a:ext cx="453970" cy="276999"/>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dirty="0">
                <a:ln>
                  <a:noFill/>
                </a:ln>
                <a:solidFill>
                  <a:srgbClr val="DE0000"/>
                </a:solidFill>
                <a:effectLst/>
                <a:uLnTx/>
                <a:uFillTx/>
                <a:latin typeface="微软雅黑" panose="020B0503020204020204" pitchFamily="34" charset="-122"/>
                <a:ea typeface="微软雅黑" panose="020B0503020204020204" pitchFamily="34" charset="-122"/>
                <a:cs typeface="+mn-cs"/>
              </a:rPr>
              <a:t>300</a:t>
            </a:r>
            <a:endParaRPr kumimoji="0" lang="zh-CN" altLang="en-US" sz="1200" b="0" i="0" u="none" strike="noStrike" kern="1200" cap="none" spc="0" normalizeH="0" baseline="0" noProof="0" dirty="0">
              <a:ln>
                <a:noFill/>
              </a:ln>
              <a:solidFill>
                <a:srgbClr val="DE0000"/>
              </a:solidFill>
              <a:effectLst/>
              <a:uLnTx/>
              <a:uFillTx/>
              <a:latin typeface="微软雅黑" panose="020B0503020204020204" pitchFamily="34" charset="-122"/>
              <a:ea typeface="微软雅黑" panose="020B0503020204020204" pitchFamily="34" charset="-122"/>
              <a:cs typeface="+mn-cs"/>
            </a:endParaRPr>
          </a:p>
        </p:txBody>
      </p:sp>
      <p:sp>
        <p:nvSpPr>
          <p:cNvPr id="36" name="TextBox 35"/>
          <p:cNvSpPr txBox="1"/>
          <p:nvPr/>
        </p:nvSpPr>
        <p:spPr>
          <a:xfrm>
            <a:off x="3425072" y="1113537"/>
            <a:ext cx="453970" cy="276999"/>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dirty="0">
                <a:ln>
                  <a:noFill/>
                </a:ln>
                <a:solidFill>
                  <a:srgbClr val="DE0000"/>
                </a:solidFill>
                <a:effectLst/>
                <a:uLnTx/>
                <a:uFillTx/>
                <a:latin typeface="微软雅黑" panose="020B0503020204020204" pitchFamily="34" charset="-122"/>
                <a:ea typeface="微软雅黑" panose="020B0503020204020204" pitchFamily="34" charset="-122"/>
                <a:cs typeface="+mn-cs"/>
              </a:rPr>
              <a:t>400</a:t>
            </a:r>
            <a:endParaRPr kumimoji="0" lang="zh-CN" altLang="en-US" sz="1200" b="0" i="0" u="none" strike="noStrike" kern="1200" cap="none" spc="0" normalizeH="0" baseline="0" noProof="0" dirty="0">
              <a:ln>
                <a:noFill/>
              </a:ln>
              <a:solidFill>
                <a:srgbClr val="DE0000"/>
              </a:solidFill>
              <a:effectLst/>
              <a:uLnTx/>
              <a:uFillTx/>
              <a:latin typeface="微软雅黑" panose="020B0503020204020204" pitchFamily="34" charset="-122"/>
              <a:ea typeface="微软雅黑" panose="020B0503020204020204" pitchFamily="34" charset="-122"/>
              <a:cs typeface="+mn-cs"/>
            </a:endParaRPr>
          </a:p>
        </p:txBody>
      </p:sp>
      <p:sp>
        <p:nvSpPr>
          <p:cNvPr id="37" name="TextBox 36"/>
          <p:cNvSpPr txBox="1"/>
          <p:nvPr/>
        </p:nvSpPr>
        <p:spPr>
          <a:xfrm>
            <a:off x="3905125" y="1113537"/>
            <a:ext cx="453970" cy="276999"/>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dirty="0">
                <a:ln>
                  <a:noFill/>
                </a:ln>
                <a:solidFill>
                  <a:srgbClr val="DE0000"/>
                </a:solidFill>
                <a:effectLst/>
                <a:uLnTx/>
                <a:uFillTx/>
                <a:latin typeface="微软雅黑" panose="020B0503020204020204" pitchFamily="34" charset="-122"/>
                <a:ea typeface="微软雅黑" panose="020B0503020204020204" pitchFamily="34" charset="-122"/>
                <a:cs typeface="+mn-cs"/>
              </a:rPr>
              <a:t>500</a:t>
            </a:r>
            <a:endParaRPr kumimoji="0" lang="zh-CN" altLang="en-US" sz="1200" b="0" i="0" u="none" strike="noStrike" kern="1200" cap="none" spc="0" normalizeH="0" baseline="0" noProof="0" dirty="0">
              <a:ln>
                <a:noFill/>
              </a:ln>
              <a:solidFill>
                <a:srgbClr val="DE0000"/>
              </a:solidFill>
              <a:effectLst/>
              <a:uLnTx/>
              <a:uFillTx/>
              <a:latin typeface="微软雅黑" panose="020B0503020204020204" pitchFamily="34" charset="-122"/>
              <a:ea typeface="微软雅黑" panose="020B0503020204020204" pitchFamily="34" charset="-122"/>
              <a:cs typeface="+mn-cs"/>
            </a:endParaRPr>
          </a:p>
        </p:txBody>
      </p:sp>
      <p:sp>
        <p:nvSpPr>
          <p:cNvPr id="38" name="TextBox 37"/>
          <p:cNvSpPr txBox="1"/>
          <p:nvPr/>
        </p:nvSpPr>
        <p:spPr>
          <a:xfrm>
            <a:off x="4385178" y="1113537"/>
            <a:ext cx="453970" cy="276999"/>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dirty="0">
                <a:ln>
                  <a:noFill/>
                </a:ln>
                <a:solidFill>
                  <a:srgbClr val="DE0000"/>
                </a:solidFill>
                <a:effectLst/>
                <a:uLnTx/>
                <a:uFillTx/>
                <a:latin typeface="微软雅黑" panose="020B0503020204020204" pitchFamily="34" charset="-122"/>
                <a:ea typeface="微软雅黑" panose="020B0503020204020204" pitchFamily="34" charset="-122"/>
                <a:cs typeface="+mn-cs"/>
              </a:rPr>
              <a:t>600</a:t>
            </a:r>
            <a:endParaRPr kumimoji="0" lang="zh-CN" altLang="en-US" sz="1200" b="0" i="0" u="none" strike="noStrike" kern="1200" cap="none" spc="0" normalizeH="0" baseline="0" noProof="0" dirty="0">
              <a:ln>
                <a:noFill/>
              </a:ln>
              <a:solidFill>
                <a:srgbClr val="DE0000"/>
              </a:solidFill>
              <a:effectLst/>
              <a:uLnTx/>
              <a:uFillTx/>
              <a:latin typeface="微软雅黑" panose="020B0503020204020204" pitchFamily="34" charset="-122"/>
              <a:ea typeface="微软雅黑" panose="020B0503020204020204" pitchFamily="34" charset="-122"/>
              <a:cs typeface="+mn-cs"/>
            </a:endParaRPr>
          </a:p>
        </p:txBody>
      </p:sp>
      <p:sp>
        <p:nvSpPr>
          <p:cNvPr id="39" name="TextBox 38"/>
          <p:cNvSpPr txBox="1"/>
          <p:nvPr/>
        </p:nvSpPr>
        <p:spPr>
          <a:xfrm>
            <a:off x="4865231" y="1113537"/>
            <a:ext cx="453970" cy="276999"/>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dirty="0">
                <a:ln>
                  <a:noFill/>
                </a:ln>
                <a:solidFill>
                  <a:srgbClr val="DE0000"/>
                </a:solidFill>
                <a:effectLst/>
                <a:uLnTx/>
                <a:uFillTx/>
                <a:latin typeface="微软雅黑" panose="020B0503020204020204" pitchFamily="34" charset="-122"/>
                <a:ea typeface="微软雅黑" panose="020B0503020204020204" pitchFamily="34" charset="-122"/>
                <a:cs typeface="+mn-cs"/>
              </a:rPr>
              <a:t>700</a:t>
            </a:r>
            <a:endParaRPr kumimoji="0" lang="zh-CN" altLang="en-US" sz="1200" b="0" i="0" u="none" strike="noStrike" kern="1200" cap="none" spc="0" normalizeH="0" baseline="0" noProof="0" dirty="0">
              <a:ln>
                <a:noFill/>
              </a:ln>
              <a:solidFill>
                <a:srgbClr val="DE0000"/>
              </a:solidFill>
              <a:effectLst/>
              <a:uLnTx/>
              <a:uFillTx/>
              <a:latin typeface="微软雅黑" panose="020B0503020204020204" pitchFamily="34" charset="-122"/>
              <a:ea typeface="微软雅黑" panose="020B0503020204020204" pitchFamily="34" charset="-122"/>
              <a:cs typeface="+mn-cs"/>
            </a:endParaRPr>
          </a:p>
        </p:txBody>
      </p:sp>
      <p:sp>
        <p:nvSpPr>
          <p:cNvPr id="40" name="TextBox 39"/>
          <p:cNvSpPr txBox="1"/>
          <p:nvPr/>
        </p:nvSpPr>
        <p:spPr>
          <a:xfrm>
            <a:off x="5345284" y="1113537"/>
            <a:ext cx="453970" cy="276999"/>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dirty="0">
                <a:ln>
                  <a:noFill/>
                </a:ln>
                <a:solidFill>
                  <a:srgbClr val="DE0000"/>
                </a:solidFill>
                <a:effectLst/>
                <a:uLnTx/>
                <a:uFillTx/>
                <a:latin typeface="微软雅黑" panose="020B0503020204020204" pitchFamily="34" charset="-122"/>
                <a:ea typeface="微软雅黑" panose="020B0503020204020204" pitchFamily="34" charset="-122"/>
                <a:cs typeface="+mn-cs"/>
              </a:rPr>
              <a:t>800</a:t>
            </a:r>
            <a:endParaRPr kumimoji="0" lang="zh-CN" altLang="en-US" sz="1200" b="0" i="0" u="none" strike="noStrike" kern="1200" cap="none" spc="0" normalizeH="0" baseline="0" noProof="0" dirty="0">
              <a:ln>
                <a:noFill/>
              </a:ln>
              <a:solidFill>
                <a:srgbClr val="DE0000"/>
              </a:solidFill>
              <a:effectLst/>
              <a:uLnTx/>
              <a:uFillTx/>
              <a:latin typeface="微软雅黑" panose="020B0503020204020204" pitchFamily="34" charset="-122"/>
              <a:ea typeface="微软雅黑" panose="020B0503020204020204" pitchFamily="34" charset="-122"/>
              <a:cs typeface="+mn-cs"/>
            </a:endParaRPr>
          </a:p>
        </p:txBody>
      </p:sp>
      <p:sp>
        <p:nvSpPr>
          <p:cNvPr id="41" name="TextBox 40"/>
          <p:cNvSpPr txBox="1"/>
          <p:nvPr/>
        </p:nvSpPr>
        <p:spPr>
          <a:xfrm>
            <a:off x="5825337" y="1113537"/>
            <a:ext cx="453970" cy="276999"/>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dirty="0">
                <a:ln>
                  <a:noFill/>
                </a:ln>
                <a:solidFill>
                  <a:srgbClr val="DE0000"/>
                </a:solidFill>
                <a:effectLst/>
                <a:uLnTx/>
                <a:uFillTx/>
                <a:latin typeface="微软雅黑" panose="020B0503020204020204" pitchFamily="34" charset="-122"/>
                <a:ea typeface="微软雅黑" panose="020B0503020204020204" pitchFamily="34" charset="-122"/>
                <a:cs typeface="+mn-cs"/>
              </a:rPr>
              <a:t>900</a:t>
            </a:r>
            <a:endParaRPr kumimoji="0" lang="zh-CN" altLang="en-US" sz="1200" b="0" i="0" u="none" strike="noStrike" kern="1200" cap="none" spc="0" normalizeH="0" baseline="0" noProof="0" dirty="0">
              <a:ln>
                <a:noFill/>
              </a:ln>
              <a:solidFill>
                <a:srgbClr val="DE0000"/>
              </a:solidFill>
              <a:effectLst/>
              <a:uLnTx/>
              <a:uFillTx/>
              <a:latin typeface="微软雅黑" panose="020B0503020204020204" pitchFamily="34" charset="-122"/>
              <a:ea typeface="微软雅黑" panose="020B0503020204020204" pitchFamily="34" charset="-122"/>
              <a:cs typeface="+mn-cs"/>
            </a:endParaRPr>
          </a:p>
        </p:txBody>
      </p:sp>
      <p:sp>
        <p:nvSpPr>
          <p:cNvPr id="42" name="TextBox 41"/>
          <p:cNvSpPr txBox="1"/>
          <p:nvPr/>
        </p:nvSpPr>
        <p:spPr>
          <a:xfrm>
            <a:off x="6260510" y="1113537"/>
            <a:ext cx="543739" cy="276999"/>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dirty="0">
                <a:ln>
                  <a:noFill/>
                </a:ln>
                <a:solidFill>
                  <a:srgbClr val="DE0000"/>
                </a:solidFill>
                <a:effectLst/>
                <a:uLnTx/>
                <a:uFillTx/>
                <a:latin typeface="微软雅黑" panose="020B0503020204020204" pitchFamily="34" charset="-122"/>
                <a:ea typeface="微软雅黑" panose="020B0503020204020204" pitchFamily="34" charset="-122"/>
                <a:cs typeface="+mn-cs"/>
              </a:rPr>
              <a:t>1000</a:t>
            </a:r>
            <a:endParaRPr kumimoji="0" lang="zh-CN" altLang="en-US" sz="1200" b="0" i="0" u="none" strike="noStrike" kern="1200" cap="none" spc="0" normalizeH="0" baseline="0" noProof="0" dirty="0">
              <a:ln>
                <a:noFill/>
              </a:ln>
              <a:solidFill>
                <a:srgbClr val="DE0000"/>
              </a:solidFill>
              <a:effectLst/>
              <a:uLnTx/>
              <a:uFillTx/>
              <a:latin typeface="微软雅黑" panose="020B0503020204020204" pitchFamily="34" charset="-122"/>
              <a:ea typeface="微软雅黑" panose="020B0503020204020204" pitchFamily="34" charset="-122"/>
              <a:cs typeface="+mn-cs"/>
            </a:endParaRPr>
          </a:p>
        </p:txBody>
      </p:sp>
      <p:sp>
        <p:nvSpPr>
          <p:cNvPr id="43" name="五边形 42"/>
          <p:cNvSpPr/>
          <p:nvPr/>
        </p:nvSpPr>
        <p:spPr>
          <a:xfrm>
            <a:off x="2222362" y="1699533"/>
            <a:ext cx="2136734" cy="320158"/>
          </a:xfrm>
          <a:prstGeom prst="homePlate">
            <a:avLst/>
          </a:prstGeom>
          <a:solidFill>
            <a:srgbClr val="A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4" name="五边形 43"/>
          <p:cNvSpPr/>
          <p:nvPr/>
        </p:nvSpPr>
        <p:spPr>
          <a:xfrm>
            <a:off x="2222362" y="2215591"/>
            <a:ext cx="1585957" cy="320157"/>
          </a:xfrm>
          <a:prstGeom prst="homePlate">
            <a:avLst/>
          </a:prstGeom>
          <a:solidFill>
            <a:srgbClr val="A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5" name="五边形 44"/>
          <p:cNvSpPr/>
          <p:nvPr/>
        </p:nvSpPr>
        <p:spPr>
          <a:xfrm>
            <a:off x="2222362" y="2731648"/>
            <a:ext cx="2895938" cy="320157"/>
          </a:xfrm>
          <a:prstGeom prst="homePlate">
            <a:avLst/>
          </a:prstGeom>
          <a:solidFill>
            <a:srgbClr val="A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6" name="五边形 45"/>
          <p:cNvSpPr/>
          <p:nvPr/>
        </p:nvSpPr>
        <p:spPr>
          <a:xfrm>
            <a:off x="2222360" y="3247705"/>
            <a:ext cx="2415885" cy="320157"/>
          </a:xfrm>
          <a:prstGeom prst="homePlate">
            <a:avLst/>
          </a:prstGeom>
          <a:solidFill>
            <a:srgbClr val="A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7" name="五边形 46"/>
          <p:cNvSpPr/>
          <p:nvPr/>
        </p:nvSpPr>
        <p:spPr>
          <a:xfrm>
            <a:off x="2222362" y="3763762"/>
            <a:ext cx="3829961" cy="320157"/>
          </a:xfrm>
          <a:prstGeom prst="homePlate">
            <a:avLst/>
          </a:prstGeom>
          <a:solidFill>
            <a:srgbClr val="A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8" name="TextBox 47"/>
          <p:cNvSpPr txBox="1"/>
          <p:nvPr/>
        </p:nvSpPr>
        <p:spPr>
          <a:xfrm>
            <a:off x="1263347" y="1699533"/>
            <a:ext cx="1222659" cy="276999"/>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rgbClr val="DE0000"/>
                </a:solidFill>
                <a:effectLst/>
                <a:uLnTx/>
                <a:uFillTx/>
                <a:latin typeface="微软雅黑" panose="020B0503020204020204" pitchFamily="34" charset="-122"/>
                <a:ea typeface="微软雅黑" panose="020B0503020204020204" pitchFamily="34" charset="-122"/>
                <a:cs typeface="+mn-cs"/>
              </a:rPr>
              <a:t>添加文本</a:t>
            </a:r>
          </a:p>
        </p:txBody>
      </p:sp>
      <p:sp>
        <p:nvSpPr>
          <p:cNvPr id="49" name="TextBox 48"/>
          <p:cNvSpPr txBox="1"/>
          <p:nvPr/>
        </p:nvSpPr>
        <p:spPr>
          <a:xfrm>
            <a:off x="1263347" y="2220985"/>
            <a:ext cx="1222660" cy="276999"/>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rgbClr val="DE0000"/>
                </a:solidFill>
                <a:effectLst/>
                <a:uLnTx/>
                <a:uFillTx/>
                <a:latin typeface="微软雅黑" panose="020B0503020204020204" pitchFamily="34" charset="-122"/>
                <a:ea typeface="微软雅黑" panose="020B0503020204020204" pitchFamily="34" charset="-122"/>
                <a:cs typeface="+mn-cs"/>
              </a:rPr>
              <a:t>添加文本</a:t>
            </a:r>
          </a:p>
        </p:txBody>
      </p:sp>
      <p:sp>
        <p:nvSpPr>
          <p:cNvPr id="50" name="TextBox 49"/>
          <p:cNvSpPr txBox="1"/>
          <p:nvPr/>
        </p:nvSpPr>
        <p:spPr>
          <a:xfrm>
            <a:off x="1263346" y="2742437"/>
            <a:ext cx="1369148" cy="276999"/>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rgbClr val="DE0000"/>
                </a:solidFill>
                <a:effectLst/>
                <a:uLnTx/>
                <a:uFillTx/>
                <a:latin typeface="微软雅黑" panose="020B0503020204020204" pitchFamily="34" charset="-122"/>
                <a:ea typeface="微软雅黑" panose="020B0503020204020204" pitchFamily="34" charset="-122"/>
                <a:cs typeface="+mn-cs"/>
              </a:rPr>
              <a:t>添加文本</a:t>
            </a:r>
          </a:p>
        </p:txBody>
      </p:sp>
      <p:sp>
        <p:nvSpPr>
          <p:cNvPr id="51" name="TextBox 50"/>
          <p:cNvSpPr txBox="1"/>
          <p:nvPr/>
        </p:nvSpPr>
        <p:spPr>
          <a:xfrm>
            <a:off x="1263347" y="3263889"/>
            <a:ext cx="1517337" cy="276999"/>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rgbClr val="DE0000"/>
                </a:solidFill>
                <a:effectLst/>
                <a:uLnTx/>
                <a:uFillTx/>
                <a:latin typeface="微软雅黑" panose="020B0503020204020204" pitchFamily="34" charset="-122"/>
                <a:ea typeface="微软雅黑" panose="020B0503020204020204" pitchFamily="34" charset="-122"/>
                <a:cs typeface="+mn-cs"/>
              </a:rPr>
              <a:t>添加文本</a:t>
            </a:r>
          </a:p>
        </p:txBody>
      </p:sp>
      <p:sp>
        <p:nvSpPr>
          <p:cNvPr id="52" name="TextBox 51"/>
          <p:cNvSpPr txBox="1"/>
          <p:nvPr/>
        </p:nvSpPr>
        <p:spPr>
          <a:xfrm>
            <a:off x="1263346" y="3785341"/>
            <a:ext cx="1517336" cy="276999"/>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rgbClr val="DE0000"/>
                </a:solidFill>
                <a:effectLst/>
                <a:uLnTx/>
                <a:uFillTx/>
                <a:latin typeface="微软雅黑" panose="020B0503020204020204" pitchFamily="34" charset="-122"/>
                <a:ea typeface="微软雅黑" panose="020B0503020204020204" pitchFamily="34" charset="-122"/>
                <a:cs typeface="+mn-cs"/>
              </a:rPr>
              <a:t>添加文本</a:t>
            </a:r>
          </a:p>
        </p:txBody>
      </p:sp>
      <p:sp>
        <p:nvSpPr>
          <p:cNvPr id="3" name="TextBox 2"/>
          <p:cNvSpPr txBox="1"/>
          <p:nvPr/>
        </p:nvSpPr>
        <p:spPr>
          <a:xfrm>
            <a:off x="6660233" y="2220984"/>
            <a:ext cx="1757955" cy="1477328"/>
          </a:xfrm>
          <a:prstGeom prst="rect">
            <a:avLst/>
          </a:prstGeom>
          <a:noFill/>
        </p:spPr>
        <p:txBody>
          <a:bodyPr wrap="square" rtlCol="0">
            <a:spAutoFit/>
          </a:bodyPr>
          <a:lstStyle/>
          <a:p>
            <a:pPr marL="0" marR="0" lvl="0" indent="0" algn="l" defTabSz="685800" rtl="0" eaLnBrk="1" fontAlgn="auto" latinLnBrk="0" hangingPunct="1">
              <a:lnSpc>
                <a:spcPct val="150000"/>
              </a:lnSpc>
              <a:spcBef>
                <a:spcPts val="0"/>
              </a:spcBef>
              <a:spcAft>
                <a:spcPts val="0"/>
              </a:spcAft>
              <a:buClrTx/>
              <a:buSzTx/>
              <a:buFontTx/>
              <a:buNone/>
              <a:defRPr/>
            </a:pPr>
            <a:r>
              <a:rPr kumimoji="0" lang="zh-CN" altLang="en-US" sz="1200" b="0" i="0" u="none" strike="noStrike" kern="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请在此处输入您的文本请在此处输入您的文本请在此处输入您的文本请在此处输入您的文本</a:t>
            </a:r>
          </a:p>
          <a:p>
            <a:pPr marL="0" marR="0" lvl="0" indent="0" algn="l" defTabSz="685800" rtl="0" eaLnBrk="1" fontAlgn="auto" latinLnBrk="0" hangingPunct="1">
              <a:lnSpc>
                <a:spcPct val="150000"/>
              </a:lnSpc>
              <a:spcBef>
                <a:spcPts val="0"/>
              </a:spcBef>
              <a:spcAft>
                <a:spcPts val="0"/>
              </a:spcAft>
              <a:buClrTx/>
              <a:buSzTx/>
              <a:buFontTx/>
              <a:buNone/>
              <a:defRPr/>
            </a:pPr>
            <a:r>
              <a:rPr kumimoji="0" lang="zh-CN" altLang="en-US" sz="1200" b="0" i="0" u="none" strike="noStrike" kern="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请在此处输入您的文本</a:t>
            </a:r>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78"/>
                                        </p:tgtEl>
                                        <p:attrNameLst>
                                          <p:attrName>style.visibility</p:attrName>
                                        </p:attrNameLst>
                                      </p:cBhvr>
                                      <p:to>
                                        <p:strVal val="visible"/>
                                      </p:to>
                                    </p:set>
                                    <p:anim calcmode="lin" valueType="num">
                                      <p:cBhvr>
                                        <p:cTn id="7" dur="500" fill="hold"/>
                                        <p:tgtEl>
                                          <p:spTgt spid="7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78"/>
                                        </p:tgtEl>
                                        <p:attrNameLst>
                                          <p:attrName>ppt_y</p:attrName>
                                        </p:attrNameLst>
                                      </p:cBhvr>
                                      <p:tavLst>
                                        <p:tav tm="0">
                                          <p:val>
                                            <p:strVal val="#ppt_y"/>
                                          </p:val>
                                        </p:tav>
                                        <p:tav tm="100000">
                                          <p:val>
                                            <p:strVal val="#ppt_y"/>
                                          </p:val>
                                        </p:tav>
                                      </p:tavLst>
                                    </p:anim>
                                    <p:anim calcmode="lin" valueType="num">
                                      <p:cBhvr>
                                        <p:cTn id="9" dur="500" fill="hold"/>
                                        <p:tgtEl>
                                          <p:spTgt spid="7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7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78"/>
                                        </p:tgtEl>
                                      </p:cBhvr>
                                    </p:animEffect>
                                  </p:childTnLst>
                                </p:cTn>
                              </p:par>
                            </p:childTnLst>
                          </p:cTn>
                        </p:par>
                        <p:par>
                          <p:cTn id="12" fill="hold">
                            <p:stCondLst>
                              <p:cond delay="500"/>
                            </p:stCondLst>
                            <p:childTnLst>
                              <p:par>
                                <p:cTn id="13" presetID="2" presetClass="entr" presetSubtype="4" decel="100000" fill="hold" grpId="0" nodeType="after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ppt_x"/>
                                          </p:val>
                                        </p:tav>
                                        <p:tav tm="100000">
                                          <p:val>
                                            <p:strVal val="#ppt_x"/>
                                          </p:val>
                                        </p:tav>
                                      </p:tavLst>
                                    </p:anim>
                                    <p:anim calcmode="lin" valueType="num">
                                      <p:cBhvr additive="base">
                                        <p:cTn id="16" dur="500" fill="hold"/>
                                        <p:tgtEl>
                                          <p:spTgt spid="48"/>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0"/>
                                  </p:stCondLst>
                                  <p:childTnLst>
                                    <p:set>
                                      <p:cBhvr>
                                        <p:cTn id="18" dur="1" fill="hold">
                                          <p:stCondLst>
                                            <p:cond delay="0"/>
                                          </p:stCondLst>
                                        </p:cTn>
                                        <p:tgtEl>
                                          <p:spTgt spid="49"/>
                                        </p:tgtEl>
                                        <p:attrNameLst>
                                          <p:attrName>style.visibility</p:attrName>
                                        </p:attrNameLst>
                                      </p:cBhvr>
                                      <p:to>
                                        <p:strVal val="visible"/>
                                      </p:to>
                                    </p:set>
                                    <p:anim calcmode="lin" valueType="num">
                                      <p:cBhvr additive="base">
                                        <p:cTn id="19" dur="500" fill="hold"/>
                                        <p:tgtEl>
                                          <p:spTgt spid="49"/>
                                        </p:tgtEl>
                                        <p:attrNameLst>
                                          <p:attrName>ppt_x</p:attrName>
                                        </p:attrNameLst>
                                      </p:cBhvr>
                                      <p:tavLst>
                                        <p:tav tm="0">
                                          <p:val>
                                            <p:strVal val="#ppt_x"/>
                                          </p:val>
                                        </p:tav>
                                        <p:tav tm="100000">
                                          <p:val>
                                            <p:strVal val="#ppt_x"/>
                                          </p:val>
                                        </p:tav>
                                      </p:tavLst>
                                    </p:anim>
                                    <p:anim calcmode="lin" valueType="num">
                                      <p:cBhvr additive="base">
                                        <p:cTn id="20" dur="500" fill="hold"/>
                                        <p:tgtEl>
                                          <p:spTgt spid="49"/>
                                        </p:tgtEl>
                                        <p:attrNameLst>
                                          <p:attrName>ppt_y</p:attrName>
                                        </p:attrNameLst>
                                      </p:cBhvr>
                                      <p:tavLst>
                                        <p:tav tm="0">
                                          <p:val>
                                            <p:strVal val="1+#ppt_h/2"/>
                                          </p:val>
                                        </p:tav>
                                        <p:tav tm="100000">
                                          <p:val>
                                            <p:strVal val="#ppt_y"/>
                                          </p:val>
                                        </p:tav>
                                      </p:tavLst>
                                    </p:anim>
                                  </p:childTnLst>
                                </p:cTn>
                              </p:par>
                              <p:par>
                                <p:cTn id="21" presetID="2" presetClass="entr" presetSubtype="4" decel="100000" fill="hold" grpId="0" nodeType="with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additive="base">
                                        <p:cTn id="23" dur="500" fill="hold"/>
                                        <p:tgtEl>
                                          <p:spTgt spid="50"/>
                                        </p:tgtEl>
                                        <p:attrNameLst>
                                          <p:attrName>ppt_x</p:attrName>
                                        </p:attrNameLst>
                                      </p:cBhvr>
                                      <p:tavLst>
                                        <p:tav tm="0">
                                          <p:val>
                                            <p:strVal val="#ppt_x"/>
                                          </p:val>
                                        </p:tav>
                                        <p:tav tm="100000">
                                          <p:val>
                                            <p:strVal val="#ppt_x"/>
                                          </p:val>
                                        </p:tav>
                                      </p:tavLst>
                                    </p:anim>
                                    <p:anim calcmode="lin" valueType="num">
                                      <p:cBhvr additive="base">
                                        <p:cTn id="24" dur="500" fill="hold"/>
                                        <p:tgtEl>
                                          <p:spTgt spid="50"/>
                                        </p:tgtEl>
                                        <p:attrNameLst>
                                          <p:attrName>ppt_y</p:attrName>
                                        </p:attrNameLst>
                                      </p:cBhvr>
                                      <p:tavLst>
                                        <p:tav tm="0">
                                          <p:val>
                                            <p:strVal val="1+#ppt_h/2"/>
                                          </p:val>
                                        </p:tav>
                                        <p:tav tm="100000">
                                          <p:val>
                                            <p:strVal val="#ppt_y"/>
                                          </p:val>
                                        </p:tav>
                                      </p:tavLst>
                                    </p:anim>
                                  </p:childTnLst>
                                </p:cTn>
                              </p:par>
                              <p:par>
                                <p:cTn id="25" presetID="2" presetClass="entr" presetSubtype="4" decel="100000" fill="hold" grpId="0" nodeType="with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additive="base">
                                        <p:cTn id="27" dur="500" fill="hold"/>
                                        <p:tgtEl>
                                          <p:spTgt spid="51"/>
                                        </p:tgtEl>
                                        <p:attrNameLst>
                                          <p:attrName>ppt_x</p:attrName>
                                        </p:attrNameLst>
                                      </p:cBhvr>
                                      <p:tavLst>
                                        <p:tav tm="0">
                                          <p:val>
                                            <p:strVal val="#ppt_x"/>
                                          </p:val>
                                        </p:tav>
                                        <p:tav tm="100000">
                                          <p:val>
                                            <p:strVal val="#ppt_x"/>
                                          </p:val>
                                        </p:tav>
                                      </p:tavLst>
                                    </p:anim>
                                    <p:anim calcmode="lin" valueType="num">
                                      <p:cBhvr additive="base">
                                        <p:cTn id="28" dur="500" fill="hold"/>
                                        <p:tgtEl>
                                          <p:spTgt spid="51"/>
                                        </p:tgtEl>
                                        <p:attrNameLst>
                                          <p:attrName>ppt_y</p:attrName>
                                        </p:attrNameLst>
                                      </p:cBhvr>
                                      <p:tavLst>
                                        <p:tav tm="0">
                                          <p:val>
                                            <p:strVal val="1+#ppt_h/2"/>
                                          </p:val>
                                        </p:tav>
                                        <p:tav tm="100000">
                                          <p:val>
                                            <p:strVal val="#ppt_y"/>
                                          </p:val>
                                        </p:tav>
                                      </p:tavLst>
                                    </p:anim>
                                  </p:childTnLst>
                                </p:cTn>
                              </p:par>
                              <p:par>
                                <p:cTn id="29" presetID="2" presetClass="entr" presetSubtype="4" decel="100000" fill="hold" grpId="0" nodeType="with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500" fill="hold"/>
                                        <p:tgtEl>
                                          <p:spTgt spid="52"/>
                                        </p:tgtEl>
                                        <p:attrNameLst>
                                          <p:attrName>ppt_x</p:attrName>
                                        </p:attrNameLst>
                                      </p:cBhvr>
                                      <p:tavLst>
                                        <p:tav tm="0">
                                          <p:val>
                                            <p:strVal val="#ppt_x"/>
                                          </p:val>
                                        </p:tav>
                                        <p:tav tm="100000">
                                          <p:val>
                                            <p:strVal val="#ppt_x"/>
                                          </p:val>
                                        </p:tav>
                                      </p:tavLst>
                                    </p:anim>
                                    <p:anim calcmode="lin" valueType="num">
                                      <p:cBhvr additive="base">
                                        <p:cTn id="32" dur="500" fill="hold"/>
                                        <p:tgtEl>
                                          <p:spTgt spid="52"/>
                                        </p:tgtEl>
                                        <p:attrNameLst>
                                          <p:attrName>ppt_y</p:attrName>
                                        </p:attrNameLst>
                                      </p:cBhvr>
                                      <p:tavLst>
                                        <p:tav tm="0">
                                          <p:val>
                                            <p:strVal val="1+#ppt_h/2"/>
                                          </p:val>
                                        </p:tav>
                                        <p:tav tm="100000">
                                          <p:val>
                                            <p:strVal val="#ppt_y"/>
                                          </p:val>
                                        </p:tav>
                                      </p:tavLst>
                                    </p:anim>
                                  </p:childTnLst>
                                </p:cTn>
                              </p:par>
                              <p:par>
                                <p:cTn id="33" presetID="10" presetClass="entr" presetSubtype="0"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par>
                                <p:cTn id="36" presetID="12" presetClass="entr" presetSubtype="4" fill="hold" grpId="0" nodeType="withEffect">
                                  <p:stCondLst>
                                    <p:cond delay="0"/>
                                  </p:stCondLst>
                                  <p:childTnLst>
                                    <p:set>
                                      <p:cBhvr>
                                        <p:cTn id="37" dur="1" fill="hold">
                                          <p:stCondLst>
                                            <p:cond delay="0"/>
                                          </p:stCondLst>
                                        </p:cTn>
                                        <p:tgtEl>
                                          <p:spTgt spid="33"/>
                                        </p:tgtEl>
                                        <p:attrNameLst>
                                          <p:attrName>style.visibility</p:attrName>
                                        </p:attrNameLst>
                                      </p:cBhvr>
                                      <p:to>
                                        <p:strVal val="visible"/>
                                      </p:to>
                                    </p:set>
                                    <p:anim calcmode="lin" valueType="num">
                                      <p:cBhvr additive="base">
                                        <p:cTn id="38" dur="500"/>
                                        <p:tgtEl>
                                          <p:spTgt spid="33"/>
                                        </p:tgtEl>
                                        <p:attrNameLst>
                                          <p:attrName>ppt_y</p:attrName>
                                        </p:attrNameLst>
                                      </p:cBhvr>
                                      <p:tavLst>
                                        <p:tav tm="0">
                                          <p:val>
                                            <p:strVal val="#ppt_y+#ppt_h*1.125000"/>
                                          </p:val>
                                        </p:tav>
                                        <p:tav tm="100000">
                                          <p:val>
                                            <p:strVal val="#ppt_y"/>
                                          </p:val>
                                        </p:tav>
                                      </p:tavLst>
                                    </p:anim>
                                    <p:animEffect transition="in" filter="wipe(up)">
                                      <p:cBhvr>
                                        <p:cTn id="39" dur="500"/>
                                        <p:tgtEl>
                                          <p:spTgt spid="33"/>
                                        </p:tgtEl>
                                      </p:cBhvr>
                                    </p:animEffect>
                                  </p:childTnLst>
                                </p:cTn>
                              </p:par>
                              <p:par>
                                <p:cTn id="40" presetID="12" presetClass="entr" presetSubtype="4" fill="hold" grpId="0" nodeType="withEffect">
                                  <p:stCondLst>
                                    <p:cond delay="100"/>
                                  </p:stCondLst>
                                  <p:childTnLst>
                                    <p:set>
                                      <p:cBhvr>
                                        <p:cTn id="41" dur="1" fill="hold">
                                          <p:stCondLst>
                                            <p:cond delay="0"/>
                                          </p:stCondLst>
                                        </p:cTn>
                                        <p:tgtEl>
                                          <p:spTgt spid="34"/>
                                        </p:tgtEl>
                                        <p:attrNameLst>
                                          <p:attrName>style.visibility</p:attrName>
                                        </p:attrNameLst>
                                      </p:cBhvr>
                                      <p:to>
                                        <p:strVal val="visible"/>
                                      </p:to>
                                    </p:set>
                                    <p:anim calcmode="lin" valueType="num">
                                      <p:cBhvr additive="base">
                                        <p:cTn id="42" dur="500"/>
                                        <p:tgtEl>
                                          <p:spTgt spid="34"/>
                                        </p:tgtEl>
                                        <p:attrNameLst>
                                          <p:attrName>ppt_y</p:attrName>
                                        </p:attrNameLst>
                                      </p:cBhvr>
                                      <p:tavLst>
                                        <p:tav tm="0">
                                          <p:val>
                                            <p:strVal val="#ppt_y+#ppt_h*1.125000"/>
                                          </p:val>
                                        </p:tav>
                                        <p:tav tm="100000">
                                          <p:val>
                                            <p:strVal val="#ppt_y"/>
                                          </p:val>
                                        </p:tav>
                                      </p:tavLst>
                                    </p:anim>
                                    <p:animEffect transition="in" filter="wipe(up)">
                                      <p:cBhvr>
                                        <p:cTn id="43" dur="500"/>
                                        <p:tgtEl>
                                          <p:spTgt spid="34"/>
                                        </p:tgtEl>
                                      </p:cBhvr>
                                    </p:animEffect>
                                  </p:childTnLst>
                                </p:cTn>
                              </p:par>
                              <p:par>
                                <p:cTn id="44" presetID="12" presetClass="entr" presetSubtype="4" fill="hold" grpId="0" nodeType="withEffect">
                                  <p:stCondLst>
                                    <p:cond delay="200"/>
                                  </p:stCondLst>
                                  <p:childTnLst>
                                    <p:set>
                                      <p:cBhvr>
                                        <p:cTn id="45" dur="1" fill="hold">
                                          <p:stCondLst>
                                            <p:cond delay="0"/>
                                          </p:stCondLst>
                                        </p:cTn>
                                        <p:tgtEl>
                                          <p:spTgt spid="35"/>
                                        </p:tgtEl>
                                        <p:attrNameLst>
                                          <p:attrName>style.visibility</p:attrName>
                                        </p:attrNameLst>
                                      </p:cBhvr>
                                      <p:to>
                                        <p:strVal val="visible"/>
                                      </p:to>
                                    </p:set>
                                    <p:anim calcmode="lin" valueType="num">
                                      <p:cBhvr additive="base">
                                        <p:cTn id="46" dur="500"/>
                                        <p:tgtEl>
                                          <p:spTgt spid="35"/>
                                        </p:tgtEl>
                                        <p:attrNameLst>
                                          <p:attrName>ppt_y</p:attrName>
                                        </p:attrNameLst>
                                      </p:cBhvr>
                                      <p:tavLst>
                                        <p:tav tm="0">
                                          <p:val>
                                            <p:strVal val="#ppt_y+#ppt_h*1.125000"/>
                                          </p:val>
                                        </p:tav>
                                        <p:tav tm="100000">
                                          <p:val>
                                            <p:strVal val="#ppt_y"/>
                                          </p:val>
                                        </p:tav>
                                      </p:tavLst>
                                    </p:anim>
                                    <p:animEffect transition="in" filter="wipe(up)">
                                      <p:cBhvr>
                                        <p:cTn id="47" dur="500"/>
                                        <p:tgtEl>
                                          <p:spTgt spid="35"/>
                                        </p:tgtEl>
                                      </p:cBhvr>
                                    </p:animEffect>
                                  </p:childTnLst>
                                </p:cTn>
                              </p:par>
                              <p:par>
                                <p:cTn id="48" presetID="12" presetClass="entr" presetSubtype="4" fill="hold" grpId="0" nodeType="withEffect">
                                  <p:stCondLst>
                                    <p:cond delay="300"/>
                                  </p:stCondLst>
                                  <p:childTnLst>
                                    <p:set>
                                      <p:cBhvr>
                                        <p:cTn id="49" dur="1" fill="hold">
                                          <p:stCondLst>
                                            <p:cond delay="0"/>
                                          </p:stCondLst>
                                        </p:cTn>
                                        <p:tgtEl>
                                          <p:spTgt spid="36"/>
                                        </p:tgtEl>
                                        <p:attrNameLst>
                                          <p:attrName>style.visibility</p:attrName>
                                        </p:attrNameLst>
                                      </p:cBhvr>
                                      <p:to>
                                        <p:strVal val="visible"/>
                                      </p:to>
                                    </p:set>
                                    <p:anim calcmode="lin" valueType="num">
                                      <p:cBhvr additive="base">
                                        <p:cTn id="50" dur="500"/>
                                        <p:tgtEl>
                                          <p:spTgt spid="36"/>
                                        </p:tgtEl>
                                        <p:attrNameLst>
                                          <p:attrName>ppt_y</p:attrName>
                                        </p:attrNameLst>
                                      </p:cBhvr>
                                      <p:tavLst>
                                        <p:tav tm="0">
                                          <p:val>
                                            <p:strVal val="#ppt_y+#ppt_h*1.125000"/>
                                          </p:val>
                                        </p:tav>
                                        <p:tav tm="100000">
                                          <p:val>
                                            <p:strVal val="#ppt_y"/>
                                          </p:val>
                                        </p:tav>
                                      </p:tavLst>
                                    </p:anim>
                                    <p:animEffect transition="in" filter="wipe(up)">
                                      <p:cBhvr>
                                        <p:cTn id="51" dur="500"/>
                                        <p:tgtEl>
                                          <p:spTgt spid="36"/>
                                        </p:tgtEl>
                                      </p:cBhvr>
                                    </p:animEffect>
                                  </p:childTnLst>
                                </p:cTn>
                              </p:par>
                              <p:par>
                                <p:cTn id="52" presetID="12" presetClass="entr" presetSubtype="4" fill="hold" grpId="0" nodeType="withEffect">
                                  <p:stCondLst>
                                    <p:cond delay="400"/>
                                  </p:stCondLst>
                                  <p:childTnLst>
                                    <p:set>
                                      <p:cBhvr>
                                        <p:cTn id="53" dur="1" fill="hold">
                                          <p:stCondLst>
                                            <p:cond delay="0"/>
                                          </p:stCondLst>
                                        </p:cTn>
                                        <p:tgtEl>
                                          <p:spTgt spid="37"/>
                                        </p:tgtEl>
                                        <p:attrNameLst>
                                          <p:attrName>style.visibility</p:attrName>
                                        </p:attrNameLst>
                                      </p:cBhvr>
                                      <p:to>
                                        <p:strVal val="visible"/>
                                      </p:to>
                                    </p:set>
                                    <p:anim calcmode="lin" valueType="num">
                                      <p:cBhvr additive="base">
                                        <p:cTn id="54" dur="500"/>
                                        <p:tgtEl>
                                          <p:spTgt spid="37"/>
                                        </p:tgtEl>
                                        <p:attrNameLst>
                                          <p:attrName>ppt_y</p:attrName>
                                        </p:attrNameLst>
                                      </p:cBhvr>
                                      <p:tavLst>
                                        <p:tav tm="0">
                                          <p:val>
                                            <p:strVal val="#ppt_y+#ppt_h*1.125000"/>
                                          </p:val>
                                        </p:tav>
                                        <p:tav tm="100000">
                                          <p:val>
                                            <p:strVal val="#ppt_y"/>
                                          </p:val>
                                        </p:tav>
                                      </p:tavLst>
                                    </p:anim>
                                    <p:animEffect transition="in" filter="wipe(up)">
                                      <p:cBhvr>
                                        <p:cTn id="55" dur="500"/>
                                        <p:tgtEl>
                                          <p:spTgt spid="37"/>
                                        </p:tgtEl>
                                      </p:cBhvr>
                                    </p:animEffect>
                                  </p:childTnLst>
                                </p:cTn>
                              </p:par>
                              <p:par>
                                <p:cTn id="56" presetID="12" presetClass="entr" presetSubtype="4" fill="hold" grpId="0" nodeType="withEffect">
                                  <p:stCondLst>
                                    <p:cond delay="500"/>
                                  </p:stCondLst>
                                  <p:childTnLst>
                                    <p:set>
                                      <p:cBhvr>
                                        <p:cTn id="57" dur="1" fill="hold">
                                          <p:stCondLst>
                                            <p:cond delay="0"/>
                                          </p:stCondLst>
                                        </p:cTn>
                                        <p:tgtEl>
                                          <p:spTgt spid="38"/>
                                        </p:tgtEl>
                                        <p:attrNameLst>
                                          <p:attrName>style.visibility</p:attrName>
                                        </p:attrNameLst>
                                      </p:cBhvr>
                                      <p:to>
                                        <p:strVal val="visible"/>
                                      </p:to>
                                    </p:set>
                                    <p:anim calcmode="lin" valueType="num">
                                      <p:cBhvr additive="base">
                                        <p:cTn id="58" dur="500"/>
                                        <p:tgtEl>
                                          <p:spTgt spid="38"/>
                                        </p:tgtEl>
                                        <p:attrNameLst>
                                          <p:attrName>ppt_y</p:attrName>
                                        </p:attrNameLst>
                                      </p:cBhvr>
                                      <p:tavLst>
                                        <p:tav tm="0">
                                          <p:val>
                                            <p:strVal val="#ppt_y+#ppt_h*1.125000"/>
                                          </p:val>
                                        </p:tav>
                                        <p:tav tm="100000">
                                          <p:val>
                                            <p:strVal val="#ppt_y"/>
                                          </p:val>
                                        </p:tav>
                                      </p:tavLst>
                                    </p:anim>
                                    <p:animEffect transition="in" filter="wipe(up)">
                                      <p:cBhvr>
                                        <p:cTn id="59" dur="500"/>
                                        <p:tgtEl>
                                          <p:spTgt spid="38"/>
                                        </p:tgtEl>
                                      </p:cBhvr>
                                    </p:animEffect>
                                  </p:childTnLst>
                                </p:cTn>
                              </p:par>
                              <p:par>
                                <p:cTn id="60" presetID="12" presetClass="entr" presetSubtype="4" fill="hold" grpId="0" nodeType="withEffect">
                                  <p:stCondLst>
                                    <p:cond delay="600"/>
                                  </p:stCondLst>
                                  <p:childTnLst>
                                    <p:set>
                                      <p:cBhvr>
                                        <p:cTn id="61" dur="1" fill="hold">
                                          <p:stCondLst>
                                            <p:cond delay="0"/>
                                          </p:stCondLst>
                                        </p:cTn>
                                        <p:tgtEl>
                                          <p:spTgt spid="39"/>
                                        </p:tgtEl>
                                        <p:attrNameLst>
                                          <p:attrName>style.visibility</p:attrName>
                                        </p:attrNameLst>
                                      </p:cBhvr>
                                      <p:to>
                                        <p:strVal val="visible"/>
                                      </p:to>
                                    </p:set>
                                    <p:anim calcmode="lin" valueType="num">
                                      <p:cBhvr additive="base">
                                        <p:cTn id="62" dur="500"/>
                                        <p:tgtEl>
                                          <p:spTgt spid="39"/>
                                        </p:tgtEl>
                                        <p:attrNameLst>
                                          <p:attrName>ppt_y</p:attrName>
                                        </p:attrNameLst>
                                      </p:cBhvr>
                                      <p:tavLst>
                                        <p:tav tm="0">
                                          <p:val>
                                            <p:strVal val="#ppt_y+#ppt_h*1.125000"/>
                                          </p:val>
                                        </p:tav>
                                        <p:tav tm="100000">
                                          <p:val>
                                            <p:strVal val="#ppt_y"/>
                                          </p:val>
                                        </p:tav>
                                      </p:tavLst>
                                    </p:anim>
                                    <p:animEffect transition="in" filter="wipe(up)">
                                      <p:cBhvr>
                                        <p:cTn id="63" dur="500"/>
                                        <p:tgtEl>
                                          <p:spTgt spid="39"/>
                                        </p:tgtEl>
                                      </p:cBhvr>
                                    </p:animEffect>
                                  </p:childTnLst>
                                </p:cTn>
                              </p:par>
                              <p:par>
                                <p:cTn id="64" presetID="12" presetClass="entr" presetSubtype="4" fill="hold" grpId="0" nodeType="withEffect">
                                  <p:stCondLst>
                                    <p:cond delay="700"/>
                                  </p:stCondLst>
                                  <p:childTnLst>
                                    <p:set>
                                      <p:cBhvr>
                                        <p:cTn id="65" dur="1" fill="hold">
                                          <p:stCondLst>
                                            <p:cond delay="0"/>
                                          </p:stCondLst>
                                        </p:cTn>
                                        <p:tgtEl>
                                          <p:spTgt spid="40"/>
                                        </p:tgtEl>
                                        <p:attrNameLst>
                                          <p:attrName>style.visibility</p:attrName>
                                        </p:attrNameLst>
                                      </p:cBhvr>
                                      <p:to>
                                        <p:strVal val="visible"/>
                                      </p:to>
                                    </p:set>
                                    <p:anim calcmode="lin" valueType="num">
                                      <p:cBhvr additive="base">
                                        <p:cTn id="66" dur="500"/>
                                        <p:tgtEl>
                                          <p:spTgt spid="40"/>
                                        </p:tgtEl>
                                        <p:attrNameLst>
                                          <p:attrName>ppt_y</p:attrName>
                                        </p:attrNameLst>
                                      </p:cBhvr>
                                      <p:tavLst>
                                        <p:tav tm="0">
                                          <p:val>
                                            <p:strVal val="#ppt_y+#ppt_h*1.125000"/>
                                          </p:val>
                                        </p:tav>
                                        <p:tav tm="100000">
                                          <p:val>
                                            <p:strVal val="#ppt_y"/>
                                          </p:val>
                                        </p:tav>
                                      </p:tavLst>
                                    </p:anim>
                                    <p:animEffect transition="in" filter="wipe(up)">
                                      <p:cBhvr>
                                        <p:cTn id="67" dur="500"/>
                                        <p:tgtEl>
                                          <p:spTgt spid="40"/>
                                        </p:tgtEl>
                                      </p:cBhvr>
                                    </p:animEffect>
                                  </p:childTnLst>
                                </p:cTn>
                              </p:par>
                              <p:par>
                                <p:cTn id="68" presetID="12" presetClass="entr" presetSubtype="4" fill="hold" grpId="0" nodeType="withEffect">
                                  <p:stCondLst>
                                    <p:cond delay="800"/>
                                  </p:stCondLst>
                                  <p:childTnLst>
                                    <p:set>
                                      <p:cBhvr>
                                        <p:cTn id="69" dur="1" fill="hold">
                                          <p:stCondLst>
                                            <p:cond delay="0"/>
                                          </p:stCondLst>
                                        </p:cTn>
                                        <p:tgtEl>
                                          <p:spTgt spid="41"/>
                                        </p:tgtEl>
                                        <p:attrNameLst>
                                          <p:attrName>style.visibility</p:attrName>
                                        </p:attrNameLst>
                                      </p:cBhvr>
                                      <p:to>
                                        <p:strVal val="visible"/>
                                      </p:to>
                                    </p:set>
                                    <p:anim calcmode="lin" valueType="num">
                                      <p:cBhvr additive="base">
                                        <p:cTn id="70" dur="500"/>
                                        <p:tgtEl>
                                          <p:spTgt spid="41"/>
                                        </p:tgtEl>
                                        <p:attrNameLst>
                                          <p:attrName>ppt_y</p:attrName>
                                        </p:attrNameLst>
                                      </p:cBhvr>
                                      <p:tavLst>
                                        <p:tav tm="0">
                                          <p:val>
                                            <p:strVal val="#ppt_y+#ppt_h*1.125000"/>
                                          </p:val>
                                        </p:tav>
                                        <p:tav tm="100000">
                                          <p:val>
                                            <p:strVal val="#ppt_y"/>
                                          </p:val>
                                        </p:tav>
                                      </p:tavLst>
                                    </p:anim>
                                    <p:animEffect transition="in" filter="wipe(up)">
                                      <p:cBhvr>
                                        <p:cTn id="71" dur="500"/>
                                        <p:tgtEl>
                                          <p:spTgt spid="41"/>
                                        </p:tgtEl>
                                      </p:cBhvr>
                                    </p:animEffect>
                                  </p:childTnLst>
                                </p:cTn>
                              </p:par>
                              <p:par>
                                <p:cTn id="72" presetID="12" presetClass="entr" presetSubtype="4" fill="hold" grpId="0" nodeType="withEffect">
                                  <p:stCondLst>
                                    <p:cond delay="900"/>
                                  </p:stCondLst>
                                  <p:childTnLst>
                                    <p:set>
                                      <p:cBhvr>
                                        <p:cTn id="73" dur="1" fill="hold">
                                          <p:stCondLst>
                                            <p:cond delay="0"/>
                                          </p:stCondLst>
                                        </p:cTn>
                                        <p:tgtEl>
                                          <p:spTgt spid="42"/>
                                        </p:tgtEl>
                                        <p:attrNameLst>
                                          <p:attrName>style.visibility</p:attrName>
                                        </p:attrNameLst>
                                      </p:cBhvr>
                                      <p:to>
                                        <p:strVal val="visible"/>
                                      </p:to>
                                    </p:set>
                                    <p:anim calcmode="lin" valueType="num">
                                      <p:cBhvr additive="base">
                                        <p:cTn id="74" dur="500"/>
                                        <p:tgtEl>
                                          <p:spTgt spid="42"/>
                                        </p:tgtEl>
                                        <p:attrNameLst>
                                          <p:attrName>ppt_y</p:attrName>
                                        </p:attrNameLst>
                                      </p:cBhvr>
                                      <p:tavLst>
                                        <p:tav tm="0">
                                          <p:val>
                                            <p:strVal val="#ppt_y+#ppt_h*1.125000"/>
                                          </p:val>
                                        </p:tav>
                                        <p:tav tm="100000">
                                          <p:val>
                                            <p:strVal val="#ppt_y"/>
                                          </p:val>
                                        </p:tav>
                                      </p:tavLst>
                                    </p:anim>
                                    <p:animEffect transition="in" filter="wipe(up)">
                                      <p:cBhvr>
                                        <p:cTn id="75" dur="500"/>
                                        <p:tgtEl>
                                          <p:spTgt spid="42"/>
                                        </p:tgtEl>
                                      </p:cBhvr>
                                    </p:animEffect>
                                  </p:childTnLst>
                                </p:cTn>
                              </p:par>
                            </p:childTnLst>
                          </p:cTn>
                        </p:par>
                        <p:par>
                          <p:cTn id="76" fill="hold">
                            <p:stCondLst>
                              <p:cond delay="1000"/>
                            </p:stCondLst>
                            <p:childTnLst>
                              <p:par>
                                <p:cTn id="77" presetID="22" presetClass="entr" presetSubtype="8"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wipe(left)">
                                      <p:cBhvr>
                                        <p:cTn id="79" dur="250"/>
                                        <p:tgtEl>
                                          <p:spTgt spid="43"/>
                                        </p:tgtEl>
                                      </p:cBhvr>
                                    </p:animEffect>
                                  </p:childTnLst>
                                </p:cTn>
                              </p:par>
                            </p:childTnLst>
                          </p:cTn>
                        </p:par>
                        <p:par>
                          <p:cTn id="80" fill="hold">
                            <p:stCondLst>
                              <p:cond delay="1500"/>
                            </p:stCondLst>
                            <p:childTnLst>
                              <p:par>
                                <p:cTn id="81" presetID="22" presetClass="entr" presetSubtype="8" fill="hold" grpId="0" nodeType="afterEffect">
                                  <p:stCondLst>
                                    <p:cond delay="0"/>
                                  </p:stCondLst>
                                  <p:childTnLst>
                                    <p:set>
                                      <p:cBhvr>
                                        <p:cTn id="82" dur="1" fill="hold">
                                          <p:stCondLst>
                                            <p:cond delay="0"/>
                                          </p:stCondLst>
                                        </p:cTn>
                                        <p:tgtEl>
                                          <p:spTgt spid="44"/>
                                        </p:tgtEl>
                                        <p:attrNameLst>
                                          <p:attrName>style.visibility</p:attrName>
                                        </p:attrNameLst>
                                      </p:cBhvr>
                                      <p:to>
                                        <p:strVal val="visible"/>
                                      </p:to>
                                    </p:set>
                                    <p:animEffect transition="in" filter="wipe(left)">
                                      <p:cBhvr>
                                        <p:cTn id="83" dur="250"/>
                                        <p:tgtEl>
                                          <p:spTgt spid="44"/>
                                        </p:tgtEl>
                                      </p:cBhvr>
                                    </p:animEffect>
                                  </p:childTnLst>
                                </p:cTn>
                              </p:par>
                            </p:childTnLst>
                          </p:cTn>
                        </p:par>
                        <p:par>
                          <p:cTn id="84" fill="hold">
                            <p:stCondLst>
                              <p:cond delay="2000"/>
                            </p:stCondLst>
                            <p:childTnLst>
                              <p:par>
                                <p:cTn id="85" presetID="22" presetClass="entr" presetSubtype="8" fill="hold" grpId="0" nodeType="afterEffect">
                                  <p:stCondLst>
                                    <p:cond delay="0"/>
                                  </p:stCondLst>
                                  <p:childTnLst>
                                    <p:set>
                                      <p:cBhvr>
                                        <p:cTn id="86" dur="1" fill="hold">
                                          <p:stCondLst>
                                            <p:cond delay="0"/>
                                          </p:stCondLst>
                                        </p:cTn>
                                        <p:tgtEl>
                                          <p:spTgt spid="45"/>
                                        </p:tgtEl>
                                        <p:attrNameLst>
                                          <p:attrName>style.visibility</p:attrName>
                                        </p:attrNameLst>
                                      </p:cBhvr>
                                      <p:to>
                                        <p:strVal val="visible"/>
                                      </p:to>
                                    </p:set>
                                    <p:animEffect transition="in" filter="wipe(left)">
                                      <p:cBhvr>
                                        <p:cTn id="87" dur="250"/>
                                        <p:tgtEl>
                                          <p:spTgt spid="45"/>
                                        </p:tgtEl>
                                      </p:cBhvr>
                                    </p:animEffect>
                                  </p:childTnLst>
                                </p:cTn>
                              </p:par>
                            </p:childTnLst>
                          </p:cTn>
                        </p:par>
                        <p:par>
                          <p:cTn id="88" fill="hold">
                            <p:stCondLst>
                              <p:cond delay="2500"/>
                            </p:stCondLst>
                            <p:childTnLst>
                              <p:par>
                                <p:cTn id="89" presetID="22" presetClass="entr" presetSubtype="8"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Effect transition="in" filter="wipe(left)">
                                      <p:cBhvr>
                                        <p:cTn id="91" dur="250"/>
                                        <p:tgtEl>
                                          <p:spTgt spid="46"/>
                                        </p:tgtEl>
                                      </p:cBhvr>
                                    </p:animEffect>
                                  </p:childTnLst>
                                </p:cTn>
                              </p:par>
                            </p:childTnLst>
                          </p:cTn>
                        </p:par>
                        <p:par>
                          <p:cTn id="92" fill="hold">
                            <p:stCondLst>
                              <p:cond delay="3000"/>
                            </p:stCondLst>
                            <p:childTnLst>
                              <p:par>
                                <p:cTn id="93" presetID="22" presetClass="entr" presetSubtype="8" fill="hold" grpId="0"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wipe(left)">
                                      <p:cBhvr>
                                        <p:cTn id="95" dur="250"/>
                                        <p:tgtEl>
                                          <p:spTgt spid="47"/>
                                        </p:tgtEl>
                                      </p:cBhvr>
                                    </p:animEffect>
                                  </p:childTnLst>
                                </p:cTn>
                              </p:par>
                            </p:childTnLst>
                          </p:cTn>
                        </p:par>
                        <p:par>
                          <p:cTn id="96" fill="hold">
                            <p:stCondLst>
                              <p:cond delay="3500"/>
                            </p:stCondLst>
                            <p:childTnLst>
                              <p:par>
                                <p:cTn id="97" presetID="56" presetClass="entr" presetSubtype="0" fill="hold" grpId="0" nodeType="afterEffect">
                                  <p:stCondLst>
                                    <p:cond delay="0"/>
                                  </p:stCondLst>
                                  <p:iterate type="lt">
                                    <p:tmPct val="10000"/>
                                  </p:iterate>
                                  <p:childTnLst>
                                    <p:set>
                                      <p:cBhvr>
                                        <p:cTn id="98" dur="1" fill="hold">
                                          <p:stCondLst>
                                            <p:cond delay="0"/>
                                          </p:stCondLst>
                                        </p:cTn>
                                        <p:tgtEl>
                                          <p:spTgt spid="3"/>
                                        </p:tgtEl>
                                        <p:attrNameLst>
                                          <p:attrName>style.visibility</p:attrName>
                                        </p:attrNameLst>
                                      </p:cBhvr>
                                      <p:to>
                                        <p:strVal val="visible"/>
                                      </p:to>
                                    </p:set>
                                    <p:anim by="(-#ppt_w*2)" calcmode="lin" valueType="num">
                                      <p:cBhvr rctx="PPT">
                                        <p:cTn id="99" dur="250" autoRev="1" fill="hold">
                                          <p:stCondLst>
                                            <p:cond delay="0"/>
                                          </p:stCondLst>
                                        </p:cTn>
                                        <p:tgtEl>
                                          <p:spTgt spid="3"/>
                                        </p:tgtEl>
                                        <p:attrNameLst>
                                          <p:attrName>ppt_w</p:attrName>
                                        </p:attrNameLst>
                                      </p:cBhvr>
                                    </p:anim>
                                    <p:anim by="(#ppt_w*0.50)" calcmode="lin" valueType="num">
                                      <p:cBhvr>
                                        <p:cTn id="100" dur="250" decel="50000" autoRev="1" fill="hold">
                                          <p:stCondLst>
                                            <p:cond delay="0"/>
                                          </p:stCondLst>
                                        </p:cTn>
                                        <p:tgtEl>
                                          <p:spTgt spid="3"/>
                                        </p:tgtEl>
                                        <p:attrNameLst>
                                          <p:attrName>ppt_x</p:attrName>
                                        </p:attrNameLst>
                                      </p:cBhvr>
                                    </p:anim>
                                    <p:anim from="(-#ppt_h/2)" to="(#ppt_y)" calcmode="lin" valueType="num">
                                      <p:cBhvr>
                                        <p:cTn id="101" dur="500" fill="hold">
                                          <p:stCondLst>
                                            <p:cond delay="0"/>
                                          </p:stCondLst>
                                        </p:cTn>
                                        <p:tgtEl>
                                          <p:spTgt spid="3"/>
                                        </p:tgtEl>
                                        <p:attrNameLst>
                                          <p:attrName>ppt_y</p:attrName>
                                        </p:attrNameLst>
                                      </p:cBhvr>
                                    </p:anim>
                                    <p:animRot by="21600000">
                                      <p:cBhvr>
                                        <p:cTn id="102" dur="500" fill="hold">
                                          <p:stCondLst>
                                            <p:cond delay="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p:bldP spid="33" grpId="0"/>
      <p:bldP spid="34" grpId="0"/>
      <p:bldP spid="35" grpId="0"/>
      <p:bldP spid="36" grpId="0"/>
      <p:bldP spid="37" grpId="0"/>
      <p:bldP spid="38" grpId="0"/>
      <p:bldP spid="39" grpId="0"/>
      <p:bldP spid="40" grpId="0"/>
      <p:bldP spid="41" grpId="0"/>
      <p:bldP spid="42" grpId="0"/>
      <p:bldP spid="43" grpId="0" animBg="1"/>
      <p:bldP spid="44" grpId="0" animBg="1"/>
      <p:bldP spid="45" grpId="0" animBg="1"/>
      <p:bldP spid="46" grpId="0" animBg="1"/>
      <p:bldP spid="47" grpId="0" animBg="1"/>
      <p:bldP spid="48" grpId="0"/>
      <p:bldP spid="49" grpId="0"/>
      <p:bldP spid="50" grpId="0"/>
      <p:bldP spid="51" grpId="0"/>
      <p:bldP spid="52" grpId="0"/>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Box 55"/>
          <p:cNvSpPr txBox="1">
            <a:spLocks noChangeArrowheads="1"/>
          </p:cNvSpPr>
          <p:nvPr/>
        </p:nvSpPr>
        <p:spPr bwMode="auto">
          <a:xfrm>
            <a:off x="952844" y="139512"/>
            <a:ext cx="2640562"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 </a:t>
            </a:r>
          </a:p>
        </p:txBody>
      </p:sp>
      <p:sp>
        <p:nvSpPr>
          <p:cNvPr id="32" name="Oval 2"/>
          <p:cNvSpPr>
            <a:spLocks noChangeArrowheads="1"/>
          </p:cNvSpPr>
          <p:nvPr/>
        </p:nvSpPr>
        <p:spPr bwMode="auto">
          <a:xfrm>
            <a:off x="2829817" y="4336132"/>
            <a:ext cx="3352800" cy="323850"/>
          </a:xfrm>
          <a:prstGeom prst="ellipse">
            <a:avLst/>
          </a:prstGeom>
          <a:gradFill rotWithShape="1">
            <a:gsLst>
              <a:gs pos="0">
                <a:srgbClr val="000000">
                  <a:alpha val="50000"/>
                </a:srgbClr>
              </a:gs>
              <a:gs pos="100000">
                <a:srgbClr val="445E7A">
                  <a:alpha val="0"/>
                </a:srgbClr>
              </a:gs>
            </a:gsLst>
            <a:path path="shape">
              <a:fillToRect l="50000" t="50000" r="50000" b="50000"/>
            </a:path>
          </a:gradFill>
          <a:ln>
            <a:noFill/>
          </a:ln>
          <a:effectLst/>
          <a:extLst>
            <a:ext uri="{91240B29-F687-4F45-9708-019B960494DF}">
              <a14:hiddenLine xmlns:a14="http://schemas.microsoft.com/office/drawing/2010/main" w="9525">
                <a:solidFill>
                  <a:srgbClr val="FFFFFF"/>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endParaRPr>
          </a:p>
        </p:txBody>
      </p:sp>
      <p:sp>
        <p:nvSpPr>
          <p:cNvPr id="33" name="Freeform 4"/>
          <p:cNvSpPr>
            <a:spLocks noEditPoints="1"/>
          </p:cNvSpPr>
          <p:nvPr/>
        </p:nvSpPr>
        <p:spPr bwMode="auto">
          <a:xfrm>
            <a:off x="3333055" y="2178720"/>
            <a:ext cx="2311400" cy="2138363"/>
          </a:xfrm>
          <a:custGeom>
            <a:avLst/>
            <a:gdLst>
              <a:gd name="T0" fmla="*/ 1505 w 369"/>
              <a:gd name="T1" fmla="*/ 762 h 395"/>
              <a:gd name="T2" fmla="*/ 1346 w 369"/>
              <a:gd name="T3" fmla="*/ 648 h 395"/>
              <a:gd name="T4" fmla="*/ 1472 w 369"/>
              <a:gd name="T5" fmla="*/ 477 h 395"/>
              <a:gd name="T6" fmla="*/ 1285 w 369"/>
              <a:gd name="T7" fmla="*/ 428 h 395"/>
              <a:gd name="T8" fmla="*/ 1350 w 369"/>
              <a:gd name="T9" fmla="*/ 236 h 395"/>
              <a:gd name="T10" fmla="*/ 1158 w 369"/>
              <a:gd name="T11" fmla="*/ 261 h 395"/>
              <a:gd name="T12" fmla="*/ 1154 w 369"/>
              <a:gd name="T13" fmla="*/ 73 h 395"/>
              <a:gd name="T14" fmla="*/ 983 w 369"/>
              <a:gd name="T15" fmla="*/ 159 h 395"/>
              <a:gd name="T16" fmla="*/ 918 w 369"/>
              <a:gd name="T17" fmla="*/ 0 h 395"/>
              <a:gd name="T18" fmla="*/ 779 w 369"/>
              <a:gd name="T19" fmla="*/ 135 h 395"/>
              <a:gd name="T20" fmla="*/ 669 w 369"/>
              <a:gd name="T21" fmla="*/ 16 h 395"/>
              <a:gd name="T22" fmla="*/ 579 w 369"/>
              <a:gd name="T23" fmla="*/ 183 h 395"/>
              <a:gd name="T24" fmla="*/ 436 w 369"/>
              <a:gd name="T25" fmla="*/ 118 h 395"/>
              <a:gd name="T26" fmla="*/ 396 w 369"/>
              <a:gd name="T27" fmla="*/ 293 h 395"/>
              <a:gd name="T28" fmla="*/ 237 w 369"/>
              <a:gd name="T29" fmla="*/ 289 h 395"/>
              <a:gd name="T30" fmla="*/ 253 w 369"/>
              <a:gd name="T31" fmla="*/ 457 h 395"/>
              <a:gd name="T32" fmla="*/ 90 w 369"/>
              <a:gd name="T33" fmla="*/ 514 h 395"/>
              <a:gd name="T34" fmla="*/ 159 w 369"/>
              <a:gd name="T35" fmla="*/ 656 h 395"/>
              <a:gd name="T36" fmla="*/ 8 w 369"/>
              <a:gd name="T37" fmla="*/ 766 h 395"/>
              <a:gd name="T38" fmla="*/ 126 w 369"/>
              <a:gd name="T39" fmla="*/ 872 h 395"/>
              <a:gd name="T40" fmla="*/ 8 w 369"/>
              <a:gd name="T41" fmla="*/ 1031 h 395"/>
              <a:gd name="T42" fmla="*/ 159 w 369"/>
              <a:gd name="T43" fmla="*/ 1084 h 395"/>
              <a:gd name="T44" fmla="*/ 94 w 369"/>
              <a:gd name="T45" fmla="*/ 1272 h 395"/>
              <a:gd name="T46" fmla="*/ 261 w 369"/>
              <a:gd name="T47" fmla="*/ 1264 h 395"/>
              <a:gd name="T48" fmla="*/ 253 w 369"/>
              <a:gd name="T49" fmla="*/ 1467 h 395"/>
              <a:gd name="T50" fmla="*/ 424 w 369"/>
              <a:gd name="T51" fmla="*/ 1390 h 395"/>
              <a:gd name="T52" fmla="*/ 481 w 369"/>
              <a:gd name="T53" fmla="*/ 1586 h 395"/>
              <a:gd name="T54" fmla="*/ 628 w 369"/>
              <a:gd name="T55" fmla="*/ 1447 h 395"/>
              <a:gd name="T56" fmla="*/ 750 w 369"/>
              <a:gd name="T57" fmla="*/ 1606 h 395"/>
              <a:gd name="T58" fmla="*/ 852 w 369"/>
              <a:gd name="T59" fmla="*/ 1418 h 395"/>
              <a:gd name="T60" fmla="*/ 1024 w 369"/>
              <a:gd name="T61" fmla="*/ 1516 h 395"/>
              <a:gd name="T62" fmla="*/ 1060 w 369"/>
              <a:gd name="T63" fmla="*/ 1300 h 395"/>
              <a:gd name="T64" fmla="*/ 1264 w 369"/>
              <a:gd name="T65" fmla="*/ 1325 h 395"/>
              <a:gd name="T66" fmla="*/ 1228 w 369"/>
              <a:gd name="T67" fmla="*/ 1117 h 395"/>
              <a:gd name="T68" fmla="*/ 1432 w 369"/>
              <a:gd name="T69" fmla="*/ 1060 h 395"/>
              <a:gd name="T70" fmla="*/ 1330 w 369"/>
              <a:gd name="T71" fmla="*/ 889 h 395"/>
              <a:gd name="T72" fmla="*/ 865 w 369"/>
              <a:gd name="T73" fmla="*/ 868 h 395"/>
              <a:gd name="T74" fmla="*/ 587 w 369"/>
              <a:gd name="T75" fmla="*/ 697 h 395"/>
              <a:gd name="T76" fmla="*/ 865 w 369"/>
              <a:gd name="T77" fmla="*/ 868 h 39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369" h="395">
                <a:moveTo>
                  <a:pt x="365" y="216"/>
                </a:moveTo>
                <a:cubicBezTo>
                  <a:pt x="369" y="187"/>
                  <a:pt x="369" y="187"/>
                  <a:pt x="369" y="187"/>
                </a:cubicBezTo>
                <a:cubicBezTo>
                  <a:pt x="331" y="180"/>
                  <a:pt x="331" y="180"/>
                  <a:pt x="331" y="180"/>
                </a:cubicBezTo>
                <a:cubicBezTo>
                  <a:pt x="330" y="159"/>
                  <a:pt x="330" y="159"/>
                  <a:pt x="330" y="159"/>
                </a:cubicBezTo>
                <a:cubicBezTo>
                  <a:pt x="367" y="143"/>
                  <a:pt x="367" y="143"/>
                  <a:pt x="367" y="143"/>
                </a:cubicBezTo>
                <a:cubicBezTo>
                  <a:pt x="361" y="117"/>
                  <a:pt x="361" y="117"/>
                  <a:pt x="361" y="117"/>
                </a:cubicBezTo>
                <a:cubicBezTo>
                  <a:pt x="323" y="124"/>
                  <a:pt x="323" y="124"/>
                  <a:pt x="323" y="124"/>
                </a:cubicBezTo>
                <a:cubicBezTo>
                  <a:pt x="315" y="105"/>
                  <a:pt x="315" y="105"/>
                  <a:pt x="315" y="105"/>
                </a:cubicBezTo>
                <a:cubicBezTo>
                  <a:pt x="345" y="79"/>
                  <a:pt x="345" y="79"/>
                  <a:pt x="345" y="79"/>
                </a:cubicBezTo>
                <a:cubicBezTo>
                  <a:pt x="331" y="58"/>
                  <a:pt x="331" y="58"/>
                  <a:pt x="331" y="58"/>
                </a:cubicBezTo>
                <a:cubicBezTo>
                  <a:pt x="297" y="77"/>
                  <a:pt x="297" y="77"/>
                  <a:pt x="297" y="77"/>
                </a:cubicBezTo>
                <a:cubicBezTo>
                  <a:pt x="284" y="64"/>
                  <a:pt x="284" y="64"/>
                  <a:pt x="284" y="64"/>
                </a:cubicBezTo>
                <a:cubicBezTo>
                  <a:pt x="303" y="31"/>
                  <a:pt x="303" y="31"/>
                  <a:pt x="303" y="31"/>
                </a:cubicBezTo>
                <a:cubicBezTo>
                  <a:pt x="283" y="18"/>
                  <a:pt x="283" y="18"/>
                  <a:pt x="283" y="18"/>
                </a:cubicBezTo>
                <a:cubicBezTo>
                  <a:pt x="257" y="46"/>
                  <a:pt x="257" y="46"/>
                  <a:pt x="257" y="46"/>
                </a:cubicBezTo>
                <a:cubicBezTo>
                  <a:pt x="241" y="39"/>
                  <a:pt x="241" y="39"/>
                  <a:pt x="241" y="39"/>
                </a:cubicBezTo>
                <a:cubicBezTo>
                  <a:pt x="248" y="4"/>
                  <a:pt x="248" y="4"/>
                  <a:pt x="248" y="4"/>
                </a:cubicBezTo>
                <a:cubicBezTo>
                  <a:pt x="225" y="0"/>
                  <a:pt x="225" y="0"/>
                  <a:pt x="225" y="0"/>
                </a:cubicBezTo>
                <a:cubicBezTo>
                  <a:pt x="210" y="33"/>
                  <a:pt x="210" y="33"/>
                  <a:pt x="210" y="33"/>
                </a:cubicBezTo>
                <a:cubicBezTo>
                  <a:pt x="191" y="33"/>
                  <a:pt x="191" y="33"/>
                  <a:pt x="191" y="33"/>
                </a:cubicBezTo>
                <a:cubicBezTo>
                  <a:pt x="188" y="0"/>
                  <a:pt x="188" y="0"/>
                  <a:pt x="188" y="0"/>
                </a:cubicBezTo>
                <a:cubicBezTo>
                  <a:pt x="164" y="4"/>
                  <a:pt x="164" y="4"/>
                  <a:pt x="164" y="4"/>
                </a:cubicBezTo>
                <a:cubicBezTo>
                  <a:pt x="160" y="38"/>
                  <a:pt x="160" y="38"/>
                  <a:pt x="160" y="38"/>
                </a:cubicBezTo>
                <a:cubicBezTo>
                  <a:pt x="142" y="45"/>
                  <a:pt x="142" y="45"/>
                  <a:pt x="142" y="45"/>
                </a:cubicBezTo>
                <a:cubicBezTo>
                  <a:pt x="128" y="17"/>
                  <a:pt x="128" y="17"/>
                  <a:pt x="128" y="17"/>
                </a:cubicBezTo>
                <a:cubicBezTo>
                  <a:pt x="107" y="29"/>
                  <a:pt x="107" y="29"/>
                  <a:pt x="107" y="29"/>
                </a:cubicBezTo>
                <a:cubicBezTo>
                  <a:pt x="113" y="60"/>
                  <a:pt x="113" y="60"/>
                  <a:pt x="113" y="60"/>
                </a:cubicBezTo>
                <a:cubicBezTo>
                  <a:pt x="97" y="72"/>
                  <a:pt x="97" y="72"/>
                  <a:pt x="97" y="72"/>
                </a:cubicBezTo>
                <a:cubicBezTo>
                  <a:pt x="75" y="53"/>
                  <a:pt x="75" y="53"/>
                  <a:pt x="75" y="53"/>
                </a:cubicBezTo>
                <a:cubicBezTo>
                  <a:pt x="58" y="71"/>
                  <a:pt x="58" y="71"/>
                  <a:pt x="58" y="71"/>
                </a:cubicBezTo>
                <a:cubicBezTo>
                  <a:pt x="73" y="96"/>
                  <a:pt x="73" y="96"/>
                  <a:pt x="73" y="96"/>
                </a:cubicBezTo>
                <a:cubicBezTo>
                  <a:pt x="62" y="112"/>
                  <a:pt x="62" y="112"/>
                  <a:pt x="62" y="112"/>
                </a:cubicBezTo>
                <a:cubicBezTo>
                  <a:pt x="34" y="103"/>
                  <a:pt x="34" y="103"/>
                  <a:pt x="34" y="103"/>
                </a:cubicBezTo>
                <a:cubicBezTo>
                  <a:pt x="22" y="126"/>
                  <a:pt x="22" y="126"/>
                  <a:pt x="22" y="126"/>
                </a:cubicBezTo>
                <a:cubicBezTo>
                  <a:pt x="45" y="143"/>
                  <a:pt x="45" y="143"/>
                  <a:pt x="45" y="143"/>
                </a:cubicBezTo>
                <a:cubicBezTo>
                  <a:pt x="39" y="161"/>
                  <a:pt x="39" y="161"/>
                  <a:pt x="39" y="161"/>
                </a:cubicBezTo>
                <a:cubicBezTo>
                  <a:pt x="8" y="164"/>
                  <a:pt x="8" y="164"/>
                  <a:pt x="8" y="164"/>
                </a:cubicBezTo>
                <a:cubicBezTo>
                  <a:pt x="2" y="188"/>
                  <a:pt x="2" y="188"/>
                  <a:pt x="2" y="188"/>
                </a:cubicBezTo>
                <a:cubicBezTo>
                  <a:pt x="32" y="195"/>
                  <a:pt x="32" y="195"/>
                  <a:pt x="32" y="195"/>
                </a:cubicBezTo>
                <a:cubicBezTo>
                  <a:pt x="31" y="214"/>
                  <a:pt x="31" y="214"/>
                  <a:pt x="31" y="214"/>
                </a:cubicBezTo>
                <a:cubicBezTo>
                  <a:pt x="0" y="228"/>
                  <a:pt x="0" y="228"/>
                  <a:pt x="0" y="228"/>
                </a:cubicBezTo>
                <a:cubicBezTo>
                  <a:pt x="2" y="253"/>
                  <a:pt x="2" y="253"/>
                  <a:pt x="2" y="253"/>
                </a:cubicBezTo>
                <a:cubicBezTo>
                  <a:pt x="34" y="248"/>
                  <a:pt x="34" y="248"/>
                  <a:pt x="34" y="248"/>
                </a:cubicBezTo>
                <a:cubicBezTo>
                  <a:pt x="39" y="266"/>
                  <a:pt x="39" y="266"/>
                  <a:pt x="39" y="266"/>
                </a:cubicBezTo>
                <a:cubicBezTo>
                  <a:pt x="12" y="290"/>
                  <a:pt x="12" y="290"/>
                  <a:pt x="12" y="290"/>
                </a:cubicBezTo>
                <a:cubicBezTo>
                  <a:pt x="23" y="312"/>
                  <a:pt x="23" y="312"/>
                  <a:pt x="23" y="312"/>
                </a:cubicBezTo>
                <a:cubicBezTo>
                  <a:pt x="53" y="295"/>
                  <a:pt x="53" y="295"/>
                  <a:pt x="53" y="295"/>
                </a:cubicBezTo>
                <a:cubicBezTo>
                  <a:pt x="64" y="310"/>
                  <a:pt x="64" y="310"/>
                  <a:pt x="64" y="310"/>
                </a:cubicBezTo>
                <a:cubicBezTo>
                  <a:pt x="45" y="344"/>
                  <a:pt x="45" y="344"/>
                  <a:pt x="45" y="344"/>
                </a:cubicBezTo>
                <a:cubicBezTo>
                  <a:pt x="62" y="360"/>
                  <a:pt x="62" y="360"/>
                  <a:pt x="62" y="360"/>
                </a:cubicBezTo>
                <a:cubicBezTo>
                  <a:pt x="88" y="332"/>
                  <a:pt x="88" y="332"/>
                  <a:pt x="88" y="332"/>
                </a:cubicBezTo>
                <a:cubicBezTo>
                  <a:pt x="104" y="341"/>
                  <a:pt x="104" y="341"/>
                  <a:pt x="104" y="341"/>
                </a:cubicBezTo>
                <a:cubicBezTo>
                  <a:pt x="95" y="381"/>
                  <a:pt x="95" y="381"/>
                  <a:pt x="95" y="381"/>
                </a:cubicBezTo>
                <a:cubicBezTo>
                  <a:pt x="118" y="389"/>
                  <a:pt x="118" y="389"/>
                  <a:pt x="118" y="389"/>
                </a:cubicBezTo>
                <a:cubicBezTo>
                  <a:pt x="135" y="352"/>
                  <a:pt x="135" y="352"/>
                  <a:pt x="135" y="352"/>
                </a:cubicBezTo>
                <a:cubicBezTo>
                  <a:pt x="154" y="355"/>
                  <a:pt x="154" y="355"/>
                  <a:pt x="154" y="355"/>
                </a:cubicBezTo>
                <a:cubicBezTo>
                  <a:pt x="158" y="395"/>
                  <a:pt x="158" y="395"/>
                  <a:pt x="158" y="395"/>
                </a:cubicBezTo>
                <a:cubicBezTo>
                  <a:pt x="184" y="394"/>
                  <a:pt x="184" y="394"/>
                  <a:pt x="184" y="394"/>
                </a:cubicBezTo>
                <a:cubicBezTo>
                  <a:pt x="189" y="353"/>
                  <a:pt x="189" y="353"/>
                  <a:pt x="189" y="353"/>
                </a:cubicBezTo>
                <a:cubicBezTo>
                  <a:pt x="209" y="348"/>
                  <a:pt x="209" y="348"/>
                  <a:pt x="209" y="348"/>
                </a:cubicBezTo>
                <a:cubicBezTo>
                  <a:pt x="226" y="383"/>
                  <a:pt x="226" y="383"/>
                  <a:pt x="226" y="383"/>
                </a:cubicBezTo>
                <a:cubicBezTo>
                  <a:pt x="251" y="372"/>
                  <a:pt x="251" y="372"/>
                  <a:pt x="251" y="372"/>
                </a:cubicBezTo>
                <a:cubicBezTo>
                  <a:pt x="242" y="332"/>
                  <a:pt x="242" y="332"/>
                  <a:pt x="242" y="332"/>
                </a:cubicBezTo>
                <a:cubicBezTo>
                  <a:pt x="260" y="319"/>
                  <a:pt x="260" y="319"/>
                  <a:pt x="260" y="319"/>
                </a:cubicBezTo>
                <a:cubicBezTo>
                  <a:pt x="289" y="346"/>
                  <a:pt x="289" y="346"/>
                  <a:pt x="289" y="346"/>
                </a:cubicBezTo>
                <a:cubicBezTo>
                  <a:pt x="310" y="325"/>
                  <a:pt x="310" y="325"/>
                  <a:pt x="310" y="325"/>
                </a:cubicBezTo>
                <a:cubicBezTo>
                  <a:pt x="288" y="292"/>
                  <a:pt x="288" y="292"/>
                  <a:pt x="288" y="292"/>
                </a:cubicBezTo>
                <a:cubicBezTo>
                  <a:pt x="301" y="274"/>
                  <a:pt x="301" y="274"/>
                  <a:pt x="301" y="274"/>
                </a:cubicBezTo>
                <a:cubicBezTo>
                  <a:pt x="338" y="287"/>
                  <a:pt x="338" y="287"/>
                  <a:pt x="338" y="287"/>
                </a:cubicBezTo>
                <a:cubicBezTo>
                  <a:pt x="351" y="260"/>
                  <a:pt x="351" y="260"/>
                  <a:pt x="351" y="260"/>
                </a:cubicBezTo>
                <a:cubicBezTo>
                  <a:pt x="319" y="239"/>
                  <a:pt x="319" y="239"/>
                  <a:pt x="319" y="239"/>
                </a:cubicBezTo>
                <a:cubicBezTo>
                  <a:pt x="326" y="218"/>
                  <a:pt x="326" y="218"/>
                  <a:pt x="326" y="218"/>
                </a:cubicBezTo>
                <a:lnTo>
                  <a:pt x="365" y="216"/>
                </a:lnTo>
                <a:close/>
                <a:moveTo>
                  <a:pt x="212" y="213"/>
                </a:moveTo>
                <a:cubicBezTo>
                  <a:pt x="199" y="234"/>
                  <a:pt x="173" y="243"/>
                  <a:pt x="154" y="231"/>
                </a:cubicBezTo>
                <a:cubicBezTo>
                  <a:pt x="135" y="220"/>
                  <a:pt x="131" y="193"/>
                  <a:pt x="144" y="171"/>
                </a:cubicBezTo>
                <a:cubicBezTo>
                  <a:pt x="157" y="149"/>
                  <a:pt x="183" y="141"/>
                  <a:pt x="202" y="153"/>
                </a:cubicBezTo>
                <a:cubicBezTo>
                  <a:pt x="221" y="164"/>
                  <a:pt x="225" y="191"/>
                  <a:pt x="212" y="213"/>
                </a:cubicBezTo>
                <a:close/>
              </a:path>
            </a:pathLst>
          </a:custGeom>
          <a:solidFill>
            <a:srgbClr val="FF0000"/>
          </a:solidFill>
          <a:ln w="9525">
            <a:noFill/>
            <a:round/>
          </a:ln>
          <a:effectLst/>
          <a:scene3d>
            <a:camera prst="legacyObliqueBottomRight"/>
            <a:lightRig rig="legacyFlat3" dir="t"/>
          </a:scene3d>
          <a:sp3d extrusionH="227000" prstMaterial="legacyMatte">
            <a:bevelT w="13500" h="13500" prst="angle"/>
            <a:bevelB w="13500" h="13500" prst="angle"/>
            <a:extrusionClr>
              <a:srgbClr val="FF0000"/>
            </a:extrusionClr>
          </a:sp3d>
        </p:spPr>
        <p:txBody>
          <a:bodyPr>
            <a:flatTx/>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4" name="Freeform 5"/>
          <p:cNvSpPr>
            <a:spLocks noEditPoints="1"/>
          </p:cNvSpPr>
          <p:nvPr/>
        </p:nvSpPr>
        <p:spPr bwMode="auto">
          <a:xfrm>
            <a:off x="2525018" y="1915194"/>
            <a:ext cx="1068388" cy="1003300"/>
          </a:xfrm>
          <a:custGeom>
            <a:avLst/>
            <a:gdLst>
              <a:gd name="T0" fmla="*/ 595 w 171"/>
              <a:gd name="T1" fmla="*/ 338 h 185"/>
              <a:gd name="T2" fmla="*/ 697 w 171"/>
              <a:gd name="T3" fmla="*/ 285 h 185"/>
              <a:gd name="T4" fmla="*/ 685 w 171"/>
              <a:gd name="T5" fmla="*/ 196 h 185"/>
              <a:gd name="T6" fmla="*/ 579 w 171"/>
              <a:gd name="T7" fmla="*/ 220 h 185"/>
              <a:gd name="T8" fmla="*/ 550 w 171"/>
              <a:gd name="T9" fmla="*/ 171 h 185"/>
              <a:gd name="T10" fmla="*/ 607 w 171"/>
              <a:gd name="T11" fmla="*/ 69 h 185"/>
              <a:gd name="T12" fmla="*/ 542 w 171"/>
              <a:gd name="T13" fmla="*/ 24 h 185"/>
              <a:gd name="T14" fmla="*/ 465 w 171"/>
              <a:gd name="T15" fmla="*/ 110 h 185"/>
              <a:gd name="T16" fmla="*/ 408 w 171"/>
              <a:gd name="T17" fmla="*/ 102 h 185"/>
              <a:gd name="T18" fmla="*/ 399 w 171"/>
              <a:gd name="T19" fmla="*/ 0 h 185"/>
              <a:gd name="T20" fmla="*/ 314 w 171"/>
              <a:gd name="T21" fmla="*/ 20 h 185"/>
              <a:gd name="T22" fmla="*/ 293 w 171"/>
              <a:gd name="T23" fmla="*/ 122 h 185"/>
              <a:gd name="T24" fmla="*/ 236 w 171"/>
              <a:gd name="T25" fmla="*/ 159 h 185"/>
              <a:gd name="T26" fmla="*/ 171 w 171"/>
              <a:gd name="T27" fmla="*/ 102 h 185"/>
              <a:gd name="T28" fmla="*/ 106 w 171"/>
              <a:gd name="T29" fmla="*/ 171 h 185"/>
              <a:gd name="T30" fmla="*/ 147 w 171"/>
              <a:gd name="T31" fmla="*/ 249 h 185"/>
              <a:gd name="T32" fmla="*/ 114 w 171"/>
              <a:gd name="T33" fmla="*/ 310 h 185"/>
              <a:gd name="T34" fmla="*/ 20 w 171"/>
              <a:gd name="T35" fmla="*/ 326 h 185"/>
              <a:gd name="T36" fmla="*/ 0 w 171"/>
              <a:gd name="T37" fmla="*/ 416 h 185"/>
              <a:gd name="T38" fmla="*/ 86 w 171"/>
              <a:gd name="T39" fmla="*/ 432 h 185"/>
              <a:gd name="T40" fmla="*/ 94 w 171"/>
              <a:gd name="T41" fmla="*/ 493 h 185"/>
              <a:gd name="T42" fmla="*/ 12 w 171"/>
              <a:gd name="T43" fmla="*/ 571 h 185"/>
              <a:gd name="T44" fmla="*/ 45 w 171"/>
              <a:gd name="T45" fmla="*/ 644 h 185"/>
              <a:gd name="T46" fmla="*/ 143 w 171"/>
              <a:gd name="T47" fmla="*/ 587 h 185"/>
              <a:gd name="T48" fmla="*/ 183 w 171"/>
              <a:gd name="T49" fmla="*/ 624 h 185"/>
              <a:gd name="T50" fmla="*/ 155 w 171"/>
              <a:gd name="T51" fmla="*/ 738 h 185"/>
              <a:gd name="T52" fmla="*/ 236 w 171"/>
              <a:gd name="T53" fmla="*/ 754 h 185"/>
              <a:gd name="T54" fmla="*/ 289 w 171"/>
              <a:gd name="T55" fmla="*/ 648 h 185"/>
              <a:gd name="T56" fmla="*/ 351 w 171"/>
              <a:gd name="T57" fmla="*/ 640 h 185"/>
              <a:gd name="T58" fmla="*/ 395 w 171"/>
              <a:gd name="T59" fmla="*/ 730 h 185"/>
              <a:gd name="T60" fmla="*/ 481 w 171"/>
              <a:gd name="T61" fmla="*/ 685 h 185"/>
              <a:gd name="T62" fmla="*/ 465 w 171"/>
              <a:gd name="T63" fmla="*/ 579 h 185"/>
              <a:gd name="T64" fmla="*/ 518 w 171"/>
              <a:gd name="T65" fmla="*/ 526 h 185"/>
              <a:gd name="T66" fmla="*/ 611 w 171"/>
              <a:gd name="T67" fmla="*/ 550 h 185"/>
              <a:gd name="T68" fmla="*/ 660 w 171"/>
              <a:gd name="T69" fmla="*/ 461 h 185"/>
              <a:gd name="T70" fmla="*/ 579 w 171"/>
              <a:gd name="T71" fmla="*/ 408 h 185"/>
              <a:gd name="T72" fmla="*/ 595 w 171"/>
              <a:gd name="T73" fmla="*/ 338 h 185"/>
              <a:gd name="T74" fmla="*/ 391 w 171"/>
              <a:gd name="T75" fmla="*/ 408 h 185"/>
              <a:gd name="T76" fmla="*/ 281 w 171"/>
              <a:gd name="T77" fmla="*/ 440 h 185"/>
              <a:gd name="T78" fmla="*/ 261 w 171"/>
              <a:gd name="T79" fmla="*/ 326 h 185"/>
              <a:gd name="T80" fmla="*/ 375 w 171"/>
              <a:gd name="T81" fmla="*/ 289 h 185"/>
              <a:gd name="T82" fmla="*/ 391 w 171"/>
              <a:gd name="T83" fmla="*/ 408 h 18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71" h="185">
                <a:moveTo>
                  <a:pt x="146" y="83"/>
                </a:moveTo>
                <a:cubicBezTo>
                  <a:pt x="171" y="70"/>
                  <a:pt x="171" y="70"/>
                  <a:pt x="171" y="70"/>
                </a:cubicBezTo>
                <a:cubicBezTo>
                  <a:pt x="168" y="48"/>
                  <a:pt x="168" y="48"/>
                  <a:pt x="168" y="48"/>
                </a:cubicBezTo>
                <a:cubicBezTo>
                  <a:pt x="142" y="54"/>
                  <a:pt x="142" y="54"/>
                  <a:pt x="142" y="54"/>
                </a:cubicBezTo>
                <a:cubicBezTo>
                  <a:pt x="135" y="42"/>
                  <a:pt x="135" y="42"/>
                  <a:pt x="135" y="42"/>
                </a:cubicBezTo>
                <a:cubicBezTo>
                  <a:pt x="149" y="17"/>
                  <a:pt x="149" y="17"/>
                  <a:pt x="149" y="17"/>
                </a:cubicBezTo>
                <a:cubicBezTo>
                  <a:pt x="133" y="6"/>
                  <a:pt x="133" y="6"/>
                  <a:pt x="133" y="6"/>
                </a:cubicBezTo>
                <a:cubicBezTo>
                  <a:pt x="114" y="27"/>
                  <a:pt x="114" y="27"/>
                  <a:pt x="114" y="27"/>
                </a:cubicBezTo>
                <a:cubicBezTo>
                  <a:pt x="100" y="25"/>
                  <a:pt x="100" y="25"/>
                  <a:pt x="100" y="25"/>
                </a:cubicBezTo>
                <a:cubicBezTo>
                  <a:pt x="98" y="0"/>
                  <a:pt x="98" y="0"/>
                  <a:pt x="98" y="0"/>
                </a:cubicBezTo>
                <a:cubicBezTo>
                  <a:pt x="77" y="5"/>
                  <a:pt x="77" y="5"/>
                  <a:pt x="77" y="5"/>
                </a:cubicBezTo>
                <a:cubicBezTo>
                  <a:pt x="72" y="30"/>
                  <a:pt x="72" y="30"/>
                  <a:pt x="72" y="30"/>
                </a:cubicBezTo>
                <a:cubicBezTo>
                  <a:pt x="58" y="39"/>
                  <a:pt x="58" y="39"/>
                  <a:pt x="58" y="39"/>
                </a:cubicBezTo>
                <a:cubicBezTo>
                  <a:pt x="42" y="25"/>
                  <a:pt x="42" y="25"/>
                  <a:pt x="42" y="25"/>
                </a:cubicBezTo>
                <a:cubicBezTo>
                  <a:pt x="26" y="42"/>
                  <a:pt x="26" y="42"/>
                  <a:pt x="26" y="42"/>
                </a:cubicBezTo>
                <a:cubicBezTo>
                  <a:pt x="36" y="61"/>
                  <a:pt x="36" y="61"/>
                  <a:pt x="36" y="61"/>
                </a:cubicBezTo>
                <a:cubicBezTo>
                  <a:pt x="28" y="76"/>
                  <a:pt x="28" y="76"/>
                  <a:pt x="28" y="76"/>
                </a:cubicBezTo>
                <a:cubicBezTo>
                  <a:pt x="5" y="80"/>
                  <a:pt x="5" y="80"/>
                  <a:pt x="5" y="80"/>
                </a:cubicBezTo>
                <a:cubicBezTo>
                  <a:pt x="0" y="102"/>
                  <a:pt x="0" y="102"/>
                  <a:pt x="0" y="102"/>
                </a:cubicBezTo>
                <a:cubicBezTo>
                  <a:pt x="21" y="106"/>
                  <a:pt x="21" y="106"/>
                  <a:pt x="21" y="106"/>
                </a:cubicBezTo>
                <a:cubicBezTo>
                  <a:pt x="23" y="121"/>
                  <a:pt x="23" y="121"/>
                  <a:pt x="23" y="121"/>
                </a:cubicBezTo>
                <a:cubicBezTo>
                  <a:pt x="3" y="140"/>
                  <a:pt x="3" y="140"/>
                  <a:pt x="3" y="140"/>
                </a:cubicBezTo>
                <a:cubicBezTo>
                  <a:pt x="11" y="158"/>
                  <a:pt x="11" y="158"/>
                  <a:pt x="11" y="158"/>
                </a:cubicBezTo>
                <a:cubicBezTo>
                  <a:pt x="35" y="144"/>
                  <a:pt x="35" y="144"/>
                  <a:pt x="35" y="144"/>
                </a:cubicBezTo>
                <a:cubicBezTo>
                  <a:pt x="45" y="153"/>
                  <a:pt x="45" y="153"/>
                  <a:pt x="45" y="153"/>
                </a:cubicBezTo>
                <a:cubicBezTo>
                  <a:pt x="38" y="181"/>
                  <a:pt x="38" y="181"/>
                  <a:pt x="38" y="181"/>
                </a:cubicBezTo>
                <a:cubicBezTo>
                  <a:pt x="58" y="185"/>
                  <a:pt x="58" y="185"/>
                  <a:pt x="58" y="185"/>
                </a:cubicBezTo>
                <a:cubicBezTo>
                  <a:pt x="71" y="159"/>
                  <a:pt x="71" y="159"/>
                  <a:pt x="71" y="159"/>
                </a:cubicBezTo>
                <a:cubicBezTo>
                  <a:pt x="86" y="157"/>
                  <a:pt x="86" y="157"/>
                  <a:pt x="86" y="157"/>
                </a:cubicBezTo>
                <a:cubicBezTo>
                  <a:pt x="97" y="179"/>
                  <a:pt x="97" y="179"/>
                  <a:pt x="97" y="179"/>
                </a:cubicBezTo>
                <a:cubicBezTo>
                  <a:pt x="118" y="168"/>
                  <a:pt x="118" y="168"/>
                  <a:pt x="118" y="168"/>
                </a:cubicBezTo>
                <a:cubicBezTo>
                  <a:pt x="114" y="142"/>
                  <a:pt x="114" y="142"/>
                  <a:pt x="114" y="142"/>
                </a:cubicBezTo>
                <a:cubicBezTo>
                  <a:pt x="127" y="129"/>
                  <a:pt x="127" y="129"/>
                  <a:pt x="127" y="129"/>
                </a:cubicBezTo>
                <a:cubicBezTo>
                  <a:pt x="150" y="135"/>
                  <a:pt x="150" y="135"/>
                  <a:pt x="150" y="135"/>
                </a:cubicBezTo>
                <a:cubicBezTo>
                  <a:pt x="162" y="113"/>
                  <a:pt x="162" y="113"/>
                  <a:pt x="162" y="113"/>
                </a:cubicBezTo>
                <a:cubicBezTo>
                  <a:pt x="142" y="100"/>
                  <a:pt x="142" y="100"/>
                  <a:pt x="142" y="100"/>
                </a:cubicBezTo>
                <a:lnTo>
                  <a:pt x="146" y="83"/>
                </a:lnTo>
                <a:close/>
                <a:moveTo>
                  <a:pt x="96" y="100"/>
                </a:moveTo>
                <a:cubicBezTo>
                  <a:pt x="90" y="110"/>
                  <a:pt x="78" y="114"/>
                  <a:pt x="69" y="108"/>
                </a:cubicBezTo>
                <a:cubicBezTo>
                  <a:pt x="60" y="103"/>
                  <a:pt x="58" y="90"/>
                  <a:pt x="64" y="80"/>
                </a:cubicBezTo>
                <a:cubicBezTo>
                  <a:pt x="70" y="70"/>
                  <a:pt x="83" y="66"/>
                  <a:pt x="92" y="71"/>
                </a:cubicBezTo>
                <a:cubicBezTo>
                  <a:pt x="101" y="77"/>
                  <a:pt x="103" y="89"/>
                  <a:pt x="96" y="100"/>
                </a:cubicBezTo>
                <a:close/>
              </a:path>
            </a:pathLst>
          </a:custGeom>
          <a:gradFill rotWithShape="1">
            <a:gsLst>
              <a:gs pos="0">
                <a:srgbClr val="808080"/>
              </a:gs>
              <a:gs pos="100000">
                <a:srgbClr val="C0C0C0"/>
              </a:gs>
            </a:gsLst>
            <a:lin ang="18900000" scaled="1"/>
          </a:gradFill>
          <a:ln w="9525">
            <a:round/>
          </a:ln>
          <a:effectLst/>
          <a:scene3d>
            <a:camera prst="legacyObliqueBottomRight"/>
            <a:lightRig rig="legacyFlat4" dir="b"/>
          </a:scene3d>
          <a:sp3d extrusionH="201600" prstMaterial="legacyMatte">
            <a:bevelT w="13500" h="13500" prst="angle"/>
            <a:bevelB w="13500" h="13500" prst="angle"/>
            <a:extrusionClr>
              <a:schemeClr val="bg2"/>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5" name="Freeform 6"/>
          <p:cNvSpPr>
            <a:spLocks noEditPoints="1"/>
          </p:cNvSpPr>
          <p:nvPr/>
        </p:nvSpPr>
        <p:spPr bwMode="auto">
          <a:xfrm>
            <a:off x="5344417" y="1115094"/>
            <a:ext cx="1676400" cy="1544638"/>
          </a:xfrm>
          <a:custGeom>
            <a:avLst/>
            <a:gdLst>
              <a:gd name="T0" fmla="*/ 1217 w 304"/>
              <a:gd name="T1" fmla="*/ 673 h 285"/>
              <a:gd name="T2" fmla="*/ 1241 w 304"/>
              <a:gd name="T3" fmla="*/ 550 h 285"/>
              <a:gd name="T4" fmla="*/ 1094 w 304"/>
              <a:gd name="T5" fmla="*/ 522 h 285"/>
              <a:gd name="T6" fmla="*/ 1082 w 304"/>
              <a:gd name="T7" fmla="*/ 432 h 285"/>
              <a:gd name="T8" fmla="*/ 1217 w 304"/>
              <a:gd name="T9" fmla="*/ 359 h 285"/>
              <a:gd name="T10" fmla="*/ 1172 w 304"/>
              <a:gd name="T11" fmla="*/ 253 h 285"/>
              <a:gd name="T12" fmla="*/ 1025 w 304"/>
              <a:gd name="T13" fmla="*/ 298 h 285"/>
              <a:gd name="T14" fmla="*/ 967 w 304"/>
              <a:gd name="T15" fmla="*/ 232 h 285"/>
              <a:gd name="T16" fmla="*/ 1045 w 304"/>
              <a:gd name="T17" fmla="*/ 114 h 285"/>
              <a:gd name="T18" fmla="*/ 951 w 304"/>
              <a:gd name="T19" fmla="*/ 53 h 285"/>
              <a:gd name="T20" fmla="*/ 845 w 304"/>
              <a:gd name="T21" fmla="*/ 151 h 285"/>
              <a:gd name="T22" fmla="*/ 759 w 304"/>
              <a:gd name="T23" fmla="*/ 126 h 285"/>
              <a:gd name="T24" fmla="*/ 767 w 304"/>
              <a:gd name="T25" fmla="*/ 0 h 285"/>
              <a:gd name="T26" fmla="*/ 649 w 304"/>
              <a:gd name="T27" fmla="*/ 0 h 285"/>
              <a:gd name="T28" fmla="*/ 604 w 304"/>
              <a:gd name="T29" fmla="*/ 122 h 285"/>
              <a:gd name="T30" fmla="*/ 514 w 304"/>
              <a:gd name="T31" fmla="*/ 139 h 285"/>
              <a:gd name="T32" fmla="*/ 457 w 304"/>
              <a:gd name="T33" fmla="*/ 41 h 285"/>
              <a:gd name="T34" fmla="*/ 347 w 304"/>
              <a:gd name="T35" fmla="*/ 90 h 285"/>
              <a:gd name="T36" fmla="*/ 367 w 304"/>
              <a:gd name="T37" fmla="*/ 204 h 285"/>
              <a:gd name="T38" fmla="*/ 298 w 304"/>
              <a:gd name="T39" fmla="*/ 261 h 285"/>
              <a:gd name="T40" fmla="*/ 192 w 304"/>
              <a:gd name="T41" fmla="*/ 208 h 285"/>
              <a:gd name="T42" fmla="*/ 114 w 304"/>
              <a:gd name="T43" fmla="*/ 298 h 285"/>
              <a:gd name="T44" fmla="*/ 196 w 304"/>
              <a:gd name="T45" fmla="*/ 379 h 285"/>
              <a:gd name="T46" fmla="*/ 155 w 304"/>
              <a:gd name="T47" fmla="*/ 457 h 285"/>
              <a:gd name="T48" fmla="*/ 29 w 304"/>
              <a:gd name="T49" fmla="*/ 465 h 285"/>
              <a:gd name="T50" fmla="*/ 0 w 304"/>
              <a:gd name="T51" fmla="*/ 571 h 285"/>
              <a:gd name="T52" fmla="*/ 122 w 304"/>
              <a:gd name="T53" fmla="*/ 599 h 285"/>
              <a:gd name="T54" fmla="*/ 122 w 304"/>
              <a:gd name="T55" fmla="*/ 681 h 285"/>
              <a:gd name="T56" fmla="*/ 4 w 304"/>
              <a:gd name="T57" fmla="*/ 750 h 285"/>
              <a:gd name="T58" fmla="*/ 37 w 304"/>
              <a:gd name="T59" fmla="*/ 852 h 285"/>
              <a:gd name="T60" fmla="*/ 167 w 304"/>
              <a:gd name="T61" fmla="*/ 815 h 285"/>
              <a:gd name="T62" fmla="*/ 216 w 304"/>
              <a:gd name="T63" fmla="*/ 885 h 285"/>
              <a:gd name="T64" fmla="*/ 139 w 304"/>
              <a:gd name="T65" fmla="*/ 1003 h 285"/>
              <a:gd name="T66" fmla="*/ 225 w 304"/>
              <a:gd name="T67" fmla="*/ 1072 h 285"/>
              <a:gd name="T68" fmla="*/ 331 w 304"/>
              <a:gd name="T69" fmla="*/ 974 h 285"/>
              <a:gd name="T70" fmla="*/ 412 w 304"/>
              <a:gd name="T71" fmla="*/ 1011 h 285"/>
              <a:gd name="T72" fmla="*/ 400 w 304"/>
              <a:gd name="T73" fmla="*/ 1150 h 285"/>
              <a:gd name="T74" fmla="*/ 523 w 304"/>
              <a:gd name="T75" fmla="*/ 1162 h 285"/>
              <a:gd name="T76" fmla="*/ 572 w 304"/>
              <a:gd name="T77" fmla="*/ 1027 h 285"/>
              <a:gd name="T78" fmla="*/ 665 w 304"/>
              <a:gd name="T79" fmla="*/ 1015 h 285"/>
              <a:gd name="T80" fmla="*/ 735 w 304"/>
              <a:gd name="T81" fmla="*/ 1138 h 285"/>
              <a:gd name="T82" fmla="*/ 857 w 304"/>
              <a:gd name="T83" fmla="*/ 1089 h 285"/>
              <a:gd name="T84" fmla="*/ 825 w 304"/>
              <a:gd name="T85" fmla="*/ 954 h 285"/>
              <a:gd name="T86" fmla="*/ 906 w 304"/>
              <a:gd name="T87" fmla="*/ 897 h 285"/>
              <a:gd name="T88" fmla="*/ 1037 w 304"/>
              <a:gd name="T89" fmla="*/ 962 h 285"/>
              <a:gd name="T90" fmla="*/ 1123 w 304"/>
              <a:gd name="T91" fmla="*/ 864 h 285"/>
              <a:gd name="T92" fmla="*/ 1021 w 304"/>
              <a:gd name="T93" fmla="*/ 767 h 285"/>
              <a:gd name="T94" fmla="*/ 1061 w 304"/>
              <a:gd name="T95" fmla="*/ 681 h 285"/>
              <a:gd name="T96" fmla="*/ 1217 w 304"/>
              <a:gd name="T97" fmla="*/ 673 h 285"/>
              <a:gd name="T98" fmla="*/ 714 w 304"/>
              <a:gd name="T99" fmla="*/ 762 h 285"/>
              <a:gd name="T100" fmla="*/ 376 w 304"/>
              <a:gd name="T101" fmla="*/ 701 h 285"/>
              <a:gd name="T102" fmla="*/ 486 w 304"/>
              <a:gd name="T103" fmla="*/ 375 h 285"/>
              <a:gd name="T104" fmla="*/ 821 w 304"/>
              <a:gd name="T105" fmla="*/ 436 h 285"/>
              <a:gd name="T106" fmla="*/ 714 w 304"/>
              <a:gd name="T107" fmla="*/ 762 h 28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304" h="285">
                <a:moveTo>
                  <a:pt x="298" y="165"/>
                </a:moveTo>
                <a:cubicBezTo>
                  <a:pt x="304" y="135"/>
                  <a:pt x="304" y="135"/>
                  <a:pt x="304" y="135"/>
                </a:cubicBezTo>
                <a:cubicBezTo>
                  <a:pt x="268" y="128"/>
                  <a:pt x="268" y="128"/>
                  <a:pt x="268" y="128"/>
                </a:cubicBezTo>
                <a:cubicBezTo>
                  <a:pt x="265" y="106"/>
                  <a:pt x="265" y="106"/>
                  <a:pt x="265" y="106"/>
                </a:cubicBezTo>
                <a:cubicBezTo>
                  <a:pt x="298" y="88"/>
                  <a:pt x="298" y="88"/>
                  <a:pt x="298" y="88"/>
                </a:cubicBezTo>
                <a:cubicBezTo>
                  <a:pt x="287" y="62"/>
                  <a:pt x="287" y="62"/>
                  <a:pt x="287" y="62"/>
                </a:cubicBezTo>
                <a:cubicBezTo>
                  <a:pt x="251" y="73"/>
                  <a:pt x="251" y="73"/>
                  <a:pt x="251" y="73"/>
                </a:cubicBezTo>
                <a:cubicBezTo>
                  <a:pt x="237" y="57"/>
                  <a:pt x="237" y="57"/>
                  <a:pt x="237" y="57"/>
                </a:cubicBezTo>
                <a:cubicBezTo>
                  <a:pt x="256" y="28"/>
                  <a:pt x="256" y="28"/>
                  <a:pt x="256" y="28"/>
                </a:cubicBezTo>
                <a:cubicBezTo>
                  <a:pt x="233" y="13"/>
                  <a:pt x="233" y="13"/>
                  <a:pt x="233" y="13"/>
                </a:cubicBezTo>
                <a:cubicBezTo>
                  <a:pt x="207" y="37"/>
                  <a:pt x="207" y="37"/>
                  <a:pt x="207" y="37"/>
                </a:cubicBezTo>
                <a:cubicBezTo>
                  <a:pt x="186" y="31"/>
                  <a:pt x="186" y="31"/>
                  <a:pt x="186" y="31"/>
                </a:cubicBezTo>
                <a:cubicBezTo>
                  <a:pt x="188" y="0"/>
                  <a:pt x="188" y="0"/>
                  <a:pt x="188" y="0"/>
                </a:cubicBezTo>
                <a:cubicBezTo>
                  <a:pt x="159" y="0"/>
                  <a:pt x="159" y="0"/>
                  <a:pt x="159" y="0"/>
                </a:cubicBezTo>
                <a:cubicBezTo>
                  <a:pt x="148" y="30"/>
                  <a:pt x="148" y="30"/>
                  <a:pt x="148" y="30"/>
                </a:cubicBezTo>
                <a:cubicBezTo>
                  <a:pt x="126" y="34"/>
                  <a:pt x="126" y="34"/>
                  <a:pt x="126" y="34"/>
                </a:cubicBezTo>
                <a:cubicBezTo>
                  <a:pt x="112" y="10"/>
                  <a:pt x="112" y="10"/>
                  <a:pt x="112" y="10"/>
                </a:cubicBezTo>
                <a:cubicBezTo>
                  <a:pt x="85" y="22"/>
                  <a:pt x="85" y="22"/>
                  <a:pt x="85" y="22"/>
                </a:cubicBezTo>
                <a:cubicBezTo>
                  <a:pt x="90" y="50"/>
                  <a:pt x="90" y="50"/>
                  <a:pt x="90" y="50"/>
                </a:cubicBezTo>
                <a:cubicBezTo>
                  <a:pt x="73" y="64"/>
                  <a:pt x="73" y="64"/>
                  <a:pt x="73" y="64"/>
                </a:cubicBezTo>
                <a:cubicBezTo>
                  <a:pt x="47" y="51"/>
                  <a:pt x="47" y="51"/>
                  <a:pt x="47" y="51"/>
                </a:cubicBezTo>
                <a:cubicBezTo>
                  <a:pt x="28" y="73"/>
                  <a:pt x="28" y="73"/>
                  <a:pt x="28" y="73"/>
                </a:cubicBezTo>
                <a:cubicBezTo>
                  <a:pt x="48" y="93"/>
                  <a:pt x="48" y="93"/>
                  <a:pt x="48" y="93"/>
                </a:cubicBezTo>
                <a:cubicBezTo>
                  <a:pt x="38" y="112"/>
                  <a:pt x="38" y="112"/>
                  <a:pt x="38" y="112"/>
                </a:cubicBezTo>
                <a:cubicBezTo>
                  <a:pt x="7" y="114"/>
                  <a:pt x="7" y="114"/>
                  <a:pt x="7" y="114"/>
                </a:cubicBezTo>
                <a:cubicBezTo>
                  <a:pt x="0" y="140"/>
                  <a:pt x="0" y="140"/>
                  <a:pt x="0" y="140"/>
                </a:cubicBezTo>
                <a:cubicBezTo>
                  <a:pt x="30" y="147"/>
                  <a:pt x="30" y="147"/>
                  <a:pt x="30" y="147"/>
                </a:cubicBezTo>
                <a:cubicBezTo>
                  <a:pt x="30" y="167"/>
                  <a:pt x="30" y="167"/>
                  <a:pt x="30" y="167"/>
                </a:cubicBezTo>
                <a:cubicBezTo>
                  <a:pt x="1" y="184"/>
                  <a:pt x="1" y="184"/>
                  <a:pt x="1" y="184"/>
                </a:cubicBezTo>
                <a:cubicBezTo>
                  <a:pt x="9" y="209"/>
                  <a:pt x="9" y="209"/>
                  <a:pt x="9" y="209"/>
                </a:cubicBezTo>
                <a:cubicBezTo>
                  <a:pt x="41" y="200"/>
                  <a:pt x="41" y="200"/>
                  <a:pt x="41" y="200"/>
                </a:cubicBezTo>
                <a:cubicBezTo>
                  <a:pt x="53" y="217"/>
                  <a:pt x="53" y="217"/>
                  <a:pt x="53" y="217"/>
                </a:cubicBezTo>
                <a:cubicBezTo>
                  <a:pt x="34" y="246"/>
                  <a:pt x="34" y="246"/>
                  <a:pt x="34" y="246"/>
                </a:cubicBezTo>
                <a:cubicBezTo>
                  <a:pt x="55" y="263"/>
                  <a:pt x="55" y="263"/>
                  <a:pt x="55" y="263"/>
                </a:cubicBezTo>
                <a:cubicBezTo>
                  <a:pt x="81" y="239"/>
                  <a:pt x="81" y="239"/>
                  <a:pt x="81" y="239"/>
                </a:cubicBezTo>
                <a:cubicBezTo>
                  <a:pt x="101" y="248"/>
                  <a:pt x="101" y="248"/>
                  <a:pt x="101" y="248"/>
                </a:cubicBezTo>
                <a:cubicBezTo>
                  <a:pt x="98" y="282"/>
                  <a:pt x="98" y="282"/>
                  <a:pt x="98" y="282"/>
                </a:cubicBezTo>
                <a:cubicBezTo>
                  <a:pt x="128" y="285"/>
                  <a:pt x="128" y="285"/>
                  <a:pt x="128" y="285"/>
                </a:cubicBezTo>
                <a:cubicBezTo>
                  <a:pt x="140" y="252"/>
                  <a:pt x="140" y="252"/>
                  <a:pt x="140" y="252"/>
                </a:cubicBezTo>
                <a:cubicBezTo>
                  <a:pt x="163" y="249"/>
                  <a:pt x="163" y="249"/>
                  <a:pt x="163" y="249"/>
                </a:cubicBezTo>
                <a:cubicBezTo>
                  <a:pt x="180" y="279"/>
                  <a:pt x="180" y="279"/>
                  <a:pt x="180" y="279"/>
                </a:cubicBezTo>
                <a:cubicBezTo>
                  <a:pt x="210" y="267"/>
                  <a:pt x="210" y="267"/>
                  <a:pt x="210" y="267"/>
                </a:cubicBezTo>
                <a:cubicBezTo>
                  <a:pt x="202" y="234"/>
                  <a:pt x="202" y="234"/>
                  <a:pt x="202" y="234"/>
                </a:cubicBezTo>
                <a:cubicBezTo>
                  <a:pt x="222" y="220"/>
                  <a:pt x="222" y="220"/>
                  <a:pt x="222" y="220"/>
                </a:cubicBezTo>
                <a:cubicBezTo>
                  <a:pt x="254" y="236"/>
                  <a:pt x="254" y="236"/>
                  <a:pt x="254" y="236"/>
                </a:cubicBezTo>
                <a:cubicBezTo>
                  <a:pt x="275" y="212"/>
                  <a:pt x="275" y="212"/>
                  <a:pt x="275" y="212"/>
                </a:cubicBezTo>
                <a:cubicBezTo>
                  <a:pt x="250" y="188"/>
                  <a:pt x="250" y="188"/>
                  <a:pt x="250" y="188"/>
                </a:cubicBezTo>
                <a:cubicBezTo>
                  <a:pt x="260" y="167"/>
                  <a:pt x="260" y="167"/>
                  <a:pt x="260" y="167"/>
                </a:cubicBezTo>
                <a:lnTo>
                  <a:pt x="298" y="165"/>
                </a:lnTo>
                <a:close/>
                <a:moveTo>
                  <a:pt x="175" y="187"/>
                </a:moveTo>
                <a:cubicBezTo>
                  <a:pt x="145" y="205"/>
                  <a:pt x="108" y="198"/>
                  <a:pt x="92" y="172"/>
                </a:cubicBezTo>
                <a:cubicBezTo>
                  <a:pt x="77" y="145"/>
                  <a:pt x="89" y="110"/>
                  <a:pt x="119" y="92"/>
                </a:cubicBezTo>
                <a:cubicBezTo>
                  <a:pt x="149" y="75"/>
                  <a:pt x="185" y="81"/>
                  <a:pt x="201" y="107"/>
                </a:cubicBezTo>
                <a:cubicBezTo>
                  <a:pt x="216" y="134"/>
                  <a:pt x="205" y="169"/>
                  <a:pt x="175" y="187"/>
                </a:cubicBezTo>
                <a:close/>
              </a:path>
            </a:pathLst>
          </a:custGeom>
          <a:gradFill rotWithShape="1">
            <a:gsLst>
              <a:gs pos="0">
                <a:srgbClr val="C0C0C0"/>
              </a:gs>
              <a:gs pos="100000">
                <a:srgbClr val="FFFFFF"/>
              </a:gs>
            </a:gsLst>
            <a:lin ang="18900000" scaled="1"/>
          </a:gradFill>
          <a:ln w="9525">
            <a:round/>
          </a:ln>
          <a:effectLst/>
          <a:scene3d>
            <a:camera prst="legacyObliqueBottomRight"/>
            <a:lightRig rig="legacyFlat4" dir="b"/>
          </a:scene3d>
          <a:sp3d extrusionH="252400" prstMaterial="legacyMatte">
            <a:bevelT w="13500" h="13500" prst="angle"/>
            <a:bevelB w="13500" h="13500" prst="angle"/>
            <a:extrusionClr>
              <a:srgbClr val="FFFFFF"/>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6" name="Rectangle 7"/>
          <p:cNvSpPr>
            <a:spLocks noChangeArrowheads="1"/>
          </p:cNvSpPr>
          <p:nvPr/>
        </p:nvSpPr>
        <p:spPr bwMode="auto">
          <a:xfrm>
            <a:off x="688281" y="3669382"/>
            <a:ext cx="2446337" cy="757130"/>
          </a:xfrm>
          <a:prstGeom prst="rect">
            <a:avLst/>
          </a:prstGeom>
          <a:noFill/>
          <a:ln>
            <a:noFill/>
          </a:ln>
          <a:effectLst/>
          <a:extLst>
            <a:ext uri="{909E8E84-426E-40DD-AFC4-6F175D3DCCD1}">
              <a14:hiddenFill xmlns:a14="http://schemas.microsoft.com/office/drawing/2010/main">
                <a:solidFill>
                  <a:srgbClr val="007EEA"/>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685800" rtl="0" eaLnBrk="1" fontAlgn="auto" latinLnBrk="0" hangingPunct="1">
              <a:lnSpc>
                <a:spcPct val="12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单击此处添加段落文字内容</a:t>
            </a:r>
          </a:p>
          <a:p>
            <a:pPr marL="0" marR="0" lvl="0" indent="0" algn="l" defTabSz="685800" rtl="0" eaLnBrk="1" fontAlgn="auto" latinLnBrk="0" hangingPunct="1">
              <a:lnSpc>
                <a:spcPct val="12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单击此处添加段落文字内容</a:t>
            </a:r>
          </a:p>
          <a:p>
            <a:pPr marL="0" marR="0" lvl="0" indent="0" algn="l" defTabSz="685800" rtl="0" eaLnBrk="1" fontAlgn="auto" latinLnBrk="0" hangingPunct="1">
              <a:lnSpc>
                <a:spcPct val="12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单击此处添加段落文字内容</a:t>
            </a:r>
          </a:p>
        </p:txBody>
      </p:sp>
      <p:sp>
        <p:nvSpPr>
          <p:cNvPr id="37" name="Rectangle 8"/>
          <p:cNvSpPr>
            <a:spLocks noChangeArrowheads="1"/>
          </p:cNvSpPr>
          <p:nvPr/>
        </p:nvSpPr>
        <p:spPr bwMode="auto">
          <a:xfrm>
            <a:off x="688281" y="3326483"/>
            <a:ext cx="1579278" cy="369332"/>
          </a:xfrm>
          <a:prstGeom prst="rect">
            <a:avLst/>
          </a:prstGeom>
          <a:noFill/>
          <a:ln>
            <a:noFill/>
          </a:ln>
          <a:effectLst/>
          <a:extLst>
            <a:ext uri="{909E8E84-426E-40DD-AFC4-6F175D3DCCD1}">
              <a14:hiddenFill xmlns:a14="http://schemas.microsoft.com/office/drawing/2010/main">
                <a:solidFill>
                  <a:srgbClr val="007EEA"/>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rgbClr val="AC0000"/>
                </a:solidFill>
                <a:effectLst/>
                <a:uLnTx/>
                <a:uFillTx/>
                <a:latin typeface="宋体" panose="02010600030101010101" pitchFamily="2" charset="-122"/>
                <a:ea typeface="宋体" panose="02010600030101010101" pitchFamily="2" charset="-122"/>
                <a:cs typeface="+mn-cs"/>
              </a:rPr>
              <a:t>单击添加标题</a:t>
            </a:r>
          </a:p>
        </p:txBody>
      </p:sp>
      <p:sp>
        <p:nvSpPr>
          <p:cNvPr id="38" name="Rectangle 9"/>
          <p:cNvSpPr>
            <a:spLocks noChangeArrowheads="1"/>
          </p:cNvSpPr>
          <p:nvPr/>
        </p:nvSpPr>
        <p:spPr bwMode="auto">
          <a:xfrm>
            <a:off x="610493" y="1832645"/>
            <a:ext cx="2447925" cy="535531"/>
          </a:xfrm>
          <a:prstGeom prst="rect">
            <a:avLst/>
          </a:prstGeom>
          <a:noFill/>
          <a:ln>
            <a:noFill/>
          </a:ln>
          <a:effectLst/>
          <a:extLst>
            <a:ext uri="{909E8E84-426E-40DD-AFC4-6F175D3DCCD1}">
              <a14:hiddenFill xmlns:a14="http://schemas.microsoft.com/office/drawing/2010/main">
                <a:solidFill>
                  <a:srgbClr val="007EEA"/>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685800" rtl="0" eaLnBrk="1" fontAlgn="auto" latinLnBrk="0" hangingPunct="1">
              <a:lnSpc>
                <a:spcPct val="120000"/>
              </a:lnSpc>
              <a:spcBef>
                <a:spcPts val="0"/>
              </a:spcBef>
              <a:spcAft>
                <a:spcPts val="0"/>
              </a:spcAft>
              <a:buClrTx/>
              <a:buSzTx/>
              <a:buFontTx/>
              <a:buNone/>
              <a:defRPr/>
            </a:pPr>
            <a:r>
              <a:rPr kumimoji="0" lang="zh-CN" altLang="en-US" sz="12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rPr>
              <a:t>单击此处添加段落文字内容</a:t>
            </a:r>
          </a:p>
          <a:p>
            <a:pPr marL="0" marR="0" lvl="0" indent="0" algn="l" defTabSz="685800" rtl="0" eaLnBrk="1" fontAlgn="auto" latinLnBrk="0" hangingPunct="1">
              <a:lnSpc>
                <a:spcPct val="120000"/>
              </a:lnSpc>
              <a:spcBef>
                <a:spcPts val="0"/>
              </a:spcBef>
              <a:spcAft>
                <a:spcPts val="0"/>
              </a:spcAft>
              <a:buClrTx/>
              <a:buSzTx/>
              <a:buFontTx/>
              <a:buNone/>
              <a:defRPr/>
            </a:pPr>
            <a:r>
              <a:rPr kumimoji="0" lang="zh-CN" altLang="en-US" sz="12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rPr>
              <a:t>单击此处添加段落文字内容</a:t>
            </a:r>
          </a:p>
        </p:txBody>
      </p:sp>
      <p:sp>
        <p:nvSpPr>
          <p:cNvPr id="39" name="Rectangle 10"/>
          <p:cNvSpPr>
            <a:spLocks noChangeArrowheads="1"/>
          </p:cNvSpPr>
          <p:nvPr/>
        </p:nvSpPr>
        <p:spPr bwMode="auto">
          <a:xfrm>
            <a:off x="610493" y="1497683"/>
            <a:ext cx="1569660" cy="369332"/>
          </a:xfrm>
          <a:prstGeom prst="rect">
            <a:avLst/>
          </a:prstGeom>
          <a:noFill/>
          <a:ln>
            <a:noFill/>
          </a:ln>
          <a:effectLst/>
          <a:extLst>
            <a:ext uri="{909E8E84-426E-40DD-AFC4-6F175D3DCCD1}">
              <a14:hiddenFill xmlns:a14="http://schemas.microsoft.com/office/drawing/2010/main">
                <a:solidFill>
                  <a:srgbClr val="007EEA"/>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rgbClr val="AC0000"/>
                </a:solidFill>
                <a:effectLst/>
                <a:uLnTx/>
                <a:uFillTx/>
                <a:latin typeface="微软雅黑" panose="020B0503020204020204" pitchFamily="34" charset="-122"/>
                <a:ea typeface="微软雅黑" panose="020B0503020204020204" pitchFamily="34" charset="-122"/>
                <a:cs typeface="+mn-cs"/>
              </a:rPr>
              <a:t>单击添加标题</a:t>
            </a:r>
          </a:p>
        </p:txBody>
      </p:sp>
      <p:sp>
        <p:nvSpPr>
          <p:cNvPr id="40" name="Rectangle 11"/>
          <p:cNvSpPr>
            <a:spLocks noChangeArrowheads="1"/>
          </p:cNvSpPr>
          <p:nvPr/>
        </p:nvSpPr>
        <p:spPr bwMode="auto">
          <a:xfrm>
            <a:off x="6444556" y="3243932"/>
            <a:ext cx="2447925" cy="757130"/>
          </a:xfrm>
          <a:prstGeom prst="rect">
            <a:avLst/>
          </a:prstGeom>
          <a:noFill/>
          <a:ln>
            <a:noFill/>
          </a:ln>
          <a:effectLst/>
          <a:extLst>
            <a:ext uri="{909E8E84-426E-40DD-AFC4-6F175D3DCCD1}">
              <a14:hiddenFill xmlns:a14="http://schemas.microsoft.com/office/drawing/2010/main">
                <a:solidFill>
                  <a:srgbClr val="007EEA"/>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685800" rtl="0" eaLnBrk="1" fontAlgn="auto" latinLnBrk="0" hangingPunct="1">
              <a:lnSpc>
                <a:spcPct val="120000"/>
              </a:lnSpc>
              <a:spcBef>
                <a:spcPts val="0"/>
              </a:spcBef>
              <a:spcAft>
                <a:spcPts val="0"/>
              </a:spcAft>
              <a:buClrTx/>
              <a:buSzTx/>
              <a:buFontTx/>
              <a:buNone/>
              <a:defRPr/>
            </a:pPr>
            <a:r>
              <a:rPr kumimoji="0" lang="zh-CN" altLang="en-US" sz="12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rPr>
              <a:t>单击此处添加段落文字内容</a:t>
            </a:r>
          </a:p>
          <a:p>
            <a:pPr marL="0" marR="0" lvl="0" indent="0" algn="l" defTabSz="685800" rtl="0" eaLnBrk="1" fontAlgn="auto" latinLnBrk="0" hangingPunct="1">
              <a:lnSpc>
                <a:spcPct val="120000"/>
              </a:lnSpc>
              <a:spcBef>
                <a:spcPts val="0"/>
              </a:spcBef>
              <a:spcAft>
                <a:spcPts val="0"/>
              </a:spcAft>
              <a:buClrTx/>
              <a:buSzTx/>
              <a:buFontTx/>
              <a:buNone/>
              <a:defRPr/>
            </a:pPr>
            <a:r>
              <a:rPr kumimoji="0" lang="zh-CN" altLang="en-US" sz="12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rPr>
              <a:t>单击此处添加段落文字内容</a:t>
            </a:r>
          </a:p>
          <a:p>
            <a:pPr marL="0" marR="0" lvl="0" indent="0" algn="l" defTabSz="685800" rtl="0" eaLnBrk="1" fontAlgn="auto" latinLnBrk="0" hangingPunct="1">
              <a:lnSpc>
                <a:spcPct val="120000"/>
              </a:lnSpc>
              <a:spcBef>
                <a:spcPts val="0"/>
              </a:spcBef>
              <a:spcAft>
                <a:spcPts val="0"/>
              </a:spcAft>
              <a:buClrTx/>
              <a:buSzTx/>
              <a:buFontTx/>
              <a:buNone/>
              <a:defRPr/>
            </a:pPr>
            <a:r>
              <a:rPr kumimoji="0" lang="zh-CN" altLang="en-US" sz="12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rPr>
              <a:t>单击此处添加段落文字内容</a:t>
            </a:r>
          </a:p>
        </p:txBody>
      </p:sp>
      <p:sp>
        <p:nvSpPr>
          <p:cNvPr id="41" name="Rectangle 12"/>
          <p:cNvSpPr>
            <a:spLocks noChangeArrowheads="1"/>
          </p:cNvSpPr>
          <p:nvPr/>
        </p:nvSpPr>
        <p:spPr bwMode="auto">
          <a:xfrm>
            <a:off x="6411218" y="2888333"/>
            <a:ext cx="1569660" cy="369332"/>
          </a:xfrm>
          <a:prstGeom prst="rect">
            <a:avLst/>
          </a:prstGeom>
          <a:noFill/>
          <a:ln>
            <a:noFill/>
          </a:ln>
          <a:effectLst/>
          <a:extLst>
            <a:ext uri="{909E8E84-426E-40DD-AFC4-6F175D3DCCD1}">
              <a14:hiddenFill xmlns:a14="http://schemas.microsoft.com/office/drawing/2010/main">
                <a:solidFill>
                  <a:srgbClr val="007EEA"/>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rgbClr val="AC0000"/>
                </a:solidFill>
                <a:effectLst/>
                <a:uLnTx/>
                <a:uFillTx/>
                <a:latin typeface="微软雅黑" panose="020B0503020204020204" pitchFamily="34" charset="-122"/>
                <a:ea typeface="微软雅黑" panose="020B0503020204020204" pitchFamily="34" charset="-122"/>
                <a:cs typeface="+mn-cs"/>
              </a:rPr>
              <a:t>单击添加标题</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8"/>
                                        </p:tgtEl>
                                        <p:attrNameLst>
                                          <p:attrName>ppt_y</p:attrName>
                                        </p:attrNameLst>
                                      </p:cBhvr>
                                      <p:tavLst>
                                        <p:tav tm="0">
                                          <p:val>
                                            <p:strVal val="#ppt_y"/>
                                          </p:val>
                                        </p:tav>
                                        <p:tav tm="100000">
                                          <p:val>
                                            <p:strVal val="#ppt_y"/>
                                          </p:val>
                                        </p:tav>
                                      </p:tavLst>
                                    </p:anim>
                                    <p:anim calcmode="lin" valueType="num">
                                      <p:cBhvr>
                                        <p:cTn id="9"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8"/>
                                        </p:tgtEl>
                                      </p:cBhvr>
                                    </p:animEffect>
                                  </p:childTnLst>
                                </p:cTn>
                              </p:par>
                            </p:childTnLst>
                          </p:cTn>
                        </p:par>
                        <p:par>
                          <p:cTn id="12" fill="hold">
                            <p:stCondLst>
                              <p:cond delay="500"/>
                            </p:stCondLst>
                            <p:childTnLst>
                              <p:par>
                                <p:cTn id="13" presetID="49" presetClass="entr" presetSubtype="0" decel="10000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p:cTn id="15" dur="500" fill="hold"/>
                                        <p:tgtEl>
                                          <p:spTgt spid="34"/>
                                        </p:tgtEl>
                                        <p:attrNameLst>
                                          <p:attrName>ppt_w</p:attrName>
                                        </p:attrNameLst>
                                      </p:cBhvr>
                                      <p:tavLst>
                                        <p:tav tm="0">
                                          <p:val>
                                            <p:fltVal val="0"/>
                                          </p:val>
                                        </p:tav>
                                        <p:tav tm="100000">
                                          <p:val>
                                            <p:strVal val="#ppt_w"/>
                                          </p:val>
                                        </p:tav>
                                      </p:tavLst>
                                    </p:anim>
                                    <p:anim calcmode="lin" valueType="num">
                                      <p:cBhvr>
                                        <p:cTn id="16" dur="500" fill="hold"/>
                                        <p:tgtEl>
                                          <p:spTgt spid="34"/>
                                        </p:tgtEl>
                                        <p:attrNameLst>
                                          <p:attrName>ppt_h</p:attrName>
                                        </p:attrNameLst>
                                      </p:cBhvr>
                                      <p:tavLst>
                                        <p:tav tm="0">
                                          <p:val>
                                            <p:fltVal val="0"/>
                                          </p:val>
                                        </p:tav>
                                        <p:tav tm="100000">
                                          <p:val>
                                            <p:strVal val="#ppt_h"/>
                                          </p:val>
                                        </p:tav>
                                      </p:tavLst>
                                    </p:anim>
                                    <p:anim calcmode="lin" valueType="num">
                                      <p:cBhvr>
                                        <p:cTn id="17" dur="500" fill="hold"/>
                                        <p:tgtEl>
                                          <p:spTgt spid="34"/>
                                        </p:tgtEl>
                                        <p:attrNameLst>
                                          <p:attrName>style.rotation</p:attrName>
                                        </p:attrNameLst>
                                      </p:cBhvr>
                                      <p:tavLst>
                                        <p:tav tm="0">
                                          <p:val>
                                            <p:fltVal val="360"/>
                                          </p:val>
                                        </p:tav>
                                        <p:tav tm="100000">
                                          <p:val>
                                            <p:fltVal val="0"/>
                                          </p:val>
                                        </p:tav>
                                      </p:tavLst>
                                    </p:anim>
                                    <p:animEffect transition="in" filter="fade">
                                      <p:cBhvr>
                                        <p:cTn id="18" dur="500"/>
                                        <p:tgtEl>
                                          <p:spTgt spid="34"/>
                                        </p:tgtEl>
                                      </p:cBhvr>
                                    </p:animEffect>
                                  </p:childTnLst>
                                </p:cTn>
                              </p:par>
                              <p:par>
                                <p:cTn id="19" presetID="49" presetClass="entr" presetSubtype="0" decel="100000"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anim calcmode="lin" valueType="num">
                                      <p:cBhvr>
                                        <p:cTn id="21" dur="500" fill="hold"/>
                                        <p:tgtEl>
                                          <p:spTgt spid="33"/>
                                        </p:tgtEl>
                                        <p:attrNameLst>
                                          <p:attrName>ppt_w</p:attrName>
                                        </p:attrNameLst>
                                      </p:cBhvr>
                                      <p:tavLst>
                                        <p:tav tm="0">
                                          <p:val>
                                            <p:fltVal val="0"/>
                                          </p:val>
                                        </p:tav>
                                        <p:tav tm="100000">
                                          <p:val>
                                            <p:strVal val="#ppt_w"/>
                                          </p:val>
                                        </p:tav>
                                      </p:tavLst>
                                    </p:anim>
                                    <p:anim calcmode="lin" valueType="num">
                                      <p:cBhvr>
                                        <p:cTn id="22" dur="500" fill="hold"/>
                                        <p:tgtEl>
                                          <p:spTgt spid="33"/>
                                        </p:tgtEl>
                                        <p:attrNameLst>
                                          <p:attrName>ppt_h</p:attrName>
                                        </p:attrNameLst>
                                      </p:cBhvr>
                                      <p:tavLst>
                                        <p:tav tm="0">
                                          <p:val>
                                            <p:fltVal val="0"/>
                                          </p:val>
                                        </p:tav>
                                        <p:tav tm="100000">
                                          <p:val>
                                            <p:strVal val="#ppt_h"/>
                                          </p:val>
                                        </p:tav>
                                      </p:tavLst>
                                    </p:anim>
                                    <p:anim calcmode="lin" valueType="num">
                                      <p:cBhvr>
                                        <p:cTn id="23" dur="500" fill="hold"/>
                                        <p:tgtEl>
                                          <p:spTgt spid="33"/>
                                        </p:tgtEl>
                                        <p:attrNameLst>
                                          <p:attrName>style.rotation</p:attrName>
                                        </p:attrNameLst>
                                      </p:cBhvr>
                                      <p:tavLst>
                                        <p:tav tm="0">
                                          <p:val>
                                            <p:fltVal val="360"/>
                                          </p:val>
                                        </p:tav>
                                        <p:tav tm="100000">
                                          <p:val>
                                            <p:fltVal val="0"/>
                                          </p:val>
                                        </p:tav>
                                      </p:tavLst>
                                    </p:anim>
                                    <p:animEffect transition="in" filter="fade">
                                      <p:cBhvr>
                                        <p:cTn id="24" dur="500"/>
                                        <p:tgtEl>
                                          <p:spTgt spid="33"/>
                                        </p:tgtEl>
                                      </p:cBhvr>
                                    </p:animEffect>
                                  </p:childTnLst>
                                </p:cTn>
                              </p:par>
                              <p:par>
                                <p:cTn id="25" presetID="49" presetClass="entr" presetSubtype="0" decel="100000" fill="hold" grpId="0" nodeType="with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p:cTn id="27" dur="500" fill="hold"/>
                                        <p:tgtEl>
                                          <p:spTgt spid="35"/>
                                        </p:tgtEl>
                                        <p:attrNameLst>
                                          <p:attrName>ppt_w</p:attrName>
                                        </p:attrNameLst>
                                      </p:cBhvr>
                                      <p:tavLst>
                                        <p:tav tm="0">
                                          <p:val>
                                            <p:fltVal val="0"/>
                                          </p:val>
                                        </p:tav>
                                        <p:tav tm="100000">
                                          <p:val>
                                            <p:strVal val="#ppt_w"/>
                                          </p:val>
                                        </p:tav>
                                      </p:tavLst>
                                    </p:anim>
                                    <p:anim calcmode="lin" valueType="num">
                                      <p:cBhvr>
                                        <p:cTn id="28" dur="500" fill="hold"/>
                                        <p:tgtEl>
                                          <p:spTgt spid="35"/>
                                        </p:tgtEl>
                                        <p:attrNameLst>
                                          <p:attrName>ppt_h</p:attrName>
                                        </p:attrNameLst>
                                      </p:cBhvr>
                                      <p:tavLst>
                                        <p:tav tm="0">
                                          <p:val>
                                            <p:fltVal val="0"/>
                                          </p:val>
                                        </p:tav>
                                        <p:tav tm="100000">
                                          <p:val>
                                            <p:strVal val="#ppt_h"/>
                                          </p:val>
                                        </p:tav>
                                      </p:tavLst>
                                    </p:anim>
                                    <p:anim calcmode="lin" valueType="num">
                                      <p:cBhvr>
                                        <p:cTn id="29" dur="500" fill="hold"/>
                                        <p:tgtEl>
                                          <p:spTgt spid="35"/>
                                        </p:tgtEl>
                                        <p:attrNameLst>
                                          <p:attrName>style.rotation</p:attrName>
                                        </p:attrNameLst>
                                      </p:cBhvr>
                                      <p:tavLst>
                                        <p:tav tm="0">
                                          <p:val>
                                            <p:fltVal val="360"/>
                                          </p:val>
                                        </p:tav>
                                        <p:tav tm="100000">
                                          <p:val>
                                            <p:fltVal val="0"/>
                                          </p:val>
                                        </p:tav>
                                      </p:tavLst>
                                    </p:anim>
                                    <p:animEffect transition="in" filter="fade">
                                      <p:cBhvr>
                                        <p:cTn id="30" dur="500"/>
                                        <p:tgtEl>
                                          <p:spTgt spid="35"/>
                                        </p:tgtEl>
                                      </p:cBhvr>
                                    </p:animEffect>
                                  </p:childTnLst>
                                </p:cTn>
                              </p:par>
                              <p:par>
                                <p:cTn id="31" presetID="47" presetClass="entr" presetSubtype="0" fill="hold" grpId="0" nodeType="with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1000"/>
                            </p:stCondLst>
                            <p:childTnLst>
                              <p:par>
                                <p:cTn id="37" presetID="2" presetClass="entr" presetSubtype="2"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additive="base">
                                        <p:cTn id="39" dur="500" fill="hold"/>
                                        <p:tgtEl>
                                          <p:spTgt spid="36"/>
                                        </p:tgtEl>
                                        <p:attrNameLst>
                                          <p:attrName>ppt_x</p:attrName>
                                        </p:attrNameLst>
                                      </p:cBhvr>
                                      <p:tavLst>
                                        <p:tav tm="0">
                                          <p:val>
                                            <p:strVal val="1+#ppt_w/2"/>
                                          </p:val>
                                        </p:tav>
                                        <p:tav tm="100000">
                                          <p:val>
                                            <p:strVal val="#ppt_x"/>
                                          </p:val>
                                        </p:tav>
                                      </p:tavLst>
                                    </p:anim>
                                    <p:anim calcmode="lin" valueType="num">
                                      <p:cBhvr additive="base">
                                        <p:cTn id="40" dur="500" fill="hold"/>
                                        <p:tgtEl>
                                          <p:spTgt spid="36"/>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37"/>
                                        </p:tgtEl>
                                        <p:attrNameLst>
                                          <p:attrName>style.visibility</p:attrName>
                                        </p:attrNameLst>
                                      </p:cBhvr>
                                      <p:to>
                                        <p:strVal val="visible"/>
                                      </p:to>
                                    </p:set>
                                    <p:anim calcmode="lin" valueType="num">
                                      <p:cBhvr additive="base">
                                        <p:cTn id="43" dur="500" fill="hold"/>
                                        <p:tgtEl>
                                          <p:spTgt spid="37"/>
                                        </p:tgtEl>
                                        <p:attrNameLst>
                                          <p:attrName>ppt_x</p:attrName>
                                        </p:attrNameLst>
                                      </p:cBhvr>
                                      <p:tavLst>
                                        <p:tav tm="0">
                                          <p:val>
                                            <p:strVal val="1+#ppt_w/2"/>
                                          </p:val>
                                        </p:tav>
                                        <p:tav tm="100000">
                                          <p:val>
                                            <p:strVal val="#ppt_x"/>
                                          </p:val>
                                        </p:tav>
                                      </p:tavLst>
                                    </p:anim>
                                    <p:anim calcmode="lin" valueType="num">
                                      <p:cBhvr additive="base">
                                        <p:cTn id="44" dur="500" fill="hold"/>
                                        <p:tgtEl>
                                          <p:spTgt spid="37"/>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additive="base">
                                        <p:cTn id="47" dur="500" fill="hold"/>
                                        <p:tgtEl>
                                          <p:spTgt spid="38"/>
                                        </p:tgtEl>
                                        <p:attrNameLst>
                                          <p:attrName>ppt_x</p:attrName>
                                        </p:attrNameLst>
                                      </p:cBhvr>
                                      <p:tavLst>
                                        <p:tav tm="0">
                                          <p:val>
                                            <p:strVal val="1+#ppt_w/2"/>
                                          </p:val>
                                        </p:tav>
                                        <p:tav tm="100000">
                                          <p:val>
                                            <p:strVal val="#ppt_x"/>
                                          </p:val>
                                        </p:tav>
                                      </p:tavLst>
                                    </p:anim>
                                    <p:anim calcmode="lin" valueType="num">
                                      <p:cBhvr additive="base">
                                        <p:cTn id="48" dur="500" fill="hold"/>
                                        <p:tgtEl>
                                          <p:spTgt spid="38"/>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39"/>
                                        </p:tgtEl>
                                        <p:attrNameLst>
                                          <p:attrName>style.visibility</p:attrName>
                                        </p:attrNameLst>
                                      </p:cBhvr>
                                      <p:to>
                                        <p:strVal val="visible"/>
                                      </p:to>
                                    </p:set>
                                    <p:anim calcmode="lin" valueType="num">
                                      <p:cBhvr additive="base">
                                        <p:cTn id="51" dur="500" fill="hold"/>
                                        <p:tgtEl>
                                          <p:spTgt spid="39"/>
                                        </p:tgtEl>
                                        <p:attrNameLst>
                                          <p:attrName>ppt_x</p:attrName>
                                        </p:attrNameLst>
                                      </p:cBhvr>
                                      <p:tavLst>
                                        <p:tav tm="0">
                                          <p:val>
                                            <p:strVal val="1+#ppt_w/2"/>
                                          </p:val>
                                        </p:tav>
                                        <p:tav tm="100000">
                                          <p:val>
                                            <p:strVal val="#ppt_x"/>
                                          </p:val>
                                        </p:tav>
                                      </p:tavLst>
                                    </p:anim>
                                    <p:anim calcmode="lin" valueType="num">
                                      <p:cBhvr additive="base">
                                        <p:cTn id="52" dur="500" fill="hold"/>
                                        <p:tgtEl>
                                          <p:spTgt spid="39"/>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additive="base">
                                        <p:cTn id="55" dur="500" fill="hold"/>
                                        <p:tgtEl>
                                          <p:spTgt spid="40"/>
                                        </p:tgtEl>
                                        <p:attrNameLst>
                                          <p:attrName>ppt_x</p:attrName>
                                        </p:attrNameLst>
                                      </p:cBhvr>
                                      <p:tavLst>
                                        <p:tav tm="0">
                                          <p:val>
                                            <p:strVal val="0-#ppt_w/2"/>
                                          </p:val>
                                        </p:tav>
                                        <p:tav tm="100000">
                                          <p:val>
                                            <p:strVal val="#ppt_x"/>
                                          </p:val>
                                        </p:tav>
                                      </p:tavLst>
                                    </p:anim>
                                    <p:anim calcmode="lin" valueType="num">
                                      <p:cBhvr additive="base">
                                        <p:cTn id="56" dur="500" fill="hold"/>
                                        <p:tgtEl>
                                          <p:spTgt spid="40"/>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0-#ppt_w/2"/>
                                          </p:val>
                                        </p:tav>
                                        <p:tav tm="100000">
                                          <p:val>
                                            <p:strVal val="#ppt_x"/>
                                          </p:val>
                                        </p:tav>
                                      </p:tavLst>
                                    </p:anim>
                                    <p:anim calcmode="lin" valueType="num">
                                      <p:cBhvr additive="base">
                                        <p:cTn id="60" dur="5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animBg="1"/>
      <p:bldP spid="34" grpId="0" animBg="1"/>
      <p:bldP spid="35" grpId="0" animBg="1"/>
      <p:bldP spid="36" grpId="0"/>
      <p:bldP spid="37" grpId="0"/>
      <p:bldP spid="38" grpId="0"/>
      <p:bldP spid="39" grpId="0"/>
      <p:bldP spid="40" grpId="0"/>
      <p:bldP spid="4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55"/>
          <p:cNvSpPr txBox="1">
            <a:spLocks noChangeArrowheads="1"/>
          </p:cNvSpPr>
          <p:nvPr/>
        </p:nvSpPr>
        <p:spPr bwMode="auto">
          <a:xfrm>
            <a:off x="952844" y="139512"/>
            <a:ext cx="2467029"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 </a:t>
            </a:r>
          </a:p>
        </p:txBody>
      </p:sp>
      <p:grpSp>
        <p:nvGrpSpPr>
          <p:cNvPr id="24" name="组合 23"/>
          <p:cNvGrpSpPr/>
          <p:nvPr/>
        </p:nvGrpSpPr>
        <p:grpSpPr bwMode="auto">
          <a:xfrm>
            <a:off x="3228778" y="1318147"/>
            <a:ext cx="2633663" cy="2621756"/>
            <a:chOff x="4277618" y="1813081"/>
            <a:chExt cx="3512584" cy="3496242"/>
          </a:xfrm>
        </p:grpSpPr>
        <p:grpSp>
          <p:nvGrpSpPr>
            <p:cNvPr id="25" name="组合 13"/>
            <p:cNvGrpSpPr/>
            <p:nvPr/>
          </p:nvGrpSpPr>
          <p:grpSpPr bwMode="auto">
            <a:xfrm>
              <a:off x="4277618" y="3489753"/>
              <a:ext cx="1677196" cy="1819570"/>
              <a:chOff x="4277618" y="3489753"/>
              <a:chExt cx="1677196" cy="1819570"/>
            </a:xfrm>
          </p:grpSpPr>
          <p:sp>
            <p:nvSpPr>
              <p:cNvPr id="35" name="等腰三角形 51"/>
              <p:cNvSpPr>
                <a:spLocks noChangeArrowheads="1"/>
              </p:cNvSpPr>
              <p:nvPr/>
            </p:nvSpPr>
            <p:spPr bwMode="auto">
              <a:xfrm>
                <a:off x="4277618" y="3489753"/>
                <a:ext cx="1676894" cy="1819570"/>
              </a:xfrm>
              <a:custGeom>
                <a:avLst/>
                <a:gdLst>
                  <a:gd name="T0" fmla="*/ 0 w 1260000"/>
                  <a:gd name="T1" fmla="*/ 0 h 1367762"/>
                  <a:gd name="T2" fmla="*/ 1260000 w 1260000"/>
                  <a:gd name="T3" fmla="*/ 1367762 h 1367762"/>
                </a:gdLst>
                <a:ahLst/>
                <a:cxnLst/>
                <a:rect l="T0" t="T1" r="T2" b="T3"/>
                <a:pathLst>
                  <a:path w="1260000" h="1367762">
                    <a:moveTo>
                      <a:pt x="216016" y="0"/>
                    </a:moveTo>
                    <a:lnTo>
                      <a:pt x="287857" y="107762"/>
                    </a:lnTo>
                    <a:lnTo>
                      <a:pt x="852738" y="107762"/>
                    </a:lnTo>
                    <a:cubicBezTo>
                      <a:pt x="874619" y="323286"/>
                      <a:pt x="1044854" y="494352"/>
                      <a:pt x="1260000" y="517549"/>
                    </a:cubicBezTo>
                    <a:lnTo>
                      <a:pt x="1260000" y="1043866"/>
                    </a:lnTo>
                    <a:lnTo>
                      <a:pt x="1152000" y="1115866"/>
                    </a:lnTo>
                    <a:lnTo>
                      <a:pt x="1260000" y="1187866"/>
                    </a:lnTo>
                    <a:lnTo>
                      <a:pt x="1260000" y="1367762"/>
                    </a:lnTo>
                    <a:lnTo>
                      <a:pt x="0" y="1367762"/>
                    </a:lnTo>
                    <a:lnTo>
                      <a:pt x="0" y="107762"/>
                    </a:lnTo>
                    <a:lnTo>
                      <a:pt x="144175" y="107762"/>
                    </a:lnTo>
                    <a:close/>
                  </a:path>
                </a:pathLst>
              </a:custGeom>
              <a:solidFill>
                <a:srgbClr val="A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zh-CN" sz="17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36" name="矩形 83"/>
              <p:cNvSpPr>
                <a:spLocks noChangeArrowheads="1"/>
              </p:cNvSpPr>
              <p:nvPr/>
            </p:nvSpPr>
            <p:spPr bwMode="auto">
              <a:xfrm>
                <a:off x="4277618" y="4255720"/>
                <a:ext cx="1677196" cy="5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21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标题</a:t>
                </a:r>
              </a:p>
            </p:txBody>
          </p:sp>
        </p:grpSp>
        <p:grpSp>
          <p:nvGrpSpPr>
            <p:cNvPr id="26" name="组合 14"/>
            <p:cNvGrpSpPr/>
            <p:nvPr/>
          </p:nvGrpSpPr>
          <p:grpSpPr bwMode="auto">
            <a:xfrm>
              <a:off x="5954512" y="3632651"/>
              <a:ext cx="1821398" cy="1676672"/>
              <a:chOff x="5954512" y="3632651"/>
              <a:chExt cx="1821398" cy="1676672"/>
            </a:xfrm>
          </p:grpSpPr>
          <p:sp>
            <p:nvSpPr>
              <p:cNvPr id="33" name="矩形 42"/>
              <p:cNvSpPr>
                <a:spLocks noChangeArrowheads="1"/>
              </p:cNvSpPr>
              <p:nvPr/>
            </p:nvSpPr>
            <p:spPr bwMode="auto">
              <a:xfrm>
                <a:off x="5954512" y="3632651"/>
                <a:ext cx="1821398" cy="1676672"/>
              </a:xfrm>
              <a:custGeom>
                <a:avLst/>
                <a:gdLst>
                  <a:gd name="T0" fmla="*/ 0 w 1368152"/>
                  <a:gd name="T1" fmla="*/ 0 h 1260000"/>
                  <a:gd name="T2" fmla="*/ 1368152 w 1368152"/>
                  <a:gd name="T3" fmla="*/ 1260000 h 1260000"/>
                </a:gdLst>
                <a:ahLst/>
                <a:cxnLst/>
                <a:rect l="T0" t="T1" r="T2" b="T3"/>
                <a:pathLst>
                  <a:path w="1368152" h="1260000">
                    <a:moveTo>
                      <a:pt x="108000" y="936104"/>
                    </a:moveTo>
                    <a:lnTo>
                      <a:pt x="108000" y="1080104"/>
                    </a:lnTo>
                    <a:lnTo>
                      <a:pt x="0" y="1008104"/>
                    </a:lnTo>
                    <a:close/>
                    <a:moveTo>
                      <a:pt x="518222" y="0"/>
                    </a:moveTo>
                    <a:lnTo>
                      <a:pt x="1075047" y="0"/>
                    </a:lnTo>
                    <a:lnTo>
                      <a:pt x="1145229" y="105273"/>
                    </a:lnTo>
                    <a:lnTo>
                      <a:pt x="1215411" y="0"/>
                    </a:lnTo>
                    <a:lnTo>
                      <a:pt x="1368152" y="0"/>
                    </a:lnTo>
                    <a:lnTo>
                      <a:pt x="1368152" y="1260000"/>
                    </a:lnTo>
                    <a:lnTo>
                      <a:pt x="108152" y="1260000"/>
                    </a:lnTo>
                    <a:lnTo>
                      <a:pt x="108152" y="410070"/>
                    </a:lnTo>
                    <a:cubicBezTo>
                      <a:pt x="324617" y="388083"/>
                      <a:pt x="496235" y="216464"/>
                      <a:pt x="518222" y="0"/>
                    </a:cubicBezTo>
                    <a:close/>
                  </a:path>
                </a:pathLst>
              </a:custGeom>
              <a:solidFill>
                <a:srgbClr val="FFAF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zh-CN" sz="17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34" name="矩形 84"/>
              <p:cNvSpPr>
                <a:spLocks noChangeArrowheads="1"/>
              </p:cNvSpPr>
              <p:nvPr/>
            </p:nvSpPr>
            <p:spPr bwMode="auto">
              <a:xfrm>
                <a:off x="6098574" y="4208658"/>
                <a:ext cx="1677196" cy="5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21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标题</a:t>
                </a:r>
              </a:p>
            </p:txBody>
          </p:sp>
        </p:grpSp>
        <p:grpSp>
          <p:nvGrpSpPr>
            <p:cNvPr id="27" name="组合 15"/>
            <p:cNvGrpSpPr/>
            <p:nvPr/>
          </p:nvGrpSpPr>
          <p:grpSpPr bwMode="auto">
            <a:xfrm>
              <a:off x="6099016" y="1813081"/>
              <a:ext cx="1691186" cy="1821158"/>
              <a:chOff x="6099016" y="1813081"/>
              <a:chExt cx="1691186" cy="1821158"/>
            </a:xfrm>
          </p:grpSpPr>
          <p:sp>
            <p:nvSpPr>
              <p:cNvPr id="31" name="矩形 35"/>
              <p:cNvSpPr>
                <a:spLocks noChangeArrowheads="1"/>
              </p:cNvSpPr>
              <p:nvPr/>
            </p:nvSpPr>
            <p:spPr bwMode="auto">
              <a:xfrm>
                <a:off x="6099016" y="1813081"/>
                <a:ext cx="1676894" cy="1821158"/>
              </a:xfrm>
              <a:custGeom>
                <a:avLst/>
                <a:gdLst>
                  <a:gd name="T0" fmla="*/ 0 w 1260000"/>
                  <a:gd name="T1" fmla="*/ 0 h 1368389"/>
                  <a:gd name="T2" fmla="*/ 1260000 w 1260000"/>
                  <a:gd name="T3" fmla="*/ 1368389 h 1368389"/>
                </a:gdLst>
                <a:ahLst/>
                <a:cxnLst/>
                <a:rect l="T0" t="T1" r="T2" b="T3"/>
                <a:pathLst>
                  <a:path w="1260000" h="1368389">
                    <a:moveTo>
                      <a:pt x="965077" y="1260389"/>
                    </a:moveTo>
                    <a:lnTo>
                      <a:pt x="1109077" y="1260389"/>
                    </a:lnTo>
                    <a:lnTo>
                      <a:pt x="1037077" y="1368389"/>
                    </a:lnTo>
                    <a:close/>
                    <a:moveTo>
                      <a:pt x="0" y="0"/>
                    </a:moveTo>
                    <a:lnTo>
                      <a:pt x="1260000" y="0"/>
                    </a:lnTo>
                    <a:lnTo>
                      <a:pt x="1260000" y="1260000"/>
                    </a:lnTo>
                    <a:lnTo>
                      <a:pt x="409787" y="1260000"/>
                    </a:lnTo>
                    <a:cubicBezTo>
                      <a:pt x="386590" y="1044854"/>
                      <a:pt x="215525" y="874619"/>
                      <a:pt x="0" y="852738"/>
                    </a:cubicBezTo>
                    <a:lnTo>
                      <a:pt x="0" y="288016"/>
                    </a:lnTo>
                    <a:lnTo>
                      <a:pt x="108000" y="216016"/>
                    </a:lnTo>
                    <a:lnTo>
                      <a:pt x="0" y="144016"/>
                    </a:lnTo>
                    <a:close/>
                  </a:path>
                </a:pathLst>
              </a:custGeom>
              <a:solidFill>
                <a:srgbClr val="A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zh-CN" sz="17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32" name="矩形 85"/>
              <p:cNvSpPr>
                <a:spLocks noChangeArrowheads="1"/>
              </p:cNvSpPr>
              <p:nvPr/>
            </p:nvSpPr>
            <p:spPr bwMode="auto">
              <a:xfrm>
                <a:off x="6113005" y="2273108"/>
                <a:ext cx="1677197" cy="5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21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标题</a:t>
                </a:r>
              </a:p>
            </p:txBody>
          </p:sp>
        </p:grpSp>
        <p:grpSp>
          <p:nvGrpSpPr>
            <p:cNvPr id="28" name="组合 16"/>
            <p:cNvGrpSpPr/>
            <p:nvPr/>
          </p:nvGrpSpPr>
          <p:grpSpPr bwMode="auto">
            <a:xfrm>
              <a:off x="4277618" y="1813081"/>
              <a:ext cx="1821398" cy="1676672"/>
              <a:chOff x="4277618" y="1813081"/>
              <a:chExt cx="1821398" cy="1676672"/>
            </a:xfrm>
          </p:grpSpPr>
          <p:sp>
            <p:nvSpPr>
              <p:cNvPr id="29" name="等腰三角形 52"/>
              <p:cNvSpPr>
                <a:spLocks noChangeArrowheads="1"/>
              </p:cNvSpPr>
              <p:nvPr/>
            </p:nvSpPr>
            <p:spPr bwMode="auto">
              <a:xfrm rot="5400000">
                <a:off x="4349981" y="1740718"/>
                <a:ext cx="1676672" cy="1821398"/>
              </a:xfrm>
              <a:custGeom>
                <a:avLst/>
                <a:gdLst>
                  <a:gd name="T0" fmla="*/ 0 w 1260000"/>
                  <a:gd name="T1" fmla="*/ 0 h 1368000"/>
                  <a:gd name="T2" fmla="*/ 1260000 w 1260000"/>
                  <a:gd name="T3" fmla="*/ 1368000 h 1368000"/>
                </a:gdLst>
                <a:ahLst/>
                <a:cxnLst/>
                <a:rect l="T0" t="T1" r="T2" b="T3"/>
                <a:pathLst>
                  <a:path w="1260000" h="1368000">
                    <a:moveTo>
                      <a:pt x="0" y="1368000"/>
                    </a:moveTo>
                    <a:lnTo>
                      <a:pt x="0" y="108000"/>
                    </a:lnTo>
                    <a:lnTo>
                      <a:pt x="144016" y="108000"/>
                    </a:lnTo>
                    <a:lnTo>
                      <a:pt x="216016" y="0"/>
                    </a:lnTo>
                    <a:lnTo>
                      <a:pt x="288016" y="108000"/>
                    </a:lnTo>
                    <a:lnTo>
                      <a:pt x="853021" y="108000"/>
                    </a:lnTo>
                    <a:cubicBezTo>
                      <a:pt x="876107" y="322207"/>
                      <a:pt x="1045793" y="491893"/>
                      <a:pt x="1260000" y="514979"/>
                    </a:cubicBezTo>
                    <a:lnTo>
                      <a:pt x="1260000" y="1080069"/>
                    </a:lnTo>
                    <a:lnTo>
                      <a:pt x="1152128" y="1151984"/>
                    </a:lnTo>
                    <a:lnTo>
                      <a:pt x="1260000" y="1223899"/>
                    </a:lnTo>
                    <a:lnTo>
                      <a:pt x="1260000" y="1368000"/>
                    </a:lnTo>
                    <a:close/>
                  </a:path>
                </a:pathLst>
              </a:custGeom>
              <a:solidFill>
                <a:srgbClr val="FFAF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zh-CN" sz="17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30" name="矩形 86"/>
              <p:cNvSpPr>
                <a:spLocks noChangeArrowheads="1"/>
              </p:cNvSpPr>
              <p:nvPr/>
            </p:nvSpPr>
            <p:spPr bwMode="auto">
              <a:xfrm>
                <a:off x="4277618" y="2279719"/>
                <a:ext cx="1677196" cy="5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21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标题</a:t>
                </a:r>
              </a:p>
            </p:txBody>
          </p:sp>
        </p:grpSp>
      </p:grpSp>
      <p:grpSp>
        <p:nvGrpSpPr>
          <p:cNvPr id="37" name="Group 21"/>
          <p:cNvGrpSpPr/>
          <p:nvPr/>
        </p:nvGrpSpPr>
        <p:grpSpPr bwMode="auto">
          <a:xfrm>
            <a:off x="5919590" y="1276475"/>
            <a:ext cx="2684859" cy="863229"/>
            <a:chOff x="0" y="0"/>
            <a:chExt cx="2689320" cy="863254"/>
          </a:xfrm>
        </p:grpSpPr>
        <p:sp>
          <p:nvSpPr>
            <p:cNvPr id="38" name="TextBox 72"/>
            <p:cNvSpPr>
              <a:spLocks noChangeArrowheads="1"/>
            </p:cNvSpPr>
            <p:nvPr/>
          </p:nvSpPr>
          <p:spPr bwMode="auto">
            <a:xfrm>
              <a:off x="0" y="0"/>
              <a:ext cx="2213248" cy="261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100" b="0" i="0" u="none" strike="noStrike" kern="1200" cap="none" spc="0" normalizeH="0" baseline="0" noProof="0" dirty="0">
                  <a:ln>
                    <a:noFill/>
                  </a:ln>
                  <a:solidFill>
                    <a:srgbClr val="AC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单击此处添加标题</a:t>
              </a:r>
              <a:endParaRPr kumimoji="0" lang="zh-CN" altLang="en-US" sz="1100" b="0" i="0" u="none" strike="noStrike" kern="1200" cap="none" spc="0" normalizeH="0" baseline="0" noProof="0" dirty="0">
                <a:ln>
                  <a:noFill/>
                </a:ln>
                <a:solidFill>
                  <a:srgbClr val="AC0000"/>
                </a:solidFill>
                <a:effectLst/>
                <a:uLnTx/>
                <a:uFillTx/>
                <a:latin typeface="Calibri" panose="020F0502020204030204" pitchFamily="34" charset="0"/>
                <a:ea typeface="宋体" panose="02010600030101010101" pitchFamily="2" charset="-122"/>
                <a:cs typeface="+mn-cs"/>
              </a:endParaRPr>
            </a:p>
          </p:txBody>
        </p:sp>
        <p:sp>
          <p:nvSpPr>
            <p:cNvPr id="60" name="TextBox 77"/>
            <p:cNvSpPr>
              <a:spLocks noChangeArrowheads="1"/>
            </p:cNvSpPr>
            <p:nvPr/>
          </p:nvSpPr>
          <p:spPr bwMode="auto">
            <a:xfrm>
              <a:off x="10694" y="263072"/>
              <a:ext cx="2678626" cy="600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100" b="0" i="0" u="none" strike="noStrike" kern="120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mn-cs"/>
                </a:rPr>
                <a:t>点击添加文字说明或复制文本自此</a:t>
              </a:r>
              <a:endParaRPr kumimoji="0" lang="en-US" altLang="zh-CN" sz="1100" b="0" i="0" u="none" strike="noStrike" kern="120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mn-cs"/>
              </a:endParaRPr>
            </a:p>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100" b="0" i="0" u="none" strike="noStrike" kern="120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mn-cs"/>
                </a:rPr>
                <a:t>点击添加文字说明或复制文本自此</a:t>
              </a:r>
            </a:p>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100" b="0" i="0" u="none" strike="noStrike" kern="120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mn-cs"/>
                </a:rPr>
                <a:t>点击添加文字说明或复制文本自此</a:t>
              </a:r>
            </a:p>
          </p:txBody>
        </p:sp>
      </p:grpSp>
      <p:grpSp>
        <p:nvGrpSpPr>
          <p:cNvPr id="61" name="Group 24"/>
          <p:cNvGrpSpPr/>
          <p:nvPr/>
        </p:nvGrpSpPr>
        <p:grpSpPr bwMode="auto">
          <a:xfrm>
            <a:off x="5929114" y="2648075"/>
            <a:ext cx="2675334" cy="859780"/>
            <a:chOff x="0" y="0"/>
            <a:chExt cx="2678626" cy="861820"/>
          </a:xfrm>
        </p:grpSpPr>
        <p:sp>
          <p:nvSpPr>
            <p:cNvPr id="62" name="TextBox 79"/>
            <p:cNvSpPr>
              <a:spLocks noChangeArrowheads="1"/>
            </p:cNvSpPr>
            <p:nvPr/>
          </p:nvSpPr>
          <p:spPr bwMode="auto">
            <a:xfrm>
              <a:off x="0" y="0"/>
              <a:ext cx="2202554" cy="262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100" b="0" i="0" u="none" strike="noStrike" kern="1200" cap="none" spc="0" normalizeH="0" baseline="0" noProof="0" dirty="0">
                  <a:ln>
                    <a:noFill/>
                  </a:ln>
                  <a:solidFill>
                    <a:srgbClr val="AC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单击此处添加标题</a:t>
              </a:r>
              <a:endParaRPr kumimoji="0" lang="zh-CN" altLang="en-US" sz="1100" b="0" i="0" u="none" strike="noStrike" kern="1200" cap="none" spc="0" normalizeH="0" baseline="0" noProof="0" dirty="0">
                <a:ln>
                  <a:noFill/>
                </a:ln>
                <a:solidFill>
                  <a:srgbClr val="AC0000"/>
                </a:solidFill>
                <a:effectLst/>
                <a:uLnTx/>
                <a:uFillTx/>
                <a:latin typeface="Calibri" panose="020F0502020204030204" pitchFamily="34" charset="0"/>
                <a:ea typeface="宋体" panose="02010600030101010101" pitchFamily="2" charset="-122"/>
                <a:cs typeface="+mn-cs"/>
              </a:endParaRPr>
            </a:p>
          </p:txBody>
        </p:sp>
        <p:sp>
          <p:nvSpPr>
            <p:cNvPr id="63" name="TextBox 80"/>
            <p:cNvSpPr>
              <a:spLocks noChangeArrowheads="1"/>
            </p:cNvSpPr>
            <p:nvPr/>
          </p:nvSpPr>
          <p:spPr bwMode="auto">
            <a:xfrm>
              <a:off x="10694" y="260232"/>
              <a:ext cx="2667932" cy="60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100" b="0" i="0" u="none" strike="noStrike" kern="120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mn-cs"/>
                </a:rPr>
                <a:t>点击添加文字说明或复制文本自此</a:t>
              </a:r>
              <a:endParaRPr kumimoji="0" lang="en-US" altLang="zh-CN" sz="1100" b="0" i="0" u="none" strike="noStrike" kern="120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mn-cs"/>
              </a:endParaRPr>
            </a:p>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100" b="0" i="0" u="none" strike="noStrike" kern="120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mn-cs"/>
                </a:rPr>
                <a:t>点击添加文字说明或复制文本自此</a:t>
              </a:r>
            </a:p>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100" b="0" i="0" u="none" strike="noStrike" kern="120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mn-cs"/>
                </a:rPr>
                <a:t>点击添加文字说明或复制文本自此</a:t>
              </a:r>
            </a:p>
          </p:txBody>
        </p:sp>
      </p:grpSp>
      <p:grpSp>
        <p:nvGrpSpPr>
          <p:cNvPr id="64" name="Group 27"/>
          <p:cNvGrpSpPr/>
          <p:nvPr/>
        </p:nvGrpSpPr>
        <p:grpSpPr bwMode="auto">
          <a:xfrm>
            <a:off x="434381" y="1326481"/>
            <a:ext cx="2751535" cy="837323"/>
            <a:chOff x="32169" y="49844"/>
            <a:chExt cx="2757193" cy="837576"/>
          </a:xfrm>
        </p:grpSpPr>
        <p:sp>
          <p:nvSpPr>
            <p:cNvPr id="65" name="TextBox 82"/>
            <p:cNvSpPr>
              <a:spLocks noChangeArrowheads="1"/>
            </p:cNvSpPr>
            <p:nvPr/>
          </p:nvSpPr>
          <p:spPr bwMode="auto">
            <a:xfrm>
              <a:off x="1356525" y="49844"/>
              <a:ext cx="1432837" cy="277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rgbClr val="AC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单击此处添加标题</a:t>
              </a:r>
              <a:endParaRPr kumimoji="0" lang="zh-CN" altLang="en-US" sz="1200" b="0" i="0" u="none" strike="noStrike" kern="1200" cap="none" spc="0" normalizeH="0" baseline="0" noProof="0" dirty="0">
                <a:ln>
                  <a:noFill/>
                </a:ln>
                <a:solidFill>
                  <a:srgbClr val="AC0000"/>
                </a:solidFill>
                <a:effectLst/>
                <a:uLnTx/>
                <a:uFillTx/>
                <a:latin typeface="Calibri" panose="020F0502020204030204" pitchFamily="34" charset="0"/>
                <a:ea typeface="宋体" panose="02010600030101010101" pitchFamily="2" charset="-122"/>
                <a:cs typeface="+mn-cs"/>
              </a:endParaRPr>
            </a:p>
          </p:txBody>
        </p:sp>
        <p:sp>
          <p:nvSpPr>
            <p:cNvPr id="66" name="TextBox 83"/>
            <p:cNvSpPr>
              <a:spLocks noChangeArrowheads="1"/>
            </p:cNvSpPr>
            <p:nvPr/>
          </p:nvSpPr>
          <p:spPr bwMode="auto">
            <a:xfrm>
              <a:off x="32169" y="287074"/>
              <a:ext cx="2721096" cy="600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r" defTabSz="685800" rtl="0" eaLnBrk="1" fontAlgn="auto" latinLnBrk="0" hangingPunct="1">
                <a:lnSpc>
                  <a:spcPct val="100000"/>
                </a:lnSpc>
                <a:spcBef>
                  <a:spcPts val="0"/>
                </a:spcBef>
                <a:spcAft>
                  <a:spcPts val="0"/>
                </a:spcAft>
                <a:buClrTx/>
                <a:buSzTx/>
                <a:buFontTx/>
                <a:buNone/>
                <a:defRPr/>
              </a:pPr>
              <a:r>
                <a:rPr kumimoji="0" lang="zh-CN" altLang="en-US" sz="1100" b="0" i="0" u="none" strike="noStrike" kern="120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mn-cs"/>
                </a:rPr>
                <a:t>点击添加文字说明或复制文本自此</a:t>
              </a:r>
              <a:endParaRPr kumimoji="0" lang="en-US" altLang="zh-CN" sz="1100" b="0" i="0" u="none" strike="noStrike" kern="120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mn-cs"/>
              </a:endParaRPr>
            </a:p>
            <a:p>
              <a:pPr marL="0" marR="0" lvl="0" indent="0" algn="r" defTabSz="685800" rtl="0" eaLnBrk="1" fontAlgn="auto" latinLnBrk="0" hangingPunct="1">
                <a:lnSpc>
                  <a:spcPct val="100000"/>
                </a:lnSpc>
                <a:spcBef>
                  <a:spcPts val="0"/>
                </a:spcBef>
                <a:spcAft>
                  <a:spcPts val="0"/>
                </a:spcAft>
                <a:buClrTx/>
                <a:buSzTx/>
                <a:buFontTx/>
                <a:buNone/>
                <a:defRPr/>
              </a:pPr>
              <a:r>
                <a:rPr kumimoji="0" lang="zh-CN" altLang="en-US" sz="1100" b="0" i="0" u="none" strike="noStrike" kern="120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mn-cs"/>
                </a:rPr>
                <a:t>点击添加文字说明或复制文本自此</a:t>
              </a:r>
            </a:p>
            <a:p>
              <a:pPr marL="0" marR="0" lvl="0" indent="0" algn="r" defTabSz="685800" rtl="0" eaLnBrk="1" fontAlgn="auto" latinLnBrk="0" hangingPunct="1">
                <a:lnSpc>
                  <a:spcPct val="100000"/>
                </a:lnSpc>
                <a:spcBef>
                  <a:spcPts val="0"/>
                </a:spcBef>
                <a:spcAft>
                  <a:spcPts val="0"/>
                </a:spcAft>
                <a:buClrTx/>
                <a:buSzTx/>
                <a:buFontTx/>
                <a:buNone/>
                <a:defRPr/>
              </a:pPr>
              <a:r>
                <a:rPr kumimoji="0" lang="zh-CN" altLang="en-US" sz="1100" b="0" i="0" u="none" strike="noStrike" kern="120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mn-cs"/>
                </a:rPr>
                <a:t>点击添加文字说明或复制文本自此</a:t>
              </a:r>
            </a:p>
          </p:txBody>
        </p:sp>
      </p:grpSp>
      <p:grpSp>
        <p:nvGrpSpPr>
          <p:cNvPr id="67" name="Group 30"/>
          <p:cNvGrpSpPr/>
          <p:nvPr/>
        </p:nvGrpSpPr>
        <p:grpSpPr bwMode="auto">
          <a:xfrm>
            <a:off x="498674" y="2744515"/>
            <a:ext cx="2690813" cy="835347"/>
            <a:chOff x="0" y="102119"/>
            <a:chExt cx="2696011" cy="835627"/>
          </a:xfrm>
        </p:grpSpPr>
        <p:sp>
          <p:nvSpPr>
            <p:cNvPr id="68" name="TextBox 89"/>
            <p:cNvSpPr>
              <a:spLocks noChangeArrowheads="1"/>
            </p:cNvSpPr>
            <p:nvPr/>
          </p:nvSpPr>
          <p:spPr bwMode="auto">
            <a:xfrm>
              <a:off x="1311894" y="102119"/>
              <a:ext cx="1384117" cy="261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100" b="0" i="0" u="none" strike="noStrike" kern="1200" cap="none" spc="0" normalizeH="0" baseline="0" noProof="0" dirty="0">
                  <a:ln>
                    <a:noFill/>
                  </a:ln>
                  <a:solidFill>
                    <a:srgbClr val="AC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单击此处添加标题</a:t>
              </a:r>
              <a:endParaRPr kumimoji="0" lang="zh-CN" altLang="en-US" sz="1100" b="0" i="0" u="none" strike="noStrike" kern="1200" cap="none" spc="0" normalizeH="0" baseline="0" noProof="0" dirty="0">
                <a:ln>
                  <a:noFill/>
                </a:ln>
                <a:solidFill>
                  <a:srgbClr val="AC0000"/>
                </a:solidFill>
                <a:effectLst/>
                <a:uLnTx/>
                <a:uFillTx/>
                <a:latin typeface="Calibri" panose="020F0502020204030204" pitchFamily="34" charset="0"/>
                <a:ea typeface="宋体" panose="02010600030101010101" pitchFamily="2" charset="-122"/>
                <a:cs typeface="+mn-cs"/>
              </a:endParaRPr>
            </a:p>
          </p:txBody>
        </p:sp>
        <p:sp>
          <p:nvSpPr>
            <p:cNvPr id="69" name="TextBox 90"/>
            <p:cNvSpPr>
              <a:spLocks noChangeArrowheads="1"/>
            </p:cNvSpPr>
            <p:nvPr/>
          </p:nvSpPr>
          <p:spPr bwMode="auto">
            <a:xfrm>
              <a:off x="0" y="337381"/>
              <a:ext cx="2623790" cy="600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r" defTabSz="685800" rtl="0" eaLnBrk="1" fontAlgn="auto" latinLnBrk="0" hangingPunct="1">
                <a:lnSpc>
                  <a:spcPct val="100000"/>
                </a:lnSpc>
                <a:spcBef>
                  <a:spcPts val="0"/>
                </a:spcBef>
                <a:spcAft>
                  <a:spcPts val="0"/>
                </a:spcAft>
                <a:buClrTx/>
                <a:buSzTx/>
                <a:buFontTx/>
                <a:buNone/>
                <a:defRPr/>
              </a:pPr>
              <a:r>
                <a:rPr kumimoji="0" lang="zh-CN" altLang="en-US" sz="1100" b="0" i="0" u="none" strike="noStrike" kern="120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mn-cs"/>
                </a:rPr>
                <a:t>点击添加文字说明或复制文本自此</a:t>
              </a:r>
              <a:endParaRPr kumimoji="0" lang="en-US" altLang="zh-CN" sz="1100" b="0" i="0" u="none" strike="noStrike" kern="120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mn-cs"/>
              </a:endParaRPr>
            </a:p>
            <a:p>
              <a:pPr marL="0" marR="0" lvl="0" indent="0" algn="r" defTabSz="685800" rtl="0" eaLnBrk="1" fontAlgn="auto" latinLnBrk="0" hangingPunct="1">
                <a:lnSpc>
                  <a:spcPct val="100000"/>
                </a:lnSpc>
                <a:spcBef>
                  <a:spcPts val="0"/>
                </a:spcBef>
                <a:spcAft>
                  <a:spcPts val="0"/>
                </a:spcAft>
                <a:buClrTx/>
                <a:buSzTx/>
                <a:buFontTx/>
                <a:buNone/>
                <a:defRPr/>
              </a:pPr>
              <a:r>
                <a:rPr kumimoji="0" lang="zh-CN" altLang="en-US" sz="1100" b="0" i="0" u="none" strike="noStrike" kern="120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mn-cs"/>
                </a:rPr>
                <a:t>点击添加文字说明或复制文本自此</a:t>
              </a:r>
            </a:p>
            <a:p>
              <a:pPr marL="0" marR="0" lvl="0" indent="0" algn="r" defTabSz="685800" rtl="0" eaLnBrk="1" fontAlgn="auto" latinLnBrk="0" hangingPunct="1">
                <a:lnSpc>
                  <a:spcPct val="100000"/>
                </a:lnSpc>
                <a:spcBef>
                  <a:spcPts val="0"/>
                </a:spcBef>
                <a:spcAft>
                  <a:spcPts val="0"/>
                </a:spcAft>
                <a:buClrTx/>
                <a:buSzTx/>
                <a:buFontTx/>
                <a:buNone/>
                <a:defRPr/>
              </a:pPr>
              <a:r>
                <a:rPr kumimoji="0" lang="zh-CN" altLang="en-US" sz="1100" b="0" i="0" u="none" strike="noStrike" kern="120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mn-cs"/>
                </a:rPr>
                <a:t>点击添加文字说明或复制文本自此</a:t>
              </a:r>
            </a:p>
          </p:txBody>
        </p:sp>
      </p:grpSp>
      <p:grpSp>
        <p:nvGrpSpPr>
          <p:cNvPr id="70" name="组合 69"/>
          <p:cNvGrpSpPr/>
          <p:nvPr/>
        </p:nvGrpSpPr>
        <p:grpSpPr bwMode="auto">
          <a:xfrm>
            <a:off x="4061025" y="2217069"/>
            <a:ext cx="964406" cy="825104"/>
            <a:chOff x="5387199" y="3010872"/>
            <a:chExt cx="1286460" cy="1101492"/>
          </a:xfrm>
        </p:grpSpPr>
        <p:sp>
          <p:nvSpPr>
            <p:cNvPr id="71" name="椭圆 88"/>
            <p:cNvSpPr>
              <a:spLocks noChangeArrowheads="1"/>
            </p:cNvSpPr>
            <p:nvPr/>
          </p:nvSpPr>
          <p:spPr bwMode="auto">
            <a:xfrm>
              <a:off x="5479316" y="3010872"/>
              <a:ext cx="1102226" cy="1101492"/>
            </a:xfrm>
            <a:prstGeom prst="ellipse">
              <a:avLst/>
            </a:pr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zh-CN" sz="17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72" name="矩形 87"/>
            <p:cNvSpPr>
              <a:spLocks noChangeArrowheads="1"/>
            </p:cNvSpPr>
            <p:nvPr/>
          </p:nvSpPr>
          <p:spPr bwMode="auto">
            <a:xfrm>
              <a:off x="5387199" y="3249292"/>
              <a:ext cx="1286460" cy="780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文本</a:t>
              </a:r>
              <a:endParaRPr kumimoji="0" lang="en-US" altLang="zh-CN" sz="16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标题</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1"/>
                                        </p:tgtEl>
                                        <p:attrNameLst>
                                          <p:attrName>ppt_y</p:attrName>
                                        </p:attrNameLst>
                                      </p:cBhvr>
                                      <p:tavLst>
                                        <p:tav tm="0">
                                          <p:val>
                                            <p:strVal val="#ppt_y"/>
                                          </p:val>
                                        </p:tav>
                                        <p:tav tm="100000">
                                          <p:val>
                                            <p:strVal val="#ppt_y"/>
                                          </p:val>
                                        </p:tav>
                                      </p:tavLst>
                                    </p:anim>
                                    <p:anim calcmode="lin" valueType="num">
                                      <p:cBhvr>
                                        <p:cTn id="9"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1"/>
                                        </p:tgtEl>
                                      </p:cBhvr>
                                    </p:animEffect>
                                  </p:childTnLst>
                                </p:cTn>
                              </p:par>
                            </p:childTnLst>
                          </p:cTn>
                        </p:par>
                        <p:par>
                          <p:cTn id="12" fill="hold">
                            <p:stCondLst>
                              <p:cond delay="500"/>
                            </p:stCondLst>
                            <p:childTnLst>
                              <p:par>
                                <p:cTn id="13" presetID="53" presetClass="entr" presetSubtype="16" fill="hold" nodeType="afterEffect">
                                  <p:stCondLst>
                                    <p:cond delay="0"/>
                                  </p:stCondLst>
                                  <p:childTnLst>
                                    <p:set>
                                      <p:cBhvr>
                                        <p:cTn id="14" dur="1" fill="hold">
                                          <p:stCondLst>
                                            <p:cond delay="0"/>
                                          </p:stCondLst>
                                        </p:cTn>
                                        <p:tgtEl>
                                          <p:spTgt spid="70"/>
                                        </p:tgtEl>
                                        <p:attrNameLst>
                                          <p:attrName>style.visibility</p:attrName>
                                        </p:attrNameLst>
                                      </p:cBhvr>
                                      <p:to>
                                        <p:strVal val="visible"/>
                                      </p:to>
                                    </p:set>
                                    <p:anim calcmode="lin" valueType="num">
                                      <p:cBhvr>
                                        <p:cTn id="15" dur="500" fill="hold"/>
                                        <p:tgtEl>
                                          <p:spTgt spid="70"/>
                                        </p:tgtEl>
                                        <p:attrNameLst>
                                          <p:attrName>ppt_w</p:attrName>
                                        </p:attrNameLst>
                                      </p:cBhvr>
                                      <p:tavLst>
                                        <p:tav tm="0">
                                          <p:val>
                                            <p:fltVal val="0"/>
                                          </p:val>
                                        </p:tav>
                                        <p:tav tm="100000">
                                          <p:val>
                                            <p:strVal val="#ppt_w"/>
                                          </p:val>
                                        </p:tav>
                                      </p:tavLst>
                                    </p:anim>
                                    <p:anim calcmode="lin" valueType="num">
                                      <p:cBhvr>
                                        <p:cTn id="16" dur="500" fill="hold"/>
                                        <p:tgtEl>
                                          <p:spTgt spid="70"/>
                                        </p:tgtEl>
                                        <p:attrNameLst>
                                          <p:attrName>ppt_h</p:attrName>
                                        </p:attrNameLst>
                                      </p:cBhvr>
                                      <p:tavLst>
                                        <p:tav tm="0">
                                          <p:val>
                                            <p:fltVal val="0"/>
                                          </p:val>
                                        </p:tav>
                                        <p:tav tm="100000">
                                          <p:val>
                                            <p:strVal val="#ppt_h"/>
                                          </p:val>
                                        </p:tav>
                                      </p:tavLst>
                                    </p:anim>
                                    <p:animEffect transition="in" filter="fade">
                                      <p:cBhvr>
                                        <p:cTn id="17" dur="500"/>
                                        <p:tgtEl>
                                          <p:spTgt spid="70"/>
                                        </p:tgtEl>
                                      </p:cBhvr>
                                    </p:animEffect>
                                  </p:childTnLst>
                                </p:cTn>
                              </p:par>
                            </p:childTnLst>
                          </p:cTn>
                        </p:par>
                        <p:par>
                          <p:cTn id="18" fill="hold">
                            <p:stCondLst>
                              <p:cond delay="1000"/>
                            </p:stCondLst>
                            <p:childTnLst>
                              <p:par>
                                <p:cTn id="19" presetID="53" presetClass="entr" presetSubtype="16"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p:cTn id="21" dur="500" fill="hold"/>
                                        <p:tgtEl>
                                          <p:spTgt spid="24"/>
                                        </p:tgtEl>
                                        <p:attrNameLst>
                                          <p:attrName>ppt_w</p:attrName>
                                        </p:attrNameLst>
                                      </p:cBhvr>
                                      <p:tavLst>
                                        <p:tav tm="0">
                                          <p:val>
                                            <p:fltVal val="0"/>
                                          </p:val>
                                        </p:tav>
                                        <p:tav tm="100000">
                                          <p:val>
                                            <p:strVal val="#ppt_w"/>
                                          </p:val>
                                        </p:tav>
                                      </p:tavLst>
                                    </p:anim>
                                    <p:anim calcmode="lin" valueType="num">
                                      <p:cBhvr>
                                        <p:cTn id="22" dur="500" fill="hold"/>
                                        <p:tgtEl>
                                          <p:spTgt spid="24"/>
                                        </p:tgtEl>
                                        <p:attrNameLst>
                                          <p:attrName>ppt_h</p:attrName>
                                        </p:attrNameLst>
                                      </p:cBhvr>
                                      <p:tavLst>
                                        <p:tav tm="0">
                                          <p:val>
                                            <p:fltVal val="0"/>
                                          </p:val>
                                        </p:tav>
                                        <p:tav tm="100000">
                                          <p:val>
                                            <p:strVal val="#ppt_h"/>
                                          </p:val>
                                        </p:tav>
                                      </p:tavLst>
                                    </p:anim>
                                    <p:animEffect transition="in" filter="fade">
                                      <p:cBhvr>
                                        <p:cTn id="23" dur="500"/>
                                        <p:tgtEl>
                                          <p:spTgt spid="24"/>
                                        </p:tgtEl>
                                      </p:cBhvr>
                                    </p:animEffect>
                                  </p:childTnLst>
                                </p:cTn>
                              </p:par>
                            </p:childTnLst>
                          </p:cTn>
                        </p:par>
                        <p:par>
                          <p:cTn id="24" fill="hold">
                            <p:stCondLst>
                              <p:cond delay="1500"/>
                            </p:stCondLst>
                            <p:childTnLst>
                              <p:par>
                                <p:cTn id="25" presetID="2" presetClass="entr" presetSubtype="8" fill="hold" nodeType="afterEffect">
                                  <p:stCondLst>
                                    <p:cond delay="0"/>
                                  </p:stCondLst>
                                  <p:childTnLst>
                                    <p:set>
                                      <p:cBhvr>
                                        <p:cTn id="26" dur="1" fill="hold">
                                          <p:stCondLst>
                                            <p:cond delay="0"/>
                                          </p:stCondLst>
                                        </p:cTn>
                                        <p:tgtEl>
                                          <p:spTgt spid="64"/>
                                        </p:tgtEl>
                                        <p:attrNameLst>
                                          <p:attrName>style.visibility</p:attrName>
                                        </p:attrNameLst>
                                      </p:cBhvr>
                                      <p:to>
                                        <p:strVal val="visible"/>
                                      </p:to>
                                    </p:set>
                                    <p:anim calcmode="lin" valueType="num">
                                      <p:cBhvr additive="base">
                                        <p:cTn id="27" dur="500" fill="hold"/>
                                        <p:tgtEl>
                                          <p:spTgt spid="64"/>
                                        </p:tgtEl>
                                        <p:attrNameLst>
                                          <p:attrName>ppt_x</p:attrName>
                                        </p:attrNameLst>
                                      </p:cBhvr>
                                      <p:tavLst>
                                        <p:tav tm="0">
                                          <p:val>
                                            <p:strVal val="0-#ppt_w/2"/>
                                          </p:val>
                                        </p:tav>
                                        <p:tav tm="100000">
                                          <p:val>
                                            <p:strVal val="#ppt_x"/>
                                          </p:val>
                                        </p:tav>
                                      </p:tavLst>
                                    </p:anim>
                                    <p:anim calcmode="lin" valueType="num">
                                      <p:cBhvr additive="base">
                                        <p:cTn id="28" dur="500" fill="hold"/>
                                        <p:tgtEl>
                                          <p:spTgt spid="64"/>
                                        </p:tgtEl>
                                        <p:attrNameLst>
                                          <p:attrName>ppt_y</p:attrName>
                                        </p:attrNameLst>
                                      </p:cBhvr>
                                      <p:tavLst>
                                        <p:tav tm="0">
                                          <p:val>
                                            <p:strVal val="#ppt_y"/>
                                          </p:val>
                                        </p:tav>
                                        <p:tav tm="100000">
                                          <p:val>
                                            <p:strVal val="#ppt_y"/>
                                          </p:val>
                                        </p:tav>
                                      </p:tavLst>
                                    </p:anim>
                                  </p:childTnLst>
                                </p:cTn>
                              </p:par>
                            </p:childTnLst>
                          </p:cTn>
                        </p:par>
                        <p:par>
                          <p:cTn id="29" fill="hold">
                            <p:stCondLst>
                              <p:cond delay="2000"/>
                            </p:stCondLst>
                            <p:childTnLst>
                              <p:par>
                                <p:cTn id="30" presetID="2" presetClass="entr" presetSubtype="2" fill="hold" nodeType="afterEffect">
                                  <p:stCondLst>
                                    <p:cond delay="0"/>
                                  </p:stCondLst>
                                  <p:childTnLst>
                                    <p:set>
                                      <p:cBhvr>
                                        <p:cTn id="31" dur="1" fill="hold">
                                          <p:stCondLst>
                                            <p:cond delay="0"/>
                                          </p:stCondLst>
                                        </p:cTn>
                                        <p:tgtEl>
                                          <p:spTgt spid="37"/>
                                        </p:tgtEl>
                                        <p:attrNameLst>
                                          <p:attrName>style.visibility</p:attrName>
                                        </p:attrNameLst>
                                      </p:cBhvr>
                                      <p:to>
                                        <p:strVal val="visible"/>
                                      </p:to>
                                    </p:set>
                                    <p:anim calcmode="lin" valueType="num">
                                      <p:cBhvr additive="base">
                                        <p:cTn id="32" dur="500" fill="hold"/>
                                        <p:tgtEl>
                                          <p:spTgt spid="37"/>
                                        </p:tgtEl>
                                        <p:attrNameLst>
                                          <p:attrName>ppt_x</p:attrName>
                                        </p:attrNameLst>
                                      </p:cBhvr>
                                      <p:tavLst>
                                        <p:tav tm="0">
                                          <p:val>
                                            <p:strVal val="1+#ppt_w/2"/>
                                          </p:val>
                                        </p:tav>
                                        <p:tav tm="100000">
                                          <p:val>
                                            <p:strVal val="#ppt_x"/>
                                          </p:val>
                                        </p:tav>
                                      </p:tavLst>
                                    </p:anim>
                                    <p:anim calcmode="lin" valueType="num">
                                      <p:cBhvr additive="base">
                                        <p:cTn id="33" dur="500" fill="hold"/>
                                        <p:tgtEl>
                                          <p:spTgt spid="37"/>
                                        </p:tgtEl>
                                        <p:attrNameLst>
                                          <p:attrName>ppt_y</p:attrName>
                                        </p:attrNameLst>
                                      </p:cBhvr>
                                      <p:tavLst>
                                        <p:tav tm="0">
                                          <p:val>
                                            <p:strVal val="#ppt_y"/>
                                          </p:val>
                                        </p:tav>
                                        <p:tav tm="100000">
                                          <p:val>
                                            <p:strVal val="#ppt_y"/>
                                          </p:val>
                                        </p:tav>
                                      </p:tavLst>
                                    </p:anim>
                                  </p:childTnLst>
                                </p:cTn>
                              </p:par>
                            </p:childTnLst>
                          </p:cTn>
                        </p:par>
                        <p:par>
                          <p:cTn id="34" fill="hold">
                            <p:stCondLst>
                              <p:cond delay="2500"/>
                            </p:stCondLst>
                            <p:childTnLst>
                              <p:par>
                                <p:cTn id="35" presetID="2" presetClass="entr" presetSubtype="8" fill="hold" nodeType="afterEffect">
                                  <p:stCondLst>
                                    <p:cond delay="0"/>
                                  </p:stCondLst>
                                  <p:childTnLst>
                                    <p:set>
                                      <p:cBhvr>
                                        <p:cTn id="36" dur="1" fill="hold">
                                          <p:stCondLst>
                                            <p:cond delay="0"/>
                                          </p:stCondLst>
                                        </p:cTn>
                                        <p:tgtEl>
                                          <p:spTgt spid="67"/>
                                        </p:tgtEl>
                                        <p:attrNameLst>
                                          <p:attrName>style.visibility</p:attrName>
                                        </p:attrNameLst>
                                      </p:cBhvr>
                                      <p:to>
                                        <p:strVal val="visible"/>
                                      </p:to>
                                    </p:set>
                                    <p:anim calcmode="lin" valueType="num">
                                      <p:cBhvr additive="base">
                                        <p:cTn id="37" dur="500" fill="hold"/>
                                        <p:tgtEl>
                                          <p:spTgt spid="67"/>
                                        </p:tgtEl>
                                        <p:attrNameLst>
                                          <p:attrName>ppt_x</p:attrName>
                                        </p:attrNameLst>
                                      </p:cBhvr>
                                      <p:tavLst>
                                        <p:tav tm="0">
                                          <p:val>
                                            <p:strVal val="0-#ppt_w/2"/>
                                          </p:val>
                                        </p:tav>
                                        <p:tav tm="100000">
                                          <p:val>
                                            <p:strVal val="#ppt_x"/>
                                          </p:val>
                                        </p:tav>
                                      </p:tavLst>
                                    </p:anim>
                                    <p:anim calcmode="lin" valueType="num">
                                      <p:cBhvr additive="base">
                                        <p:cTn id="38" dur="500" fill="hold"/>
                                        <p:tgtEl>
                                          <p:spTgt spid="67"/>
                                        </p:tgtEl>
                                        <p:attrNameLst>
                                          <p:attrName>ppt_y</p:attrName>
                                        </p:attrNameLst>
                                      </p:cBhvr>
                                      <p:tavLst>
                                        <p:tav tm="0">
                                          <p:val>
                                            <p:strVal val="#ppt_y"/>
                                          </p:val>
                                        </p:tav>
                                        <p:tav tm="100000">
                                          <p:val>
                                            <p:strVal val="#ppt_y"/>
                                          </p:val>
                                        </p:tav>
                                      </p:tavLst>
                                    </p:anim>
                                  </p:childTnLst>
                                </p:cTn>
                              </p:par>
                            </p:childTnLst>
                          </p:cTn>
                        </p:par>
                        <p:par>
                          <p:cTn id="39" fill="hold">
                            <p:stCondLst>
                              <p:cond delay="3000"/>
                            </p:stCondLst>
                            <p:childTnLst>
                              <p:par>
                                <p:cTn id="40" presetID="2" presetClass="entr" presetSubtype="2" fill="hold" nodeType="afterEffect">
                                  <p:stCondLst>
                                    <p:cond delay="0"/>
                                  </p:stCondLst>
                                  <p:childTnLst>
                                    <p:set>
                                      <p:cBhvr>
                                        <p:cTn id="41" dur="1" fill="hold">
                                          <p:stCondLst>
                                            <p:cond delay="0"/>
                                          </p:stCondLst>
                                        </p:cTn>
                                        <p:tgtEl>
                                          <p:spTgt spid="61"/>
                                        </p:tgtEl>
                                        <p:attrNameLst>
                                          <p:attrName>style.visibility</p:attrName>
                                        </p:attrNameLst>
                                      </p:cBhvr>
                                      <p:to>
                                        <p:strVal val="visible"/>
                                      </p:to>
                                    </p:set>
                                    <p:anim calcmode="lin" valueType="num">
                                      <p:cBhvr additive="base">
                                        <p:cTn id="42" dur="500" fill="hold"/>
                                        <p:tgtEl>
                                          <p:spTgt spid="61"/>
                                        </p:tgtEl>
                                        <p:attrNameLst>
                                          <p:attrName>ppt_x</p:attrName>
                                        </p:attrNameLst>
                                      </p:cBhvr>
                                      <p:tavLst>
                                        <p:tav tm="0">
                                          <p:val>
                                            <p:strVal val="1+#ppt_w/2"/>
                                          </p:val>
                                        </p:tav>
                                        <p:tav tm="100000">
                                          <p:val>
                                            <p:strVal val="#ppt_x"/>
                                          </p:val>
                                        </p:tav>
                                      </p:tavLst>
                                    </p:anim>
                                    <p:anim calcmode="lin" valueType="num">
                                      <p:cBhvr additive="base">
                                        <p:cTn id="43" dur="500" fill="hold"/>
                                        <p:tgtEl>
                                          <p:spTgt spid="6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5"/>
          <p:cNvSpPr>
            <a:spLocks noChangeArrowheads="1"/>
          </p:cNvSpPr>
          <p:nvPr/>
        </p:nvSpPr>
        <p:spPr bwMode="auto">
          <a:xfrm rot="10800000">
            <a:off x="985404" y="3030011"/>
            <a:ext cx="2689493" cy="754447"/>
          </a:xfrm>
          <a:custGeom>
            <a:avLst/>
            <a:gdLst>
              <a:gd name="G0" fmla="+- 3428 0 0"/>
              <a:gd name="G1" fmla="+- 21600 0 3428"/>
              <a:gd name="G2" fmla="*/ 3428 1 2"/>
              <a:gd name="G3" fmla="+- 21600 0 G2"/>
              <a:gd name="G4" fmla="+/ 3428 21600 2"/>
              <a:gd name="G5" fmla="+/ G1 0 2"/>
              <a:gd name="G6" fmla="*/ 21600 21600 3428"/>
              <a:gd name="G7" fmla="*/ G6 1 2"/>
              <a:gd name="G8" fmla="+- 21600 0 G7"/>
              <a:gd name="G9" fmla="*/ 21600 1 2"/>
              <a:gd name="G10" fmla="+- 3428 0 G9"/>
              <a:gd name="G11" fmla="?: G10 G8 0"/>
              <a:gd name="G12" fmla="?: G10 G7 21600"/>
              <a:gd name="T0" fmla="*/ 19886 w 21600"/>
              <a:gd name="T1" fmla="*/ 10800 h 21600"/>
              <a:gd name="T2" fmla="*/ 10800 w 21600"/>
              <a:gd name="T3" fmla="*/ 21600 h 21600"/>
              <a:gd name="T4" fmla="*/ 1714 w 21600"/>
              <a:gd name="T5" fmla="*/ 10800 h 21600"/>
              <a:gd name="T6" fmla="*/ 10800 w 21600"/>
              <a:gd name="T7" fmla="*/ 0 h 21600"/>
              <a:gd name="T8" fmla="*/ 3514 w 21600"/>
              <a:gd name="T9" fmla="*/ 3514 h 21600"/>
              <a:gd name="T10" fmla="*/ 18086 w 21600"/>
              <a:gd name="T11" fmla="*/ 18086 h 21600"/>
            </a:gdLst>
            <a:ahLst/>
            <a:cxnLst>
              <a:cxn ang="0">
                <a:pos x="T0" y="T1"/>
              </a:cxn>
              <a:cxn ang="0">
                <a:pos x="T2" y="T3"/>
              </a:cxn>
              <a:cxn ang="0">
                <a:pos x="T4" y="T5"/>
              </a:cxn>
              <a:cxn ang="0">
                <a:pos x="T6" y="T7"/>
              </a:cxn>
            </a:cxnLst>
            <a:rect l="T8" t="T9" r="T10" b="T11"/>
            <a:pathLst>
              <a:path w="21600" h="21600">
                <a:moveTo>
                  <a:pt x="0" y="0"/>
                </a:moveTo>
                <a:lnTo>
                  <a:pt x="3428" y="21600"/>
                </a:lnTo>
                <a:lnTo>
                  <a:pt x="18172" y="21600"/>
                </a:lnTo>
                <a:lnTo>
                  <a:pt x="21600" y="0"/>
                </a:lnTo>
                <a:close/>
              </a:path>
            </a:pathLst>
          </a:custGeom>
          <a:solidFill>
            <a:schemeClr val="accent4"/>
          </a:solidFill>
          <a:ln>
            <a:noFill/>
          </a:ln>
        </p:spPr>
        <p:style>
          <a:lnRef idx="2">
            <a:schemeClr val="accent6">
              <a:shade val="50000"/>
            </a:schemeClr>
          </a:lnRef>
          <a:fillRef idx="1">
            <a:schemeClr val="accent6"/>
          </a:fillRef>
          <a:effectRef idx="0">
            <a:schemeClr val="accent6"/>
          </a:effectRef>
          <a:fontRef idx="minor">
            <a:schemeClr val="lt1"/>
          </a:fontRef>
        </p:style>
        <p:txBody>
          <a:bodyPr lIns="72176" tIns="36089" rIns="72176" bIns="36089" rtlCol="0" anchor="ctr"/>
          <a:lstStyle/>
          <a:p>
            <a:pPr marL="0" marR="0" lvl="0" indent="0" algn="ctr" defTabSz="81661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
        <p:nvSpPr>
          <p:cNvPr id="3" name="AutoShape 3"/>
          <p:cNvSpPr>
            <a:spLocks noChangeArrowheads="1"/>
          </p:cNvSpPr>
          <p:nvPr/>
        </p:nvSpPr>
        <p:spPr bwMode="auto">
          <a:xfrm rot="10800000">
            <a:off x="1782863" y="1999303"/>
            <a:ext cx="1094578" cy="305491"/>
          </a:xfrm>
          <a:custGeom>
            <a:avLst/>
            <a:gdLst>
              <a:gd name="G0" fmla="+- 3428 0 0"/>
              <a:gd name="G1" fmla="+- 21600 0 3428"/>
              <a:gd name="G2" fmla="*/ 3428 1 2"/>
              <a:gd name="G3" fmla="+- 21600 0 G2"/>
              <a:gd name="G4" fmla="+/ 3428 21600 2"/>
              <a:gd name="G5" fmla="+/ G1 0 2"/>
              <a:gd name="G6" fmla="*/ 21600 21600 3428"/>
              <a:gd name="G7" fmla="*/ G6 1 2"/>
              <a:gd name="G8" fmla="+- 21600 0 G7"/>
              <a:gd name="G9" fmla="*/ 21600 1 2"/>
              <a:gd name="G10" fmla="+- 3428 0 G9"/>
              <a:gd name="G11" fmla="?: G10 G8 0"/>
              <a:gd name="G12" fmla="?: G10 G7 21600"/>
              <a:gd name="T0" fmla="*/ 19886 w 21600"/>
              <a:gd name="T1" fmla="*/ 10800 h 21600"/>
              <a:gd name="T2" fmla="*/ 10800 w 21600"/>
              <a:gd name="T3" fmla="*/ 21600 h 21600"/>
              <a:gd name="T4" fmla="*/ 1714 w 21600"/>
              <a:gd name="T5" fmla="*/ 10800 h 21600"/>
              <a:gd name="T6" fmla="*/ 10800 w 21600"/>
              <a:gd name="T7" fmla="*/ 0 h 21600"/>
              <a:gd name="T8" fmla="*/ 3514 w 21600"/>
              <a:gd name="T9" fmla="*/ 3514 h 21600"/>
              <a:gd name="T10" fmla="*/ 18086 w 21600"/>
              <a:gd name="T11" fmla="*/ 18086 h 21600"/>
            </a:gdLst>
            <a:ahLst/>
            <a:cxnLst>
              <a:cxn ang="0">
                <a:pos x="T0" y="T1"/>
              </a:cxn>
              <a:cxn ang="0">
                <a:pos x="T2" y="T3"/>
              </a:cxn>
              <a:cxn ang="0">
                <a:pos x="T4" y="T5"/>
              </a:cxn>
              <a:cxn ang="0">
                <a:pos x="T6" y="T7"/>
              </a:cxn>
            </a:cxnLst>
            <a:rect l="T8" t="T9" r="T10" b="T11"/>
            <a:pathLst>
              <a:path w="21600" h="21600">
                <a:moveTo>
                  <a:pt x="0" y="0"/>
                </a:moveTo>
                <a:lnTo>
                  <a:pt x="3428" y="21600"/>
                </a:lnTo>
                <a:lnTo>
                  <a:pt x="18172" y="21600"/>
                </a:lnTo>
                <a:lnTo>
                  <a:pt x="21600" y="0"/>
                </a:lnTo>
                <a:close/>
              </a:path>
            </a:pathLst>
          </a:cu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lIns="72176" tIns="36089" rIns="72176" bIns="36089" rtlCol="0" anchor="ctr"/>
          <a:lstStyle/>
          <a:p>
            <a:pPr marL="0" marR="0" lvl="0" indent="0" algn="ctr" defTabSz="81661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
        <p:nvSpPr>
          <p:cNvPr id="4" name="AutoShape 6"/>
          <p:cNvSpPr>
            <a:spLocks noChangeArrowheads="1"/>
          </p:cNvSpPr>
          <p:nvPr/>
        </p:nvSpPr>
        <p:spPr bwMode="auto">
          <a:xfrm>
            <a:off x="1987487" y="1326959"/>
            <a:ext cx="685327" cy="583587"/>
          </a:xfrm>
          <a:prstGeom prst="triangle">
            <a:avLst>
              <a:gd name="adj" fmla="val 50000"/>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lIns="72176" tIns="36089" rIns="72176" bIns="36089" rtlCol="0" anchor="ctr"/>
          <a:lstStyle/>
          <a:p>
            <a:pPr marL="0" marR="0" lvl="0" indent="0" algn="ctr" defTabSz="81661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
        <p:nvSpPr>
          <p:cNvPr id="5" name="AutoShape 4"/>
          <p:cNvSpPr>
            <a:spLocks noChangeArrowheads="1"/>
          </p:cNvSpPr>
          <p:nvPr/>
        </p:nvSpPr>
        <p:spPr bwMode="auto">
          <a:xfrm rot="10800000">
            <a:off x="1455651" y="2426453"/>
            <a:ext cx="1749002" cy="491499"/>
          </a:xfrm>
          <a:custGeom>
            <a:avLst/>
            <a:gdLst>
              <a:gd name="G0" fmla="+- 3428 0 0"/>
              <a:gd name="G1" fmla="+- 21600 0 3428"/>
              <a:gd name="G2" fmla="*/ 3428 1 2"/>
              <a:gd name="G3" fmla="+- 21600 0 G2"/>
              <a:gd name="G4" fmla="+/ 3428 21600 2"/>
              <a:gd name="G5" fmla="+/ G1 0 2"/>
              <a:gd name="G6" fmla="*/ 21600 21600 3428"/>
              <a:gd name="G7" fmla="*/ G6 1 2"/>
              <a:gd name="G8" fmla="+- 21600 0 G7"/>
              <a:gd name="G9" fmla="*/ 21600 1 2"/>
              <a:gd name="G10" fmla="+- 3428 0 G9"/>
              <a:gd name="G11" fmla="?: G10 G8 0"/>
              <a:gd name="G12" fmla="?: G10 G7 21600"/>
              <a:gd name="T0" fmla="*/ 19886 w 21600"/>
              <a:gd name="T1" fmla="*/ 10800 h 21600"/>
              <a:gd name="T2" fmla="*/ 10800 w 21600"/>
              <a:gd name="T3" fmla="*/ 21600 h 21600"/>
              <a:gd name="T4" fmla="*/ 1714 w 21600"/>
              <a:gd name="T5" fmla="*/ 10800 h 21600"/>
              <a:gd name="T6" fmla="*/ 10800 w 21600"/>
              <a:gd name="T7" fmla="*/ 0 h 21600"/>
              <a:gd name="T8" fmla="*/ 3514 w 21600"/>
              <a:gd name="T9" fmla="*/ 3514 h 21600"/>
              <a:gd name="T10" fmla="*/ 18086 w 21600"/>
              <a:gd name="T11" fmla="*/ 18086 h 21600"/>
            </a:gdLst>
            <a:ahLst/>
            <a:cxnLst>
              <a:cxn ang="0">
                <a:pos x="T0" y="T1"/>
              </a:cxn>
              <a:cxn ang="0">
                <a:pos x="T2" y="T3"/>
              </a:cxn>
              <a:cxn ang="0">
                <a:pos x="T4" y="T5"/>
              </a:cxn>
              <a:cxn ang="0">
                <a:pos x="T6" y="T7"/>
              </a:cxn>
            </a:cxnLst>
            <a:rect l="T8" t="T9" r="T10" b="T11"/>
            <a:pathLst>
              <a:path w="21600" h="21600">
                <a:moveTo>
                  <a:pt x="0" y="0"/>
                </a:moveTo>
                <a:lnTo>
                  <a:pt x="3428" y="21600"/>
                </a:lnTo>
                <a:lnTo>
                  <a:pt x="18172" y="21600"/>
                </a:lnTo>
                <a:lnTo>
                  <a:pt x="21600" y="0"/>
                </a:lnTo>
                <a:close/>
              </a:path>
            </a:pathLst>
          </a:custGeom>
          <a:solidFill>
            <a:schemeClr val="accent3"/>
          </a:solidFill>
          <a:ln>
            <a:noFill/>
          </a:ln>
        </p:spPr>
        <p:style>
          <a:lnRef idx="2">
            <a:schemeClr val="dk1">
              <a:shade val="50000"/>
            </a:schemeClr>
          </a:lnRef>
          <a:fillRef idx="1">
            <a:schemeClr val="dk1"/>
          </a:fillRef>
          <a:effectRef idx="0">
            <a:schemeClr val="dk1"/>
          </a:effectRef>
          <a:fontRef idx="minor">
            <a:schemeClr val="lt1"/>
          </a:fontRef>
        </p:style>
        <p:txBody>
          <a:bodyPr lIns="72176" tIns="36089" rIns="72176" bIns="36089" rtlCol="0" anchor="ctr"/>
          <a:lstStyle/>
          <a:p>
            <a:pPr marL="0" marR="0" lvl="0" indent="0" algn="ctr" defTabSz="81661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
        <p:nvSpPr>
          <p:cNvPr id="6" name="AutoShape 5"/>
          <p:cNvSpPr>
            <a:spLocks noChangeArrowheads="1"/>
          </p:cNvSpPr>
          <p:nvPr/>
        </p:nvSpPr>
        <p:spPr bwMode="auto">
          <a:xfrm rot="10800000">
            <a:off x="543729" y="3880636"/>
            <a:ext cx="3572846" cy="707339"/>
          </a:xfrm>
          <a:custGeom>
            <a:avLst/>
            <a:gdLst>
              <a:gd name="G0" fmla="+- 3428 0 0"/>
              <a:gd name="G1" fmla="+- 21600 0 3428"/>
              <a:gd name="G2" fmla="*/ 3428 1 2"/>
              <a:gd name="G3" fmla="+- 21600 0 G2"/>
              <a:gd name="G4" fmla="+/ 3428 21600 2"/>
              <a:gd name="G5" fmla="+/ G1 0 2"/>
              <a:gd name="G6" fmla="*/ 21600 21600 3428"/>
              <a:gd name="G7" fmla="*/ G6 1 2"/>
              <a:gd name="G8" fmla="+- 21600 0 G7"/>
              <a:gd name="G9" fmla="*/ 21600 1 2"/>
              <a:gd name="G10" fmla="+- 3428 0 G9"/>
              <a:gd name="G11" fmla="?: G10 G8 0"/>
              <a:gd name="G12" fmla="?: G10 G7 21600"/>
              <a:gd name="T0" fmla="*/ 19886 w 21600"/>
              <a:gd name="T1" fmla="*/ 10800 h 21600"/>
              <a:gd name="T2" fmla="*/ 10800 w 21600"/>
              <a:gd name="T3" fmla="*/ 21600 h 21600"/>
              <a:gd name="T4" fmla="*/ 1714 w 21600"/>
              <a:gd name="T5" fmla="*/ 10800 h 21600"/>
              <a:gd name="T6" fmla="*/ 10800 w 21600"/>
              <a:gd name="T7" fmla="*/ 0 h 21600"/>
              <a:gd name="T8" fmla="*/ 3514 w 21600"/>
              <a:gd name="T9" fmla="*/ 3514 h 21600"/>
              <a:gd name="T10" fmla="*/ 18086 w 21600"/>
              <a:gd name="T11" fmla="*/ 18086 h 21600"/>
              <a:gd name="connsiteX0" fmla="*/ 0 w 20550"/>
              <a:gd name="connsiteY0" fmla="*/ 611 h 21600"/>
              <a:gd name="connsiteX1" fmla="*/ 2378 w 20550"/>
              <a:gd name="connsiteY1" fmla="*/ 21600 h 21600"/>
              <a:gd name="connsiteX2" fmla="*/ 17122 w 20550"/>
              <a:gd name="connsiteY2" fmla="*/ 21600 h 21600"/>
              <a:gd name="connsiteX3" fmla="*/ 20550 w 20550"/>
              <a:gd name="connsiteY3" fmla="*/ 0 h 21600"/>
              <a:gd name="connsiteX4" fmla="*/ 0 w 20550"/>
              <a:gd name="connsiteY4" fmla="*/ 611 h 21600"/>
              <a:gd name="connsiteX0-1" fmla="*/ 0 w 19214"/>
              <a:gd name="connsiteY0-2" fmla="*/ 306 h 21295"/>
              <a:gd name="connsiteX1-3" fmla="*/ 2378 w 19214"/>
              <a:gd name="connsiteY1-4" fmla="*/ 21295 h 21295"/>
              <a:gd name="connsiteX2-5" fmla="*/ 17122 w 19214"/>
              <a:gd name="connsiteY2-6" fmla="*/ 21295 h 21295"/>
              <a:gd name="connsiteX3-7" fmla="*/ 19214 w 19214"/>
              <a:gd name="connsiteY3-8" fmla="*/ 0 h 21295"/>
              <a:gd name="connsiteX4-9" fmla="*/ 0 w 19214"/>
              <a:gd name="connsiteY4-10" fmla="*/ 306 h 21295"/>
              <a:gd name="connsiteX0-11" fmla="*/ 0 w 19071"/>
              <a:gd name="connsiteY0-12" fmla="*/ 1 h 21295"/>
              <a:gd name="connsiteX1-13" fmla="*/ 2235 w 19071"/>
              <a:gd name="connsiteY1-14" fmla="*/ 21295 h 21295"/>
              <a:gd name="connsiteX2-15" fmla="*/ 16979 w 19071"/>
              <a:gd name="connsiteY2-16" fmla="*/ 21295 h 21295"/>
              <a:gd name="connsiteX3-17" fmla="*/ 19071 w 19071"/>
              <a:gd name="connsiteY3-18" fmla="*/ 0 h 21295"/>
              <a:gd name="connsiteX4-19" fmla="*/ 0 w 19071"/>
              <a:gd name="connsiteY4-20" fmla="*/ 1 h 2129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9071" h="21295">
                <a:moveTo>
                  <a:pt x="0" y="1"/>
                </a:moveTo>
                <a:lnTo>
                  <a:pt x="2235" y="21295"/>
                </a:lnTo>
                <a:lnTo>
                  <a:pt x="16979" y="21295"/>
                </a:lnTo>
                <a:lnTo>
                  <a:pt x="19071" y="0"/>
                </a:lnTo>
                <a:lnTo>
                  <a:pt x="0" y="1"/>
                </a:lnTo>
                <a:close/>
              </a:path>
            </a:pathLst>
          </a:custGeom>
          <a:solidFill>
            <a:schemeClr val="accent5"/>
          </a:solidFill>
          <a:ln>
            <a:noFill/>
          </a:ln>
        </p:spPr>
        <p:style>
          <a:lnRef idx="2">
            <a:schemeClr val="dk1">
              <a:shade val="50000"/>
            </a:schemeClr>
          </a:lnRef>
          <a:fillRef idx="1">
            <a:schemeClr val="dk1"/>
          </a:fillRef>
          <a:effectRef idx="0">
            <a:schemeClr val="dk1"/>
          </a:effectRef>
          <a:fontRef idx="minor">
            <a:schemeClr val="lt1"/>
          </a:fontRef>
        </p:style>
        <p:txBody>
          <a:bodyPr lIns="72176" tIns="36089" rIns="72176" bIns="36089" rtlCol="0" anchor="ctr"/>
          <a:lstStyle/>
          <a:p>
            <a:pPr marL="0" marR="0" lvl="0" indent="0" algn="ctr" defTabSz="81661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cxnSp>
        <p:nvCxnSpPr>
          <p:cNvPr id="7" name="直接连接符 6"/>
          <p:cNvCxnSpPr/>
          <p:nvPr/>
        </p:nvCxnSpPr>
        <p:spPr>
          <a:xfrm>
            <a:off x="2356051" y="1647273"/>
            <a:ext cx="2824316" cy="0"/>
          </a:xfrm>
          <a:prstGeom prst="line">
            <a:avLst/>
          </a:prstGeom>
          <a:noFill/>
          <a:ln w="12700">
            <a:solidFill>
              <a:schemeClr val="tx1">
                <a:lumMod val="65000"/>
                <a:lumOff val="35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8" name="直接连接符 7"/>
          <p:cNvCxnSpPr/>
          <p:nvPr/>
        </p:nvCxnSpPr>
        <p:spPr>
          <a:xfrm>
            <a:off x="2345128" y="2151014"/>
            <a:ext cx="2835240" cy="0"/>
          </a:xfrm>
          <a:prstGeom prst="line">
            <a:avLst/>
          </a:prstGeom>
          <a:noFill/>
          <a:ln w="12700">
            <a:solidFill>
              <a:schemeClr val="tx1">
                <a:lumMod val="65000"/>
                <a:lumOff val="35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9" name="直接连接符 8"/>
          <p:cNvCxnSpPr/>
          <p:nvPr/>
        </p:nvCxnSpPr>
        <p:spPr>
          <a:xfrm>
            <a:off x="2356051" y="2673649"/>
            <a:ext cx="2824316" cy="0"/>
          </a:xfrm>
          <a:prstGeom prst="line">
            <a:avLst/>
          </a:prstGeom>
          <a:noFill/>
          <a:ln w="12700">
            <a:solidFill>
              <a:schemeClr val="tx1">
                <a:lumMod val="65000"/>
                <a:lumOff val="35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10" name="直接连接符 9"/>
          <p:cNvCxnSpPr/>
          <p:nvPr/>
        </p:nvCxnSpPr>
        <p:spPr>
          <a:xfrm>
            <a:off x="2330152" y="3438489"/>
            <a:ext cx="2850217" cy="0"/>
          </a:xfrm>
          <a:prstGeom prst="line">
            <a:avLst/>
          </a:prstGeom>
          <a:noFill/>
          <a:ln w="12700">
            <a:solidFill>
              <a:schemeClr val="tx1">
                <a:lumMod val="65000"/>
                <a:lumOff val="35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11" name="直接连接符 10"/>
          <p:cNvCxnSpPr/>
          <p:nvPr/>
        </p:nvCxnSpPr>
        <p:spPr>
          <a:xfrm>
            <a:off x="2330152" y="4195710"/>
            <a:ext cx="2850217" cy="0"/>
          </a:xfrm>
          <a:prstGeom prst="line">
            <a:avLst/>
          </a:prstGeom>
          <a:noFill/>
          <a:ln w="12700">
            <a:solidFill>
              <a:schemeClr val="tx1">
                <a:lumMod val="65000"/>
                <a:lumOff val="35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sp>
        <p:nvSpPr>
          <p:cNvPr id="12" name="TextBox 11"/>
          <p:cNvSpPr txBox="1"/>
          <p:nvPr/>
        </p:nvSpPr>
        <p:spPr>
          <a:xfrm>
            <a:off x="5292081" y="4075422"/>
            <a:ext cx="2928596" cy="733064"/>
          </a:xfrm>
          <a:prstGeom prst="rect">
            <a:avLst/>
          </a:prstGeom>
          <a:noFill/>
        </p:spPr>
        <p:txBody>
          <a:bodyPr wrap="square" lIns="72176" tIns="36089" rIns="72176" bIns="36089" rtlCol="0">
            <a:spAutoFit/>
          </a:bodyPr>
          <a:lstStyle/>
          <a:p>
            <a:pPr marL="0" marR="0" lvl="0" indent="0" algn="l" defTabSz="816610" rtl="0" eaLnBrk="1" fontAlgn="auto" latinLnBrk="0" hangingPunct="1">
              <a:lnSpc>
                <a:spcPct val="130000"/>
              </a:lnSpc>
              <a:spcBef>
                <a:spcPts val="0"/>
              </a:spcBef>
              <a:spcAft>
                <a:spcPts val="0"/>
              </a:spcAft>
              <a:buClrTx/>
              <a:buSzTx/>
              <a:buFontTx/>
              <a:buNone/>
              <a:defRPr/>
            </a:pPr>
            <a:r>
              <a:rPr kumimoji="0" lang="zh-CN" altLang="en-US" sz="11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您的内容打在这里，或者通过复制您的文本后，在此框中选择粘贴，并选择只保留文字。</a:t>
            </a:r>
          </a:p>
        </p:txBody>
      </p:sp>
      <p:sp>
        <p:nvSpPr>
          <p:cNvPr id="13" name="TextBox 12"/>
          <p:cNvSpPr txBox="1"/>
          <p:nvPr/>
        </p:nvSpPr>
        <p:spPr>
          <a:xfrm>
            <a:off x="4042297" y="3864261"/>
            <a:ext cx="966499" cy="319104"/>
          </a:xfrm>
          <a:prstGeom prst="rect">
            <a:avLst/>
          </a:prstGeom>
          <a:noFill/>
        </p:spPr>
        <p:txBody>
          <a:bodyPr wrap="none" lIns="72176" tIns="36089" rIns="72176" bIns="36089" rtlCol="0">
            <a:spAutoFit/>
          </a:bodyPr>
          <a:lstStyle/>
          <a:p>
            <a:pPr marL="0" marR="0" lvl="0" indent="0" algn="ctr" defTabSz="81661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添加标题</a:t>
            </a:r>
          </a:p>
        </p:txBody>
      </p:sp>
      <p:sp>
        <p:nvSpPr>
          <p:cNvPr id="14" name="TextBox 13"/>
          <p:cNvSpPr txBox="1"/>
          <p:nvPr/>
        </p:nvSpPr>
        <p:spPr>
          <a:xfrm>
            <a:off x="5292081" y="3322794"/>
            <a:ext cx="2928596" cy="733064"/>
          </a:xfrm>
          <a:prstGeom prst="rect">
            <a:avLst/>
          </a:prstGeom>
          <a:noFill/>
        </p:spPr>
        <p:txBody>
          <a:bodyPr wrap="square" lIns="72176" tIns="36089" rIns="72176" bIns="36089" rtlCol="0">
            <a:spAutoFit/>
          </a:bodyPr>
          <a:lstStyle/>
          <a:p>
            <a:pPr marL="0" marR="0" lvl="0" indent="0" algn="l" defTabSz="816610" rtl="0" eaLnBrk="1" fontAlgn="auto" latinLnBrk="0" hangingPunct="1">
              <a:lnSpc>
                <a:spcPct val="130000"/>
              </a:lnSpc>
              <a:spcBef>
                <a:spcPts val="0"/>
              </a:spcBef>
              <a:spcAft>
                <a:spcPts val="0"/>
              </a:spcAft>
              <a:buClrTx/>
              <a:buSzTx/>
              <a:buFontTx/>
              <a:buNone/>
              <a:defRPr/>
            </a:pPr>
            <a:r>
              <a:rPr kumimoji="0" lang="zh-CN" altLang="en-US" sz="11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您的内容打在这里，或者通过复制您的文本后，在此框中选择粘贴，并选择只保留文字。</a:t>
            </a:r>
          </a:p>
        </p:txBody>
      </p:sp>
      <p:sp>
        <p:nvSpPr>
          <p:cNvPr id="15" name="TextBox 14"/>
          <p:cNvSpPr txBox="1"/>
          <p:nvPr/>
        </p:nvSpPr>
        <p:spPr>
          <a:xfrm>
            <a:off x="4042297" y="3118447"/>
            <a:ext cx="966499" cy="319104"/>
          </a:xfrm>
          <a:prstGeom prst="rect">
            <a:avLst/>
          </a:prstGeom>
          <a:noFill/>
        </p:spPr>
        <p:txBody>
          <a:bodyPr wrap="none" lIns="72176" tIns="36089" rIns="72176" bIns="36089" rtlCol="0">
            <a:spAutoFit/>
          </a:bodyPr>
          <a:lstStyle/>
          <a:p>
            <a:pPr marL="0" marR="0" lvl="0" indent="0" algn="ctr" defTabSz="81661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添加标题</a:t>
            </a:r>
          </a:p>
        </p:txBody>
      </p:sp>
      <p:sp>
        <p:nvSpPr>
          <p:cNvPr id="16" name="TextBox 15"/>
          <p:cNvSpPr txBox="1"/>
          <p:nvPr/>
        </p:nvSpPr>
        <p:spPr>
          <a:xfrm>
            <a:off x="5292081" y="2588226"/>
            <a:ext cx="2928596" cy="513003"/>
          </a:xfrm>
          <a:prstGeom prst="rect">
            <a:avLst/>
          </a:prstGeom>
          <a:noFill/>
        </p:spPr>
        <p:txBody>
          <a:bodyPr wrap="square" lIns="72176" tIns="36089" rIns="72176" bIns="36089" rtlCol="0">
            <a:spAutoFit/>
          </a:bodyPr>
          <a:lstStyle/>
          <a:p>
            <a:pPr marL="0" marR="0" lvl="0" indent="0" algn="l" defTabSz="816610" rtl="0" eaLnBrk="1" fontAlgn="auto" latinLnBrk="0" hangingPunct="1">
              <a:lnSpc>
                <a:spcPct val="130000"/>
              </a:lnSpc>
              <a:spcBef>
                <a:spcPts val="0"/>
              </a:spcBef>
              <a:spcAft>
                <a:spcPts val="0"/>
              </a:spcAft>
              <a:buClrTx/>
              <a:buSzTx/>
              <a:buFontTx/>
              <a:buNone/>
              <a:defRPr/>
            </a:pPr>
            <a:r>
              <a:rPr kumimoji="0" lang="zh-CN" altLang="en-US" sz="11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您的内容打在这里，或者通过复制您的文本后，在此框中选择粘贴，并选择只保留文字。</a:t>
            </a:r>
          </a:p>
        </p:txBody>
      </p:sp>
      <p:sp>
        <p:nvSpPr>
          <p:cNvPr id="17" name="TextBox 16"/>
          <p:cNvSpPr txBox="1"/>
          <p:nvPr/>
        </p:nvSpPr>
        <p:spPr>
          <a:xfrm>
            <a:off x="4042297" y="2361109"/>
            <a:ext cx="966499" cy="319104"/>
          </a:xfrm>
          <a:prstGeom prst="rect">
            <a:avLst/>
          </a:prstGeom>
          <a:noFill/>
        </p:spPr>
        <p:txBody>
          <a:bodyPr wrap="none" lIns="72176" tIns="36089" rIns="72176" bIns="36089" rtlCol="0">
            <a:spAutoFit/>
          </a:bodyPr>
          <a:lstStyle/>
          <a:p>
            <a:pPr marL="0" marR="0" lvl="0" indent="0" algn="ctr" defTabSz="81661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添加标题</a:t>
            </a:r>
          </a:p>
        </p:txBody>
      </p:sp>
      <p:sp>
        <p:nvSpPr>
          <p:cNvPr id="18" name="TextBox 17"/>
          <p:cNvSpPr txBox="1"/>
          <p:nvPr/>
        </p:nvSpPr>
        <p:spPr>
          <a:xfrm>
            <a:off x="5292081" y="2031768"/>
            <a:ext cx="2928596" cy="513003"/>
          </a:xfrm>
          <a:prstGeom prst="rect">
            <a:avLst/>
          </a:prstGeom>
          <a:noFill/>
        </p:spPr>
        <p:txBody>
          <a:bodyPr wrap="square" lIns="72176" tIns="36089" rIns="72176" bIns="36089" rtlCol="0">
            <a:spAutoFit/>
          </a:bodyPr>
          <a:lstStyle/>
          <a:p>
            <a:pPr marL="0" marR="0" lvl="0" indent="0" algn="l" defTabSz="816610" rtl="0" eaLnBrk="1" fontAlgn="auto" latinLnBrk="0" hangingPunct="1">
              <a:lnSpc>
                <a:spcPct val="130000"/>
              </a:lnSpc>
              <a:spcBef>
                <a:spcPts val="0"/>
              </a:spcBef>
              <a:spcAft>
                <a:spcPts val="0"/>
              </a:spcAft>
              <a:buClrTx/>
              <a:buSzTx/>
              <a:buFontTx/>
              <a:buNone/>
              <a:defRPr/>
            </a:pPr>
            <a:r>
              <a:rPr kumimoji="0" lang="zh-CN" altLang="en-US" sz="11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您的内容打在这里，或者通过复制您的文本后，在此框中选择粘贴，并选择只保留文字。</a:t>
            </a:r>
          </a:p>
        </p:txBody>
      </p:sp>
      <p:sp>
        <p:nvSpPr>
          <p:cNvPr id="19" name="TextBox 18"/>
          <p:cNvSpPr txBox="1"/>
          <p:nvPr/>
        </p:nvSpPr>
        <p:spPr>
          <a:xfrm>
            <a:off x="4042297" y="1846548"/>
            <a:ext cx="966499" cy="319104"/>
          </a:xfrm>
          <a:prstGeom prst="rect">
            <a:avLst/>
          </a:prstGeom>
          <a:noFill/>
        </p:spPr>
        <p:txBody>
          <a:bodyPr wrap="none" lIns="72176" tIns="36089" rIns="72176" bIns="36089" rtlCol="0">
            <a:spAutoFit/>
          </a:bodyPr>
          <a:lstStyle/>
          <a:p>
            <a:pPr marL="0" marR="0" lvl="0" indent="0" algn="ctr" defTabSz="81661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添加标题</a:t>
            </a:r>
          </a:p>
        </p:txBody>
      </p:sp>
      <p:sp>
        <p:nvSpPr>
          <p:cNvPr id="20" name="TextBox 19"/>
          <p:cNvSpPr txBox="1"/>
          <p:nvPr/>
        </p:nvSpPr>
        <p:spPr>
          <a:xfrm>
            <a:off x="5292081" y="1511919"/>
            <a:ext cx="2928596" cy="733064"/>
          </a:xfrm>
          <a:prstGeom prst="rect">
            <a:avLst/>
          </a:prstGeom>
          <a:noFill/>
        </p:spPr>
        <p:txBody>
          <a:bodyPr wrap="square" lIns="72176" tIns="36089" rIns="72176" bIns="36089" rtlCol="0">
            <a:spAutoFit/>
          </a:bodyPr>
          <a:lstStyle/>
          <a:p>
            <a:pPr marL="0" marR="0" lvl="0" indent="0" algn="l" defTabSz="816610" rtl="0" eaLnBrk="1" fontAlgn="auto" latinLnBrk="0" hangingPunct="1">
              <a:lnSpc>
                <a:spcPct val="130000"/>
              </a:lnSpc>
              <a:spcBef>
                <a:spcPts val="0"/>
              </a:spcBef>
              <a:spcAft>
                <a:spcPts val="0"/>
              </a:spcAft>
              <a:buClrTx/>
              <a:buSzTx/>
              <a:buFontTx/>
              <a:buNone/>
              <a:defRPr/>
            </a:pPr>
            <a:r>
              <a:rPr kumimoji="0" lang="zh-CN" altLang="en-US" sz="11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您的内容打在这里，或者通过复制您的文本后，在此框中选择粘贴，并选择只保留文字。</a:t>
            </a:r>
          </a:p>
        </p:txBody>
      </p:sp>
      <p:sp>
        <p:nvSpPr>
          <p:cNvPr id="21" name="TextBox 20"/>
          <p:cNvSpPr txBox="1"/>
          <p:nvPr/>
        </p:nvSpPr>
        <p:spPr>
          <a:xfrm>
            <a:off x="4042297" y="1326697"/>
            <a:ext cx="966499" cy="319104"/>
          </a:xfrm>
          <a:prstGeom prst="rect">
            <a:avLst/>
          </a:prstGeom>
          <a:noFill/>
        </p:spPr>
        <p:txBody>
          <a:bodyPr wrap="none" lIns="72176" tIns="36089" rIns="72176" bIns="36089" rtlCol="0">
            <a:spAutoFit/>
          </a:bodyPr>
          <a:lstStyle/>
          <a:p>
            <a:pPr marL="0" marR="0" lvl="0" indent="0" algn="ctr" defTabSz="81661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添加标题</a:t>
            </a:r>
          </a:p>
        </p:txBody>
      </p:sp>
    </p:spTree>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14:presetBounceEnd="64000">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14:bounceEnd="64000">
                                          <p:cBhvr additive="base">
                                            <p:cTn id="7" dur="1000" fill="hold"/>
                                            <p:tgtEl>
                                              <p:spTgt spid="6"/>
                                            </p:tgtEl>
                                            <p:attrNameLst>
                                              <p:attrName>ppt_x</p:attrName>
                                            </p:attrNameLst>
                                          </p:cBhvr>
                                          <p:tavLst>
                                            <p:tav tm="0">
                                              <p:val>
                                                <p:strVal val="#ppt_x"/>
                                              </p:val>
                                            </p:tav>
                                            <p:tav tm="100000">
                                              <p:val>
                                                <p:strVal val="#ppt_x"/>
                                              </p:val>
                                            </p:tav>
                                          </p:tavLst>
                                        </p:anim>
                                        <p:anim calcmode="lin" valueType="num" p14:bounceEnd="64000">
                                          <p:cBhvr additive="base">
                                            <p:cTn id="8" dur="1000" fill="hold"/>
                                            <p:tgtEl>
                                              <p:spTgt spid="6"/>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14:presetBounceEnd="64000">
                                      <p:stCondLst>
                                        <p:cond delay="200"/>
                                      </p:stCondLst>
                                      <p:childTnLst>
                                        <p:set>
                                          <p:cBhvr>
                                            <p:cTn id="10" dur="1" fill="hold">
                                              <p:stCondLst>
                                                <p:cond delay="0"/>
                                              </p:stCondLst>
                                            </p:cTn>
                                            <p:tgtEl>
                                              <p:spTgt spid="2"/>
                                            </p:tgtEl>
                                            <p:attrNameLst>
                                              <p:attrName>style.visibility</p:attrName>
                                            </p:attrNameLst>
                                          </p:cBhvr>
                                          <p:to>
                                            <p:strVal val="visible"/>
                                          </p:to>
                                        </p:set>
                                        <p:anim calcmode="lin" valueType="num" p14:bounceEnd="64000">
                                          <p:cBhvr additive="base">
                                            <p:cTn id="11" dur="1000" fill="hold"/>
                                            <p:tgtEl>
                                              <p:spTgt spid="2"/>
                                            </p:tgtEl>
                                            <p:attrNameLst>
                                              <p:attrName>ppt_x</p:attrName>
                                            </p:attrNameLst>
                                          </p:cBhvr>
                                          <p:tavLst>
                                            <p:tav tm="0">
                                              <p:val>
                                                <p:strVal val="#ppt_x"/>
                                              </p:val>
                                            </p:tav>
                                            <p:tav tm="100000">
                                              <p:val>
                                                <p:strVal val="#ppt_x"/>
                                              </p:val>
                                            </p:tav>
                                          </p:tavLst>
                                        </p:anim>
                                        <p:anim calcmode="lin" valueType="num" p14:bounceEnd="64000">
                                          <p:cBhvr additive="base">
                                            <p:cTn id="12" dur="100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14:presetBounceEnd="64000">
                                      <p:stCondLst>
                                        <p:cond delay="400"/>
                                      </p:stCondLst>
                                      <p:childTnLst>
                                        <p:set>
                                          <p:cBhvr>
                                            <p:cTn id="14" dur="1" fill="hold">
                                              <p:stCondLst>
                                                <p:cond delay="0"/>
                                              </p:stCondLst>
                                            </p:cTn>
                                            <p:tgtEl>
                                              <p:spTgt spid="5"/>
                                            </p:tgtEl>
                                            <p:attrNameLst>
                                              <p:attrName>style.visibility</p:attrName>
                                            </p:attrNameLst>
                                          </p:cBhvr>
                                          <p:to>
                                            <p:strVal val="visible"/>
                                          </p:to>
                                        </p:set>
                                        <p:anim calcmode="lin" valueType="num" p14:bounceEnd="64000">
                                          <p:cBhvr additive="base">
                                            <p:cTn id="15" dur="1000" fill="hold"/>
                                            <p:tgtEl>
                                              <p:spTgt spid="5"/>
                                            </p:tgtEl>
                                            <p:attrNameLst>
                                              <p:attrName>ppt_x</p:attrName>
                                            </p:attrNameLst>
                                          </p:cBhvr>
                                          <p:tavLst>
                                            <p:tav tm="0">
                                              <p:val>
                                                <p:strVal val="#ppt_x"/>
                                              </p:val>
                                            </p:tav>
                                            <p:tav tm="100000">
                                              <p:val>
                                                <p:strVal val="#ppt_x"/>
                                              </p:val>
                                            </p:tav>
                                          </p:tavLst>
                                        </p:anim>
                                        <p:anim calcmode="lin" valueType="num" p14:bounceEnd="64000">
                                          <p:cBhvr additive="base">
                                            <p:cTn id="16" dur="1000" fill="hold"/>
                                            <p:tgtEl>
                                              <p:spTgt spid="5"/>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14:presetBounceEnd="64000">
                                      <p:stCondLst>
                                        <p:cond delay="600"/>
                                      </p:stCondLst>
                                      <p:childTnLst>
                                        <p:set>
                                          <p:cBhvr>
                                            <p:cTn id="18" dur="1" fill="hold">
                                              <p:stCondLst>
                                                <p:cond delay="0"/>
                                              </p:stCondLst>
                                            </p:cTn>
                                            <p:tgtEl>
                                              <p:spTgt spid="3"/>
                                            </p:tgtEl>
                                            <p:attrNameLst>
                                              <p:attrName>style.visibility</p:attrName>
                                            </p:attrNameLst>
                                          </p:cBhvr>
                                          <p:to>
                                            <p:strVal val="visible"/>
                                          </p:to>
                                        </p:set>
                                        <p:anim calcmode="lin" valueType="num" p14:bounceEnd="64000">
                                          <p:cBhvr additive="base">
                                            <p:cTn id="19" dur="1000" fill="hold"/>
                                            <p:tgtEl>
                                              <p:spTgt spid="3"/>
                                            </p:tgtEl>
                                            <p:attrNameLst>
                                              <p:attrName>ppt_x</p:attrName>
                                            </p:attrNameLst>
                                          </p:cBhvr>
                                          <p:tavLst>
                                            <p:tav tm="0">
                                              <p:val>
                                                <p:strVal val="#ppt_x"/>
                                              </p:val>
                                            </p:tav>
                                            <p:tav tm="100000">
                                              <p:val>
                                                <p:strVal val="#ppt_x"/>
                                              </p:val>
                                            </p:tav>
                                          </p:tavLst>
                                        </p:anim>
                                        <p:anim calcmode="lin" valueType="num" p14:bounceEnd="64000">
                                          <p:cBhvr additive="base">
                                            <p:cTn id="20" dur="1000" fill="hold"/>
                                            <p:tgtEl>
                                              <p:spTgt spid="3"/>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14:presetBounceEnd="64000">
                                      <p:stCondLst>
                                        <p:cond delay="800"/>
                                      </p:stCondLst>
                                      <p:childTnLst>
                                        <p:set>
                                          <p:cBhvr>
                                            <p:cTn id="22" dur="1" fill="hold">
                                              <p:stCondLst>
                                                <p:cond delay="0"/>
                                              </p:stCondLst>
                                            </p:cTn>
                                            <p:tgtEl>
                                              <p:spTgt spid="4"/>
                                            </p:tgtEl>
                                            <p:attrNameLst>
                                              <p:attrName>style.visibility</p:attrName>
                                            </p:attrNameLst>
                                          </p:cBhvr>
                                          <p:to>
                                            <p:strVal val="visible"/>
                                          </p:to>
                                        </p:set>
                                        <p:anim calcmode="lin" valueType="num" p14:bounceEnd="64000">
                                          <p:cBhvr additive="base">
                                            <p:cTn id="23" dur="1000" fill="hold"/>
                                            <p:tgtEl>
                                              <p:spTgt spid="4"/>
                                            </p:tgtEl>
                                            <p:attrNameLst>
                                              <p:attrName>ppt_x</p:attrName>
                                            </p:attrNameLst>
                                          </p:cBhvr>
                                          <p:tavLst>
                                            <p:tav tm="0">
                                              <p:val>
                                                <p:strVal val="#ppt_x"/>
                                              </p:val>
                                            </p:tav>
                                            <p:tav tm="100000">
                                              <p:val>
                                                <p:strVal val="#ppt_x"/>
                                              </p:val>
                                            </p:tav>
                                          </p:tavLst>
                                        </p:anim>
                                        <p:anim calcmode="lin" valueType="num" p14:bounceEnd="64000">
                                          <p:cBhvr additive="base">
                                            <p:cTn id="24" dur="1000" fill="hold"/>
                                            <p:tgtEl>
                                              <p:spTgt spid="4"/>
                                            </p:tgtEl>
                                            <p:attrNameLst>
                                              <p:attrName>ppt_y</p:attrName>
                                            </p:attrNameLst>
                                          </p:cBhvr>
                                          <p:tavLst>
                                            <p:tav tm="0">
                                              <p:val>
                                                <p:strVal val="0-#ppt_h/2"/>
                                              </p:val>
                                            </p:tav>
                                            <p:tav tm="100000">
                                              <p:val>
                                                <p:strVal val="#ppt_y"/>
                                              </p:val>
                                            </p:tav>
                                          </p:tavLst>
                                        </p:anim>
                                      </p:childTnLst>
                                    </p:cTn>
                                  </p:par>
                                </p:childTnLst>
                              </p:cTn>
                            </p:par>
                            <p:par>
                              <p:cTn id="25" fill="hold">
                                <p:stCondLst>
                                  <p:cond delay="1000"/>
                                </p:stCondLst>
                                <p:childTnLst>
                                  <p:par>
                                    <p:cTn id="26" presetID="22" presetClass="entr" presetSubtype="8"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left)">
                                          <p:cBhvr>
                                            <p:cTn id="28" dur="500"/>
                                            <p:tgtEl>
                                              <p:spTgt spid="7"/>
                                            </p:tgtEl>
                                          </p:cBhvr>
                                        </p:animEffect>
                                      </p:childTnLst>
                                    </p:cTn>
                                  </p:par>
                                  <p:par>
                                    <p:cTn id="29" presetID="22" presetClass="entr" presetSubtype="8" fill="hold"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left)">
                                          <p:cBhvr>
                                            <p:cTn id="31" dur="500"/>
                                            <p:tgtEl>
                                              <p:spTgt spid="8"/>
                                            </p:tgtEl>
                                          </p:cBhvr>
                                        </p:animEffect>
                                      </p:childTnLst>
                                    </p:cTn>
                                  </p:par>
                                  <p:par>
                                    <p:cTn id="32" presetID="22" presetClass="entr" presetSubtype="8" fill="hold"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left)">
                                          <p:cBhvr>
                                            <p:cTn id="34" dur="500"/>
                                            <p:tgtEl>
                                              <p:spTgt spid="9"/>
                                            </p:tgtEl>
                                          </p:cBhvr>
                                        </p:animEffect>
                                      </p:childTnLst>
                                    </p:cTn>
                                  </p:par>
                                  <p:par>
                                    <p:cTn id="35" presetID="22" presetClass="entr" presetSubtype="8"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left)">
                                          <p:cBhvr>
                                            <p:cTn id="37" dur="500"/>
                                            <p:tgtEl>
                                              <p:spTgt spid="10"/>
                                            </p:tgtEl>
                                          </p:cBhvr>
                                        </p:animEffect>
                                      </p:childTnLst>
                                    </p:cTn>
                                  </p:par>
                                  <p:par>
                                    <p:cTn id="38" presetID="22" presetClass="entr" presetSubtype="8" fill="hold"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wipe(left)">
                                          <p:cBhvr>
                                            <p:cTn id="40" dur="500"/>
                                            <p:tgtEl>
                                              <p:spTgt spid="11"/>
                                            </p:tgtEl>
                                          </p:cBhvr>
                                        </p:animEffect>
                                      </p:childTnLst>
                                    </p:cTn>
                                  </p:par>
                                </p:childTnLst>
                              </p:cTn>
                            </p:par>
                            <p:par>
                              <p:cTn id="41" fill="hold">
                                <p:stCondLst>
                                  <p:cond delay="1500"/>
                                </p:stCondLst>
                                <p:childTnLst>
                                  <p:par>
                                    <p:cTn id="42" presetID="17" presetClass="entr" presetSubtype="1" fill="hold" grpId="0" nodeType="afterEffect">
                                      <p:stCondLst>
                                        <p:cond delay="0"/>
                                      </p:stCondLst>
                                      <p:iterate type="lt">
                                        <p:tmPct val="40000"/>
                                      </p:iterate>
                                      <p:childTnLst>
                                        <p:set>
                                          <p:cBhvr>
                                            <p:cTn id="43" dur="1" fill="hold">
                                              <p:stCondLst>
                                                <p:cond delay="0"/>
                                              </p:stCondLst>
                                            </p:cTn>
                                            <p:tgtEl>
                                              <p:spTgt spid="21"/>
                                            </p:tgtEl>
                                            <p:attrNameLst>
                                              <p:attrName>style.visibility</p:attrName>
                                            </p:attrNameLst>
                                          </p:cBhvr>
                                          <p:to>
                                            <p:strVal val="visible"/>
                                          </p:to>
                                        </p:set>
                                        <p:anim calcmode="lin" valueType="num">
                                          <p:cBhvr>
                                            <p:cTn id="44" dur="250" fill="hold"/>
                                            <p:tgtEl>
                                              <p:spTgt spid="21"/>
                                            </p:tgtEl>
                                            <p:attrNameLst>
                                              <p:attrName>ppt_x</p:attrName>
                                            </p:attrNameLst>
                                          </p:cBhvr>
                                          <p:tavLst>
                                            <p:tav tm="0">
                                              <p:val>
                                                <p:strVal val="#ppt_x"/>
                                              </p:val>
                                            </p:tav>
                                            <p:tav tm="100000">
                                              <p:val>
                                                <p:strVal val="#ppt_x"/>
                                              </p:val>
                                            </p:tav>
                                          </p:tavLst>
                                        </p:anim>
                                        <p:anim calcmode="lin" valueType="num">
                                          <p:cBhvr>
                                            <p:cTn id="45" dur="250" fill="hold"/>
                                            <p:tgtEl>
                                              <p:spTgt spid="21"/>
                                            </p:tgtEl>
                                            <p:attrNameLst>
                                              <p:attrName>ppt_y</p:attrName>
                                            </p:attrNameLst>
                                          </p:cBhvr>
                                          <p:tavLst>
                                            <p:tav tm="0">
                                              <p:val>
                                                <p:strVal val="#ppt_y-#ppt_h/2"/>
                                              </p:val>
                                            </p:tav>
                                            <p:tav tm="100000">
                                              <p:val>
                                                <p:strVal val="#ppt_y"/>
                                              </p:val>
                                            </p:tav>
                                          </p:tavLst>
                                        </p:anim>
                                        <p:anim calcmode="lin" valueType="num">
                                          <p:cBhvr>
                                            <p:cTn id="46" dur="250" fill="hold"/>
                                            <p:tgtEl>
                                              <p:spTgt spid="21"/>
                                            </p:tgtEl>
                                            <p:attrNameLst>
                                              <p:attrName>ppt_w</p:attrName>
                                            </p:attrNameLst>
                                          </p:cBhvr>
                                          <p:tavLst>
                                            <p:tav tm="0">
                                              <p:val>
                                                <p:strVal val="#ppt_w"/>
                                              </p:val>
                                            </p:tav>
                                            <p:tav tm="100000">
                                              <p:val>
                                                <p:strVal val="#ppt_w"/>
                                              </p:val>
                                            </p:tav>
                                          </p:tavLst>
                                        </p:anim>
                                        <p:anim calcmode="lin" valueType="num">
                                          <p:cBhvr>
                                            <p:cTn id="47" dur="250" fill="hold"/>
                                            <p:tgtEl>
                                              <p:spTgt spid="21"/>
                                            </p:tgtEl>
                                            <p:attrNameLst>
                                              <p:attrName>ppt_h</p:attrName>
                                            </p:attrNameLst>
                                          </p:cBhvr>
                                          <p:tavLst>
                                            <p:tav tm="0">
                                              <p:val>
                                                <p:fltVal val="0"/>
                                              </p:val>
                                            </p:tav>
                                            <p:tav tm="100000">
                                              <p:val>
                                                <p:strVal val="#ppt_h"/>
                                              </p:val>
                                            </p:tav>
                                          </p:tavLst>
                                        </p:anim>
                                      </p:childTnLst>
                                    </p:cTn>
                                  </p:par>
                                  <p:par>
                                    <p:cTn id="48" presetID="17" presetClass="entr" presetSubtype="1" fill="hold" grpId="0" nodeType="withEffect">
                                      <p:stCondLst>
                                        <p:cond delay="200"/>
                                      </p:stCondLst>
                                      <p:iterate type="lt">
                                        <p:tmPct val="40000"/>
                                      </p:iterate>
                                      <p:childTnLst>
                                        <p:set>
                                          <p:cBhvr>
                                            <p:cTn id="49" dur="1" fill="hold">
                                              <p:stCondLst>
                                                <p:cond delay="0"/>
                                              </p:stCondLst>
                                            </p:cTn>
                                            <p:tgtEl>
                                              <p:spTgt spid="19"/>
                                            </p:tgtEl>
                                            <p:attrNameLst>
                                              <p:attrName>style.visibility</p:attrName>
                                            </p:attrNameLst>
                                          </p:cBhvr>
                                          <p:to>
                                            <p:strVal val="visible"/>
                                          </p:to>
                                        </p:set>
                                        <p:anim calcmode="lin" valueType="num">
                                          <p:cBhvr>
                                            <p:cTn id="50" dur="250" fill="hold"/>
                                            <p:tgtEl>
                                              <p:spTgt spid="19"/>
                                            </p:tgtEl>
                                            <p:attrNameLst>
                                              <p:attrName>ppt_x</p:attrName>
                                            </p:attrNameLst>
                                          </p:cBhvr>
                                          <p:tavLst>
                                            <p:tav tm="0">
                                              <p:val>
                                                <p:strVal val="#ppt_x"/>
                                              </p:val>
                                            </p:tav>
                                            <p:tav tm="100000">
                                              <p:val>
                                                <p:strVal val="#ppt_x"/>
                                              </p:val>
                                            </p:tav>
                                          </p:tavLst>
                                        </p:anim>
                                        <p:anim calcmode="lin" valueType="num">
                                          <p:cBhvr>
                                            <p:cTn id="51" dur="250" fill="hold"/>
                                            <p:tgtEl>
                                              <p:spTgt spid="19"/>
                                            </p:tgtEl>
                                            <p:attrNameLst>
                                              <p:attrName>ppt_y</p:attrName>
                                            </p:attrNameLst>
                                          </p:cBhvr>
                                          <p:tavLst>
                                            <p:tav tm="0">
                                              <p:val>
                                                <p:strVal val="#ppt_y-#ppt_h/2"/>
                                              </p:val>
                                            </p:tav>
                                            <p:tav tm="100000">
                                              <p:val>
                                                <p:strVal val="#ppt_y"/>
                                              </p:val>
                                            </p:tav>
                                          </p:tavLst>
                                        </p:anim>
                                        <p:anim calcmode="lin" valueType="num">
                                          <p:cBhvr>
                                            <p:cTn id="52" dur="250" fill="hold"/>
                                            <p:tgtEl>
                                              <p:spTgt spid="19"/>
                                            </p:tgtEl>
                                            <p:attrNameLst>
                                              <p:attrName>ppt_w</p:attrName>
                                            </p:attrNameLst>
                                          </p:cBhvr>
                                          <p:tavLst>
                                            <p:tav tm="0">
                                              <p:val>
                                                <p:strVal val="#ppt_w"/>
                                              </p:val>
                                            </p:tav>
                                            <p:tav tm="100000">
                                              <p:val>
                                                <p:strVal val="#ppt_w"/>
                                              </p:val>
                                            </p:tav>
                                          </p:tavLst>
                                        </p:anim>
                                        <p:anim calcmode="lin" valueType="num">
                                          <p:cBhvr>
                                            <p:cTn id="53" dur="250" fill="hold"/>
                                            <p:tgtEl>
                                              <p:spTgt spid="19"/>
                                            </p:tgtEl>
                                            <p:attrNameLst>
                                              <p:attrName>ppt_h</p:attrName>
                                            </p:attrNameLst>
                                          </p:cBhvr>
                                          <p:tavLst>
                                            <p:tav tm="0">
                                              <p:val>
                                                <p:fltVal val="0"/>
                                              </p:val>
                                            </p:tav>
                                            <p:tav tm="100000">
                                              <p:val>
                                                <p:strVal val="#ppt_h"/>
                                              </p:val>
                                            </p:tav>
                                          </p:tavLst>
                                        </p:anim>
                                      </p:childTnLst>
                                    </p:cTn>
                                  </p:par>
                                  <p:par>
                                    <p:cTn id="54" presetID="17" presetClass="entr" presetSubtype="1" fill="hold" grpId="0" nodeType="withEffect">
                                      <p:stCondLst>
                                        <p:cond delay="400"/>
                                      </p:stCondLst>
                                      <p:iterate type="lt">
                                        <p:tmPct val="40000"/>
                                      </p:iterate>
                                      <p:childTnLst>
                                        <p:set>
                                          <p:cBhvr>
                                            <p:cTn id="55" dur="1" fill="hold">
                                              <p:stCondLst>
                                                <p:cond delay="0"/>
                                              </p:stCondLst>
                                            </p:cTn>
                                            <p:tgtEl>
                                              <p:spTgt spid="17"/>
                                            </p:tgtEl>
                                            <p:attrNameLst>
                                              <p:attrName>style.visibility</p:attrName>
                                            </p:attrNameLst>
                                          </p:cBhvr>
                                          <p:to>
                                            <p:strVal val="visible"/>
                                          </p:to>
                                        </p:set>
                                        <p:anim calcmode="lin" valueType="num">
                                          <p:cBhvr>
                                            <p:cTn id="56" dur="250" fill="hold"/>
                                            <p:tgtEl>
                                              <p:spTgt spid="17"/>
                                            </p:tgtEl>
                                            <p:attrNameLst>
                                              <p:attrName>ppt_x</p:attrName>
                                            </p:attrNameLst>
                                          </p:cBhvr>
                                          <p:tavLst>
                                            <p:tav tm="0">
                                              <p:val>
                                                <p:strVal val="#ppt_x"/>
                                              </p:val>
                                            </p:tav>
                                            <p:tav tm="100000">
                                              <p:val>
                                                <p:strVal val="#ppt_x"/>
                                              </p:val>
                                            </p:tav>
                                          </p:tavLst>
                                        </p:anim>
                                        <p:anim calcmode="lin" valueType="num">
                                          <p:cBhvr>
                                            <p:cTn id="57" dur="250" fill="hold"/>
                                            <p:tgtEl>
                                              <p:spTgt spid="17"/>
                                            </p:tgtEl>
                                            <p:attrNameLst>
                                              <p:attrName>ppt_y</p:attrName>
                                            </p:attrNameLst>
                                          </p:cBhvr>
                                          <p:tavLst>
                                            <p:tav tm="0">
                                              <p:val>
                                                <p:strVal val="#ppt_y-#ppt_h/2"/>
                                              </p:val>
                                            </p:tav>
                                            <p:tav tm="100000">
                                              <p:val>
                                                <p:strVal val="#ppt_y"/>
                                              </p:val>
                                            </p:tav>
                                          </p:tavLst>
                                        </p:anim>
                                        <p:anim calcmode="lin" valueType="num">
                                          <p:cBhvr>
                                            <p:cTn id="58" dur="250" fill="hold"/>
                                            <p:tgtEl>
                                              <p:spTgt spid="17"/>
                                            </p:tgtEl>
                                            <p:attrNameLst>
                                              <p:attrName>ppt_w</p:attrName>
                                            </p:attrNameLst>
                                          </p:cBhvr>
                                          <p:tavLst>
                                            <p:tav tm="0">
                                              <p:val>
                                                <p:strVal val="#ppt_w"/>
                                              </p:val>
                                            </p:tav>
                                            <p:tav tm="100000">
                                              <p:val>
                                                <p:strVal val="#ppt_w"/>
                                              </p:val>
                                            </p:tav>
                                          </p:tavLst>
                                        </p:anim>
                                        <p:anim calcmode="lin" valueType="num">
                                          <p:cBhvr>
                                            <p:cTn id="59" dur="250" fill="hold"/>
                                            <p:tgtEl>
                                              <p:spTgt spid="17"/>
                                            </p:tgtEl>
                                            <p:attrNameLst>
                                              <p:attrName>ppt_h</p:attrName>
                                            </p:attrNameLst>
                                          </p:cBhvr>
                                          <p:tavLst>
                                            <p:tav tm="0">
                                              <p:val>
                                                <p:fltVal val="0"/>
                                              </p:val>
                                            </p:tav>
                                            <p:tav tm="100000">
                                              <p:val>
                                                <p:strVal val="#ppt_h"/>
                                              </p:val>
                                            </p:tav>
                                          </p:tavLst>
                                        </p:anim>
                                      </p:childTnLst>
                                    </p:cTn>
                                  </p:par>
                                  <p:par>
                                    <p:cTn id="60" presetID="17" presetClass="entr" presetSubtype="1" fill="hold" grpId="0" nodeType="withEffect">
                                      <p:stCondLst>
                                        <p:cond delay="600"/>
                                      </p:stCondLst>
                                      <p:iterate type="lt">
                                        <p:tmPct val="40000"/>
                                      </p:iterate>
                                      <p:childTnLst>
                                        <p:set>
                                          <p:cBhvr>
                                            <p:cTn id="61" dur="1" fill="hold">
                                              <p:stCondLst>
                                                <p:cond delay="0"/>
                                              </p:stCondLst>
                                            </p:cTn>
                                            <p:tgtEl>
                                              <p:spTgt spid="15"/>
                                            </p:tgtEl>
                                            <p:attrNameLst>
                                              <p:attrName>style.visibility</p:attrName>
                                            </p:attrNameLst>
                                          </p:cBhvr>
                                          <p:to>
                                            <p:strVal val="visible"/>
                                          </p:to>
                                        </p:set>
                                        <p:anim calcmode="lin" valueType="num">
                                          <p:cBhvr>
                                            <p:cTn id="62" dur="250" fill="hold"/>
                                            <p:tgtEl>
                                              <p:spTgt spid="15"/>
                                            </p:tgtEl>
                                            <p:attrNameLst>
                                              <p:attrName>ppt_x</p:attrName>
                                            </p:attrNameLst>
                                          </p:cBhvr>
                                          <p:tavLst>
                                            <p:tav tm="0">
                                              <p:val>
                                                <p:strVal val="#ppt_x"/>
                                              </p:val>
                                            </p:tav>
                                            <p:tav tm="100000">
                                              <p:val>
                                                <p:strVal val="#ppt_x"/>
                                              </p:val>
                                            </p:tav>
                                          </p:tavLst>
                                        </p:anim>
                                        <p:anim calcmode="lin" valueType="num">
                                          <p:cBhvr>
                                            <p:cTn id="63" dur="250" fill="hold"/>
                                            <p:tgtEl>
                                              <p:spTgt spid="15"/>
                                            </p:tgtEl>
                                            <p:attrNameLst>
                                              <p:attrName>ppt_y</p:attrName>
                                            </p:attrNameLst>
                                          </p:cBhvr>
                                          <p:tavLst>
                                            <p:tav tm="0">
                                              <p:val>
                                                <p:strVal val="#ppt_y-#ppt_h/2"/>
                                              </p:val>
                                            </p:tav>
                                            <p:tav tm="100000">
                                              <p:val>
                                                <p:strVal val="#ppt_y"/>
                                              </p:val>
                                            </p:tav>
                                          </p:tavLst>
                                        </p:anim>
                                        <p:anim calcmode="lin" valueType="num">
                                          <p:cBhvr>
                                            <p:cTn id="64" dur="250" fill="hold"/>
                                            <p:tgtEl>
                                              <p:spTgt spid="15"/>
                                            </p:tgtEl>
                                            <p:attrNameLst>
                                              <p:attrName>ppt_w</p:attrName>
                                            </p:attrNameLst>
                                          </p:cBhvr>
                                          <p:tavLst>
                                            <p:tav tm="0">
                                              <p:val>
                                                <p:strVal val="#ppt_w"/>
                                              </p:val>
                                            </p:tav>
                                            <p:tav tm="100000">
                                              <p:val>
                                                <p:strVal val="#ppt_w"/>
                                              </p:val>
                                            </p:tav>
                                          </p:tavLst>
                                        </p:anim>
                                        <p:anim calcmode="lin" valueType="num">
                                          <p:cBhvr>
                                            <p:cTn id="65" dur="250" fill="hold"/>
                                            <p:tgtEl>
                                              <p:spTgt spid="15"/>
                                            </p:tgtEl>
                                            <p:attrNameLst>
                                              <p:attrName>ppt_h</p:attrName>
                                            </p:attrNameLst>
                                          </p:cBhvr>
                                          <p:tavLst>
                                            <p:tav tm="0">
                                              <p:val>
                                                <p:fltVal val="0"/>
                                              </p:val>
                                            </p:tav>
                                            <p:tav tm="100000">
                                              <p:val>
                                                <p:strVal val="#ppt_h"/>
                                              </p:val>
                                            </p:tav>
                                          </p:tavLst>
                                        </p:anim>
                                      </p:childTnLst>
                                    </p:cTn>
                                  </p:par>
                                  <p:par>
                                    <p:cTn id="66" presetID="17" presetClass="entr" presetSubtype="1" fill="hold" grpId="0" nodeType="withEffect">
                                      <p:stCondLst>
                                        <p:cond delay="800"/>
                                      </p:stCondLst>
                                      <p:iterate type="lt">
                                        <p:tmPct val="40000"/>
                                      </p:iterate>
                                      <p:childTnLst>
                                        <p:set>
                                          <p:cBhvr>
                                            <p:cTn id="67" dur="1" fill="hold">
                                              <p:stCondLst>
                                                <p:cond delay="0"/>
                                              </p:stCondLst>
                                            </p:cTn>
                                            <p:tgtEl>
                                              <p:spTgt spid="13"/>
                                            </p:tgtEl>
                                            <p:attrNameLst>
                                              <p:attrName>style.visibility</p:attrName>
                                            </p:attrNameLst>
                                          </p:cBhvr>
                                          <p:to>
                                            <p:strVal val="visible"/>
                                          </p:to>
                                        </p:set>
                                        <p:anim calcmode="lin" valueType="num">
                                          <p:cBhvr>
                                            <p:cTn id="68" dur="250" fill="hold"/>
                                            <p:tgtEl>
                                              <p:spTgt spid="13"/>
                                            </p:tgtEl>
                                            <p:attrNameLst>
                                              <p:attrName>ppt_x</p:attrName>
                                            </p:attrNameLst>
                                          </p:cBhvr>
                                          <p:tavLst>
                                            <p:tav tm="0">
                                              <p:val>
                                                <p:strVal val="#ppt_x"/>
                                              </p:val>
                                            </p:tav>
                                            <p:tav tm="100000">
                                              <p:val>
                                                <p:strVal val="#ppt_x"/>
                                              </p:val>
                                            </p:tav>
                                          </p:tavLst>
                                        </p:anim>
                                        <p:anim calcmode="lin" valueType="num">
                                          <p:cBhvr>
                                            <p:cTn id="69" dur="250" fill="hold"/>
                                            <p:tgtEl>
                                              <p:spTgt spid="13"/>
                                            </p:tgtEl>
                                            <p:attrNameLst>
                                              <p:attrName>ppt_y</p:attrName>
                                            </p:attrNameLst>
                                          </p:cBhvr>
                                          <p:tavLst>
                                            <p:tav tm="0">
                                              <p:val>
                                                <p:strVal val="#ppt_y-#ppt_h/2"/>
                                              </p:val>
                                            </p:tav>
                                            <p:tav tm="100000">
                                              <p:val>
                                                <p:strVal val="#ppt_y"/>
                                              </p:val>
                                            </p:tav>
                                          </p:tavLst>
                                        </p:anim>
                                        <p:anim calcmode="lin" valueType="num">
                                          <p:cBhvr>
                                            <p:cTn id="70" dur="250" fill="hold"/>
                                            <p:tgtEl>
                                              <p:spTgt spid="13"/>
                                            </p:tgtEl>
                                            <p:attrNameLst>
                                              <p:attrName>ppt_w</p:attrName>
                                            </p:attrNameLst>
                                          </p:cBhvr>
                                          <p:tavLst>
                                            <p:tav tm="0">
                                              <p:val>
                                                <p:strVal val="#ppt_w"/>
                                              </p:val>
                                            </p:tav>
                                            <p:tav tm="100000">
                                              <p:val>
                                                <p:strVal val="#ppt_w"/>
                                              </p:val>
                                            </p:tav>
                                          </p:tavLst>
                                        </p:anim>
                                        <p:anim calcmode="lin" valueType="num">
                                          <p:cBhvr>
                                            <p:cTn id="71" dur="250" fill="hold"/>
                                            <p:tgtEl>
                                              <p:spTgt spid="13"/>
                                            </p:tgtEl>
                                            <p:attrNameLst>
                                              <p:attrName>ppt_h</p:attrName>
                                            </p:attrNameLst>
                                          </p:cBhvr>
                                          <p:tavLst>
                                            <p:tav tm="0">
                                              <p:val>
                                                <p:fltVal val="0"/>
                                              </p:val>
                                            </p:tav>
                                            <p:tav tm="100000">
                                              <p:val>
                                                <p:strVal val="#ppt_h"/>
                                              </p:val>
                                            </p:tav>
                                          </p:tavLst>
                                        </p:anim>
                                      </p:childTnLst>
                                    </p:cTn>
                                  </p:par>
                                </p:childTnLst>
                              </p:cTn>
                            </p:par>
                            <p:par>
                              <p:cTn id="72" fill="hold">
                                <p:stCondLst>
                                  <p:cond delay="3650"/>
                                </p:stCondLst>
                                <p:childTnLst>
                                  <p:par>
                                    <p:cTn id="73" presetID="22" presetClass="entr" presetSubtype="8" fill="hold" grpId="0" nodeType="after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wipe(left)">
                                          <p:cBhvr>
                                            <p:cTn id="75" dur="500"/>
                                            <p:tgtEl>
                                              <p:spTgt spid="20"/>
                                            </p:tgtEl>
                                          </p:cBhvr>
                                        </p:animEffect>
                                      </p:childTnLst>
                                    </p:cTn>
                                  </p:par>
                                  <p:par>
                                    <p:cTn id="76" presetID="22" presetClass="entr" presetSubtype="8" fill="hold" grpId="0" nodeType="withEffect">
                                      <p:stCondLst>
                                        <p:cond delay="200"/>
                                      </p:stCondLst>
                                      <p:childTnLst>
                                        <p:set>
                                          <p:cBhvr>
                                            <p:cTn id="77" dur="1" fill="hold">
                                              <p:stCondLst>
                                                <p:cond delay="0"/>
                                              </p:stCondLst>
                                            </p:cTn>
                                            <p:tgtEl>
                                              <p:spTgt spid="18"/>
                                            </p:tgtEl>
                                            <p:attrNameLst>
                                              <p:attrName>style.visibility</p:attrName>
                                            </p:attrNameLst>
                                          </p:cBhvr>
                                          <p:to>
                                            <p:strVal val="visible"/>
                                          </p:to>
                                        </p:set>
                                        <p:animEffect transition="in" filter="wipe(left)">
                                          <p:cBhvr>
                                            <p:cTn id="78" dur="500"/>
                                            <p:tgtEl>
                                              <p:spTgt spid="18"/>
                                            </p:tgtEl>
                                          </p:cBhvr>
                                        </p:animEffect>
                                      </p:childTnLst>
                                    </p:cTn>
                                  </p:par>
                                  <p:par>
                                    <p:cTn id="79" presetID="22" presetClass="entr" presetSubtype="8" fill="hold" grpId="0" nodeType="withEffect">
                                      <p:stCondLst>
                                        <p:cond delay="400"/>
                                      </p:stCondLst>
                                      <p:childTnLst>
                                        <p:set>
                                          <p:cBhvr>
                                            <p:cTn id="80" dur="1" fill="hold">
                                              <p:stCondLst>
                                                <p:cond delay="0"/>
                                              </p:stCondLst>
                                            </p:cTn>
                                            <p:tgtEl>
                                              <p:spTgt spid="16"/>
                                            </p:tgtEl>
                                            <p:attrNameLst>
                                              <p:attrName>style.visibility</p:attrName>
                                            </p:attrNameLst>
                                          </p:cBhvr>
                                          <p:to>
                                            <p:strVal val="visible"/>
                                          </p:to>
                                        </p:set>
                                        <p:animEffect transition="in" filter="wipe(left)">
                                          <p:cBhvr>
                                            <p:cTn id="81" dur="500"/>
                                            <p:tgtEl>
                                              <p:spTgt spid="16"/>
                                            </p:tgtEl>
                                          </p:cBhvr>
                                        </p:animEffect>
                                      </p:childTnLst>
                                    </p:cTn>
                                  </p:par>
                                  <p:par>
                                    <p:cTn id="82" presetID="22" presetClass="entr" presetSubtype="8" fill="hold" grpId="0" nodeType="withEffect">
                                      <p:stCondLst>
                                        <p:cond delay="600"/>
                                      </p:stCondLst>
                                      <p:childTnLst>
                                        <p:set>
                                          <p:cBhvr>
                                            <p:cTn id="83" dur="1" fill="hold">
                                              <p:stCondLst>
                                                <p:cond delay="0"/>
                                              </p:stCondLst>
                                            </p:cTn>
                                            <p:tgtEl>
                                              <p:spTgt spid="14"/>
                                            </p:tgtEl>
                                            <p:attrNameLst>
                                              <p:attrName>style.visibility</p:attrName>
                                            </p:attrNameLst>
                                          </p:cBhvr>
                                          <p:to>
                                            <p:strVal val="visible"/>
                                          </p:to>
                                        </p:set>
                                        <p:animEffect transition="in" filter="wipe(left)">
                                          <p:cBhvr>
                                            <p:cTn id="84" dur="500"/>
                                            <p:tgtEl>
                                              <p:spTgt spid="14"/>
                                            </p:tgtEl>
                                          </p:cBhvr>
                                        </p:animEffect>
                                      </p:childTnLst>
                                    </p:cTn>
                                  </p:par>
                                  <p:par>
                                    <p:cTn id="85" presetID="22" presetClass="entr" presetSubtype="8" fill="hold" grpId="0" nodeType="withEffect">
                                      <p:stCondLst>
                                        <p:cond delay="800"/>
                                      </p:stCondLst>
                                      <p:childTnLst>
                                        <p:set>
                                          <p:cBhvr>
                                            <p:cTn id="86" dur="1" fill="hold">
                                              <p:stCondLst>
                                                <p:cond delay="0"/>
                                              </p:stCondLst>
                                            </p:cTn>
                                            <p:tgtEl>
                                              <p:spTgt spid="12"/>
                                            </p:tgtEl>
                                            <p:attrNameLst>
                                              <p:attrName>style.visibility</p:attrName>
                                            </p:attrNameLst>
                                          </p:cBhvr>
                                          <p:to>
                                            <p:strVal val="visible"/>
                                          </p:to>
                                        </p:set>
                                        <p:animEffect transition="in" filter="wipe(left)">
                                          <p:cBhvr>
                                            <p:cTn id="8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2" grpId="0"/>
          <p:bldP spid="13" grpId="0"/>
          <p:bldP spid="14" grpId="0"/>
          <p:bldP spid="15" grpId="0"/>
          <p:bldP spid="16" grpId="0"/>
          <p:bldP spid="17" grpId="0"/>
          <p:bldP spid="18" grpId="0"/>
          <p:bldP spid="19" grpId="0"/>
          <p:bldP spid="20" grpId="0"/>
          <p:bldP spid="2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ppt_x"/>
                                              </p:val>
                                            </p:tav>
                                            <p:tav tm="100000">
                                              <p:val>
                                                <p:strVal val="#ppt_x"/>
                                              </p:val>
                                            </p:tav>
                                          </p:tavLst>
                                        </p:anim>
                                        <p:anim calcmode="lin" valueType="num">
                                          <p:cBhvr additive="base">
                                            <p:cTn id="8" dur="1000" fill="hold"/>
                                            <p:tgtEl>
                                              <p:spTgt spid="6"/>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20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40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1000" fill="hold"/>
                                            <p:tgtEl>
                                              <p:spTgt spid="5"/>
                                            </p:tgtEl>
                                            <p:attrNameLst>
                                              <p:attrName>ppt_x</p:attrName>
                                            </p:attrNameLst>
                                          </p:cBhvr>
                                          <p:tavLst>
                                            <p:tav tm="0">
                                              <p:val>
                                                <p:strVal val="#ppt_x"/>
                                              </p:val>
                                            </p:tav>
                                            <p:tav tm="100000">
                                              <p:val>
                                                <p:strVal val="#ppt_x"/>
                                              </p:val>
                                            </p:tav>
                                          </p:tavLst>
                                        </p:anim>
                                        <p:anim calcmode="lin" valueType="num">
                                          <p:cBhvr additive="base">
                                            <p:cTn id="16" dur="1000" fill="hold"/>
                                            <p:tgtEl>
                                              <p:spTgt spid="5"/>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60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1000" fill="hold"/>
                                            <p:tgtEl>
                                              <p:spTgt spid="3"/>
                                            </p:tgtEl>
                                            <p:attrNameLst>
                                              <p:attrName>ppt_x</p:attrName>
                                            </p:attrNameLst>
                                          </p:cBhvr>
                                          <p:tavLst>
                                            <p:tav tm="0">
                                              <p:val>
                                                <p:strVal val="#ppt_x"/>
                                              </p:val>
                                            </p:tav>
                                            <p:tav tm="100000">
                                              <p:val>
                                                <p:strVal val="#ppt_x"/>
                                              </p:val>
                                            </p:tav>
                                          </p:tavLst>
                                        </p:anim>
                                        <p:anim calcmode="lin" valueType="num">
                                          <p:cBhvr additive="base">
                                            <p:cTn id="20" dur="1000" fill="hold"/>
                                            <p:tgtEl>
                                              <p:spTgt spid="3"/>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stCondLst>
                                        <p:cond delay="80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1000" fill="hold"/>
                                            <p:tgtEl>
                                              <p:spTgt spid="4"/>
                                            </p:tgtEl>
                                            <p:attrNameLst>
                                              <p:attrName>ppt_x</p:attrName>
                                            </p:attrNameLst>
                                          </p:cBhvr>
                                          <p:tavLst>
                                            <p:tav tm="0">
                                              <p:val>
                                                <p:strVal val="#ppt_x"/>
                                              </p:val>
                                            </p:tav>
                                            <p:tav tm="100000">
                                              <p:val>
                                                <p:strVal val="#ppt_x"/>
                                              </p:val>
                                            </p:tav>
                                          </p:tavLst>
                                        </p:anim>
                                        <p:anim calcmode="lin" valueType="num">
                                          <p:cBhvr additive="base">
                                            <p:cTn id="24" dur="1000" fill="hold"/>
                                            <p:tgtEl>
                                              <p:spTgt spid="4"/>
                                            </p:tgtEl>
                                            <p:attrNameLst>
                                              <p:attrName>ppt_y</p:attrName>
                                            </p:attrNameLst>
                                          </p:cBhvr>
                                          <p:tavLst>
                                            <p:tav tm="0">
                                              <p:val>
                                                <p:strVal val="0-#ppt_h/2"/>
                                              </p:val>
                                            </p:tav>
                                            <p:tav tm="100000">
                                              <p:val>
                                                <p:strVal val="#ppt_y"/>
                                              </p:val>
                                            </p:tav>
                                          </p:tavLst>
                                        </p:anim>
                                      </p:childTnLst>
                                    </p:cTn>
                                  </p:par>
                                </p:childTnLst>
                              </p:cTn>
                            </p:par>
                            <p:par>
                              <p:cTn id="25" fill="hold">
                                <p:stCondLst>
                                  <p:cond delay="1000"/>
                                </p:stCondLst>
                                <p:childTnLst>
                                  <p:par>
                                    <p:cTn id="26" presetID="22" presetClass="entr" presetSubtype="8"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left)">
                                          <p:cBhvr>
                                            <p:cTn id="28" dur="500"/>
                                            <p:tgtEl>
                                              <p:spTgt spid="7"/>
                                            </p:tgtEl>
                                          </p:cBhvr>
                                        </p:animEffect>
                                      </p:childTnLst>
                                    </p:cTn>
                                  </p:par>
                                  <p:par>
                                    <p:cTn id="29" presetID="22" presetClass="entr" presetSubtype="8" fill="hold"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left)">
                                          <p:cBhvr>
                                            <p:cTn id="31" dur="500"/>
                                            <p:tgtEl>
                                              <p:spTgt spid="8"/>
                                            </p:tgtEl>
                                          </p:cBhvr>
                                        </p:animEffect>
                                      </p:childTnLst>
                                    </p:cTn>
                                  </p:par>
                                  <p:par>
                                    <p:cTn id="32" presetID="22" presetClass="entr" presetSubtype="8" fill="hold"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left)">
                                          <p:cBhvr>
                                            <p:cTn id="34" dur="500"/>
                                            <p:tgtEl>
                                              <p:spTgt spid="9"/>
                                            </p:tgtEl>
                                          </p:cBhvr>
                                        </p:animEffect>
                                      </p:childTnLst>
                                    </p:cTn>
                                  </p:par>
                                  <p:par>
                                    <p:cTn id="35" presetID="22" presetClass="entr" presetSubtype="8"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left)">
                                          <p:cBhvr>
                                            <p:cTn id="37" dur="500"/>
                                            <p:tgtEl>
                                              <p:spTgt spid="10"/>
                                            </p:tgtEl>
                                          </p:cBhvr>
                                        </p:animEffect>
                                      </p:childTnLst>
                                    </p:cTn>
                                  </p:par>
                                  <p:par>
                                    <p:cTn id="38" presetID="22" presetClass="entr" presetSubtype="8" fill="hold"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wipe(left)">
                                          <p:cBhvr>
                                            <p:cTn id="40" dur="500"/>
                                            <p:tgtEl>
                                              <p:spTgt spid="11"/>
                                            </p:tgtEl>
                                          </p:cBhvr>
                                        </p:animEffect>
                                      </p:childTnLst>
                                    </p:cTn>
                                  </p:par>
                                </p:childTnLst>
                              </p:cTn>
                            </p:par>
                            <p:par>
                              <p:cTn id="41" fill="hold">
                                <p:stCondLst>
                                  <p:cond delay="1500"/>
                                </p:stCondLst>
                                <p:childTnLst>
                                  <p:par>
                                    <p:cTn id="42" presetID="17" presetClass="entr" presetSubtype="1" fill="hold" grpId="0" nodeType="afterEffect">
                                      <p:stCondLst>
                                        <p:cond delay="0"/>
                                      </p:stCondLst>
                                      <p:iterate type="lt">
                                        <p:tmPct val="40000"/>
                                      </p:iterate>
                                      <p:childTnLst>
                                        <p:set>
                                          <p:cBhvr>
                                            <p:cTn id="43" dur="1" fill="hold">
                                              <p:stCondLst>
                                                <p:cond delay="0"/>
                                              </p:stCondLst>
                                            </p:cTn>
                                            <p:tgtEl>
                                              <p:spTgt spid="21"/>
                                            </p:tgtEl>
                                            <p:attrNameLst>
                                              <p:attrName>style.visibility</p:attrName>
                                            </p:attrNameLst>
                                          </p:cBhvr>
                                          <p:to>
                                            <p:strVal val="visible"/>
                                          </p:to>
                                        </p:set>
                                        <p:anim calcmode="lin" valueType="num">
                                          <p:cBhvr>
                                            <p:cTn id="44" dur="250" fill="hold"/>
                                            <p:tgtEl>
                                              <p:spTgt spid="21"/>
                                            </p:tgtEl>
                                            <p:attrNameLst>
                                              <p:attrName>ppt_x</p:attrName>
                                            </p:attrNameLst>
                                          </p:cBhvr>
                                          <p:tavLst>
                                            <p:tav tm="0">
                                              <p:val>
                                                <p:strVal val="#ppt_x"/>
                                              </p:val>
                                            </p:tav>
                                            <p:tav tm="100000">
                                              <p:val>
                                                <p:strVal val="#ppt_x"/>
                                              </p:val>
                                            </p:tav>
                                          </p:tavLst>
                                        </p:anim>
                                        <p:anim calcmode="lin" valueType="num">
                                          <p:cBhvr>
                                            <p:cTn id="45" dur="250" fill="hold"/>
                                            <p:tgtEl>
                                              <p:spTgt spid="21"/>
                                            </p:tgtEl>
                                            <p:attrNameLst>
                                              <p:attrName>ppt_y</p:attrName>
                                            </p:attrNameLst>
                                          </p:cBhvr>
                                          <p:tavLst>
                                            <p:tav tm="0">
                                              <p:val>
                                                <p:strVal val="#ppt_y-#ppt_h/2"/>
                                              </p:val>
                                            </p:tav>
                                            <p:tav tm="100000">
                                              <p:val>
                                                <p:strVal val="#ppt_y"/>
                                              </p:val>
                                            </p:tav>
                                          </p:tavLst>
                                        </p:anim>
                                        <p:anim calcmode="lin" valueType="num">
                                          <p:cBhvr>
                                            <p:cTn id="46" dur="250" fill="hold"/>
                                            <p:tgtEl>
                                              <p:spTgt spid="21"/>
                                            </p:tgtEl>
                                            <p:attrNameLst>
                                              <p:attrName>ppt_w</p:attrName>
                                            </p:attrNameLst>
                                          </p:cBhvr>
                                          <p:tavLst>
                                            <p:tav tm="0">
                                              <p:val>
                                                <p:strVal val="#ppt_w"/>
                                              </p:val>
                                            </p:tav>
                                            <p:tav tm="100000">
                                              <p:val>
                                                <p:strVal val="#ppt_w"/>
                                              </p:val>
                                            </p:tav>
                                          </p:tavLst>
                                        </p:anim>
                                        <p:anim calcmode="lin" valueType="num">
                                          <p:cBhvr>
                                            <p:cTn id="47" dur="250" fill="hold"/>
                                            <p:tgtEl>
                                              <p:spTgt spid="21"/>
                                            </p:tgtEl>
                                            <p:attrNameLst>
                                              <p:attrName>ppt_h</p:attrName>
                                            </p:attrNameLst>
                                          </p:cBhvr>
                                          <p:tavLst>
                                            <p:tav tm="0">
                                              <p:val>
                                                <p:fltVal val="0"/>
                                              </p:val>
                                            </p:tav>
                                            <p:tav tm="100000">
                                              <p:val>
                                                <p:strVal val="#ppt_h"/>
                                              </p:val>
                                            </p:tav>
                                          </p:tavLst>
                                        </p:anim>
                                      </p:childTnLst>
                                    </p:cTn>
                                  </p:par>
                                  <p:par>
                                    <p:cTn id="48" presetID="17" presetClass="entr" presetSubtype="1" fill="hold" grpId="0" nodeType="withEffect">
                                      <p:stCondLst>
                                        <p:cond delay="200"/>
                                      </p:stCondLst>
                                      <p:iterate type="lt">
                                        <p:tmPct val="40000"/>
                                      </p:iterate>
                                      <p:childTnLst>
                                        <p:set>
                                          <p:cBhvr>
                                            <p:cTn id="49" dur="1" fill="hold">
                                              <p:stCondLst>
                                                <p:cond delay="0"/>
                                              </p:stCondLst>
                                            </p:cTn>
                                            <p:tgtEl>
                                              <p:spTgt spid="19"/>
                                            </p:tgtEl>
                                            <p:attrNameLst>
                                              <p:attrName>style.visibility</p:attrName>
                                            </p:attrNameLst>
                                          </p:cBhvr>
                                          <p:to>
                                            <p:strVal val="visible"/>
                                          </p:to>
                                        </p:set>
                                        <p:anim calcmode="lin" valueType="num">
                                          <p:cBhvr>
                                            <p:cTn id="50" dur="250" fill="hold"/>
                                            <p:tgtEl>
                                              <p:spTgt spid="19"/>
                                            </p:tgtEl>
                                            <p:attrNameLst>
                                              <p:attrName>ppt_x</p:attrName>
                                            </p:attrNameLst>
                                          </p:cBhvr>
                                          <p:tavLst>
                                            <p:tav tm="0">
                                              <p:val>
                                                <p:strVal val="#ppt_x"/>
                                              </p:val>
                                            </p:tav>
                                            <p:tav tm="100000">
                                              <p:val>
                                                <p:strVal val="#ppt_x"/>
                                              </p:val>
                                            </p:tav>
                                          </p:tavLst>
                                        </p:anim>
                                        <p:anim calcmode="lin" valueType="num">
                                          <p:cBhvr>
                                            <p:cTn id="51" dur="250" fill="hold"/>
                                            <p:tgtEl>
                                              <p:spTgt spid="19"/>
                                            </p:tgtEl>
                                            <p:attrNameLst>
                                              <p:attrName>ppt_y</p:attrName>
                                            </p:attrNameLst>
                                          </p:cBhvr>
                                          <p:tavLst>
                                            <p:tav tm="0">
                                              <p:val>
                                                <p:strVal val="#ppt_y-#ppt_h/2"/>
                                              </p:val>
                                            </p:tav>
                                            <p:tav tm="100000">
                                              <p:val>
                                                <p:strVal val="#ppt_y"/>
                                              </p:val>
                                            </p:tav>
                                          </p:tavLst>
                                        </p:anim>
                                        <p:anim calcmode="lin" valueType="num">
                                          <p:cBhvr>
                                            <p:cTn id="52" dur="250" fill="hold"/>
                                            <p:tgtEl>
                                              <p:spTgt spid="19"/>
                                            </p:tgtEl>
                                            <p:attrNameLst>
                                              <p:attrName>ppt_w</p:attrName>
                                            </p:attrNameLst>
                                          </p:cBhvr>
                                          <p:tavLst>
                                            <p:tav tm="0">
                                              <p:val>
                                                <p:strVal val="#ppt_w"/>
                                              </p:val>
                                            </p:tav>
                                            <p:tav tm="100000">
                                              <p:val>
                                                <p:strVal val="#ppt_w"/>
                                              </p:val>
                                            </p:tav>
                                          </p:tavLst>
                                        </p:anim>
                                        <p:anim calcmode="lin" valueType="num">
                                          <p:cBhvr>
                                            <p:cTn id="53" dur="250" fill="hold"/>
                                            <p:tgtEl>
                                              <p:spTgt spid="19"/>
                                            </p:tgtEl>
                                            <p:attrNameLst>
                                              <p:attrName>ppt_h</p:attrName>
                                            </p:attrNameLst>
                                          </p:cBhvr>
                                          <p:tavLst>
                                            <p:tav tm="0">
                                              <p:val>
                                                <p:fltVal val="0"/>
                                              </p:val>
                                            </p:tav>
                                            <p:tav tm="100000">
                                              <p:val>
                                                <p:strVal val="#ppt_h"/>
                                              </p:val>
                                            </p:tav>
                                          </p:tavLst>
                                        </p:anim>
                                      </p:childTnLst>
                                    </p:cTn>
                                  </p:par>
                                  <p:par>
                                    <p:cTn id="54" presetID="17" presetClass="entr" presetSubtype="1" fill="hold" grpId="0" nodeType="withEffect">
                                      <p:stCondLst>
                                        <p:cond delay="400"/>
                                      </p:stCondLst>
                                      <p:iterate type="lt">
                                        <p:tmPct val="40000"/>
                                      </p:iterate>
                                      <p:childTnLst>
                                        <p:set>
                                          <p:cBhvr>
                                            <p:cTn id="55" dur="1" fill="hold">
                                              <p:stCondLst>
                                                <p:cond delay="0"/>
                                              </p:stCondLst>
                                            </p:cTn>
                                            <p:tgtEl>
                                              <p:spTgt spid="17"/>
                                            </p:tgtEl>
                                            <p:attrNameLst>
                                              <p:attrName>style.visibility</p:attrName>
                                            </p:attrNameLst>
                                          </p:cBhvr>
                                          <p:to>
                                            <p:strVal val="visible"/>
                                          </p:to>
                                        </p:set>
                                        <p:anim calcmode="lin" valueType="num">
                                          <p:cBhvr>
                                            <p:cTn id="56" dur="250" fill="hold"/>
                                            <p:tgtEl>
                                              <p:spTgt spid="17"/>
                                            </p:tgtEl>
                                            <p:attrNameLst>
                                              <p:attrName>ppt_x</p:attrName>
                                            </p:attrNameLst>
                                          </p:cBhvr>
                                          <p:tavLst>
                                            <p:tav tm="0">
                                              <p:val>
                                                <p:strVal val="#ppt_x"/>
                                              </p:val>
                                            </p:tav>
                                            <p:tav tm="100000">
                                              <p:val>
                                                <p:strVal val="#ppt_x"/>
                                              </p:val>
                                            </p:tav>
                                          </p:tavLst>
                                        </p:anim>
                                        <p:anim calcmode="lin" valueType="num">
                                          <p:cBhvr>
                                            <p:cTn id="57" dur="250" fill="hold"/>
                                            <p:tgtEl>
                                              <p:spTgt spid="17"/>
                                            </p:tgtEl>
                                            <p:attrNameLst>
                                              <p:attrName>ppt_y</p:attrName>
                                            </p:attrNameLst>
                                          </p:cBhvr>
                                          <p:tavLst>
                                            <p:tav tm="0">
                                              <p:val>
                                                <p:strVal val="#ppt_y-#ppt_h/2"/>
                                              </p:val>
                                            </p:tav>
                                            <p:tav tm="100000">
                                              <p:val>
                                                <p:strVal val="#ppt_y"/>
                                              </p:val>
                                            </p:tav>
                                          </p:tavLst>
                                        </p:anim>
                                        <p:anim calcmode="lin" valueType="num">
                                          <p:cBhvr>
                                            <p:cTn id="58" dur="250" fill="hold"/>
                                            <p:tgtEl>
                                              <p:spTgt spid="17"/>
                                            </p:tgtEl>
                                            <p:attrNameLst>
                                              <p:attrName>ppt_w</p:attrName>
                                            </p:attrNameLst>
                                          </p:cBhvr>
                                          <p:tavLst>
                                            <p:tav tm="0">
                                              <p:val>
                                                <p:strVal val="#ppt_w"/>
                                              </p:val>
                                            </p:tav>
                                            <p:tav tm="100000">
                                              <p:val>
                                                <p:strVal val="#ppt_w"/>
                                              </p:val>
                                            </p:tav>
                                          </p:tavLst>
                                        </p:anim>
                                        <p:anim calcmode="lin" valueType="num">
                                          <p:cBhvr>
                                            <p:cTn id="59" dur="250" fill="hold"/>
                                            <p:tgtEl>
                                              <p:spTgt spid="17"/>
                                            </p:tgtEl>
                                            <p:attrNameLst>
                                              <p:attrName>ppt_h</p:attrName>
                                            </p:attrNameLst>
                                          </p:cBhvr>
                                          <p:tavLst>
                                            <p:tav tm="0">
                                              <p:val>
                                                <p:fltVal val="0"/>
                                              </p:val>
                                            </p:tav>
                                            <p:tav tm="100000">
                                              <p:val>
                                                <p:strVal val="#ppt_h"/>
                                              </p:val>
                                            </p:tav>
                                          </p:tavLst>
                                        </p:anim>
                                      </p:childTnLst>
                                    </p:cTn>
                                  </p:par>
                                  <p:par>
                                    <p:cTn id="60" presetID="17" presetClass="entr" presetSubtype="1" fill="hold" grpId="0" nodeType="withEffect">
                                      <p:stCondLst>
                                        <p:cond delay="600"/>
                                      </p:stCondLst>
                                      <p:iterate type="lt">
                                        <p:tmPct val="40000"/>
                                      </p:iterate>
                                      <p:childTnLst>
                                        <p:set>
                                          <p:cBhvr>
                                            <p:cTn id="61" dur="1" fill="hold">
                                              <p:stCondLst>
                                                <p:cond delay="0"/>
                                              </p:stCondLst>
                                            </p:cTn>
                                            <p:tgtEl>
                                              <p:spTgt spid="15"/>
                                            </p:tgtEl>
                                            <p:attrNameLst>
                                              <p:attrName>style.visibility</p:attrName>
                                            </p:attrNameLst>
                                          </p:cBhvr>
                                          <p:to>
                                            <p:strVal val="visible"/>
                                          </p:to>
                                        </p:set>
                                        <p:anim calcmode="lin" valueType="num">
                                          <p:cBhvr>
                                            <p:cTn id="62" dur="250" fill="hold"/>
                                            <p:tgtEl>
                                              <p:spTgt spid="15"/>
                                            </p:tgtEl>
                                            <p:attrNameLst>
                                              <p:attrName>ppt_x</p:attrName>
                                            </p:attrNameLst>
                                          </p:cBhvr>
                                          <p:tavLst>
                                            <p:tav tm="0">
                                              <p:val>
                                                <p:strVal val="#ppt_x"/>
                                              </p:val>
                                            </p:tav>
                                            <p:tav tm="100000">
                                              <p:val>
                                                <p:strVal val="#ppt_x"/>
                                              </p:val>
                                            </p:tav>
                                          </p:tavLst>
                                        </p:anim>
                                        <p:anim calcmode="lin" valueType="num">
                                          <p:cBhvr>
                                            <p:cTn id="63" dur="250" fill="hold"/>
                                            <p:tgtEl>
                                              <p:spTgt spid="15"/>
                                            </p:tgtEl>
                                            <p:attrNameLst>
                                              <p:attrName>ppt_y</p:attrName>
                                            </p:attrNameLst>
                                          </p:cBhvr>
                                          <p:tavLst>
                                            <p:tav tm="0">
                                              <p:val>
                                                <p:strVal val="#ppt_y-#ppt_h/2"/>
                                              </p:val>
                                            </p:tav>
                                            <p:tav tm="100000">
                                              <p:val>
                                                <p:strVal val="#ppt_y"/>
                                              </p:val>
                                            </p:tav>
                                          </p:tavLst>
                                        </p:anim>
                                        <p:anim calcmode="lin" valueType="num">
                                          <p:cBhvr>
                                            <p:cTn id="64" dur="250" fill="hold"/>
                                            <p:tgtEl>
                                              <p:spTgt spid="15"/>
                                            </p:tgtEl>
                                            <p:attrNameLst>
                                              <p:attrName>ppt_w</p:attrName>
                                            </p:attrNameLst>
                                          </p:cBhvr>
                                          <p:tavLst>
                                            <p:tav tm="0">
                                              <p:val>
                                                <p:strVal val="#ppt_w"/>
                                              </p:val>
                                            </p:tav>
                                            <p:tav tm="100000">
                                              <p:val>
                                                <p:strVal val="#ppt_w"/>
                                              </p:val>
                                            </p:tav>
                                          </p:tavLst>
                                        </p:anim>
                                        <p:anim calcmode="lin" valueType="num">
                                          <p:cBhvr>
                                            <p:cTn id="65" dur="250" fill="hold"/>
                                            <p:tgtEl>
                                              <p:spTgt spid="15"/>
                                            </p:tgtEl>
                                            <p:attrNameLst>
                                              <p:attrName>ppt_h</p:attrName>
                                            </p:attrNameLst>
                                          </p:cBhvr>
                                          <p:tavLst>
                                            <p:tav tm="0">
                                              <p:val>
                                                <p:fltVal val="0"/>
                                              </p:val>
                                            </p:tav>
                                            <p:tav tm="100000">
                                              <p:val>
                                                <p:strVal val="#ppt_h"/>
                                              </p:val>
                                            </p:tav>
                                          </p:tavLst>
                                        </p:anim>
                                      </p:childTnLst>
                                    </p:cTn>
                                  </p:par>
                                  <p:par>
                                    <p:cTn id="66" presetID="17" presetClass="entr" presetSubtype="1" fill="hold" grpId="0" nodeType="withEffect">
                                      <p:stCondLst>
                                        <p:cond delay="800"/>
                                      </p:stCondLst>
                                      <p:iterate type="lt">
                                        <p:tmPct val="40000"/>
                                      </p:iterate>
                                      <p:childTnLst>
                                        <p:set>
                                          <p:cBhvr>
                                            <p:cTn id="67" dur="1" fill="hold">
                                              <p:stCondLst>
                                                <p:cond delay="0"/>
                                              </p:stCondLst>
                                            </p:cTn>
                                            <p:tgtEl>
                                              <p:spTgt spid="13"/>
                                            </p:tgtEl>
                                            <p:attrNameLst>
                                              <p:attrName>style.visibility</p:attrName>
                                            </p:attrNameLst>
                                          </p:cBhvr>
                                          <p:to>
                                            <p:strVal val="visible"/>
                                          </p:to>
                                        </p:set>
                                        <p:anim calcmode="lin" valueType="num">
                                          <p:cBhvr>
                                            <p:cTn id="68" dur="250" fill="hold"/>
                                            <p:tgtEl>
                                              <p:spTgt spid="13"/>
                                            </p:tgtEl>
                                            <p:attrNameLst>
                                              <p:attrName>ppt_x</p:attrName>
                                            </p:attrNameLst>
                                          </p:cBhvr>
                                          <p:tavLst>
                                            <p:tav tm="0">
                                              <p:val>
                                                <p:strVal val="#ppt_x"/>
                                              </p:val>
                                            </p:tav>
                                            <p:tav tm="100000">
                                              <p:val>
                                                <p:strVal val="#ppt_x"/>
                                              </p:val>
                                            </p:tav>
                                          </p:tavLst>
                                        </p:anim>
                                        <p:anim calcmode="lin" valueType="num">
                                          <p:cBhvr>
                                            <p:cTn id="69" dur="250" fill="hold"/>
                                            <p:tgtEl>
                                              <p:spTgt spid="13"/>
                                            </p:tgtEl>
                                            <p:attrNameLst>
                                              <p:attrName>ppt_y</p:attrName>
                                            </p:attrNameLst>
                                          </p:cBhvr>
                                          <p:tavLst>
                                            <p:tav tm="0">
                                              <p:val>
                                                <p:strVal val="#ppt_y-#ppt_h/2"/>
                                              </p:val>
                                            </p:tav>
                                            <p:tav tm="100000">
                                              <p:val>
                                                <p:strVal val="#ppt_y"/>
                                              </p:val>
                                            </p:tav>
                                          </p:tavLst>
                                        </p:anim>
                                        <p:anim calcmode="lin" valueType="num">
                                          <p:cBhvr>
                                            <p:cTn id="70" dur="250" fill="hold"/>
                                            <p:tgtEl>
                                              <p:spTgt spid="13"/>
                                            </p:tgtEl>
                                            <p:attrNameLst>
                                              <p:attrName>ppt_w</p:attrName>
                                            </p:attrNameLst>
                                          </p:cBhvr>
                                          <p:tavLst>
                                            <p:tav tm="0">
                                              <p:val>
                                                <p:strVal val="#ppt_w"/>
                                              </p:val>
                                            </p:tav>
                                            <p:tav tm="100000">
                                              <p:val>
                                                <p:strVal val="#ppt_w"/>
                                              </p:val>
                                            </p:tav>
                                          </p:tavLst>
                                        </p:anim>
                                        <p:anim calcmode="lin" valueType="num">
                                          <p:cBhvr>
                                            <p:cTn id="71" dur="250" fill="hold"/>
                                            <p:tgtEl>
                                              <p:spTgt spid="13"/>
                                            </p:tgtEl>
                                            <p:attrNameLst>
                                              <p:attrName>ppt_h</p:attrName>
                                            </p:attrNameLst>
                                          </p:cBhvr>
                                          <p:tavLst>
                                            <p:tav tm="0">
                                              <p:val>
                                                <p:fltVal val="0"/>
                                              </p:val>
                                            </p:tav>
                                            <p:tav tm="100000">
                                              <p:val>
                                                <p:strVal val="#ppt_h"/>
                                              </p:val>
                                            </p:tav>
                                          </p:tavLst>
                                        </p:anim>
                                      </p:childTnLst>
                                    </p:cTn>
                                  </p:par>
                                </p:childTnLst>
                              </p:cTn>
                            </p:par>
                            <p:par>
                              <p:cTn id="72" fill="hold">
                                <p:stCondLst>
                                  <p:cond delay="3650"/>
                                </p:stCondLst>
                                <p:childTnLst>
                                  <p:par>
                                    <p:cTn id="73" presetID="22" presetClass="entr" presetSubtype="8" fill="hold" grpId="0" nodeType="after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wipe(left)">
                                          <p:cBhvr>
                                            <p:cTn id="75" dur="500"/>
                                            <p:tgtEl>
                                              <p:spTgt spid="20"/>
                                            </p:tgtEl>
                                          </p:cBhvr>
                                        </p:animEffect>
                                      </p:childTnLst>
                                    </p:cTn>
                                  </p:par>
                                  <p:par>
                                    <p:cTn id="76" presetID="22" presetClass="entr" presetSubtype="8" fill="hold" grpId="0" nodeType="withEffect">
                                      <p:stCondLst>
                                        <p:cond delay="200"/>
                                      </p:stCondLst>
                                      <p:childTnLst>
                                        <p:set>
                                          <p:cBhvr>
                                            <p:cTn id="77" dur="1" fill="hold">
                                              <p:stCondLst>
                                                <p:cond delay="0"/>
                                              </p:stCondLst>
                                            </p:cTn>
                                            <p:tgtEl>
                                              <p:spTgt spid="18"/>
                                            </p:tgtEl>
                                            <p:attrNameLst>
                                              <p:attrName>style.visibility</p:attrName>
                                            </p:attrNameLst>
                                          </p:cBhvr>
                                          <p:to>
                                            <p:strVal val="visible"/>
                                          </p:to>
                                        </p:set>
                                        <p:animEffect transition="in" filter="wipe(left)">
                                          <p:cBhvr>
                                            <p:cTn id="78" dur="500"/>
                                            <p:tgtEl>
                                              <p:spTgt spid="18"/>
                                            </p:tgtEl>
                                          </p:cBhvr>
                                        </p:animEffect>
                                      </p:childTnLst>
                                    </p:cTn>
                                  </p:par>
                                  <p:par>
                                    <p:cTn id="79" presetID="22" presetClass="entr" presetSubtype="8" fill="hold" grpId="0" nodeType="withEffect">
                                      <p:stCondLst>
                                        <p:cond delay="400"/>
                                      </p:stCondLst>
                                      <p:childTnLst>
                                        <p:set>
                                          <p:cBhvr>
                                            <p:cTn id="80" dur="1" fill="hold">
                                              <p:stCondLst>
                                                <p:cond delay="0"/>
                                              </p:stCondLst>
                                            </p:cTn>
                                            <p:tgtEl>
                                              <p:spTgt spid="16"/>
                                            </p:tgtEl>
                                            <p:attrNameLst>
                                              <p:attrName>style.visibility</p:attrName>
                                            </p:attrNameLst>
                                          </p:cBhvr>
                                          <p:to>
                                            <p:strVal val="visible"/>
                                          </p:to>
                                        </p:set>
                                        <p:animEffect transition="in" filter="wipe(left)">
                                          <p:cBhvr>
                                            <p:cTn id="81" dur="500"/>
                                            <p:tgtEl>
                                              <p:spTgt spid="16"/>
                                            </p:tgtEl>
                                          </p:cBhvr>
                                        </p:animEffect>
                                      </p:childTnLst>
                                    </p:cTn>
                                  </p:par>
                                  <p:par>
                                    <p:cTn id="82" presetID="22" presetClass="entr" presetSubtype="8" fill="hold" grpId="0" nodeType="withEffect">
                                      <p:stCondLst>
                                        <p:cond delay="600"/>
                                      </p:stCondLst>
                                      <p:childTnLst>
                                        <p:set>
                                          <p:cBhvr>
                                            <p:cTn id="83" dur="1" fill="hold">
                                              <p:stCondLst>
                                                <p:cond delay="0"/>
                                              </p:stCondLst>
                                            </p:cTn>
                                            <p:tgtEl>
                                              <p:spTgt spid="14"/>
                                            </p:tgtEl>
                                            <p:attrNameLst>
                                              <p:attrName>style.visibility</p:attrName>
                                            </p:attrNameLst>
                                          </p:cBhvr>
                                          <p:to>
                                            <p:strVal val="visible"/>
                                          </p:to>
                                        </p:set>
                                        <p:animEffect transition="in" filter="wipe(left)">
                                          <p:cBhvr>
                                            <p:cTn id="84" dur="500"/>
                                            <p:tgtEl>
                                              <p:spTgt spid="14"/>
                                            </p:tgtEl>
                                          </p:cBhvr>
                                        </p:animEffect>
                                      </p:childTnLst>
                                    </p:cTn>
                                  </p:par>
                                  <p:par>
                                    <p:cTn id="85" presetID="22" presetClass="entr" presetSubtype="8" fill="hold" grpId="0" nodeType="withEffect">
                                      <p:stCondLst>
                                        <p:cond delay="800"/>
                                      </p:stCondLst>
                                      <p:childTnLst>
                                        <p:set>
                                          <p:cBhvr>
                                            <p:cTn id="86" dur="1" fill="hold">
                                              <p:stCondLst>
                                                <p:cond delay="0"/>
                                              </p:stCondLst>
                                            </p:cTn>
                                            <p:tgtEl>
                                              <p:spTgt spid="12"/>
                                            </p:tgtEl>
                                            <p:attrNameLst>
                                              <p:attrName>style.visibility</p:attrName>
                                            </p:attrNameLst>
                                          </p:cBhvr>
                                          <p:to>
                                            <p:strVal val="visible"/>
                                          </p:to>
                                        </p:set>
                                        <p:animEffect transition="in" filter="wipe(left)">
                                          <p:cBhvr>
                                            <p:cTn id="8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2" grpId="0"/>
          <p:bldP spid="13" grpId="0"/>
          <p:bldP spid="14" grpId="0"/>
          <p:bldP spid="15" grpId="0"/>
          <p:bldP spid="16" grpId="0"/>
          <p:bldP spid="17" grpId="0"/>
          <p:bldP spid="18" grpId="0"/>
          <p:bldP spid="19" grpId="0"/>
          <p:bldP spid="20" grpId="0"/>
          <p:bldP spid="21" grpId="0"/>
        </p:bldLst>
      </p:timing>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2" cstate="print">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rcRect/>
          <a:stretch>
            <a:fillRect/>
          </a:stretch>
        </p:blipFill>
        <p:spPr>
          <a:xfrm>
            <a:off x="0" y="-19050"/>
            <a:ext cx="9144000" cy="5162550"/>
          </a:xfrm>
          <a:prstGeom prst="rect">
            <a:avLst/>
          </a:prstGeom>
        </p:spPr>
      </p:pic>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076450"/>
            <a:ext cx="3546768" cy="3067050"/>
          </a:xfrm>
          <a:prstGeom prst="rect">
            <a:avLst/>
          </a:prstGeom>
        </p:spPr>
      </p:pic>
      <p:pic>
        <p:nvPicPr>
          <p:cNvPr id="5" name="图片 4"/>
          <p:cNvPicPr>
            <a:picLocks noChangeAspect="1"/>
          </p:cNvPicPr>
          <p:nvPr/>
        </p:nvPicPr>
        <p:blipFill rotWithShape="1">
          <a:blip r:embed="rId5" cstate="print">
            <a:extLst>
              <a:ext uri="{28A0092B-C50C-407E-A947-70E740481C1C}">
                <a14:useLocalDpi xmlns:a14="http://schemas.microsoft.com/office/drawing/2010/main" val="0"/>
              </a:ext>
            </a:extLst>
          </a:blip>
          <a:srcRect/>
          <a:stretch>
            <a:fillRect/>
          </a:stretch>
        </p:blipFill>
        <p:spPr>
          <a:xfrm>
            <a:off x="2733675" y="3220232"/>
            <a:ext cx="6410325" cy="1923268"/>
          </a:xfrm>
          <a:prstGeom prst="rect">
            <a:avLst/>
          </a:prstGeom>
        </p:spPr>
      </p:pic>
      <p:pic>
        <p:nvPicPr>
          <p:cNvPr id="7" name="图片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3919622" y="3220232"/>
            <a:ext cx="2023977" cy="1806924"/>
          </a:xfrm>
          <a:prstGeom prst="rect">
            <a:avLst/>
          </a:prstGeom>
        </p:spPr>
      </p:pic>
      <p:sp>
        <p:nvSpPr>
          <p:cNvPr id="8" name="文本框 7"/>
          <p:cNvSpPr txBox="1"/>
          <p:nvPr/>
        </p:nvSpPr>
        <p:spPr>
          <a:xfrm>
            <a:off x="2185770" y="1502079"/>
            <a:ext cx="5060040" cy="646331"/>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36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感谢观看 </a:t>
            </a:r>
            <a:r>
              <a:rPr kumimoji="0" lang="en-US" altLang="zh-CN" sz="36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THANK YOU</a:t>
            </a:r>
            <a:endParaRPr kumimoji="0" lang="zh-CN" altLang="en-US" sz="36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endParaRPr>
          </a:p>
        </p:txBody>
      </p:sp>
      <p:cxnSp>
        <p:nvCxnSpPr>
          <p:cNvPr id="15" name="直接连接符 14"/>
          <p:cNvCxnSpPr/>
          <p:nvPr/>
        </p:nvCxnSpPr>
        <p:spPr>
          <a:xfrm>
            <a:off x="2171700" y="2167460"/>
            <a:ext cx="48006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pic>
        <p:nvPicPr>
          <p:cNvPr id="16" name="图片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6686515" y="440647"/>
            <a:ext cx="1911101" cy="1502133"/>
          </a:xfrm>
          <a:prstGeom prst="rect">
            <a:avLst/>
          </a:prstGeom>
        </p:spPr>
      </p:pic>
      <p:sp>
        <p:nvSpPr>
          <p:cNvPr id="17" name="文本框 16"/>
          <p:cNvSpPr txBox="1"/>
          <p:nvPr/>
        </p:nvSpPr>
        <p:spPr>
          <a:xfrm>
            <a:off x="3004103" y="1013454"/>
            <a:ext cx="3121025" cy="521970"/>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0" normalizeH="0" baseline="0" noProof="0" dirty="0">
                <a:ln>
                  <a:noFill/>
                </a:ln>
                <a:solidFill>
                  <a:srgbClr val="FF0000"/>
                </a:solidFill>
                <a:effectLst/>
                <a:uLnTx/>
                <a:uFillTx/>
                <a:latin typeface="等线" panose="02010600030101010101" pitchFamily="2" charset="-122"/>
                <a:ea typeface="微软雅黑" panose="020B0503020204020204" pitchFamily="34" charset="-122"/>
                <a:cs typeface="+mn-cs"/>
              </a:rPr>
              <a:t>202XPOWERPOINT</a:t>
            </a:r>
            <a:endParaRPr kumimoji="0" lang="zh-CN" altLang="en-US" sz="2800" b="0" i="0" u="none" strike="noStrike" kern="1200" cap="none" spc="0" normalizeH="0" baseline="0" noProof="0" dirty="0">
              <a:ln>
                <a:noFill/>
              </a:ln>
              <a:solidFill>
                <a:srgbClr val="FF0000"/>
              </a:solidFill>
              <a:effectLst/>
              <a:uLnTx/>
              <a:uFillTx/>
              <a:latin typeface="等线" panose="02010600030101010101" pitchFamily="2" charset="-122"/>
              <a:ea typeface="微软雅黑" panose="020B0503020204020204" pitchFamily="34" charset="-122"/>
              <a:cs typeface="+mn-cs"/>
            </a:endParaRPr>
          </a:p>
        </p:txBody>
      </p:sp>
      <p:sp>
        <p:nvSpPr>
          <p:cNvPr id="18" name="文本框 17"/>
          <p:cNvSpPr txBox="1"/>
          <p:nvPr/>
        </p:nvSpPr>
        <p:spPr>
          <a:xfrm>
            <a:off x="3005706" y="2321092"/>
            <a:ext cx="2768600" cy="337185"/>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a:ln>
                  <a:noFill/>
                </a:ln>
                <a:solidFill>
                  <a:srgbClr val="FF0000"/>
                </a:solidFill>
                <a:effectLst/>
                <a:uLnTx/>
                <a:uFillTx/>
                <a:latin typeface="等线" panose="02010600030101010101" pitchFamily="2" charset="-122"/>
                <a:ea typeface="微软雅黑" panose="020B0503020204020204" pitchFamily="34" charset="-122"/>
                <a:cs typeface="+mn-cs"/>
              </a:rPr>
              <a:t>汇报人：</a:t>
            </a:r>
            <a:r>
              <a:rPr kumimoji="0" lang="en-US" altLang="zh-CN" sz="1600" b="0" i="0" u="none" strike="noStrike" kern="1200" cap="none" spc="0" normalizeH="0" baseline="0" noProof="0">
                <a:ln>
                  <a:noFill/>
                </a:ln>
                <a:solidFill>
                  <a:srgbClr val="FF0000"/>
                </a:solidFill>
                <a:effectLst/>
                <a:uLnTx/>
                <a:uFillTx/>
                <a:latin typeface="等线" panose="02010600030101010101" pitchFamily="2" charset="-122"/>
                <a:ea typeface="微软雅黑" panose="020B0503020204020204" pitchFamily="34" charset="-122"/>
                <a:cs typeface="+mn-cs"/>
              </a:rPr>
              <a:t>xiazaii     </a:t>
            </a:r>
            <a:r>
              <a:rPr kumimoji="0" lang="zh-CN" altLang="en-US" sz="1600" b="0" i="0" u="none" strike="noStrike" kern="1200" cap="none" spc="0" normalizeH="0" baseline="0" noProof="0">
                <a:ln>
                  <a:noFill/>
                </a:ln>
                <a:solidFill>
                  <a:srgbClr val="FF0000"/>
                </a:solidFill>
                <a:effectLst/>
                <a:uLnTx/>
                <a:uFillTx/>
                <a:latin typeface="等线" panose="02010600030101010101" pitchFamily="2" charset="-122"/>
                <a:ea typeface="微软雅黑" panose="020B0503020204020204" pitchFamily="34" charset="-122"/>
                <a:cs typeface="+mn-cs"/>
              </a:rPr>
              <a:t>导师：</a:t>
            </a:r>
            <a:r>
              <a:rPr kumimoji="0" lang="en-US" altLang="zh-CN" sz="1600" b="0" i="0" u="none" strike="noStrike" kern="1200" cap="none" spc="0" normalizeH="0" baseline="0" noProof="0">
                <a:ln>
                  <a:noFill/>
                </a:ln>
                <a:solidFill>
                  <a:srgbClr val="FF0000"/>
                </a:solidFill>
                <a:effectLst/>
                <a:uLnTx/>
                <a:uFillTx/>
                <a:latin typeface="等线" panose="02010600030101010101" pitchFamily="2" charset="-122"/>
                <a:ea typeface="微软雅黑" panose="020B0503020204020204" pitchFamily="34" charset="-122"/>
                <a:cs typeface="+mn-cs"/>
              </a:rPr>
              <a:t>XXX</a:t>
            </a:r>
            <a:endParaRPr kumimoji="0" lang="zh-CN" altLang="en-US" sz="1600" b="0" i="0" u="none" strike="noStrike" kern="1200" cap="none" spc="0" normalizeH="0" baseline="0" noProof="0" dirty="0">
              <a:ln>
                <a:noFill/>
              </a:ln>
              <a:solidFill>
                <a:srgbClr val="FF0000"/>
              </a:solidFill>
              <a:effectLst/>
              <a:uLnTx/>
              <a:uFillTx/>
              <a:latin typeface="等线" panose="02010600030101010101" pitchFamily="2" charset="-122"/>
              <a:ea typeface="微软雅黑" panose="020B0503020204020204" pitchFamily="34"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2"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right)">
                                      <p:cBhvr>
                                        <p:cTn id="13" dur="1000"/>
                                        <p:tgtEl>
                                          <p:spTgt spid="5"/>
                                        </p:tgtEl>
                                      </p:cBhvr>
                                    </p:animEffect>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42" presetClass="entr" presetSubtype="0"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1000"/>
                                        <p:tgtEl>
                                          <p:spTgt spid="16"/>
                                        </p:tgtEl>
                                      </p:cBhvr>
                                    </p:animEffect>
                                    <p:anim calcmode="lin" valueType="num">
                                      <p:cBhvr>
                                        <p:cTn id="24" dur="1000" fill="hold"/>
                                        <p:tgtEl>
                                          <p:spTgt spid="16"/>
                                        </p:tgtEl>
                                        <p:attrNameLst>
                                          <p:attrName>ppt_x</p:attrName>
                                        </p:attrNameLst>
                                      </p:cBhvr>
                                      <p:tavLst>
                                        <p:tav tm="0">
                                          <p:val>
                                            <p:strVal val="#ppt_x"/>
                                          </p:val>
                                        </p:tav>
                                        <p:tav tm="100000">
                                          <p:val>
                                            <p:strVal val="#ppt_x"/>
                                          </p:val>
                                        </p:tav>
                                      </p:tavLst>
                                    </p:anim>
                                    <p:anim calcmode="lin" valueType="num">
                                      <p:cBhvr>
                                        <p:cTn id="25" dur="1000" fill="hold"/>
                                        <p:tgtEl>
                                          <p:spTgt spid="16"/>
                                        </p:tgtEl>
                                        <p:attrNameLst>
                                          <p:attrName>ppt_y</p:attrName>
                                        </p:attrNameLst>
                                      </p:cBhvr>
                                      <p:tavLst>
                                        <p:tav tm="0">
                                          <p:val>
                                            <p:strVal val="#ppt_y+.1"/>
                                          </p:val>
                                        </p:tav>
                                        <p:tav tm="100000">
                                          <p:val>
                                            <p:strVal val="#ppt_y"/>
                                          </p:val>
                                        </p:tav>
                                      </p:tavLst>
                                    </p:anim>
                                  </p:childTnLst>
                                </p:cTn>
                              </p:par>
                            </p:childTnLst>
                          </p:cTn>
                        </p:par>
                        <p:par>
                          <p:cTn id="26" fill="hold">
                            <p:stCondLst>
                              <p:cond delay="4000"/>
                            </p:stCondLst>
                            <p:childTnLst>
                              <p:par>
                                <p:cTn id="27" presetID="16" presetClass="entr" presetSubtype="21"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barn(inVertical)">
                                      <p:cBhvr>
                                        <p:cTn id="29" dur="750"/>
                                        <p:tgtEl>
                                          <p:spTgt spid="17"/>
                                        </p:tgtEl>
                                      </p:cBhvr>
                                    </p:animEffect>
                                  </p:childTnLst>
                                </p:cTn>
                              </p:par>
                            </p:childTnLst>
                          </p:cTn>
                        </p:par>
                        <p:par>
                          <p:cTn id="30" fill="hold">
                            <p:stCondLst>
                              <p:cond delay="5000"/>
                            </p:stCondLst>
                            <p:childTnLst>
                              <p:par>
                                <p:cTn id="31" presetID="10" presetClass="entr" presetSubtype="0" fill="hold" grpId="0" nodeType="afterEffect">
                                  <p:stCondLst>
                                    <p:cond delay="0"/>
                                  </p:stCondLst>
                                  <p:iterate type="lt">
                                    <p:tmPct val="15000"/>
                                  </p:iterate>
                                  <p:childTnLst>
                                    <p:set>
                                      <p:cBhvr>
                                        <p:cTn id="32" dur="1" fill="hold">
                                          <p:stCondLst>
                                            <p:cond delay="0"/>
                                          </p:stCondLst>
                                        </p:cTn>
                                        <p:tgtEl>
                                          <p:spTgt spid="8"/>
                                        </p:tgtEl>
                                        <p:attrNameLst>
                                          <p:attrName>style.visibility</p:attrName>
                                        </p:attrNameLst>
                                      </p:cBhvr>
                                      <p:to>
                                        <p:strVal val="visible"/>
                                      </p:to>
                                    </p:set>
                                    <p:animEffect transition="in" filter="fade">
                                      <p:cBhvr>
                                        <p:cTn id="33" dur="500"/>
                                        <p:tgtEl>
                                          <p:spTgt spid="8"/>
                                        </p:tgtEl>
                                      </p:cBhvr>
                                    </p:animEffect>
                                  </p:childTnLst>
                                </p:cTn>
                              </p:par>
                            </p:childTnLst>
                          </p:cTn>
                        </p:par>
                        <p:par>
                          <p:cTn id="34" fill="hold">
                            <p:stCondLst>
                              <p:cond delay="5224"/>
                            </p:stCondLst>
                            <p:childTnLst>
                              <p:par>
                                <p:cTn id="35" presetID="16" presetClass="entr" presetSubtype="21"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barn(inVertical)">
                                      <p:cBhvr>
                                        <p:cTn id="37" dur="500"/>
                                        <p:tgtEl>
                                          <p:spTgt spid="15"/>
                                        </p:tgtEl>
                                      </p:cBhvr>
                                    </p:animEffect>
                                  </p:childTnLst>
                                </p:cTn>
                              </p:par>
                            </p:childTnLst>
                          </p:cTn>
                        </p:par>
                        <p:par>
                          <p:cTn id="38" fill="hold">
                            <p:stCondLst>
                              <p:cond delay="5724"/>
                            </p:stCondLst>
                            <p:childTnLst>
                              <p:par>
                                <p:cTn id="39" presetID="12" presetClass="entr" presetSubtype="1"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750"/>
                                        <p:tgtEl>
                                          <p:spTgt spid="18"/>
                                        </p:tgtEl>
                                        <p:attrNameLst>
                                          <p:attrName>ppt_y</p:attrName>
                                        </p:attrNameLst>
                                      </p:cBhvr>
                                      <p:tavLst>
                                        <p:tav tm="0">
                                          <p:val>
                                            <p:strVal val="#ppt_y-#ppt_h*1.125000"/>
                                          </p:val>
                                        </p:tav>
                                        <p:tav tm="100000">
                                          <p:val>
                                            <p:strVal val="#ppt_y"/>
                                          </p:val>
                                        </p:tav>
                                      </p:tavLst>
                                    </p:anim>
                                    <p:animEffect transition="in" filter="wipe(down)">
                                      <p:cBhvr>
                                        <p:cTn id="42" dur="75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rotWithShape="1">
          <a:blip r:embed="rId2" cstate="print">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rcRect/>
          <a:stretch>
            <a:fillRect/>
          </a:stretch>
        </p:blipFill>
        <p:spPr>
          <a:xfrm>
            <a:off x="0" y="-19050"/>
            <a:ext cx="9144000" cy="5162550"/>
          </a:xfrm>
          <a:prstGeom prst="rect">
            <a:avLst/>
          </a:prstGeom>
        </p:spPr>
      </p:pic>
      <p:pic>
        <p:nvPicPr>
          <p:cNvPr id="15" name="图片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076450"/>
            <a:ext cx="3546768" cy="3067050"/>
          </a:xfrm>
          <a:prstGeom prst="rect">
            <a:avLst/>
          </a:prstGeom>
        </p:spPr>
      </p:pic>
      <p:grpSp>
        <p:nvGrpSpPr>
          <p:cNvPr id="24" name="组合 23"/>
          <p:cNvGrpSpPr/>
          <p:nvPr/>
        </p:nvGrpSpPr>
        <p:grpSpPr>
          <a:xfrm>
            <a:off x="3116520" y="2930107"/>
            <a:ext cx="5337791" cy="773179"/>
            <a:chOff x="3942830" y="973893"/>
            <a:chExt cx="5839799" cy="849402"/>
          </a:xfrm>
        </p:grpSpPr>
        <p:sp>
          <p:nvSpPr>
            <p:cNvPr id="6" name="圆角矩形 5"/>
            <p:cNvSpPr/>
            <p:nvPr/>
          </p:nvSpPr>
          <p:spPr>
            <a:xfrm>
              <a:off x="3942830" y="973893"/>
              <a:ext cx="5839799" cy="824042"/>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1" name="TextBox 70"/>
            <p:cNvSpPr txBox="1"/>
            <p:nvPr/>
          </p:nvSpPr>
          <p:spPr>
            <a:xfrm>
              <a:off x="4553607" y="1037170"/>
              <a:ext cx="5091404" cy="78612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4050" b="0" i="0" u="none" strike="noStrike" kern="1200" cap="none" spc="0" normalizeH="0" baseline="0" noProof="0" dirty="0">
                  <a:ln>
                    <a:noFill/>
                  </a:ln>
                  <a:solidFill>
                    <a:srgbClr val="FFC000"/>
                  </a:solidFill>
                  <a:effectLst/>
                  <a:uLnTx/>
                  <a:uFillTx/>
                  <a:latin typeface="方正大黑简体" panose="02010601030101010101" pitchFamily="2" charset="-122"/>
                  <a:ea typeface="方正大黑简体" panose="02010601030101010101" pitchFamily="2" charset="-122"/>
                  <a:cs typeface="+mn-cs"/>
                </a:rPr>
                <a:t>单击添加文字标题</a:t>
              </a:r>
            </a:p>
          </p:txBody>
        </p:sp>
      </p:grpSp>
      <p:sp>
        <p:nvSpPr>
          <p:cNvPr id="14" name="TextBox 73"/>
          <p:cNvSpPr txBox="1"/>
          <p:nvPr/>
        </p:nvSpPr>
        <p:spPr>
          <a:xfrm>
            <a:off x="4811979" y="1002546"/>
            <a:ext cx="1648208" cy="2008242"/>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12450" b="0" i="0" u="none" strike="noStrike" kern="1200" cap="none" spc="0" normalizeH="0" baseline="0" noProof="0" dirty="0">
                <a:ln>
                  <a:noFill/>
                </a:ln>
                <a:solidFill>
                  <a:srgbClr val="C00000"/>
                </a:solidFill>
                <a:effectLst/>
                <a:uLnTx/>
                <a:uFillTx/>
                <a:latin typeface="Impact" panose="020B0806030902050204" pitchFamily="34" charset="0"/>
                <a:ea typeface="Arial Unicode MS" pitchFamily="34" charset="-122"/>
                <a:cs typeface="Arial Unicode MS" pitchFamily="34" charset="-122"/>
              </a:rPr>
              <a:t>01</a:t>
            </a:r>
            <a:endParaRPr kumimoji="0" lang="zh-CN" altLang="en-US" sz="12450" b="0" i="0" u="none" strike="noStrike" kern="1200" cap="none" spc="0" normalizeH="0" baseline="0" noProof="0" dirty="0">
              <a:ln>
                <a:noFill/>
              </a:ln>
              <a:solidFill>
                <a:srgbClr val="C00000"/>
              </a:solidFill>
              <a:effectLst/>
              <a:uLnTx/>
              <a:uFillTx/>
              <a:latin typeface="Impact" panose="020B0806030902050204" pitchFamily="34" charset="0"/>
              <a:ea typeface="Arial Unicode MS" pitchFamily="34" charset="-122"/>
              <a:cs typeface="Arial Unicode MS"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iterate type="lt">
                                    <p:tmPct val="13000"/>
                                  </p:iterate>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ppt_w</p:attrName>
                                        </p:attrNameLst>
                                      </p:cBhvr>
                                      <p:tavLst>
                                        <p:tav tm="0" fmla="#ppt_w*sin(2.5*pi*$)">
                                          <p:val>
                                            <p:fltVal val="0"/>
                                          </p:val>
                                        </p:tav>
                                        <p:tav tm="100000">
                                          <p:val>
                                            <p:fltVal val="1"/>
                                          </p:val>
                                        </p:tav>
                                      </p:tavLst>
                                    </p:anim>
                                    <p:anim calcmode="lin" valueType="num">
                                      <p:cBhvr>
                                        <p:cTn id="9" dur="1000" fill="hold"/>
                                        <p:tgtEl>
                                          <p:spTgt spid="14"/>
                                        </p:tgtEl>
                                        <p:attrNameLst>
                                          <p:attrName>ppt_h</p:attrName>
                                        </p:attrNameLst>
                                      </p:cBhvr>
                                      <p:tavLst>
                                        <p:tav tm="0">
                                          <p:val>
                                            <p:strVal val="#ppt_h"/>
                                          </p:val>
                                        </p:tav>
                                        <p:tav tm="100000">
                                          <p:val>
                                            <p:strVal val="#ppt_h"/>
                                          </p:val>
                                        </p:tav>
                                      </p:tavLst>
                                    </p:anim>
                                  </p:childTnLst>
                                </p:cTn>
                              </p:par>
                            </p:childTnLst>
                          </p:cTn>
                        </p:par>
                        <p:par>
                          <p:cTn id="10" fill="hold">
                            <p:stCondLst>
                              <p:cond delay="0"/>
                            </p:stCondLst>
                            <p:childTnLst>
                              <p:par>
                                <p:cTn id="11" presetID="2" presetClass="entr" presetSubtype="2" fill="hold" nodeType="after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additive="base">
                                        <p:cTn id="13" dur="1000" fill="hold"/>
                                        <p:tgtEl>
                                          <p:spTgt spid="24"/>
                                        </p:tgtEl>
                                        <p:attrNameLst>
                                          <p:attrName>ppt_x</p:attrName>
                                        </p:attrNameLst>
                                      </p:cBhvr>
                                      <p:tavLst>
                                        <p:tav tm="0">
                                          <p:val>
                                            <p:strVal val="1+#ppt_w/2"/>
                                          </p:val>
                                        </p:tav>
                                        <p:tav tm="100000">
                                          <p:val>
                                            <p:strVal val="#ppt_x"/>
                                          </p:val>
                                        </p:tav>
                                      </p:tavLst>
                                    </p:anim>
                                    <p:anim calcmode="lin" valueType="num">
                                      <p:cBhvr additive="base">
                                        <p:cTn id="14" dur="1000" fill="hold"/>
                                        <p:tgtEl>
                                          <p:spTgt spid="24"/>
                                        </p:tgtEl>
                                        <p:attrNameLst>
                                          <p:attrName>ppt_y</p:attrName>
                                        </p:attrNameLst>
                                      </p:cBhvr>
                                      <p:tavLst>
                                        <p:tav tm="0">
                                          <p:val>
                                            <p:strVal val="#ppt_y"/>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99114" y="1326970"/>
            <a:ext cx="1318842" cy="13245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7099" tIns="33549" rIns="67099" bIns="33549" rtlCol="0" anchor="ctr"/>
          <a:lstStyle/>
          <a:p>
            <a:pPr marL="0" marR="0" lvl="0" indent="0" algn="ctr" defTabSz="81661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 name="矩形 2"/>
          <p:cNvSpPr/>
          <p:nvPr/>
        </p:nvSpPr>
        <p:spPr>
          <a:xfrm>
            <a:off x="899114" y="2651502"/>
            <a:ext cx="1318842" cy="79471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7099" tIns="33549" rIns="67099" bIns="33549" rtlCol="0" anchor="ctr"/>
          <a:lstStyle/>
          <a:p>
            <a:pPr marL="0" marR="0" lvl="0" indent="0" algn="ctr" defTabSz="81661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华文黑体" pitchFamily="2" charset="-122"/>
              </a:rPr>
              <a:t> </a:t>
            </a:r>
          </a:p>
          <a:p>
            <a:pPr marL="0" marR="0" lvl="0" indent="0" algn="ctr" defTabSz="81661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华文黑体" pitchFamily="2" charset="-122"/>
              </a:rPr>
              <a:t> </a:t>
            </a:r>
          </a:p>
        </p:txBody>
      </p:sp>
      <p:sp>
        <p:nvSpPr>
          <p:cNvPr id="4" name="矩形 3"/>
          <p:cNvSpPr/>
          <p:nvPr/>
        </p:nvSpPr>
        <p:spPr>
          <a:xfrm>
            <a:off x="2389405" y="1326970"/>
            <a:ext cx="1318842" cy="13245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7099" tIns="33549" rIns="67099" bIns="33549" rtlCol="0" anchor="ctr"/>
          <a:lstStyle/>
          <a:p>
            <a:pPr marL="0" marR="0" lvl="0" indent="0" algn="ctr" defTabSz="81661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5" name="矩形 4"/>
          <p:cNvSpPr/>
          <p:nvPr/>
        </p:nvSpPr>
        <p:spPr>
          <a:xfrm>
            <a:off x="2389405" y="2651502"/>
            <a:ext cx="1318842" cy="79471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7099" tIns="33549" rIns="67099" bIns="33549" rtlCol="0" anchor="ctr"/>
          <a:lstStyle/>
          <a:p>
            <a:pPr marL="0" marR="0" lvl="0" indent="0" algn="ctr" defTabSz="81661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华文黑体" pitchFamily="2" charset="-122"/>
              </a:rPr>
              <a:t> </a:t>
            </a:r>
          </a:p>
          <a:p>
            <a:pPr marL="0" marR="0" lvl="0" indent="0" algn="ctr" defTabSz="81661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华文黑体" pitchFamily="2" charset="-122"/>
              </a:rPr>
              <a:t> </a:t>
            </a:r>
          </a:p>
        </p:txBody>
      </p:sp>
      <p:sp>
        <p:nvSpPr>
          <p:cNvPr id="6" name="矩形 5"/>
          <p:cNvSpPr/>
          <p:nvPr/>
        </p:nvSpPr>
        <p:spPr>
          <a:xfrm>
            <a:off x="3879697" y="1326970"/>
            <a:ext cx="1318842" cy="13245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7099" tIns="33549" rIns="67099" bIns="33549" rtlCol="0" anchor="ctr"/>
          <a:lstStyle/>
          <a:p>
            <a:pPr marL="0" marR="0" lvl="0" indent="0" algn="ctr" defTabSz="81661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7" name="矩形 6"/>
          <p:cNvSpPr/>
          <p:nvPr/>
        </p:nvSpPr>
        <p:spPr>
          <a:xfrm>
            <a:off x="3879697" y="2651502"/>
            <a:ext cx="1318842" cy="79471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7099" tIns="33549" rIns="67099" bIns="33549" rtlCol="0" anchor="ctr"/>
          <a:lstStyle/>
          <a:p>
            <a:pPr marL="0" marR="0" lvl="0" indent="0" algn="ctr" defTabSz="81661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华文黑体" pitchFamily="2" charset="-122"/>
              </a:rPr>
              <a:t> </a:t>
            </a:r>
          </a:p>
          <a:p>
            <a:pPr marL="0" marR="0" lvl="0" indent="0" algn="ctr" defTabSz="81661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华文黑体" pitchFamily="2" charset="-122"/>
              </a:rPr>
              <a:t> </a:t>
            </a:r>
          </a:p>
        </p:txBody>
      </p:sp>
      <p:sp>
        <p:nvSpPr>
          <p:cNvPr id="8" name="矩形 7"/>
          <p:cNvSpPr/>
          <p:nvPr/>
        </p:nvSpPr>
        <p:spPr>
          <a:xfrm>
            <a:off x="5369990" y="1326970"/>
            <a:ext cx="1318842" cy="13245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7099" tIns="33549" rIns="67099" bIns="33549" rtlCol="0" anchor="ctr"/>
          <a:lstStyle/>
          <a:p>
            <a:pPr marL="0" marR="0" lvl="0" indent="0" algn="ctr" defTabSz="81661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9" name="矩形 8"/>
          <p:cNvSpPr/>
          <p:nvPr/>
        </p:nvSpPr>
        <p:spPr>
          <a:xfrm>
            <a:off x="5369990" y="2651502"/>
            <a:ext cx="1318842" cy="79471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7099" tIns="33549" rIns="67099" bIns="33549" rtlCol="0" anchor="ctr"/>
          <a:lstStyle/>
          <a:p>
            <a:pPr marL="0" marR="0" lvl="0" indent="0" algn="ctr" defTabSz="81661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华文黑体" pitchFamily="2" charset="-122"/>
              </a:rPr>
              <a:t> </a:t>
            </a:r>
          </a:p>
          <a:p>
            <a:pPr marL="0" marR="0" lvl="0" indent="0" algn="ctr" defTabSz="81661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华文黑体" pitchFamily="2" charset="-122"/>
              </a:rPr>
              <a:t> </a:t>
            </a:r>
          </a:p>
        </p:txBody>
      </p:sp>
      <p:sp>
        <p:nvSpPr>
          <p:cNvPr id="10" name="矩形 9"/>
          <p:cNvSpPr/>
          <p:nvPr/>
        </p:nvSpPr>
        <p:spPr>
          <a:xfrm>
            <a:off x="6860281" y="1326970"/>
            <a:ext cx="1318842" cy="132453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67099" tIns="33549" rIns="67099" bIns="33549" rtlCol="0" anchor="ctr"/>
          <a:lstStyle/>
          <a:p>
            <a:pPr marL="0" marR="0" lvl="0" indent="0" algn="ctr" defTabSz="81661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1" name="矩形 10"/>
          <p:cNvSpPr/>
          <p:nvPr/>
        </p:nvSpPr>
        <p:spPr>
          <a:xfrm>
            <a:off x="6860281" y="2651502"/>
            <a:ext cx="1318842" cy="79471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67099" tIns="33549" rIns="67099" bIns="33549" rtlCol="0" anchor="ctr"/>
          <a:lstStyle/>
          <a:p>
            <a:pPr marL="0" marR="0" lvl="0" indent="0" algn="ctr" defTabSz="81661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华文黑体" pitchFamily="2" charset="-122"/>
              </a:rPr>
              <a:t> </a:t>
            </a:r>
          </a:p>
          <a:p>
            <a:pPr marL="0" marR="0" lvl="0" indent="0" algn="ctr" defTabSz="81661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华文黑体" pitchFamily="2" charset="-122"/>
              </a:rPr>
              <a:t> </a:t>
            </a:r>
          </a:p>
        </p:txBody>
      </p:sp>
      <p:grpSp>
        <p:nvGrpSpPr>
          <p:cNvPr id="12" name="组合 11"/>
          <p:cNvGrpSpPr/>
          <p:nvPr/>
        </p:nvGrpSpPr>
        <p:grpSpPr>
          <a:xfrm>
            <a:off x="1321338" y="1485913"/>
            <a:ext cx="474396" cy="612440"/>
            <a:chOff x="3095876" y="2479873"/>
            <a:chExt cx="366231" cy="470769"/>
          </a:xfrm>
        </p:grpSpPr>
        <p:sp>
          <p:nvSpPr>
            <p:cNvPr id="13" name="Freeform 108"/>
            <p:cNvSpPr/>
            <p:nvPr/>
          </p:nvSpPr>
          <p:spPr bwMode="auto">
            <a:xfrm flipH="1">
              <a:off x="3095876" y="2898027"/>
              <a:ext cx="51923" cy="52615"/>
            </a:xfrm>
            <a:custGeom>
              <a:avLst/>
              <a:gdLst>
                <a:gd name="T0" fmla="*/ 0 w 32"/>
                <a:gd name="T1" fmla="*/ 32 h 32"/>
                <a:gd name="T2" fmla="*/ 16 w 32"/>
                <a:gd name="T3" fmla="*/ 32 h 32"/>
                <a:gd name="T4" fmla="*/ 32 w 32"/>
                <a:gd name="T5" fmla="*/ 16 h 32"/>
                <a:gd name="T6" fmla="*/ 32 w 32"/>
                <a:gd name="T7" fmla="*/ 0 h 32"/>
                <a:gd name="T8" fmla="*/ 0 w 32"/>
                <a:gd name="T9" fmla="*/ 0 h 32"/>
                <a:gd name="T10" fmla="*/ 0 w 32"/>
                <a:gd name="T11" fmla="*/ 32 h 32"/>
              </a:gdLst>
              <a:ahLst/>
              <a:cxnLst>
                <a:cxn ang="0">
                  <a:pos x="T0" y="T1"/>
                </a:cxn>
                <a:cxn ang="0">
                  <a:pos x="T2" y="T3"/>
                </a:cxn>
                <a:cxn ang="0">
                  <a:pos x="T4" y="T5"/>
                </a:cxn>
                <a:cxn ang="0">
                  <a:pos x="T6" y="T7"/>
                </a:cxn>
                <a:cxn ang="0">
                  <a:pos x="T8" y="T9"/>
                </a:cxn>
                <a:cxn ang="0">
                  <a:pos x="T10" y="T11"/>
                </a:cxn>
              </a:cxnLst>
              <a:rect l="0" t="0" r="r" b="b"/>
              <a:pathLst>
                <a:path w="32" h="32">
                  <a:moveTo>
                    <a:pt x="0" y="32"/>
                  </a:moveTo>
                  <a:cubicBezTo>
                    <a:pt x="16" y="32"/>
                    <a:pt x="16" y="32"/>
                    <a:pt x="16" y="32"/>
                  </a:cubicBezTo>
                  <a:cubicBezTo>
                    <a:pt x="25" y="32"/>
                    <a:pt x="32" y="25"/>
                    <a:pt x="32" y="16"/>
                  </a:cubicBezTo>
                  <a:cubicBezTo>
                    <a:pt x="32" y="0"/>
                    <a:pt x="32" y="0"/>
                    <a:pt x="32" y="0"/>
                  </a:cubicBezTo>
                  <a:cubicBezTo>
                    <a:pt x="0" y="0"/>
                    <a:pt x="0" y="0"/>
                    <a:pt x="0" y="0"/>
                  </a:cubicBezTo>
                  <a:lnTo>
                    <a:pt x="0" y="3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71195"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14" name="Freeform 109"/>
            <p:cNvSpPr>
              <a:spLocks noEditPoints="1"/>
            </p:cNvSpPr>
            <p:nvPr/>
          </p:nvSpPr>
          <p:spPr bwMode="auto">
            <a:xfrm flipH="1">
              <a:off x="3095876" y="2479873"/>
              <a:ext cx="366231" cy="470769"/>
            </a:xfrm>
            <a:custGeom>
              <a:avLst/>
              <a:gdLst>
                <a:gd name="T0" fmla="*/ 208 w 224"/>
                <a:gd name="T1" fmla="*/ 0 h 288"/>
                <a:gd name="T2" fmla="*/ 16 w 224"/>
                <a:gd name="T3" fmla="*/ 0 h 288"/>
                <a:gd name="T4" fmla="*/ 0 w 224"/>
                <a:gd name="T5" fmla="*/ 16 h 288"/>
                <a:gd name="T6" fmla="*/ 0 w 224"/>
                <a:gd name="T7" fmla="*/ 272 h 288"/>
                <a:gd name="T8" fmla="*/ 16 w 224"/>
                <a:gd name="T9" fmla="*/ 288 h 288"/>
                <a:gd name="T10" fmla="*/ 176 w 224"/>
                <a:gd name="T11" fmla="*/ 288 h 288"/>
                <a:gd name="T12" fmla="*/ 176 w 224"/>
                <a:gd name="T13" fmla="*/ 144 h 288"/>
                <a:gd name="T14" fmla="*/ 224 w 224"/>
                <a:gd name="T15" fmla="*/ 144 h 288"/>
                <a:gd name="T16" fmla="*/ 224 w 224"/>
                <a:gd name="T17" fmla="*/ 16 h 288"/>
                <a:gd name="T18" fmla="*/ 208 w 224"/>
                <a:gd name="T19" fmla="*/ 0 h 288"/>
                <a:gd name="T20" fmla="*/ 168 w 224"/>
                <a:gd name="T21" fmla="*/ 104 h 288"/>
                <a:gd name="T22" fmla="*/ 56 w 224"/>
                <a:gd name="T23" fmla="*/ 104 h 288"/>
                <a:gd name="T24" fmla="*/ 56 w 224"/>
                <a:gd name="T25" fmla="*/ 88 h 288"/>
                <a:gd name="T26" fmla="*/ 168 w 224"/>
                <a:gd name="T27" fmla="*/ 88 h 288"/>
                <a:gd name="T28" fmla="*/ 168 w 224"/>
                <a:gd name="T29" fmla="*/ 104 h 288"/>
                <a:gd name="T30" fmla="*/ 168 w 224"/>
                <a:gd name="T31" fmla="*/ 72 h 288"/>
                <a:gd name="T32" fmla="*/ 56 w 224"/>
                <a:gd name="T33" fmla="*/ 72 h 288"/>
                <a:gd name="T34" fmla="*/ 56 w 224"/>
                <a:gd name="T35" fmla="*/ 56 h 288"/>
                <a:gd name="T36" fmla="*/ 168 w 224"/>
                <a:gd name="T37" fmla="*/ 56 h 288"/>
                <a:gd name="T38" fmla="*/ 168 w 224"/>
                <a:gd name="T39" fmla="*/ 7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4" h="288">
                  <a:moveTo>
                    <a:pt x="208" y="0"/>
                  </a:moveTo>
                  <a:cubicBezTo>
                    <a:pt x="16" y="0"/>
                    <a:pt x="16" y="0"/>
                    <a:pt x="16" y="0"/>
                  </a:cubicBezTo>
                  <a:cubicBezTo>
                    <a:pt x="7" y="0"/>
                    <a:pt x="0" y="7"/>
                    <a:pt x="0" y="16"/>
                  </a:cubicBezTo>
                  <a:cubicBezTo>
                    <a:pt x="0" y="272"/>
                    <a:pt x="0" y="272"/>
                    <a:pt x="0" y="272"/>
                  </a:cubicBezTo>
                  <a:cubicBezTo>
                    <a:pt x="0" y="281"/>
                    <a:pt x="7" y="288"/>
                    <a:pt x="16" y="288"/>
                  </a:cubicBezTo>
                  <a:cubicBezTo>
                    <a:pt x="176" y="288"/>
                    <a:pt x="176" y="288"/>
                    <a:pt x="176" y="288"/>
                  </a:cubicBezTo>
                  <a:cubicBezTo>
                    <a:pt x="176" y="144"/>
                    <a:pt x="176" y="144"/>
                    <a:pt x="176" y="144"/>
                  </a:cubicBezTo>
                  <a:cubicBezTo>
                    <a:pt x="224" y="144"/>
                    <a:pt x="224" y="144"/>
                    <a:pt x="224" y="144"/>
                  </a:cubicBezTo>
                  <a:cubicBezTo>
                    <a:pt x="224" y="16"/>
                    <a:pt x="224" y="16"/>
                    <a:pt x="224" y="16"/>
                  </a:cubicBezTo>
                  <a:cubicBezTo>
                    <a:pt x="224" y="7"/>
                    <a:pt x="217" y="0"/>
                    <a:pt x="208" y="0"/>
                  </a:cubicBezTo>
                  <a:close/>
                  <a:moveTo>
                    <a:pt x="168" y="104"/>
                  </a:moveTo>
                  <a:cubicBezTo>
                    <a:pt x="56" y="104"/>
                    <a:pt x="56" y="104"/>
                    <a:pt x="56" y="104"/>
                  </a:cubicBezTo>
                  <a:cubicBezTo>
                    <a:pt x="56" y="88"/>
                    <a:pt x="56" y="88"/>
                    <a:pt x="56" y="88"/>
                  </a:cubicBezTo>
                  <a:cubicBezTo>
                    <a:pt x="168" y="88"/>
                    <a:pt x="168" y="88"/>
                    <a:pt x="168" y="88"/>
                  </a:cubicBezTo>
                  <a:lnTo>
                    <a:pt x="168" y="104"/>
                  </a:lnTo>
                  <a:close/>
                  <a:moveTo>
                    <a:pt x="168" y="72"/>
                  </a:moveTo>
                  <a:cubicBezTo>
                    <a:pt x="56" y="72"/>
                    <a:pt x="56" y="72"/>
                    <a:pt x="56" y="72"/>
                  </a:cubicBezTo>
                  <a:cubicBezTo>
                    <a:pt x="56" y="56"/>
                    <a:pt x="56" y="56"/>
                    <a:pt x="56" y="56"/>
                  </a:cubicBezTo>
                  <a:cubicBezTo>
                    <a:pt x="168" y="56"/>
                    <a:pt x="168" y="56"/>
                    <a:pt x="168" y="56"/>
                  </a:cubicBezTo>
                  <a:lnTo>
                    <a:pt x="168" y="7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71195"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15" name="Rectangle 110"/>
            <p:cNvSpPr>
              <a:spLocks noChangeArrowheads="1"/>
            </p:cNvSpPr>
            <p:nvPr/>
          </p:nvSpPr>
          <p:spPr bwMode="auto">
            <a:xfrm flipH="1">
              <a:off x="3095876" y="2741565"/>
              <a:ext cx="51923" cy="5192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71195"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16" name="Rectangle 111"/>
            <p:cNvSpPr>
              <a:spLocks noChangeArrowheads="1"/>
            </p:cNvSpPr>
            <p:nvPr/>
          </p:nvSpPr>
          <p:spPr bwMode="auto">
            <a:xfrm flipH="1">
              <a:off x="3095876" y="2819796"/>
              <a:ext cx="51923" cy="5261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71195"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sp>
        <p:nvSpPr>
          <p:cNvPr id="17" name="Freeform 64"/>
          <p:cNvSpPr>
            <a:spLocks noEditPoints="1"/>
          </p:cNvSpPr>
          <p:nvPr/>
        </p:nvSpPr>
        <p:spPr bwMode="auto">
          <a:xfrm flipH="1">
            <a:off x="2722293" y="1520259"/>
            <a:ext cx="653068" cy="543748"/>
          </a:xfrm>
          <a:custGeom>
            <a:avLst/>
            <a:gdLst>
              <a:gd name="T0" fmla="*/ 188 w 308"/>
              <a:gd name="T1" fmla="*/ 19 h 256"/>
              <a:gd name="T2" fmla="*/ 154 w 308"/>
              <a:gd name="T3" fmla="*/ 0 h 256"/>
              <a:gd name="T4" fmla="*/ 120 w 308"/>
              <a:gd name="T5" fmla="*/ 19 h 256"/>
              <a:gd name="T6" fmla="*/ 8 w 308"/>
              <a:gd name="T7" fmla="*/ 195 h 256"/>
              <a:gd name="T8" fmla="*/ 7 w 308"/>
              <a:gd name="T9" fmla="*/ 235 h 256"/>
              <a:gd name="T10" fmla="*/ 42 w 308"/>
              <a:gd name="T11" fmla="*/ 256 h 256"/>
              <a:gd name="T12" fmla="*/ 266 w 308"/>
              <a:gd name="T13" fmla="*/ 256 h 256"/>
              <a:gd name="T14" fmla="*/ 301 w 308"/>
              <a:gd name="T15" fmla="*/ 235 h 256"/>
              <a:gd name="T16" fmla="*/ 300 w 308"/>
              <a:gd name="T17" fmla="*/ 195 h 256"/>
              <a:gd name="T18" fmla="*/ 188 w 308"/>
              <a:gd name="T19" fmla="*/ 19 h 256"/>
              <a:gd name="T20" fmla="*/ 154 w 308"/>
              <a:gd name="T21" fmla="*/ 216 h 256"/>
              <a:gd name="T22" fmla="*/ 138 w 308"/>
              <a:gd name="T23" fmla="*/ 200 h 256"/>
              <a:gd name="T24" fmla="*/ 154 w 308"/>
              <a:gd name="T25" fmla="*/ 184 h 256"/>
              <a:gd name="T26" fmla="*/ 170 w 308"/>
              <a:gd name="T27" fmla="*/ 200 h 256"/>
              <a:gd name="T28" fmla="*/ 154 w 308"/>
              <a:gd name="T29" fmla="*/ 216 h 256"/>
              <a:gd name="T30" fmla="*/ 170 w 308"/>
              <a:gd name="T31" fmla="*/ 152 h 256"/>
              <a:gd name="T32" fmla="*/ 154 w 308"/>
              <a:gd name="T33" fmla="*/ 168 h 256"/>
              <a:gd name="T34" fmla="*/ 138 w 308"/>
              <a:gd name="T35" fmla="*/ 152 h 256"/>
              <a:gd name="T36" fmla="*/ 138 w 308"/>
              <a:gd name="T37" fmla="*/ 96 h 256"/>
              <a:gd name="T38" fmla="*/ 154 w 308"/>
              <a:gd name="T39" fmla="*/ 80 h 256"/>
              <a:gd name="T40" fmla="*/ 170 w 308"/>
              <a:gd name="T41" fmla="*/ 96 h 256"/>
              <a:gd name="T42" fmla="*/ 170 w 308"/>
              <a:gd name="T43" fmla="*/ 152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8" h="256">
                <a:moveTo>
                  <a:pt x="188" y="19"/>
                </a:moveTo>
                <a:cubicBezTo>
                  <a:pt x="180" y="7"/>
                  <a:pt x="168" y="0"/>
                  <a:pt x="154" y="0"/>
                </a:cubicBezTo>
                <a:cubicBezTo>
                  <a:pt x="140" y="0"/>
                  <a:pt x="128" y="7"/>
                  <a:pt x="120" y="19"/>
                </a:cubicBezTo>
                <a:cubicBezTo>
                  <a:pt x="8" y="195"/>
                  <a:pt x="8" y="195"/>
                  <a:pt x="8" y="195"/>
                </a:cubicBezTo>
                <a:cubicBezTo>
                  <a:pt x="0" y="207"/>
                  <a:pt x="0" y="222"/>
                  <a:pt x="7" y="235"/>
                </a:cubicBezTo>
                <a:cubicBezTo>
                  <a:pt x="14" y="248"/>
                  <a:pt x="27" y="256"/>
                  <a:pt x="42" y="256"/>
                </a:cubicBezTo>
                <a:cubicBezTo>
                  <a:pt x="266" y="256"/>
                  <a:pt x="266" y="256"/>
                  <a:pt x="266" y="256"/>
                </a:cubicBezTo>
                <a:cubicBezTo>
                  <a:pt x="281" y="256"/>
                  <a:pt x="294" y="248"/>
                  <a:pt x="301" y="235"/>
                </a:cubicBezTo>
                <a:cubicBezTo>
                  <a:pt x="308" y="222"/>
                  <a:pt x="308" y="207"/>
                  <a:pt x="300" y="195"/>
                </a:cubicBezTo>
                <a:lnTo>
                  <a:pt x="188" y="19"/>
                </a:lnTo>
                <a:close/>
                <a:moveTo>
                  <a:pt x="154" y="216"/>
                </a:moveTo>
                <a:cubicBezTo>
                  <a:pt x="145" y="216"/>
                  <a:pt x="138" y="209"/>
                  <a:pt x="138" y="200"/>
                </a:cubicBezTo>
                <a:cubicBezTo>
                  <a:pt x="138" y="191"/>
                  <a:pt x="145" y="184"/>
                  <a:pt x="154" y="184"/>
                </a:cubicBezTo>
                <a:cubicBezTo>
                  <a:pt x="163" y="184"/>
                  <a:pt x="170" y="191"/>
                  <a:pt x="170" y="200"/>
                </a:cubicBezTo>
                <a:cubicBezTo>
                  <a:pt x="170" y="209"/>
                  <a:pt x="163" y="216"/>
                  <a:pt x="154" y="216"/>
                </a:cubicBezTo>
                <a:close/>
                <a:moveTo>
                  <a:pt x="170" y="152"/>
                </a:moveTo>
                <a:cubicBezTo>
                  <a:pt x="170" y="161"/>
                  <a:pt x="163" y="168"/>
                  <a:pt x="154" y="168"/>
                </a:cubicBezTo>
                <a:cubicBezTo>
                  <a:pt x="145" y="168"/>
                  <a:pt x="138" y="161"/>
                  <a:pt x="138" y="152"/>
                </a:cubicBezTo>
                <a:cubicBezTo>
                  <a:pt x="138" y="96"/>
                  <a:pt x="138" y="96"/>
                  <a:pt x="138" y="96"/>
                </a:cubicBezTo>
                <a:cubicBezTo>
                  <a:pt x="138" y="87"/>
                  <a:pt x="145" y="80"/>
                  <a:pt x="154" y="80"/>
                </a:cubicBezTo>
                <a:cubicBezTo>
                  <a:pt x="163" y="80"/>
                  <a:pt x="170" y="87"/>
                  <a:pt x="170" y="96"/>
                </a:cubicBezTo>
                <a:lnTo>
                  <a:pt x="170" y="15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7099" tIns="33549" rIns="67099" bIns="33549"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71195"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nvGrpSpPr>
          <p:cNvPr id="18" name="组合 17"/>
          <p:cNvGrpSpPr/>
          <p:nvPr/>
        </p:nvGrpSpPr>
        <p:grpSpPr>
          <a:xfrm>
            <a:off x="4335277" y="1494180"/>
            <a:ext cx="407684" cy="595906"/>
            <a:chOff x="5690315" y="3674507"/>
            <a:chExt cx="314729" cy="458061"/>
          </a:xfrm>
        </p:grpSpPr>
        <p:sp>
          <p:nvSpPr>
            <p:cNvPr id="19" name="Freeform 36"/>
            <p:cNvSpPr/>
            <p:nvPr/>
          </p:nvSpPr>
          <p:spPr bwMode="auto">
            <a:xfrm flipH="1">
              <a:off x="5782528" y="4054387"/>
              <a:ext cx="130302" cy="78181"/>
            </a:xfrm>
            <a:custGeom>
              <a:avLst/>
              <a:gdLst>
                <a:gd name="T0" fmla="*/ 73 w 80"/>
                <a:gd name="T1" fmla="*/ 2 h 48"/>
                <a:gd name="T2" fmla="*/ 44 w 80"/>
                <a:gd name="T3" fmla="*/ 8 h 48"/>
                <a:gd name="T4" fmla="*/ 40 w 80"/>
                <a:gd name="T5" fmla="*/ 8 h 48"/>
                <a:gd name="T6" fmla="*/ 36 w 80"/>
                <a:gd name="T7" fmla="*/ 8 h 48"/>
                <a:gd name="T8" fmla="*/ 7 w 80"/>
                <a:gd name="T9" fmla="*/ 2 h 48"/>
                <a:gd name="T10" fmla="*/ 0 w 80"/>
                <a:gd name="T11" fmla="*/ 0 h 48"/>
                <a:gd name="T12" fmla="*/ 0 w 80"/>
                <a:gd name="T13" fmla="*/ 0 h 48"/>
                <a:gd name="T14" fmla="*/ 40 w 80"/>
                <a:gd name="T15" fmla="*/ 48 h 48"/>
                <a:gd name="T16" fmla="*/ 80 w 80"/>
                <a:gd name="T17" fmla="*/ 0 h 48"/>
                <a:gd name="T18" fmla="*/ 80 w 80"/>
                <a:gd name="T19" fmla="*/ 0 h 48"/>
                <a:gd name="T20" fmla="*/ 73 w 80"/>
                <a:gd name="T21" fmla="*/ 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 h="48">
                  <a:moveTo>
                    <a:pt x="73" y="2"/>
                  </a:moveTo>
                  <a:cubicBezTo>
                    <a:pt x="65" y="5"/>
                    <a:pt x="55" y="7"/>
                    <a:pt x="44" y="8"/>
                  </a:cubicBezTo>
                  <a:cubicBezTo>
                    <a:pt x="42" y="8"/>
                    <a:pt x="41" y="8"/>
                    <a:pt x="40" y="8"/>
                  </a:cubicBezTo>
                  <a:cubicBezTo>
                    <a:pt x="39" y="8"/>
                    <a:pt x="38" y="8"/>
                    <a:pt x="36" y="8"/>
                  </a:cubicBezTo>
                  <a:cubicBezTo>
                    <a:pt x="25" y="7"/>
                    <a:pt x="15" y="5"/>
                    <a:pt x="7" y="2"/>
                  </a:cubicBezTo>
                  <a:cubicBezTo>
                    <a:pt x="3" y="1"/>
                    <a:pt x="0" y="0"/>
                    <a:pt x="0" y="0"/>
                  </a:cubicBezTo>
                  <a:cubicBezTo>
                    <a:pt x="0" y="0"/>
                    <a:pt x="0" y="0"/>
                    <a:pt x="0" y="0"/>
                  </a:cubicBezTo>
                  <a:cubicBezTo>
                    <a:pt x="0" y="27"/>
                    <a:pt x="13" y="48"/>
                    <a:pt x="40" y="48"/>
                  </a:cubicBezTo>
                  <a:cubicBezTo>
                    <a:pt x="67" y="48"/>
                    <a:pt x="80" y="27"/>
                    <a:pt x="80" y="0"/>
                  </a:cubicBezTo>
                  <a:cubicBezTo>
                    <a:pt x="80" y="0"/>
                    <a:pt x="80" y="0"/>
                    <a:pt x="80" y="0"/>
                  </a:cubicBezTo>
                  <a:cubicBezTo>
                    <a:pt x="80" y="0"/>
                    <a:pt x="77" y="1"/>
                    <a:pt x="73"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71195"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20" name="Freeform 37"/>
            <p:cNvSpPr>
              <a:spLocks noEditPoints="1"/>
            </p:cNvSpPr>
            <p:nvPr/>
          </p:nvSpPr>
          <p:spPr bwMode="auto">
            <a:xfrm flipH="1">
              <a:off x="5690315" y="3674507"/>
              <a:ext cx="314729" cy="366849"/>
            </a:xfrm>
            <a:custGeom>
              <a:avLst/>
              <a:gdLst>
                <a:gd name="T0" fmla="*/ 96 w 192"/>
                <a:gd name="T1" fmla="*/ 0 h 224"/>
                <a:gd name="T2" fmla="*/ 0 w 192"/>
                <a:gd name="T3" fmla="*/ 96 h 224"/>
                <a:gd name="T4" fmla="*/ 48 w 192"/>
                <a:gd name="T5" fmla="*/ 200 h 224"/>
                <a:gd name="T6" fmla="*/ 67 w 192"/>
                <a:gd name="T7" fmla="*/ 219 h 224"/>
                <a:gd name="T8" fmla="*/ 90 w 192"/>
                <a:gd name="T9" fmla="*/ 224 h 224"/>
                <a:gd name="T10" fmla="*/ 96 w 192"/>
                <a:gd name="T11" fmla="*/ 224 h 224"/>
                <a:gd name="T12" fmla="*/ 125 w 192"/>
                <a:gd name="T13" fmla="*/ 218 h 224"/>
                <a:gd name="T14" fmla="*/ 144 w 192"/>
                <a:gd name="T15" fmla="*/ 200 h 224"/>
                <a:gd name="T16" fmla="*/ 192 w 192"/>
                <a:gd name="T17" fmla="*/ 96 h 224"/>
                <a:gd name="T18" fmla="*/ 96 w 192"/>
                <a:gd name="T19" fmla="*/ 0 h 224"/>
                <a:gd name="T20" fmla="*/ 113 w 192"/>
                <a:gd name="T21" fmla="*/ 40 h 224"/>
                <a:gd name="T22" fmla="*/ 31 w 192"/>
                <a:gd name="T23" fmla="*/ 121 h 224"/>
                <a:gd name="T24" fmla="*/ 31 w 192"/>
                <a:gd name="T25" fmla="*/ 128 h 224"/>
                <a:gd name="T26" fmla="*/ 24 w 192"/>
                <a:gd name="T27" fmla="*/ 98 h 224"/>
                <a:gd name="T28" fmla="*/ 99 w 192"/>
                <a:gd name="T29" fmla="*/ 24 h 224"/>
                <a:gd name="T30" fmla="*/ 160 w 192"/>
                <a:gd name="T31" fmla="*/ 54 h 224"/>
                <a:gd name="T32" fmla="*/ 113 w 192"/>
                <a:gd name="T33" fmla="*/ 4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2" h="224">
                  <a:moveTo>
                    <a:pt x="96" y="0"/>
                  </a:moveTo>
                  <a:cubicBezTo>
                    <a:pt x="43" y="0"/>
                    <a:pt x="0" y="43"/>
                    <a:pt x="0" y="96"/>
                  </a:cubicBezTo>
                  <a:cubicBezTo>
                    <a:pt x="0" y="144"/>
                    <a:pt x="48" y="184"/>
                    <a:pt x="48" y="200"/>
                  </a:cubicBezTo>
                  <a:cubicBezTo>
                    <a:pt x="48" y="205"/>
                    <a:pt x="54" y="213"/>
                    <a:pt x="67" y="219"/>
                  </a:cubicBezTo>
                  <a:cubicBezTo>
                    <a:pt x="73" y="220"/>
                    <a:pt x="82" y="223"/>
                    <a:pt x="90" y="224"/>
                  </a:cubicBezTo>
                  <a:cubicBezTo>
                    <a:pt x="92" y="224"/>
                    <a:pt x="94" y="224"/>
                    <a:pt x="96" y="224"/>
                  </a:cubicBezTo>
                  <a:cubicBezTo>
                    <a:pt x="103" y="224"/>
                    <a:pt x="113" y="222"/>
                    <a:pt x="125" y="218"/>
                  </a:cubicBezTo>
                  <a:cubicBezTo>
                    <a:pt x="138" y="213"/>
                    <a:pt x="144" y="205"/>
                    <a:pt x="144" y="200"/>
                  </a:cubicBezTo>
                  <a:cubicBezTo>
                    <a:pt x="144" y="184"/>
                    <a:pt x="192" y="144"/>
                    <a:pt x="192" y="96"/>
                  </a:cubicBezTo>
                  <a:cubicBezTo>
                    <a:pt x="192" y="43"/>
                    <a:pt x="149" y="0"/>
                    <a:pt x="96" y="0"/>
                  </a:cubicBezTo>
                  <a:close/>
                  <a:moveTo>
                    <a:pt x="113" y="40"/>
                  </a:moveTo>
                  <a:cubicBezTo>
                    <a:pt x="68" y="40"/>
                    <a:pt x="31" y="76"/>
                    <a:pt x="31" y="121"/>
                  </a:cubicBezTo>
                  <a:cubicBezTo>
                    <a:pt x="31" y="123"/>
                    <a:pt x="31" y="126"/>
                    <a:pt x="31" y="128"/>
                  </a:cubicBezTo>
                  <a:cubicBezTo>
                    <a:pt x="27" y="119"/>
                    <a:pt x="24" y="109"/>
                    <a:pt x="24" y="98"/>
                  </a:cubicBezTo>
                  <a:cubicBezTo>
                    <a:pt x="24" y="57"/>
                    <a:pt x="58" y="24"/>
                    <a:pt x="99" y="24"/>
                  </a:cubicBezTo>
                  <a:cubicBezTo>
                    <a:pt x="124" y="24"/>
                    <a:pt x="146" y="36"/>
                    <a:pt x="160" y="54"/>
                  </a:cubicBezTo>
                  <a:cubicBezTo>
                    <a:pt x="147" y="45"/>
                    <a:pt x="131" y="40"/>
                    <a:pt x="113" y="4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71195"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sp>
        <p:nvSpPr>
          <p:cNvPr id="21" name="Freeform 9"/>
          <p:cNvSpPr/>
          <p:nvPr/>
        </p:nvSpPr>
        <p:spPr bwMode="auto">
          <a:xfrm flipH="1">
            <a:off x="5690544" y="1578937"/>
            <a:ext cx="677736" cy="426393"/>
          </a:xfrm>
          <a:custGeom>
            <a:avLst/>
            <a:gdLst>
              <a:gd name="T0" fmla="*/ 262 w 320"/>
              <a:gd name="T1" fmla="*/ 70 h 200"/>
              <a:gd name="T2" fmla="*/ 163 w 320"/>
              <a:gd name="T3" fmla="*/ 0 h 200"/>
              <a:gd name="T4" fmla="*/ 63 w 320"/>
              <a:gd name="T5" fmla="*/ 94 h 200"/>
              <a:gd name="T6" fmla="*/ 54 w 320"/>
              <a:gd name="T7" fmla="*/ 93 h 200"/>
              <a:gd name="T8" fmla="*/ 0 w 320"/>
              <a:gd name="T9" fmla="*/ 146 h 200"/>
              <a:gd name="T10" fmla="*/ 43 w 320"/>
              <a:gd name="T11" fmla="*/ 200 h 200"/>
              <a:gd name="T12" fmla="*/ 251 w 320"/>
              <a:gd name="T13" fmla="*/ 200 h 200"/>
              <a:gd name="T14" fmla="*/ 320 w 320"/>
              <a:gd name="T15" fmla="*/ 134 h 200"/>
              <a:gd name="T16" fmla="*/ 262 w 320"/>
              <a:gd name="T17" fmla="*/ 7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0" h="200">
                <a:moveTo>
                  <a:pt x="262" y="70"/>
                </a:moveTo>
                <a:cubicBezTo>
                  <a:pt x="249" y="29"/>
                  <a:pt x="209" y="0"/>
                  <a:pt x="163" y="0"/>
                </a:cubicBezTo>
                <a:cubicBezTo>
                  <a:pt x="108" y="0"/>
                  <a:pt x="66" y="41"/>
                  <a:pt x="63" y="94"/>
                </a:cubicBezTo>
                <a:cubicBezTo>
                  <a:pt x="60" y="94"/>
                  <a:pt x="57" y="93"/>
                  <a:pt x="54" y="93"/>
                </a:cubicBezTo>
                <a:cubicBezTo>
                  <a:pt x="24" y="93"/>
                  <a:pt x="0" y="117"/>
                  <a:pt x="0" y="146"/>
                </a:cubicBezTo>
                <a:cubicBezTo>
                  <a:pt x="0" y="171"/>
                  <a:pt x="19" y="195"/>
                  <a:pt x="43" y="200"/>
                </a:cubicBezTo>
                <a:cubicBezTo>
                  <a:pt x="251" y="200"/>
                  <a:pt x="251" y="200"/>
                  <a:pt x="251" y="200"/>
                </a:cubicBezTo>
                <a:cubicBezTo>
                  <a:pt x="287" y="200"/>
                  <a:pt x="320" y="170"/>
                  <a:pt x="320" y="134"/>
                </a:cubicBezTo>
                <a:cubicBezTo>
                  <a:pt x="320" y="101"/>
                  <a:pt x="295" y="74"/>
                  <a:pt x="262" y="7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7099" tIns="33549" rIns="67099" bIns="33549"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71195"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nvGrpSpPr>
          <p:cNvPr id="22" name="组合 21"/>
          <p:cNvGrpSpPr/>
          <p:nvPr/>
        </p:nvGrpSpPr>
        <p:grpSpPr>
          <a:xfrm>
            <a:off x="7230823" y="1519606"/>
            <a:ext cx="577765" cy="545054"/>
            <a:chOff x="1784487" y="2486066"/>
            <a:chExt cx="446032" cy="418971"/>
          </a:xfrm>
          <a:solidFill>
            <a:schemeClr val="bg1"/>
          </a:solidFill>
        </p:grpSpPr>
        <p:sp>
          <p:nvSpPr>
            <p:cNvPr id="23" name="Freeform 68"/>
            <p:cNvSpPr/>
            <p:nvPr/>
          </p:nvSpPr>
          <p:spPr bwMode="auto">
            <a:xfrm flipH="1">
              <a:off x="1784487" y="2669491"/>
              <a:ext cx="66153" cy="235546"/>
            </a:xfrm>
            <a:custGeom>
              <a:avLst/>
              <a:gdLst>
                <a:gd name="T0" fmla="*/ 24 w 40"/>
                <a:gd name="T1" fmla="*/ 0 h 144"/>
                <a:gd name="T2" fmla="*/ 0 w 40"/>
                <a:gd name="T3" fmla="*/ 0 h 144"/>
                <a:gd name="T4" fmla="*/ 0 w 40"/>
                <a:gd name="T5" fmla="*/ 100 h 144"/>
                <a:gd name="T6" fmla="*/ 9 w 40"/>
                <a:gd name="T7" fmla="*/ 108 h 144"/>
                <a:gd name="T8" fmla="*/ 9 w 40"/>
                <a:gd name="T9" fmla="*/ 109 h 144"/>
                <a:gd name="T10" fmla="*/ 11 w 40"/>
                <a:gd name="T11" fmla="*/ 111 h 144"/>
                <a:gd name="T12" fmla="*/ 12 w 40"/>
                <a:gd name="T13" fmla="*/ 113 h 144"/>
                <a:gd name="T14" fmla="*/ 13 w 40"/>
                <a:gd name="T15" fmla="*/ 115 h 144"/>
                <a:gd name="T16" fmla="*/ 14 w 40"/>
                <a:gd name="T17" fmla="*/ 117 h 144"/>
                <a:gd name="T18" fmla="*/ 15 w 40"/>
                <a:gd name="T19" fmla="*/ 119 h 144"/>
                <a:gd name="T20" fmla="*/ 15 w 40"/>
                <a:gd name="T21" fmla="*/ 122 h 144"/>
                <a:gd name="T22" fmla="*/ 16 w 40"/>
                <a:gd name="T23" fmla="*/ 123 h 144"/>
                <a:gd name="T24" fmla="*/ 16 w 40"/>
                <a:gd name="T25" fmla="*/ 128 h 144"/>
                <a:gd name="T26" fmla="*/ 15 w 40"/>
                <a:gd name="T27" fmla="*/ 133 h 144"/>
                <a:gd name="T28" fmla="*/ 15 w 40"/>
                <a:gd name="T29" fmla="*/ 136 h 144"/>
                <a:gd name="T30" fmla="*/ 14 w 40"/>
                <a:gd name="T31" fmla="*/ 138 h 144"/>
                <a:gd name="T32" fmla="*/ 12 w 40"/>
                <a:gd name="T33" fmla="*/ 144 h 144"/>
                <a:gd name="T34" fmla="*/ 24 w 40"/>
                <a:gd name="T35" fmla="*/ 144 h 144"/>
                <a:gd name="T36" fmla="*/ 40 w 40"/>
                <a:gd name="T37" fmla="*/ 128 h 144"/>
                <a:gd name="T38" fmla="*/ 40 w 40"/>
                <a:gd name="T39" fmla="*/ 16 h 144"/>
                <a:gd name="T40" fmla="*/ 24 w 40"/>
                <a:gd name="T41"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 h="144">
                  <a:moveTo>
                    <a:pt x="24" y="0"/>
                  </a:moveTo>
                  <a:cubicBezTo>
                    <a:pt x="0" y="0"/>
                    <a:pt x="0" y="0"/>
                    <a:pt x="0" y="0"/>
                  </a:cubicBezTo>
                  <a:cubicBezTo>
                    <a:pt x="0" y="100"/>
                    <a:pt x="0" y="100"/>
                    <a:pt x="0" y="100"/>
                  </a:cubicBezTo>
                  <a:cubicBezTo>
                    <a:pt x="3" y="102"/>
                    <a:pt x="6" y="105"/>
                    <a:pt x="9" y="108"/>
                  </a:cubicBezTo>
                  <a:cubicBezTo>
                    <a:pt x="9" y="109"/>
                    <a:pt x="9" y="109"/>
                    <a:pt x="9" y="109"/>
                  </a:cubicBezTo>
                  <a:cubicBezTo>
                    <a:pt x="10" y="109"/>
                    <a:pt x="10" y="110"/>
                    <a:pt x="11" y="111"/>
                  </a:cubicBezTo>
                  <a:cubicBezTo>
                    <a:pt x="11" y="112"/>
                    <a:pt x="12" y="112"/>
                    <a:pt x="12" y="113"/>
                  </a:cubicBezTo>
                  <a:cubicBezTo>
                    <a:pt x="12" y="113"/>
                    <a:pt x="13" y="114"/>
                    <a:pt x="13" y="115"/>
                  </a:cubicBezTo>
                  <a:cubicBezTo>
                    <a:pt x="13" y="115"/>
                    <a:pt x="14" y="116"/>
                    <a:pt x="14" y="117"/>
                  </a:cubicBezTo>
                  <a:cubicBezTo>
                    <a:pt x="14" y="118"/>
                    <a:pt x="14" y="118"/>
                    <a:pt x="15" y="119"/>
                  </a:cubicBezTo>
                  <a:cubicBezTo>
                    <a:pt x="15" y="120"/>
                    <a:pt x="15" y="121"/>
                    <a:pt x="15" y="122"/>
                  </a:cubicBezTo>
                  <a:cubicBezTo>
                    <a:pt x="15" y="122"/>
                    <a:pt x="16" y="123"/>
                    <a:pt x="16" y="123"/>
                  </a:cubicBezTo>
                  <a:cubicBezTo>
                    <a:pt x="16" y="125"/>
                    <a:pt x="16" y="126"/>
                    <a:pt x="16" y="128"/>
                  </a:cubicBezTo>
                  <a:cubicBezTo>
                    <a:pt x="16" y="130"/>
                    <a:pt x="16" y="132"/>
                    <a:pt x="15" y="133"/>
                  </a:cubicBezTo>
                  <a:cubicBezTo>
                    <a:pt x="15" y="134"/>
                    <a:pt x="15" y="135"/>
                    <a:pt x="15" y="136"/>
                  </a:cubicBezTo>
                  <a:cubicBezTo>
                    <a:pt x="15" y="136"/>
                    <a:pt x="15" y="137"/>
                    <a:pt x="14" y="138"/>
                  </a:cubicBezTo>
                  <a:cubicBezTo>
                    <a:pt x="14" y="140"/>
                    <a:pt x="13" y="142"/>
                    <a:pt x="12" y="144"/>
                  </a:cubicBezTo>
                  <a:cubicBezTo>
                    <a:pt x="24" y="144"/>
                    <a:pt x="24" y="144"/>
                    <a:pt x="24" y="144"/>
                  </a:cubicBezTo>
                  <a:cubicBezTo>
                    <a:pt x="33" y="144"/>
                    <a:pt x="40" y="137"/>
                    <a:pt x="40" y="128"/>
                  </a:cubicBezTo>
                  <a:cubicBezTo>
                    <a:pt x="40" y="16"/>
                    <a:pt x="40" y="16"/>
                    <a:pt x="40" y="16"/>
                  </a:cubicBezTo>
                  <a:cubicBezTo>
                    <a:pt x="40" y="7"/>
                    <a:pt x="33" y="0"/>
                    <a:pt x="2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71195"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24" name="Freeform 69"/>
            <p:cNvSpPr/>
            <p:nvPr/>
          </p:nvSpPr>
          <p:spPr bwMode="auto">
            <a:xfrm flipH="1">
              <a:off x="1850640" y="2852915"/>
              <a:ext cx="313727" cy="52121"/>
            </a:xfrm>
            <a:custGeom>
              <a:avLst/>
              <a:gdLst>
                <a:gd name="T0" fmla="*/ 191 w 192"/>
                <a:gd name="T1" fmla="*/ 10 h 32"/>
                <a:gd name="T2" fmla="*/ 189 w 192"/>
                <a:gd name="T3" fmla="*/ 8 h 32"/>
                <a:gd name="T4" fmla="*/ 188 w 192"/>
                <a:gd name="T5" fmla="*/ 6 h 32"/>
                <a:gd name="T6" fmla="*/ 187 w 192"/>
                <a:gd name="T7" fmla="*/ 4 h 32"/>
                <a:gd name="T8" fmla="*/ 184 w 192"/>
                <a:gd name="T9" fmla="*/ 3 h 32"/>
                <a:gd name="T10" fmla="*/ 181 w 192"/>
                <a:gd name="T11" fmla="*/ 1 h 32"/>
                <a:gd name="T12" fmla="*/ 176 w 192"/>
                <a:gd name="T13" fmla="*/ 0 h 32"/>
                <a:gd name="T14" fmla="*/ 16 w 192"/>
                <a:gd name="T15" fmla="*/ 0 h 32"/>
                <a:gd name="T16" fmla="*/ 11 w 192"/>
                <a:gd name="T17" fmla="*/ 1 h 32"/>
                <a:gd name="T18" fmla="*/ 8 w 192"/>
                <a:gd name="T19" fmla="*/ 3 h 32"/>
                <a:gd name="T20" fmla="*/ 5 w 192"/>
                <a:gd name="T21" fmla="*/ 4 h 32"/>
                <a:gd name="T22" fmla="*/ 4 w 192"/>
                <a:gd name="T23" fmla="*/ 6 h 32"/>
                <a:gd name="T24" fmla="*/ 3 w 192"/>
                <a:gd name="T25" fmla="*/ 8 h 32"/>
                <a:gd name="T26" fmla="*/ 1 w 192"/>
                <a:gd name="T27" fmla="*/ 10 h 32"/>
                <a:gd name="T28" fmla="*/ 1 w 192"/>
                <a:gd name="T29" fmla="*/ 11 h 32"/>
                <a:gd name="T30" fmla="*/ 0 w 192"/>
                <a:gd name="T31" fmla="*/ 16 h 32"/>
                <a:gd name="T32" fmla="*/ 2 w 192"/>
                <a:gd name="T33" fmla="*/ 24 h 32"/>
                <a:gd name="T34" fmla="*/ 3 w 192"/>
                <a:gd name="T35" fmla="*/ 25 h 32"/>
                <a:gd name="T36" fmla="*/ 16 w 192"/>
                <a:gd name="T37" fmla="*/ 32 h 32"/>
                <a:gd name="T38" fmla="*/ 176 w 192"/>
                <a:gd name="T39" fmla="*/ 32 h 32"/>
                <a:gd name="T40" fmla="*/ 189 w 192"/>
                <a:gd name="T41" fmla="*/ 25 h 32"/>
                <a:gd name="T42" fmla="*/ 190 w 192"/>
                <a:gd name="T43" fmla="*/ 24 h 32"/>
                <a:gd name="T44" fmla="*/ 192 w 192"/>
                <a:gd name="T45" fmla="*/ 16 h 32"/>
                <a:gd name="T46" fmla="*/ 191 w 192"/>
                <a:gd name="T47" fmla="*/ 11 h 32"/>
                <a:gd name="T48" fmla="*/ 191 w 192"/>
                <a:gd name="T49" fmla="*/ 1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2" h="32">
                  <a:moveTo>
                    <a:pt x="191" y="10"/>
                  </a:moveTo>
                  <a:cubicBezTo>
                    <a:pt x="190" y="9"/>
                    <a:pt x="190" y="8"/>
                    <a:pt x="189" y="8"/>
                  </a:cubicBezTo>
                  <a:cubicBezTo>
                    <a:pt x="189" y="7"/>
                    <a:pt x="188" y="6"/>
                    <a:pt x="188" y="6"/>
                  </a:cubicBezTo>
                  <a:cubicBezTo>
                    <a:pt x="188" y="5"/>
                    <a:pt x="187" y="5"/>
                    <a:pt x="187" y="4"/>
                  </a:cubicBezTo>
                  <a:cubicBezTo>
                    <a:pt x="186" y="4"/>
                    <a:pt x="185" y="3"/>
                    <a:pt x="184" y="3"/>
                  </a:cubicBezTo>
                  <a:cubicBezTo>
                    <a:pt x="183" y="2"/>
                    <a:pt x="182" y="1"/>
                    <a:pt x="181" y="1"/>
                  </a:cubicBezTo>
                  <a:cubicBezTo>
                    <a:pt x="180" y="0"/>
                    <a:pt x="178" y="0"/>
                    <a:pt x="176" y="0"/>
                  </a:cubicBezTo>
                  <a:cubicBezTo>
                    <a:pt x="16" y="0"/>
                    <a:pt x="16" y="0"/>
                    <a:pt x="16" y="0"/>
                  </a:cubicBezTo>
                  <a:cubicBezTo>
                    <a:pt x="14" y="0"/>
                    <a:pt x="12" y="0"/>
                    <a:pt x="11" y="1"/>
                  </a:cubicBezTo>
                  <a:cubicBezTo>
                    <a:pt x="10" y="1"/>
                    <a:pt x="9" y="2"/>
                    <a:pt x="8" y="3"/>
                  </a:cubicBezTo>
                  <a:cubicBezTo>
                    <a:pt x="7" y="3"/>
                    <a:pt x="6" y="4"/>
                    <a:pt x="5" y="4"/>
                  </a:cubicBezTo>
                  <a:cubicBezTo>
                    <a:pt x="5" y="5"/>
                    <a:pt x="4" y="5"/>
                    <a:pt x="4" y="6"/>
                  </a:cubicBezTo>
                  <a:cubicBezTo>
                    <a:pt x="4" y="6"/>
                    <a:pt x="3" y="7"/>
                    <a:pt x="3" y="8"/>
                  </a:cubicBezTo>
                  <a:cubicBezTo>
                    <a:pt x="2" y="8"/>
                    <a:pt x="2" y="9"/>
                    <a:pt x="1" y="10"/>
                  </a:cubicBezTo>
                  <a:cubicBezTo>
                    <a:pt x="1" y="10"/>
                    <a:pt x="1" y="11"/>
                    <a:pt x="1" y="11"/>
                  </a:cubicBezTo>
                  <a:cubicBezTo>
                    <a:pt x="0" y="13"/>
                    <a:pt x="0" y="14"/>
                    <a:pt x="0" y="16"/>
                  </a:cubicBezTo>
                  <a:cubicBezTo>
                    <a:pt x="0" y="19"/>
                    <a:pt x="1" y="21"/>
                    <a:pt x="2" y="24"/>
                  </a:cubicBezTo>
                  <a:cubicBezTo>
                    <a:pt x="3" y="25"/>
                    <a:pt x="3" y="25"/>
                    <a:pt x="3" y="25"/>
                  </a:cubicBezTo>
                  <a:cubicBezTo>
                    <a:pt x="5" y="29"/>
                    <a:pt x="10" y="32"/>
                    <a:pt x="16" y="32"/>
                  </a:cubicBezTo>
                  <a:cubicBezTo>
                    <a:pt x="176" y="32"/>
                    <a:pt x="176" y="32"/>
                    <a:pt x="176" y="32"/>
                  </a:cubicBezTo>
                  <a:cubicBezTo>
                    <a:pt x="182" y="32"/>
                    <a:pt x="187" y="29"/>
                    <a:pt x="189" y="25"/>
                  </a:cubicBezTo>
                  <a:cubicBezTo>
                    <a:pt x="190" y="24"/>
                    <a:pt x="190" y="24"/>
                    <a:pt x="190" y="24"/>
                  </a:cubicBezTo>
                  <a:cubicBezTo>
                    <a:pt x="191" y="21"/>
                    <a:pt x="192" y="19"/>
                    <a:pt x="192" y="16"/>
                  </a:cubicBezTo>
                  <a:cubicBezTo>
                    <a:pt x="192" y="14"/>
                    <a:pt x="192" y="13"/>
                    <a:pt x="191" y="11"/>
                  </a:cubicBezTo>
                  <a:cubicBezTo>
                    <a:pt x="191" y="11"/>
                    <a:pt x="191" y="10"/>
                    <a:pt x="191"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71195"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25" name="Freeform 70"/>
            <p:cNvSpPr/>
            <p:nvPr/>
          </p:nvSpPr>
          <p:spPr bwMode="auto">
            <a:xfrm flipH="1">
              <a:off x="2164366" y="2669491"/>
              <a:ext cx="66153" cy="235546"/>
            </a:xfrm>
            <a:custGeom>
              <a:avLst/>
              <a:gdLst>
                <a:gd name="T0" fmla="*/ 40 w 40"/>
                <a:gd name="T1" fmla="*/ 96 h 144"/>
                <a:gd name="T2" fmla="*/ 40 w 40"/>
                <a:gd name="T3" fmla="*/ 64 h 144"/>
                <a:gd name="T4" fmla="*/ 24 w 40"/>
                <a:gd name="T5" fmla="*/ 64 h 144"/>
                <a:gd name="T6" fmla="*/ 24 w 40"/>
                <a:gd name="T7" fmla="*/ 48 h 144"/>
                <a:gd name="T8" fmla="*/ 40 w 40"/>
                <a:gd name="T9" fmla="*/ 48 h 144"/>
                <a:gd name="T10" fmla="*/ 40 w 40"/>
                <a:gd name="T11" fmla="*/ 32 h 144"/>
                <a:gd name="T12" fmla="*/ 24 w 40"/>
                <a:gd name="T13" fmla="*/ 32 h 144"/>
                <a:gd name="T14" fmla="*/ 24 w 40"/>
                <a:gd name="T15" fmla="*/ 16 h 144"/>
                <a:gd name="T16" fmla="*/ 40 w 40"/>
                <a:gd name="T17" fmla="*/ 16 h 144"/>
                <a:gd name="T18" fmla="*/ 40 w 40"/>
                <a:gd name="T19" fmla="*/ 0 h 144"/>
                <a:gd name="T20" fmla="*/ 16 w 40"/>
                <a:gd name="T21" fmla="*/ 0 h 144"/>
                <a:gd name="T22" fmla="*/ 0 w 40"/>
                <a:gd name="T23" fmla="*/ 16 h 144"/>
                <a:gd name="T24" fmla="*/ 0 w 40"/>
                <a:gd name="T25" fmla="*/ 128 h 144"/>
                <a:gd name="T26" fmla="*/ 16 w 40"/>
                <a:gd name="T27" fmla="*/ 144 h 144"/>
                <a:gd name="T28" fmla="*/ 28 w 40"/>
                <a:gd name="T29" fmla="*/ 144 h 144"/>
                <a:gd name="T30" fmla="*/ 26 w 40"/>
                <a:gd name="T31" fmla="*/ 138 h 144"/>
                <a:gd name="T32" fmla="*/ 25 w 40"/>
                <a:gd name="T33" fmla="*/ 136 h 144"/>
                <a:gd name="T34" fmla="*/ 25 w 40"/>
                <a:gd name="T35" fmla="*/ 133 h 144"/>
                <a:gd name="T36" fmla="*/ 24 w 40"/>
                <a:gd name="T37" fmla="*/ 128 h 144"/>
                <a:gd name="T38" fmla="*/ 24 w 40"/>
                <a:gd name="T39" fmla="*/ 123 h 144"/>
                <a:gd name="T40" fmla="*/ 25 w 40"/>
                <a:gd name="T41" fmla="*/ 122 h 144"/>
                <a:gd name="T42" fmla="*/ 25 w 40"/>
                <a:gd name="T43" fmla="*/ 119 h 144"/>
                <a:gd name="T44" fmla="*/ 26 w 40"/>
                <a:gd name="T45" fmla="*/ 117 h 144"/>
                <a:gd name="T46" fmla="*/ 27 w 40"/>
                <a:gd name="T47" fmla="*/ 115 h 144"/>
                <a:gd name="T48" fmla="*/ 28 w 40"/>
                <a:gd name="T49" fmla="*/ 113 h 144"/>
                <a:gd name="T50" fmla="*/ 29 w 40"/>
                <a:gd name="T51" fmla="*/ 111 h 144"/>
                <a:gd name="T52" fmla="*/ 31 w 40"/>
                <a:gd name="T53" fmla="*/ 109 h 144"/>
                <a:gd name="T54" fmla="*/ 31 w 40"/>
                <a:gd name="T55" fmla="*/ 108 h 144"/>
                <a:gd name="T56" fmla="*/ 40 w 40"/>
                <a:gd name="T57" fmla="*/ 100 h 144"/>
                <a:gd name="T58" fmla="*/ 40 w 40"/>
                <a:gd name="T59" fmla="*/ 9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0" h="144">
                  <a:moveTo>
                    <a:pt x="40" y="96"/>
                  </a:moveTo>
                  <a:cubicBezTo>
                    <a:pt x="40" y="64"/>
                    <a:pt x="40" y="64"/>
                    <a:pt x="40" y="64"/>
                  </a:cubicBezTo>
                  <a:cubicBezTo>
                    <a:pt x="24" y="64"/>
                    <a:pt x="24" y="64"/>
                    <a:pt x="24" y="64"/>
                  </a:cubicBezTo>
                  <a:cubicBezTo>
                    <a:pt x="24" y="48"/>
                    <a:pt x="24" y="48"/>
                    <a:pt x="24" y="48"/>
                  </a:cubicBezTo>
                  <a:cubicBezTo>
                    <a:pt x="40" y="48"/>
                    <a:pt x="40" y="48"/>
                    <a:pt x="40" y="48"/>
                  </a:cubicBezTo>
                  <a:cubicBezTo>
                    <a:pt x="40" y="32"/>
                    <a:pt x="40" y="32"/>
                    <a:pt x="40" y="32"/>
                  </a:cubicBezTo>
                  <a:cubicBezTo>
                    <a:pt x="24" y="32"/>
                    <a:pt x="24" y="32"/>
                    <a:pt x="24" y="32"/>
                  </a:cubicBezTo>
                  <a:cubicBezTo>
                    <a:pt x="24" y="16"/>
                    <a:pt x="24" y="16"/>
                    <a:pt x="24" y="16"/>
                  </a:cubicBezTo>
                  <a:cubicBezTo>
                    <a:pt x="40" y="16"/>
                    <a:pt x="40" y="16"/>
                    <a:pt x="40" y="16"/>
                  </a:cubicBezTo>
                  <a:cubicBezTo>
                    <a:pt x="40" y="0"/>
                    <a:pt x="40" y="0"/>
                    <a:pt x="40" y="0"/>
                  </a:cubicBezTo>
                  <a:cubicBezTo>
                    <a:pt x="16" y="0"/>
                    <a:pt x="16" y="0"/>
                    <a:pt x="16" y="0"/>
                  </a:cubicBezTo>
                  <a:cubicBezTo>
                    <a:pt x="7" y="0"/>
                    <a:pt x="0" y="7"/>
                    <a:pt x="0" y="16"/>
                  </a:cubicBezTo>
                  <a:cubicBezTo>
                    <a:pt x="0" y="128"/>
                    <a:pt x="0" y="128"/>
                    <a:pt x="0" y="128"/>
                  </a:cubicBezTo>
                  <a:cubicBezTo>
                    <a:pt x="0" y="137"/>
                    <a:pt x="7" y="144"/>
                    <a:pt x="16" y="144"/>
                  </a:cubicBezTo>
                  <a:cubicBezTo>
                    <a:pt x="28" y="144"/>
                    <a:pt x="28" y="144"/>
                    <a:pt x="28" y="144"/>
                  </a:cubicBezTo>
                  <a:cubicBezTo>
                    <a:pt x="27" y="142"/>
                    <a:pt x="26" y="140"/>
                    <a:pt x="26" y="138"/>
                  </a:cubicBezTo>
                  <a:cubicBezTo>
                    <a:pt x="25" y="137"/>
                    <a:pt x="25" y="136"/>
                    <a:pt x="25" y="136"/>
                  </a:cubicBezTo>
                  <a:cubicBezTo>
                    <a:pt x="25" y="135"/>
                    <a:pt x="25" y="134"/>
                    <a:pt x="25" y="133"/>
                  </a:cubicBezTo>
                  <a:cubicBezTo>
                    <a:pt x="24" y="132"/>
                    <a:pt x="24" y="130"/>
                    <a:pt x="24" y="128"/>
                  </a:cubicBezTo>
                  <a:cubicBezTo>
                    <a:pt x="24" y="126"/>
                    <a:pt x="24" y="125"/>
                    <a:pt x="24" y="123"/>
                  </a:cubicBezTo>
                  <a:cubicBezTo>
                    <a:pt x="24" y="123"/>
                    <a:pt x="25" y="122"/>
                    <a:pt x="25" y="122"/>
                  </a:cubicBezTo>
                  <a:cubicBezTo>
                    <a:pt x="25" y="121"/>
                    <a:pt x="25" y="120"/>
                    <a:pt x="25" y="119"/>
                  </a:cubicBezTo>
                  <a:cubicBezTo>
                    <a:pt x="26" y="118"/>
                    <a:pt x="26" y="118"/>
                    <a:pt x="26" y="117"/>
                  </a:cubicBezTo>
                  <a:cubicBezTo>
                    <a:pt x="26" y="116"/>
                    <a:pt x="27" y="115"/>
                    <a:pt x="27" y="115"/>
                  </a:cubicBezTo>
                  <a:cubicBezTo>
                    <a:pt x="27" y="114"/>
                    <a:pt x="28" y="113"/>
                    <a:pt x="28" y="113"/>
                  </a:cubicBezTo>
                  <a:cubicBezTo>
                    <a:pt x="28" y="112"/>
                    <a:pt x="29" y="112"/>
                    <a:pt x="29" y="111"/>
                  </a:cubicBezTo>
                  <a:cubicBezTo>
                    <a:pt x="30" y="110"/>
                    <a:pt x="30" y="109"/>
                    <a:pt x="31" y="109"/>
                  </a:cubicBezTo>
                  <a:cubicBezTo>
                    <a:pt x="31" y="108"/>
                    <a:pt x="31" y="108"/>
                    <a:pt x="31" y="108"/>
                  </a:cubicBezTo>
                  <a:cubicBezTo>
                    <a:pt x="34" y="105"/>
                    <a:pt x="37" y="102"/>
                    <a:pt x="40" y="100"/>
                  </a:cubicBezTo>
                  <a:lnTo>
                    <a:pt x="40" y="9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71195"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26" name="Freeform 71"/>
            <p:cNvSpPr/>
            <p:nvPr/>
          </p:nvSpPr>
          <p:spPr bwMode="auto">
            <a:xfrm flipH="1">
              <a:off x="1863670" y="2486066"/>
              <a:ext cx="91211" cy="91211"/>
            </a:xfrm>
            <a:custGeom>
              <a:avLst/>
              <a:gdLst>
                <a:gd name="T0" fmla="*/ 16 w 56"/>
                <a:gd name="T1" fmla="*/ 56 h 56"/>
                <a:gd name="T2" fmla="*/ 56 w 56"/>
                <a:gd name="T3" fmla="*/ 56 h 56"/>
                <a:gd name="T4" fmla="*/ 0 w 56"/>
                <a:gd name="T5" fmla="*/ 0 h 56"/>
                <a:gd name="T6" fmla="*/ 0 w 56"/>
                <a:gd name="T7" fmla="*/ 40 h 56"/>
                <a:gd name="T8" fmla="*/ 16 w 56"/>
                <a:gd name="T9" fmla="*/ 56 h 56"/>
              </a:gdLst>
              <a:ahLst/>
              <a:cxnLst>
                <a:cxn ang="0">
                  <a:pos x="T0" y="T1"/>
                </a:cxn>
                <a:cxn ang="0">
                  <a:pos x="T2" y="T3"/>
                </a:cxn>
                <a:cxn ang="0">
                  <a:pos x="T4" y="T5"/>
                </a:cxn>
                <a:cxn ang="0">
                  <a:pos x="T6" y="T7"/>
                </a:cxn>
                <a:cxn ang="0">
                  <a:pos x="T8" y="T9"/>
                </a:cxn>
              </a:cxnLst>
              <a:rect l="0" t="0" r="r" b="b"/>
              <a:pathLst>
                <a:path w="56" h="56">
                  <a:moveTo>
                    <a:pt x="16" y="56"/>
                  </a:moveTo>
                  <a:cubicBezTo>
                    <a:pt x="56" y="56"/>
                    <a:pt x="56" y="56"/>
                    <a:pt x="56" y="56"/>
                  </a:cubicBezTo>
                  <a:cubicBezTo>
                    <a:pt x="0" y="0"/>
                    <a:pt x="0" y="0"/>
                    <a:pt x="0" y="0"/>
                  </a:cubicBezTo>
                  <a:cubicBezTo>
                    <a:pt x="0" y="40"/>
                    <a:pt x="0" y="40"/>
                    <a:pt x="0" y="40"/>
                  </a:cubicBezTo>
                  <a:cubicBezTo>
                    <a:pt x="0" y="49"/>
                    <a:pt x="7" y="56"/>
                    <a:pt x="1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71195"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27" name="Freeform 72"/>
            <p:cNvSpPr/>
            <p:nvPr/>
          </p:nvSpPr>
          <p:spPr bwMode="auto">
            <a:xfrm flipH="1">
              <a:off x="1863670" y="2486066"/>
              <a:ext cx="287666" cy="157365"/>
            </a:xfrm>
            <a:custGeom>
              <a:avLst/>
              <a:gdLst>
                <a:gd name="T0" fmla="*/ 176 w 176"/>
                <a:gd name="T1" fmla="*/ 72 h 96"/>
                <a:gd name="T2" fmla="*/ 120 w 176"/>
                <a:gd name="T3" fmla="*/ 72 h 96"/>
                <a:gd name="T4" fmla="*/ 104 w 176"/>
                <a:gd name="T5" fmla="*/ 56 h 96"/>
                <a:gd name="T6" fmla="*/ 104 w 176"/>
                <a:gd name="T7" fmla="*/ 40 h 96"/>
                <a:gd name="T8" fmla="*/ 104 w 176"/>
                <a:gd name="T9" fmla="*/ 0 h 96"/>
                <a:gd name="T10" fmla="*/ 16 w 176"/>
                <a:gd name="T11" fmla="*/ 0 h 96"/>
                <a:gd name="T12" fmla="*/ 0 w 176"/>
                <a:gd name="T13" fmla="*/ 16 h 96"/>
                <a:gd name="T14" fmla="*/ 0 w 176"/>
                <a:gd name="T15" fmla="*/ 96 h 96"/>
                <a:gd name="T16" fmla="*/ 176 w 176"/>
                <a:gd name="T17" fmla="*/ 96 h 96"/>
                <a:gd name="T18" fmla="*/ 176 w 176"/>
                <a:gd name="T19" fmla="*/ 7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6" h="96">
                  <a:moveTo>
                    <a:pt x="176" y="72"/>
                  </a:moveTo>
                  <a:cubicBezTo>
                    <a:pt x="120" y="72"/>
                    <a:pt x="120" y="72"/>
                    <a:pt x="120" y="72"/>
                  </a:cubicBezTo>
                  <a:cubicBezTo>
                    <a:pt x="111" y="72"/>
                    <a:pt x="104" y="65"/>
                    <a:pt x="104" y="56"/>
                  </a:cubicBezTo>
                  <a:cubicBezTo>
                    <a:pt x="104" y="40"/>
                    <a:pt x="104" y="40"/>
                    <a:pt x="104" y="40"/>
                  </a:cubicBezTo>
                  <a:cubicBezTo>
                    <a:pt x="104" y="0"/>
                    <a:pt x="104" y="0"/>
                    <a:pt x="104" y="0"/>
                  </a:cubicBezTo>
                  <a:cubicBezTo>
                    <a:pt x="16" y="0"/>
                    <a:pt x="16" y="0"/>
                    <a:pt x="16" y="0"/>
                  </a:cubicBezTo>
                  <a:cubicBezTo>
                    <a:pt x="7" y="0"/>
                    <a:pt x="0" y="7"/>
                    <a:pt x="0" y="16"/>
                  </a:cubicBezTo>
                  <a:cubicBezTo>
                    <a:pt x="0" y="96"/>
                    <a:pt x="0" y="96"/>
                    <a:pt x="0" y="96"/>
                  </a:cubicBezTo>
                  <a:cubicBezTo>
                    <a:pt x="176" y="96"/>
                    <a:pt x="176" y="96"/>
                    <a:pt x="176" y="96"/>
                  </a:cubicBezTo>
                  <a:lnTo>
                    <a:pt x="176" y="7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71195"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28" name="Rectangle 73"/>
            <p:cNvSpPr>
              <a:spLocks noChangeArrowheads="1"/>
            </p:cNvSpPr>
            <p:nvPr/>
          </p:nvSpPr>
          <p:spPr bwMode="auto">
            <a:xfrm flipH="1">
              <a:off x="1876700" y="2669491"/>
              <a:ext cx="261606" cy="15636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71195"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29" name="组合 28"/>
          <p:cNvGrpSpPr/>
          <p:nvPr/>
        </p:nvGrpSpPr>
        <p:grpSpPr>
          <a:xfrm>
            <a:off x="1479407" y="2280632"/>
            <a:ext cx="6119428" cy="158944"/>
            <a:chOff x="1918742" y="3212976"/>
            <a:chExt cx="8352927" cy="216024"/>
          </a:xfrm>
        </p:grpSpPr>
        <p:sp>
          <p:nvSpPr>
            <p:cNvPr id="30" name="椭圆 29"/>
            <p:cNvSpPr/>
            <p:nvPr/>
          </p:nvSpPr>
          <p:spPr>
            <a:xfrm>
              <a:off x="1918742" y="3212976"/>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1661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1" name="椭圆 30"/>
            <p:cNvSpPr/>
            <p:nvPr/>
          </p:nvSpPr>
          <p:spPr>
            <a:xfrm>
              <a:off x="3913428" y="3212976"/>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1661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2" name="椭圆 31"/>
            <p:cNvSpPr/>
            <p:nvPr/>
          </p:nvSpPr>
          <p:spPr>
            <a:xfrm>
              <a:off x="5987194" y="3212976"/>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1661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3" name="椭圆 32"/>
            <p:cNvSpPr/>
            <p:nvPr/>
          </p:nvSpPr>
          <p:spPr>
            <a:xfrm>
              <a:off x="8021420" y="3212976"/>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1661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4" name="椭圆 33"/>
            <p:cNvSpPr/>
            <p:nvPr/>
          </p:nvSpPr>
          <p:spPr>
            <a:xfrm>
              <a:off x="10055645" y="3212976"/>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1661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5" name="矩形 34"/>
            <p:cNvSpPr/>
            <p:nvPr/>
          </p:nvSpPr>
          <p:spPr>
            <a:xfrm>
              <a:off x="1959948" y="3298129"/>
              <a:ext cx="8136905"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1661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sp>
        <p:nvSpPr>
          <p:cNvPr id="36" name="等腰三角形 35"/>
          <p:cNvSpPr/>
          <p:nvPr/>
        </p:nvSpPr>
        <p:spPr>
          <a:xfrm flipV="1">
            <a:off x="1466745" y="3446219"/>
            <a:ext cx="183583" cy="158944"/>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7099" tIns="33549" rIns="67099" bIns="33549" rtlCol="0" anchor="ctr"/>
          <a:lstStyle/>
          <a:p>
            <a:pPr marL="0" marR="0" lvl="0" indent="0" algn="ctr" defTabSz="81661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7" name="等腰三角形 36"/>
          <p:cNvSpPr/>
          <p:nvPr/>
        </p:nvSpPr>
        <p:spPr>
          <a:xfrm flipV="1">
            <a:off x="2957037" y="3446219"/>
            <a:ext cx="183583" cy="158944"/>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7099" tIns="33549" rIns="67099" bIns="33549" rtlCol="0" anchor="ctr"/>
          <a:lstStyle/>
          <a:p>
            <a:pPr marL="0" marR="0" lvl="0" indent="0" algn="ctr" defTabSz="81661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8" name="等腰三角形 37"/>
          <p:cNvSpPr/>
          <p:nvPr/>
        </p:nvSpPr>
        <p:spPr>
          <a:xfrm flipV="1">
            <a:off x="4447329" y="3446219"/>
            <a:ext cx="183583" cy="158944"/>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7099" tIns="33549" rIns="67099" bIns="33549" rtlCol="0" anchor="ctr"/>
          <a:lstStyle/>
          <a:p>
            <a:pPr marL="0" marR="0" lvl="0" indent="0" algn="ctr" defTabSz="81661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9" name="等腰三角形 38"/>
          <p:cNvSpPr/>
          <p:nvPr/>
        </p:nvSpPr>
        <p:spPr>
          <a:xfrm flipV="1">
            <a:off x="5937620" y="3446219"/>
            <a:ext cx="183583" cy="158944"/>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7099" tIns="33549" rIns="67099" bIns="33549" rtlCol="0" anchor="ctr"/>
          <a:lstStyle/>
          <a:p>
            <a:pPr marL="0" marR="0" lvl="0" indent="0" algn="ctr" defTabSz="81661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0" name="等腰三角形 39"/>
          <p:cNvSpPr/>
          <p:nvPr/>
        </p:nvSpPr>
        <p:spPr>
          <a:xfrm flipV="1">
            <a:off x="7427914" y="3446219"/>
            <a:ext cx="183583" cy="158944"/>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67099" tIns="33549" rIns="67099" bIns="33549" rtlCol="0" anchor="ctr"/>
          <a:lstStyle/>
          <a:p>
            <a:pPr marL="0" marR="0" lvl="0" indent="0" algn="ctr" defTabSz="81661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1" name="TextBox 40"/>
          <p:cNvSpPr txBox="1"/>
          <p:nvPr/>
        </p:nvSpPr>
        <p:spPr>
          <a:xfrm>
            <a:off x="1080414" y="3704289"/>
            <a:ext cx="956246" cy="313975"/>
          </a:xfrm>
          <a:prstGeom prst="rect">
            <a:avLst/>
          </a:prstGeom>
          <a:noFill/>
        </p:spPr>
        <p:txBody>
          <a:bodyPr wrap="none" lIns="67099" tIns="33549" rIns="67099" bIns="33549" rtlCol="0">
            <a:spAutoFit/>
          </a:bodyPr>
          <a:lstStyle/>
          <a:p>
            <a:pPr marL="0" marR="0" lvl="0" indent="0" algn="ctr" defTabSz="81661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添加文字</a:t>
            </a:r>
          </a:p>
        </p:txBody>
      </p:sp>
      <p:sp>
        <p:nvSpPr>
          <p:cNvPr id="42" name="TextBox 41"/>
          <p:cNvSpPr txBox="1"/>
          <p:nvPr/>
        </p:nvSpPr>
        <p:spPr>
          <a:xfrm>
            <a:off x="2570706" y="3704289"/>
            <a:ext cx="956246" cy="313975"/>
          </a:xfrm>
          <a:prstGeom prst="rect">
            <a:avLst/>
          </a:prstGeom>
          <a:noFill/>
        </p:spPr>
        <p:txBody>
          <a:bodyPr wrap="none" lIns="67099" tIns="33549" rIns="67099" bIns="33549" rtlCol="0">
            <a:spAutoFit/>
          </a:bodyPr>
          <a:lstStyle/>
          <a:p>
            <a:pPr marL="0" marR="0" lvl="0" indent="0" algn="ctr" defTabSz="81661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添加文字</a:t>
            </a:r>
          </a:p>
        </p:txBody>
      </p:sp>
      <p:sp>
        <p:nvSpPr>
          <p:cNvPr id="43" name="TextBox 42"/>
          <p:cNvSpPr txBox="1"/>
          <p:nvPr/>
        </p:nvSpPr>
        <p:spPr>
          <a:xfrm>
            <a:off x="4060999" y="3704289"/>
            <a:ext cx="956246" cy="313975"/>
          </a:xfrm>
          <a:prstGeom prst="rect">
            <a:avLst/>
          </a:prstGeom>
          <a:noFill/>
        </p:spPr>
        <p:txBody>
          <a:bodyPr wrap="none" lIns="67099" tIns="33549" rIns="67099" bIns="33549" rtlCol="0">
            <a:spAutoFit/>
          </a:bodyPr>
          <a:lstStyle/>
          <a:p>
            <a:pPr marL="0" marR="0" lvl="0" indent="0" algn="ctr" defTabSz="81661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添加文字</a:t>
            </a:r>
          </a:p>
        </p:txBody>
      </p:sp>
      <p:sp>
        <p:nvSpPr>
          <p:cNvPr id="44" name="TextBox 43"/>
          <p:cNvSpPr txBox="1"/>
          <p:nvPr/>
        </p:nvSpPr>
        <p:spPr>
          <a:xfrm>
            <a:off x="5551291" y="3704289"/>
            <a:ext cx="956246" cy="313975"/>
          </a:xfrm>
          <a:prstGeom prst="rect">
            <a:avLst/>
          </a:prstGeom>
          <a:noFill/>
        </p:spPr>
        <p:txBody>
          <a:bodyPr wrap="none" lIns="67099" tIns="33549" rIns="67099" bIns="33549" rtlCol="0">
            <a:spAutoFit/>
          </a:bodyPr>
          <a:lstStyle/>
          <a:p>
            <a:pPr marL="0" marR="0" lvl="0" indent="0" algn="ctr" defTabSz="81661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添加文字</a:t>
            </a:r>
          </a:p>
        </p:txBody>
      </p:sp>
      <p:sp>
        <p:nvSpPr>
          <p:cNvPr id="45" name="TextBox 44"/>
          <p:cNvSpPr txBox="1"/>
          <p:nvPr/>
        </p:nvSpPr>
        <p:spPr>
          <a:xfrm>
            <a:off x="7041582" y="3704289"/>
            <a:ext cx="956246" cy="313975"/>
          </a:xfrm>
          <a:prstGeom prst="rect">
            <a:avLst/>
          </a:prstGeom>
          <a:noFill/>
        </p:spPr>
        <p:txBody>
          <a:bodyPr wrap="none" lIns="67099" tIns="33549" rIns="67099" bIns="33549" rtlCol="0">
            <a:spAutoFit/>
          </a:bodyPr>
          <a:lstStyle/>
          <a:p>
            <a:pPr marL="0" marR="0" lvl="0" indent="0" algn="ctr" defTabSz="81661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添加文字</a:t>
            </a:r>
          </a:p>
        </p:txBody>
      </p:sp>
      <p:sp>
        <p:nvSpPr>
          <p:cNvPr id="46" name="矩形 45"/>
          <p:cNvSpPr/>
          <p:nvPr/>
        </p:nvSpPr>
        <p:spPr>
          <a:xfrm>
            <a:off x="899115" y="4081996"/>
            <a:ext cx="7280010" cy="4335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7099" tIns="33549" rIns="67099" bIns="33549" rtlCol="0" anchor="ctr"/>
          <a:lstStyle/>
          <a:p>
            <a:pPr marL="0" marR="0" lvl="0" indent="0" algn="ctr" defTabSz="81661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50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1" fill="hold" grpId="0" nodeType="withEffect">
                                  <p:stCondLst>
                                    <p:cond delay="50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0-#ppt_h/2"/>
                                          </p:val>
                                        </p:tav>
                                        <p:tav tm="100000">
                                          <p:val>
                                            <p:strVal val="#ppt_y"/>
                                          </p:val>
                                        </p:tav>
                                      </p:tavLst>
                                    </p:anim>
                                  </p:childTnLst>
                                </p:cTn>
                              </p:par>
                              <p:par>
                                <p:cTn id="21" presetID="2" presetClass="entr" presetSubtype="4" fill="hold" grpId="0" nodeType="withEffect">
                                  <p:stCondLst>
                                    <p:cond delay="100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par>
                                <p:cTn id="25" presetID="2" presetClass="entr" presetSubtype="1" fill="hold" grpId="0" nodeType="withEffect">
                                  <p:stCondLst>
                                    <p:cond delay="100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0-#ppt_h/2"/>
                                          </p:val>
                                        </p:tav>
                                        <p:tav tm="100000">
                                          <p:val>
                                            <p:strVal val="#ppt_y"/>
                                          </p:val>
                                        </p:tav>
                                      </p:tavLst>
                                    </p:anim>
                                  </p:childTnLst>
                                </p:cTn>
                              </p:par>
                              <p:par>
                                <p:cTn id="29" presetID="2" presetClass="entr" presetSubtype="4" fill="hold" grpId="0" nodeType="withEffect">
                                  <p:stCondLst>
                                    <p:cond delay="150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par>
                                <p:cTn id="33" presetID="2" presetClass="entr" presetSubtype="1" fill="hold" grpId="0" nodeType="withEffect">
                                  <p:stCondLst>
                                    <p:cond delay="150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ppt_x"/>
                                          </p:val>
                                        </p:tav>
                                        <p:tav tm="100000">
                                          <p:val>
                                            <p:strVal val="#ppt_x"/>
                                          </p:val>
                                        </p:tav>
                                      </p:tavLst>
                                    </p:anim>
                                    <p:anim calcmode="lin" valueType="num">
                                      <p:cBhvr additive="base">
                                        <p:cTn id="36" dur="500" fill="hold"/>
                                        <p:tgtEl>
                                          <p:spTgt spid="9"/>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200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500" fill="hold"/>
                                        <p:tgtEl>
                                          <p:spTgt spid="10"/>
                                        </p:tgtEl>
                                        <p:attrNameLst>
                                          <p:attrName>ppt_x</p:attrName>
                                        </p:attrNameLst>
                                      </p:cBhvr>
                                      <p:tavLst>
                                        <p:tav tm="0">
                                          <p:val>
                                            <p:strVal val="#ppt_x"/>
                                          </p:val>
                                        </p:tav>
                                        <p:tav tm="100000">
                                          <p:val>
                                            <p:strVal val="#ppt_x"/>
                                          </p:val>
                                        </p:tav>
                                      </p:tavLst>
                                    </p:anim>
                                    <p:anim calcmode="lin" valueType="num">
                                      <p:cBhvr additive="base">
                                        <p:cTn id="40" dur="500" fill="hold"/>
                                        <p:tgtEl>
                                          <p:spTgt spid="10"/>
                                        </p:tgtEl>
                                        <p:attrNameLst>
                                          <p:attrName>ppt_y</p:attrName>
                                        </p:attrNameLst>
                                      </p:cBhvr>
                                      <p:tavLst>
                                        <p:tav tm="0">
                                          <p:val>
                                            <p:strVal val="1+#ppt_h/2"/>
                                          </p:val>
                                        </p:tav>
                                        <p:tav tm="100000">
                                          <p:val>
                                            <p:strVal val="#ppt_y"/>
                                          </p:val>
                                        </p:tav>
                                      </p:tavLst>
                                    </p:anim>
                                  </p:childTnLst>
                                </p:cTn>
                              </p:par>
                              <p:par>
                                <p:cTn id="41" presetID="2" presetClass="entr" presetSubtype="1" fill="hold" grpId="0" nodeType="withEffect">
                                  <p:stCondLst>
                                    <p:cond delay="200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0-#ppt_h/2"/>
                                          </p:val>
                                        </p:tav>
                                        <p:tav tm="100000">
                                          <p:val>
                                            <p:strVal val="#ppt_y"/>
                                          </p:val>
                                        </p:tav>
                                      </p:tavLst>
                                    </p:anim>
                                  </p:childTnLst>
                                </p:cTn>
                              </p:par>
                              <p:par>
                                <p:cTn id="45" presetID="42" presetClass="entr" presetSubtype="0" fill="hold" nodeType="withEffect">
                                  <p:stCondLst>
                                    <p:cond delay="250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1000"/>
                                        <p:tgtEl>
                                          <p:spTgt spid="12"/>
                                        </p:tgtEl>
                                      </p:cBhvr>
                                    </p:animEffect>
                                    <p:anim calcmode="lin" valueType="num">
                                      <p:cBhvr>
                                        <p:cTn id="48" dur="1000" fill="hold"/>
                                        <p:tgtEl>
                                          <p:spTgt spid="12"/>
                                        </p:tgtEl>
                                        <p:attrNameLst>
                                          <p:attrName>ppt_x</p:attrName>
                                        </p:attrNameLst>
                                      </p:cBhvr>
                                      <p:tavLst>
                                        <p:tav tm="0">
                                          <p:val>
                                            <p:strVal val="#ppt_x"/>
                                          </p:val>
                                        </p:tav>
                                        <p:tav tm="100000">
                                          <p:val>
                                            <p:strVal val="#ppt_x"/>
                                          </p:val>
                                        </p:tav>
                                      </p:tavLst>
                                    </p:anim>
                                    <p:anim calcmode="lin" valueType="num">
                                      <p:cBhvr>
                                        <p:cTn id="49" dur="1000" fill="hold"/>
                                        <p:tgtEl>
                                          <p:spTgt spid="1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250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1000"/>
                                        <p:tgtEl>
                                          <p:spTgt spid="17"/>
                                        </p:tgtEl>
                                      </p:cBhvr>
                                    </p:animEffect>
                                    <p:anim calcmode="lin" valueType="num">
                                      <p:cBhvr>
                                        <p:cTn id="53" dur="1000" fill="hold"/>
                                        <p:tgtEl>
                                          <p:spTgt spid="17"/>
                                        </p:tgtEl>
                                        <p:attrNameLst>
                                          <p:attrName>ppt_x</p:attrName>
                                        </p:attrNameLst>
                                      </p:cBhvr>
                                      <p:tavLst>
                                        <p:tav tm="0">
                                          <p:val>
                                            <p:strVal val="#ppt_x"/>
                                          </p:val>
                                        </p:tav>
                                        <p:tav tm="100000">
                                          <p:val>
                                            <p:strVal val="#ppt_x"/>
                                          </p:val>
                                        </p:tav>
                                      </p:tavLst>
                                    </p:anim>
                                    <p:anim calcmode="lin" valueType="num">
                                      <p:cBhvr>
                                        <p:cTn id="54" dur="1000" fill="hold"/>
                                        <p:tgtEl>
                                          <p:spTgt spid="17"/>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250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250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1000"/>
                                        <p:tgtEl>
                                          <p:spTgt spid="21"/>
                                        </p:tgtEl>
                                      </p:cBhvr>
                                    </p:animEffect>
                                    <p:anim calcmode="lin" valueType="num">
                                      <p:cBhvr>
                                        <p:cTn id="63" dur="1000" fill="hold"/>
                                        <p:tgtEl>
                                          <p:spTgt spid="21"/>
                                        </p:tgtEl>
                                        <p:attrNameLst>
                                          <p:attrName>ppt_x</p:attrName>
                                        </p:attrNameLst>
                                      </p:cBhvr>
                                      <p:tavLst>
                                        <p:tav tm="0">
                                          <p:val>
                                            <p:strVal val="#ppt_x"/>
                                          </p:val>
                                        </p:tav>
                                        <p:tav tm="100000">
                                          <p:val>
                                            <p:strVal val="#ppt_x"/>
                                          </p:val>
                                        </p:tav>
                                      </p:tavLst>
                                    </p:anim>
                                    <p:anim calcmode="lin" valueType="num">
                                      <p:cBhvr>
                                        <p:cTn id="64" dur="1000" fill="hold"/>
                                        <p:tgtEl>
                                          <p:spTgt spid="21"/>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250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1000"/>
                                        <p:tgtEl>
                                          <p:spTgt spid="22"/>
                                        </p:tgtEl>
                                      </p:cBhvr>
                                    </p:animEffect>
                                    <p:anim calcmode="lin" valueType="num">
                                      <p:cBhvr>
                                        <p:cTn id="68" dur="1000" fill="hold"/>
                                        <p:tgtEl>
                                          <p:spTgt spid="22"/>
                                        </p:tgtEl>
                                        <p:attrNameLst>
                                          <p:attrName>ppt_x</p:attrName>
                                        </p:attrNameLst>
                                      </p:cBhvr>
                                      <p:tavLst>
                                        <p:tav tm="0">
                                          <p:val>
                                            <p:strVal val="#ppt_x"/>
                                          </p:val>
                                        </p:tav>
                                        <p:tav tm="100000">
                                          <p:val>
                                            <p:strVal val="#ppt_x"/>
                                          </p:val>
                                        </p:tav>
                                      </p:tavLst>
                                    </p:anim>
                                    <p:anim calcmode="lin" valueType="num">
                                      <p:cBhvr>
                                        <p:cTn id="69" dur="1000" fill="hold"/>
                                        <p:tgtEl>
                                          <p:spTgt spid="22"/>
                                        </p:tgtEl>
                                        <p:attrNameLst>
                                          <p:attrName>ppt_y</p:attrName>
                                        </p:attrNameLst>
                                      </p:cBhvr>
                                      <p:tavLst>
                                        <p:tav tm="0">
                                          <p:val>
                                            <p:strVal val="#ppt_y+.1"/>
                                          </p:val>
                                        </p:tav>
                                        <p:tav tm="100000">
                                          <p:val>
                                            <p:strVal val="#ppt_y"/>
                                          </p:val>
                                        </p:tav>
                                      </p:tavLst>
                                    </p:anim>
                                  </p:childTnLst>
                                </p:cTn>
                              </p:par>
                              <p:par>
                                <p:cTn id="70" presetID="22" presetClass="entr" presetSubtype="8" fill="hold" nodeType="withEffect">
                                  <p:stCondLst>
                                    <p:cond delay="3000"/>
                                  </p:stCondLst>
                                  <p:childTnLst>
                                    <p:set>
                                      <p:cBhvr>
                                        <p:cTn id="71" dur="1" fill="hold">
                                          <p:stCondLst>
                                            <p:cond delay="0"/>
                                          </p:stCondLst>
                                        </p:cTn>
                                        <p:tgtEl>
                                          <p:spTgt spid="29"/>
                                        </p:tgtEl>
                                        <p:attrNameLst>
                                          <p:attrName>style.visibility</p:attrName>
                                        </p:attrNameLst>
                                      </p:cBhvr>
                                      <p:to>
                                        <p:strVal val="visible"/>
                                      </p:to>
                                    </p:set>
                                    <p:animEffect transition="in" filter="wipe(left)">
                                      <p:cBhvr>
                                        <p:cTn id="72" dur="500"/>
                                        <p:tgtEl>
                                          <p:spTgt spid="29"/>
                                        </p:tgtEl>
                                      </p:cBhvr>
                                    </p:animEffect>
                                  </p:childTnLst>
                                </p:cTn>
                              </p:par>
                              <p:par>
                                <p:cTn id="73" presetID="10" presetClass="entr" presetSubtype="0" fill="hold" grpId="0" nodeType="withEffect">
                                  <p:stCondLst>
                                    <p:cond delay="2500"/>
                                  </p:stCondLst>
                                  <p:childTnLst>
                                    <p:set>
                                      <p:cBhvr>
                                        <p:cTn id="74" dur="1" fill="hold">
                                          <p:stCondLst>
                                            <p:cond delay="0"/>
                                          </p:stCondLst>
                                        </p:cTn>
                                        <p:tgtEl>
                                          <p:spTgt spid="36"/>
                                        </p:tgtEl>
                                        <p:attrNameLst>
                                          <p:attrName>style.visibility</p:attrName>
                                        </p:attrNameLst>
                                      </p:cBhvr>
                                      <p:to>
                                        <p:strVal val="visible"/>
                                      </p:to>
                                    </p:set>
                                    <p:animEffect transition="in" filter="fade">
                                      <p:cBhvr>
                                        <p:cTn id="75" dur="500"/>
                                        <p:tgtEl>
                                          <p:spTgt spid="36"/>
                                        </p:tgtEl>
                                      </p:cBhvr>
                                    </p:animEffect>
                                  </p:childTnLst>
                                </p:cTn>
                              </p:par>
                              <p:par>
                                <p:cTn id="76" presetID="42" presetClass="entr" presetSubtype="0" fill="hold" grpId="0" nodeType="withEffect">
                                  <p:stCondLst>
                                    <p:cond delay="2500"/>
                                  </p:stCondLst>
                                  <p:childTnLst>
                                    <p:set>
                                      <p:cBhvr>
                                        <p:cTn id="77" dur="1" fill="hold">
                                          <p:stCondLst>
                                            <p:cond delay="0"/>
                                          </p:stCondLst>
                                        </p:cTn>
                                        <p:tgtEl>
                                          <p:spTgt spid="41"/>
                                        </p:tgtEl>
                                        <p:attrNameLst>
                                          <p:attrName>style.visibility</p:attrName>
                                        </p:attrNameLst>
                                      </p:cBhvr>
                                      <p:to>
                                        <p:strVal val="visible"/>
                                      </p:to>
                                    </p:set>
                                    <p:animEffect transition="in" filter="fade">
                                      <p:cBhvr>
                                        <p:cTn id="78" dur="500"/>
                                        <p:tgtEl>
                                          <p:spTgt spid="41"/>
                                        </p:tgtEl>
                                      </p:cBhvr>
                                    </p:animEffect>
                                    <p:anim calcmode="lin" valueType="num">
                                      <p:cBhvr>
                                        <p:cTn id="79" dur="500" fill="hold"/>
                                        <p:tgtEl>
                                          <p:spTgt spid="41"/>
                                        </p:tgtEl>
                                        <p:attrNameLst>
                                          <p:attrName>ppt_x</p:attrName>
                                        </p:attrNameLst>
                                      </p:cBhvr>
                                      <p:tavLst>
                                        <p:tav tm="0">
                                          <p:val>
                                            <p:strVal val="#ppt_x"/>
                                          </p:val>
                                        </p:tav>
                                        <p:tav tm="100000">
                                          <p:val>
                                            <p:strVal val="#ppt_x"/>
                                          </p:val>
                                        </p:tav>
                                      </p:tavLst>
                                    </p:anim>
                                    <p:anim calcmode="lin" valueType="num">
                                      <p:cBhvr>
                                        <p:cTn id="80" dur="500" fill="hold"/>
                                        <p:tgtEl>
                                          <p:spTgt spid="41"/>
                                        </p:tgtEl>
                                        <p:attrNameLst>
                                          <p:attrName>ppt_y</p:attrName>
                                        </p:attrNameLst>
                                      </p:cBhvr>
                                      <p:tavLst>
                                        <p:tav tm="0">
                                          <p:val>
                                            <p:strVal val="#ppt_y+.1"/>
                                          </p:val>
                                        </p:tav>
                                        <p:tav tm="100000">
                                          <p:val>
                                            <p:strVal val="#ppt_y"/>
                                          </p:val>
                                        </p:tav>
                                      </p:tavLst>
                                    </p:anim>
                                  </p:childTnLst>
                                </p:cTn>
                              </p:par>
                              <p:par>
                                <p:cTn id="81" presetID="10" presetClass="entr" presetSubtype="0" fill="hold" grpId="0" nodeType="withEffect">
                                  <p:stCondLst>
                                    <p:cond delay="3000"/>
                                  </p:stCondLst>
                                  <p:childTnLst>
                                    <p:set>
                                      <p:cBhvr>
                                        <p:cTn id="82" dur="1" fill="hold">
                                          <p:stCondLst>
                                            <p:cond delay="0"/>
                                          </p:stCondLst>
                                        </p:cTn>
                                        <p:tgtEl>
                                          <p:spTgt spid="37"/>
                                        </p:tgtEl>
                                        <p:attrNameLst>
                                          <p:attrName>style.visibility</p:attrName>
                                        </p:attrNameLst>
                                      </p:cBhvr>
                                      <p:to>
                                        <p:strVal val="visible"/>
                                      </p:to>
                                    </p:set>
                                    <p:animEffect transition="in" filter="fade">
                                      <p:cBhvr>
                                        <p:cTn id="83" dur="500"/>
                                        <p:tgtEl>
                                          <p:spTgt spid="37"/>
                                        </p:tgtEl>
                                      </p:cBhvr>
                                    </p:animEffect>
                                  </p:childTnLst>
                                </p:cTn>
                              </p:par>
                              <p:par>
                                <p:cTn id="84" presetID="10" presetClass="entr" presetSubtype="0" fill="hold" grpId="0" nodeType="withEffect">
                                  <p:stCondLst>
                                    <p:cond delay="3500"/>
                                  </p:stCondLst>
                                  <p:childTnLst>
                                    <p:set>
                                      <p:cBhvr>
                                        <p:cTn id="85" dur="1" fill="hold">
                                          <p:stCondLst>
                                            <p:cond delay="0"/>
                                          </p:stCondLst>
                                        </p:cTn>
                                        <p:tgtEl>
                                          <p:spTgt spid="38"/>
                                        </p:tgtEl>
                                        <p:attrNameLst>
                                          <p:attrName>style.visibility</p:attrName>
                                        </p:attrNameLst>
                                      </p:cBhvr>
                                      <p:to>
                                        <p:strVal val="visible"/>
                                      </p:to>
                                    </p:set>
                                    <p:animEffect transition="in" filter="fade">
                                      <p:cBhvr>
                                        <p:cTn id="86" dur="500"/>
                                        <p:tgtEl>
                                          <p:spTgt spid="38"/>
                                        </p:tgtEl>
                                      </p:cBhvr>
                                    </p:animEffect>
                                  </p:childTnLst>
                                </p:cTn>
                              </p:par>
                              <p:par>
                                <p:cTn id="87" presetID="10" presetClass="entr" presetSubtype="0" fill="hold" grpId="0" nodeType="withEffect">
                                  <p:stCondLst>
                                    <p:cond delay="4000"/>
                                  </p:stCondLst>
                                  <p:childTnLst>
                                    <p:set>
                                      <p:cBhvr>
                                        <p:cTn id="88" dur="1" fill="hold">
                                          <p:stCondLst>
                                            <p:cond delay="0"/>
                                          </p:stCondLst>
                                        </p:cTn>
                                        <p:tgtEl>
                                          <p:spTgt spid="39"/>
                                        </p:tgtEl>
                                        <p:attrNameLst>
                                          <p:attrName>style.visibility</p:attrName>
                                        </p:attrNameLst>
                                      </p:cBhvr>
                                      <p:to>
                                        <p:strVal val="visible"/>
                                      </p:to>
                                    </p:set>
                                    <p:animEffect transition="in" filter="fade">
                                      <p:cBhvr>
                                        <p:cTn id="89" dur="500"/>
                                        <p:tgtEl>
                                          <p:spTgt spid="39"/>
                                        </p:tgtEl>
                                      </p:cBhvr>
                                    </p:animEffect>
                                  </p:childTnLst>
                                </p:cTn>
                              </p:par>
                              <p:par>
                                <p:cTn id="90" presetID="10" presetClass="entr" presetSubtype="0" fill="hold" grpId="0" nodeType="withEffect">
                                  <p:stCondLst>
                                    <p:cond delay="4500"/>
                                  </p:stCondLst>
                                  <p:childTnLst>
                                    <p:set>
                                      <p:cBhvr>
                                        <p:cTn id="91" dur="1" fill="hold">
                                          <p:stCondLst>
                                            <p:cond delay="0"/>
                                          </p:stCondLst>
                                        </p:cTn>
                                        <p:tgtEl>
                                          <p:spTgt spid="40"/>
                                        </p:tgtEl>
                                        <p:attrNameLst>
                                          <p:attrName>style.visibility</p:attrName>
                                        </p:attrNameLst>
                                      </p:cBhvr>
                                      <p:to>
                                        <p:strVal val="visible"/>
                                      </p:to>
                                    </p:set>
                                    <p:animEffect transition="in" filter="fade">
                                      <p:cBhvr>
                                        <p:cTn id="92" dur="500"/>
                                        <p:tgtEl>
                                          <p:spTgt spid="40"/>
                                        </p:tgtEl>
                                      </p:cBhvr>
                                    </p:animEffect>
                                  </p:childTnLst>
                                </p:cTn>
                              </p:par>
                              <p:par>
                                <p:cTn id="93" presetID="42" presetClass="entr" presetSubtype="0" fill="hold" grpId="0" nodeType="withEffect">
                                  <p:stCondLst>
                                    <p:cond delay="3000"/>
                                  </p:stCondLst>
                                  <p:childTnLst>
                                    <p:set>
                                      <p:cBhvr>
                                        <p:cTn id="94" dur="1" fill="hold">
                                          <p:stCondLst>
                                            <p:cond delay="0"/>
                                          </p:stCondLst>
                                        </p:cTn>
                                        <p:tgtEl>
                                          <p:spTgt spid="42"/>
                                        </p:tgtEl>
                                        <p:attrNameLst>
                                          <p:attrName>style.visibility</p:attrName>
                                        </p:attrNameLst>
                                      </p:cBhvr>
                                      <p:to>
                                        <p:strVal val="visible"/>
                                      </p:to>
                                    </p:set>
                                    <p:animEffect transition="in" filter="fade">
                                      <p:cBhvr>
                                        <p:cTn id="95" dur="500"/>
                                        <p:tgtEl>
                                          <p:spTgt spid="42"/>
                                        </p:tgtEl>
                                      </p:cBhvr>
                                    </p:animEffect>
                                    <p:anim calcmode="lin" valueType="num">
                                      <p:cBhvr>
                                        <p:cTn id="96" dur="500" fill="hold"/>
                                        <p:tgtEl>
                                          <p:spTgt spid="42"/>
                                        </p:tgtEl>
                                        <p:attrNameLst>
                                          <p:attrName>ppt_x</p:attrName>
                                        </p:attrNameLst>
                                      </p:cBhvr>
                                      <p:tavLst>
                                        <p:tav tm="0">
                                          <p:val>
                                            <p:strVal val="#ppt_x"/>
                                          </p:val>
                                        </p:tav>
                                        <p:tav tm="100000">
                                          <p:val>
                                            <p:strVal val="#ppt_x"/>
                                          </p:val>
                                        </p:tav>
                                      </p:tavLst>
                                    </p:anim>
                                    <p:anim calcmode="lin" valueType="num">
                                      <p:cBhvr>
                                        <p:cTn id="97" dur="500" fill="hold"/>
                                        <p:tgtEl>
                                          <p:spTgt spid="42"/>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3500"/>
                                  </p:stCondLst>
                                  <p:childTnLst>
                                    <p:set>
                                      <p:cBhvr>
                                        <p:cTn id="99" dur="1" fill="hold">
                                          <p:stCondLst>
                                            <p:cond delay="0"/>
                                          </p:stCondLst>
                                        </p:cTn>
                                        <p:tgtEl>
                                          <p:spTgt spid="43"/>
                                        </p:tgtEl>
                                        <p:attrNameLst>
                                          <p:attrName>style.visibility</p:attrName>
                                        </p:attrNameLst>
                                      </p:cBhvr>
                                      <p:to>
                                        <p:strVal val="visible"/>
                                      </p:to>
                                    </p:set>
                                    <p:animEffect transition="in" filter="fade">
                                      <p:cBhvr>
                                        <p:cTn id="100" dur="500"/>
                                        <p:tgtEl>
                                          <p:spTgt spid="43"/>
                                        </p:tgtEl>
                                      </p:cBhvr>
                                    </p:animEffect>
                                    <p:anim calcmode="lin" valueType="num">
                                      <p:cBhvr>
                                        <p:cTn id="101" dur="500" fill="hold"/>
                                        <p:tgtEl>
                                          <p:spTgt spid="43"/>
                                        </p:tgtEl>
                                        <p:attrNameLst>
                                          <p:attrName>ppt_x</p:attrName>
                                        </p:attrNameLst>
                                      </p:cBhvr>
                                      <p:tavLst>
                                        <p:tav tm="0">
                                          <p:val>
                                            <p:strVal val="#ppt_x"/>
                                          </p:val>
                                        </p:tav>
                                        <p:tav tm="100000">
                                          <p:val>
                                            <p:strVal val="#ppt_x"/>
                                          </p:val>
                                        </p:tav>
                                      </p:tavLst>
                                    </p:anim>
                                    <p:anim calcmode="lin" valueType="num">
                                      <p:cBhvr>
                                        <p:cTn id="102" dur="500" fill="hold"/>
                                        <p:tgtEl>
                                          <p:spTgt spid="43"/>
                                        </p:tgtEl>
                                        <p:attrNameLst>
                                          <p:attrName>ppt_y</p:attrName>
                                        </p:attrNameLst>
                                      </p:cBhvr>
                                      <p:tavLst>
                                        <p:tav tm="0">
                                          <p:val>
                                            <p:strVal val="#ppt_y+.1"/>
                                          </p:val>
                                        </p:tav>
                                        <p:tav tm="100000">
                                          <p:val>
                                            <p:strVal val="#ppt_y"/>
                                          </p:val>
                                        </p:tav>
                                      </p:tavLst>
                                    </p:anim>
                                  </p:childTnLst>
                                </p:cTn>
                              </p:par>
                              <p:par>
                                <p:cTn id="103" presetID="42" presetClass="entr" presetSubtype="0" fill="hold" grpId="0" nodeType="withEffect">
                                  <p:stCondLst>
                                    <p:cond delay="4000"/>
                                  </p:stCondLst>
                                  <p:childTnLst>
                                    <p:set>
                                      <p:cBhvr>
                                        <p:cTn id="104" dur="1" fill="hold">
                                          <p:stCondLst>
                                            <p:cond delay="0"/>
                                          </p:stCondLst>
                                        </p:cTn>
                                        <p:tgtEl>
                                          <p:spTgt spid="44"/>
                                        </p:tgtEl>
                                        <p:attrNameLst>
                                          <p:attrName>style.visibility</p:attrName>
                                        </p:attrNameLst>
                                      </p:cBhvr>
                                      <p:to>
                                        <p:strVal val="visible"/>
                                      </p:to>
                                    </p:set>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strVal val="#ppt_x"/>
                                          </p:val>
                                        </p:tav>
                                        <p:tav tm="100000">
                                          <p:val>
                                            <p:strVal val="#ppt_x"/>
                                          </p:val>
                                        </p:tav>
                                      </p:tavLst>
                                    </p:anim>
                                    <p:anim calcmode="lin" valueType="num">
                                      <p:cBhvr>
                                        <p:cTn id="107" dur="500" fill="hold"/>
                                        <p:tgtEl>
                                          <p:spTgt spid="44"/>
                                        </p:tgtEl>
                                        <p:attrNameLst>
                                          <p:attrName>ppt_y</p:attrName>
                                        </p:attrNameLst>
                                      </p:cBhvr>
                                      <p:tavLst>
                                        <p:tav tm="0">
                                          <p:val>
                                            <p:strVal val="#ppt_y+.1"/>
                                          </p:val>
                                        </p:tav>
                                        <p:tav tm="100000">
                                          <p:val>
                                            <p:strVal val="#ppt_y"/>
                                          </p:val>
                                        </p:tav>
                                      </p:tavLst>
                                    </p:anim>
                                  </p:childTnLst>
                                </p:cTn>
                              </p:par>
                              <p:par>
                                <p:cTn id="108" presetID="42" presetClass="entr" presetSubtype="0" fill="hold" grpId="0" nodeType="withEffect">
                                  <p:stCondLst>
                                    <p:cond delay="4500"/>
                                  </p:stCondLst>
                                  <p:childTnLst>
                                    <p:set>
                                      <p:cBhvr>
                                        <p:cTn id="109" dur="1" fill="hold">
                                          <p:stCondLst>
                                            <p:cond delay="0"/>
                                          </p:stCondLst>
                                        </p:cTn>
                                        <p:tgtEl>
                                          <p:spTgt spid="45"/>
                                        </p:tgtEl>
                                        <p:attrNameLst>
                                          <p:attrName>style.visibility</p:attrName>
                                        </p:attrNameLst>
                                      </p:cBhvr>
                                      <p:to>
                                        <p:strVal val="visible"/>
                                      </p:to>
                                    </p:set>
                                    <p:animEffect transition="in" filter="fade">
                                      <p:cBhvr>
                                        <p:cTn id="110" dur="500"/>
                                        <p:tgtEl>
                                          <p:spTgt spid="45"/>
                                        </p:tgtEl>
                                      </p:cBhvr>
                                    </p:animEffect>
                                    <p:anim calcmode="lin" valueType="num">
                                      <p:cBhvr>
                                        <p:cTn id="111" dur="500" fill="hold"/>
                                        <p:tgtEl>
                                          <p:spTgt spid="45"/>
                                        </p:tgtEl>
                                        <p:attrNameLst>
                                          <p:attrName>ppt_x</p:attrName>
                                        </p:attrNameLst>
                                      </p:cBhvr>
                                      <p:tavLst>
                                        <p:tav tm="0">
                                          <p:val>
                                            <p:strVal val="#ppt_x"/>
                                          </p:val>
                                        </p:tav>
                                        <p:tav tm="100000">
                                          <p:val>
                                            <p:strVal val="#ppt_x"/>
                                          </p:val>
                                        </p:tav>
                                      </p:tavLst>
                                    </p:anim>
                                    <p:anim calcmode="lin" valueType="num">
                                      <p:cBhvr>
                                        <p:cTn id="112" dur="500" fill="hold"/>
                                        <p:tgtEl>
                                          <p:spTgt spid="45"/>
                                        </p:tgtEl>
                                        <p:attrNameLst>
                                          <p:attrName>ppt_y</p:attrName>
                                        </p:attrNameLst>
                                      </p:cBhvr>
                                      <p:tavLst>
                                        <p:tav tm="0">
                                          <p:val>
                                            <p:strVal val="#ppt_y+.1"/>
                                          </p:val>
                                        </p:tav>
                                        <p:tav tm="100000">
                                          <p:val>
                                            <p:strVal val="#ppt_y"/>
                                          </p:val>
                                        </p:tav>
                                      </p:tavLst>
                                    </p:anim>
                                  </p:childTnLst>
                                </p:cTn>
                              </p:par>
                            </p:childTnLst>
                          </p:cTn>
                        </p:par>
                        <p:par>
                          <p:cTn id="113" fill="hold">
                            <p:stCondLst>
                              <p:cond delay="500"/>
                            </p:stCondLst>
                            <p:childTnLst>
                              <p:par>
                                <p:cTn id="114" presetID="42" presetClass="entr" presetSubtype="0" fill="hold" grpId="0" nodeType="afterEffect">
                                  <p:stCondLst>
                                    <p:cond delay="0"/>
                                  </p:stCondLst>
                                  <p:childTnLst>
                                    <p:set>
                                      <p:cBhvr>
                                        <p:cTn id="115" dur="1" fill="hold">
                                          <p:stCondLst>
                                            <p:cond delay="0"/>
                                          </p:stCondLst>
                                        </p:cTn>
                                        <p:tgtEl>
                                          <p:spTgt spid="46"/>
                                        </p:tgtEl>
                                        <p:attrNameLst>
                                          <p:attrName>style.visibility</p:attrName>
                                        </p:attrNameLst>
                                      </p:cBhvr>
                                      <p:to>
                                        <p:strVal val="visible"/>
                                      </p:to>
                                    </p:set>
                                    <p:animEffect transition="in" filter="fade">
                                      <p:cBhvr>
                                        <p:cTn id="116" dur="1000"/>
                                        <p:tgtEl>
                                          <p:spTgt spid="46"/>
                                        </p:tgtEl>
                                      </p:cBhvr>
                                    </p:animEffect>
                                    <p:anim calcmode="lin" valueType="num">
                                      <p:cBhvr>
                                        <p:cTn id="117" dur="1000" fill="hold"/>
                                        <p:tgtEl>
                                          <p:spTgt spid="46"/>
                                        </p:tgtEl>
                                        <p:attrNameLst>
                                          <p:attrName>ppt_x</p:attrName>
                                        </p:attrNameLst>
                                      </p:cBhvr>
                                      <p:tavLst>
                                        <p:tav tm="0">
                                          <p:val>
                                            <p:strVal val="#ppt_x"/>
                                          </p:val>
                                        </p:tav>
                                        <p:tav tm="100000">
                                          <p:val>
                                            <p:strVal val="#ppt_x"/>
                                          </p:val>
                                        </p:tav>
                                      </p:tavLst>
                                    </p:anim>
                                    <p:anim calcmode="lin" valueType="num">
                                      <p:cBhvr>
                                        <p:cTn id="118"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7" grpId="0" animBg="1"/>
      <p:bldP spid="21" grpId="0" animBg="1"/>
      <p:bldP spid="36" grpId="0" animBg="1"/>
      <p:bldP spid="37" grpId="0" animBg="1"/>
      <p:bldP spid="38" grpId="0" animBg="1"/>
      <p:bldP spid="39" grpId="0" animBg="1"/>
      <p:bldP spid="40" grpId="0" animBg="1"/>
      <p:bldP spid="41" grpId="0"/>
      <p:bldP spid="42" grpId="0"/>
      <p:bldP spid="43" grpId="0"/>
      <p:bldP spid="44" grpId="0"/>
      <p:bldP spid="45" grpId="0"/>
      <p:bldP spid="4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 name="直接连接符 29"/>
          <p:cNvCxnSpPr/>
          <p:nvPr/>
        </p:nvCxnSpPr>
        <p:spPr>
          <a:xfrm>
            <a:off x="0" y="4275428"/>
            <a:ext cx="9144000" cy="0"/>
          </a:xfrm>
          <a:prstGeom prst="line">
            <a:avLst/>
          </a:prstGeom>
          <a:ln>
            <a:solidFill>
              <a:srgbClr val="AC0000"/>
            </a:solidFill>
          </a:ln>
        </p:spPr>
        <p:style>
          <a:lnRef idx="1">
            <a:schemeClr val="accent6"/>
          </a:lnRef>
          <a:fillRef idx="0">
            <a:schemeClr val="accent6"/>
          </a:fillRef>
          <a:effectRef idx="0">
            <a:schemeClr val="accent6"/>
          </a:effectRef>
          <a:fontRef idx="minor">
            <a:schemeClr val="tx1"/>
          </a:fontRef>
        </p:style>
      </p:cxnSp>
      <p:sp>
        <p:nvSpPr>
          <p:cNvPr id="31" name="椭圆 30"/>
          <p:cNvSpPr/>
          <p:nvPr/>
        </p:nvSpPr>
        <p:spPr>
          <a:xfrm>
            <a:off x="1896789" y="4136659"/>
            <a:ext cx="235292" cy="235292"/>
          </a:xfrm>
          <a:prstGeom prst="ellipse">
            <a:avLst/>
          </a:prstGeom>
          <a:solidFill>
            <a:schemeClr val="bg1"/>
          </a:solidFill>
          <a:ln w="38100">
            <a:solidFill>
              <a:srgbClr val="AC0000"/>
            </a:solidFill>
          </a:ln>
          <a:effectLst>
            <a:outerShdw blurRad="50800" dist="381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nvGrpSpPr>
          <p:cNvPr id="32" name="组合 31"/>
          <p:cNvGrpSpPr/>
          <p:nvPr/>
        </p:nvGrpSpPr>
        <p:grpSpPr>
          <a:xfrm>
            <a:off x="1327023" y="1203599"/>
            <a:ext cx="1333322" cy="2791051"/>
            <a:chOff x="1115616" y="1077584"/>
            <a:chExt cx="1224136" cy="2562492"/>
          </a:xfrm>
        </p:grpSpPr>
        <p:sp>
          <p:nvSpPr>
            <p:cNvPr id="33" name="任意多边形 32"/>
            <p:cNvSpPr/>
            <p:nvPr/>
          </p:nvSpPr>
          <p:spPr>
            <a:xfrm flipV="1">
              <a:off x="1115616" y="1077584"/>
              <a:ext cx="1224136" cy="2562492"/>
            </a:xfrm>
            <a:custGeom>
              <a:avLst/>
              <a:gdLst>
                <a:gd name="connsiteX0" fmla="*/ 213563 w 1224136"/>
                <a:gd name="connsiteY0" fmla="*/ 2562492 h 2562492"/>
                <a:gd name="connsiteX1" fmla="*/ 1010573 w 1224136"/>
                <a:gd name="connsiteY1" fmla="*/ 2562492 h 2562492"/>
                <a:gd name="connsiteX2" fmla="*/ 1224136 w 1224136"/>
                <a:gd name="connsiteY2" fmla="*/ 2348929 h 2562492"/>
                <a:gd name="connsiteX3" fmla="*/ 1224136 w 1224136"/>
                <a:gd name="connsiteY3" fmla="*/ 399791 h 2562492"/>
                <a:gd name="connsiteX4" fmla="*/ 1010573 w 1224136"/>
                <a:gd name="connsiteY4" fmla="*/ 186228 h 2562492"/>
                <a:gd name="connsiteX5" fmla="*/ 720080 w 1224136"/>
                <a:gd name="connsiteY5" fmla="*/ 186228 h 2562492"/>
                <a:gd name="connsiteX6" fmla="*/ 612068 w 1224136"/>
                <a:gd name="connsiteY6" fmla="*/ 0 h 2562492"/>
                <a:gd name="connsiteX7" fmla="*/ 504056 w 1224136"/>
                <a:gd name="connsiteY7" fmla="*/ 186228 h 2562492"/>
                <a:gd name="connsiteX8" fmla="*/ 213563 w 1224136"/>
                <a:gd name="connsiteY8" fmla="*/ 186228 h 2562492"/>
                <a:gd name="connsiteX9" fmla="*/ 0 w 1224136"/>
                <a:gd name="connsiteY9" fmla="*/ 399791 h 2562492"/>
                <a:gd name="connsiteX10" fmla="*/ 0 w 1224136"/>
                <a:gd name="connsiteY10" fmla="*/ 2348929 h 2562492"/>
                <a:gd name="connsiteX11" fmla="*/ 213563 w 1224136"/>
                <a:gd name="connsiteY11" fmla="*/ 2562492 h 256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4136" h="2562492">
                  <a:moveTo>
                    <a:pt x="213563" y="2562492"/>
                  </a:moveTo>
                  <a:lnTo>
                    <a:pt x="1010573" y="2562492"/>
                  </a:lnTo>
                  <a:cubicBezTo>
                    <a:pt x="1128521" y="2562492"/>
                    <a:pt x="1224136" y="2466877"/>
                    <a:pt x="1224136" y="2348929"/>
                  </a:cubicBezTo>
                  <a:lnTo>
                    <a:pt x="1224136" y="399791"/>
                  </a:lnTo>
                  <a:cubicBezTo>
                    <a:pt x="1224136" y="281843"/>
                    <a:pt x="1128521" y="186228"/>
                    <a:pt x="1010573" y="186228"/>
                  </a:cubicBezTo>
                  <a:lnTo>
                    <a:pt x="720080" y="186228"/>
                  </a:lnTo>
                  <a:lnTo>
                    <a:pt x="612068" y="0"/>
                  </a:lnTo>
                  <a:lnTo>
                    <a:pt x="504056" y="186228"/>
                  </a:lnTo>
                  <a:lnTo>
                    <a:pt x="213563" y="186228"/>
                  </a:lnTo>
                  <a:cubicBezTo>
                    <a:pt x="95615" y="186228"/>
                    <a:pt x="0" y="281843"/>
                    <a:pt x="0" y="399791"/>
                  </a:cubicBezTo>
                  <a:lnTo>
                    <a:pt x="0" y="2348929"/>
                  </a:lnTo>
                  <a:cubicBezTo>
                    <a:pt x="0" y="2466877"/>
                    <a:pt x="95615" y="2562492"/>
                    <a:pt x="213563" y="2562492"/>
                  </a:cubicBezTo>
                  <a:close/>
                </a:path>
              </a:pathLst>
            </a:custGeom>
            <a:gradFill flip="none" rotWithShape="1">
              <a:gsLst>
                <a:gs pos="45000">
                  <a:schemeClr val="bg1"/>
                </a:gs>
                <a:gs pos="100000">
                  <a:schemeClr val="bg1">
                    <a:lumMod val="85000"/>
                  </a:schemeClr>
                </a:gs>
              </a:gsLst>
              <a:lin ang="2400000" scaled="0"/>
              <a:tileRect/>
            </a:gradFill>
            <a:ln w="6350">
              <a:gradFill>
                <a:gsLst>
                  <a:gs pos="0">
                    <a:schemeClr val="bg1">
                      <a:lumMod val="85000"/>
                    </a:schemeClr>
                  </a:gs>
                  <a:gs pos="100000">
                    <a:schemeClr val="bg1"/>
                  </a:gs>
                </a:gsLst>
                <a:lin ang="1200000" scaled="0"/>
              </a:gradFill>
            </a:ln>
            <a:effectLst>
              <a:outerShdw blurRad="266700" dist="38100" dir="8100000" sx="101000" sy="101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34" name="圆角矩形 33"/>
            <p:cNvSpPr/>
            <p:nvPr/>
          </p:nvSpPr>
          <p:spPr>
            <a:xfrm>
              <a:off x="1259632" y="1216298"/>
              <a:ext cx="936104" cy="2088232"/>
            </a:xfrm>
            <a:prstGeom prst="roundRect">
              <a:avLst>
                <a:gd name="adj" fmla="val 14632"/>
              </a:avLst>
            </a:prstGeom>
            <a:solidFill>
              <a:srgbClr val="AC0000"/>
            </a:solidFill>
            <a:ln>
              <a:noFill/>
            </a:ln>
            <a:effectLst>
              <a:innerShdw blurRad="63500" dist="50800" dir="18900000">
                <a:prstClr val="black">
                  <a:alpha val="3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35" name="矩形 34"/>
            <p:cNvSpPr/>
            <p:nvPr/>
          </p:nvSpPr>
          <p:spPr>
            <a:xfrm>
              <a:off x="1257002" y="1851670"/>
              <a:ext cx="938733" cy="3600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dirty="0">
                  <a:ln>
                    <a:noFill/>
                  </a:ln>
                  <a:solidFill>
                    <a:srgbClr val="AC0000"/>
                  </a:solidFill>
                  <a:effectLst/>
                  <a:uLnTx/>
                  <a:uFillTx/>
                  <a:latin typeface="微软雅黑" panose="020B0503020204020204" pitchFamily="34" charset="-122"/>
                  <a:ea typeface="微软雅黑" panose="020B0503020204020204" pitchFamily="34" charset="-122"/>
                  <a:cs typeface="+mn-cs"/>
                </a:rPr>
                <a:t>第一季度</a:t>
              </a:r>
            </a:p>
          </p:txBody>
        </p:sp>
        <p:sp>
          <p:nvSpPr>
            <p:cNvPr id="36" name="文本框 16"/>
            <p:cNvSpPr txBox="1"/>
            <p:nvPr/>
          </p:nvSpPr>
          <p:spPr>
            <a:xfrm>
              <a:off x="1368152" y="1253361"/>
              <a:ext cx="683569" cy="593403"/>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添加</a:t>
              </a:r>
              <a:endParaRPr kumimoji="0" lang="en-US" altLang="zh-CN"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标题</a:t>
              </a:r>
            </a:p>
          </p:txBody>
        </p:sp>
        <p:sp>
          <p:nvSpPr>
            <p:cNvPr id="37" name="文本框 17"/>
            <p:cNvSpPr txBox="1"/>
            <p:nvPr/>
          </p:nvSpPr>
          <p:spPr>
            <a:xfrm>
              <a:off x="1257000" y="2214035"/>
              <a:ext cx="938732" cy="1102034"/>
            </a:xfrm>
            <a:prstGeom prst="rect">
              <a:avLst/>
            </a:prstGeom>
            <a:noFill/>
          </p:spPr>
          <p:txBody>
            <a:bodyPr wrap="square" rtlCol="0">
              <a:spAutoFit/>
            </a:bodyPr>
            <a:lstStyle/>
            <a:p>
              <a:pPr marL="0" marR="0" lvl="0" indent="0" algn="l" defTabSz="685800" rtl="0" eaLnBrk="1" fontAlgn="auto" latinLnBrk="0" hangingPunct="1">
                <a:lnSpc>
                  <a:spcPct val="15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单击此处添加文本，单击此处添加文本</a:t>
              </a:r>
            </a:p>
          </p:txBody>
        </p:sp>
      </p:grpSp>
      <p:sp>
        <p:nvSpPr>
          <p:cNvPr id="38" name="椭圆 37"/>
          <p:cNvSpPr/>
          <p:nvPr/>
        </p:nvSpPr>
        <p:spPr>
          <a:xfrm>
            <a:off x="3655339" y="4136659"/>
            <a:ext cx="235292" cy="235292"/>
          </a:xfrm>
          <a:prstGeom prst="ellipse">
            <a:avLst/>
          </a:prstGeom>
          <a:solidFill>
            <a:schemeClr val="bg1"/>
          </a:solidFill>
          <a:ln w="38100">
            <a:solidFill>
              <a:srgbClr val="AC0000"/>
            </a:solidFill>
          </a:ln>
          <a:effectLst>
            <a:outerShdw blurRad="50800" dist="381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nvGrpSpPr>
          <p:cNvPr id="39" name="组合 38"/>
          <p:cNvGrpSpPr/>
          <p:nvPr/>
        </p:nvGrpSpPr>
        <p:grpSpPr>
          <a:xfrm>
            <a:off x="3085576" y="1203599"/>
            <a:ext cx="1333322" cy="2791051"/>
            <a:chOff x="1115616" y="1077584"/>
            <a:chExt cx="1224136" cy="2562492"/>
          </a:xfrm>
        </p:grpSpPr>
        <p:sp>
          <p:nvSpPr>
            <p:cNvPr id="40" name="任意多边形 39"/>
            <p:cNvSpPr/>
            <p:nvPr/>
          </p:nvSpPr>
          <p:spPr>
            <a:xfrm flipV="1">
              <a:off x="1115616" y="1077584"/>
              <a:ext cx="1224136" cy="2562492"/>
            </a:xfrm>
            <a:custGeom>
              <a:avLst/>
              <a:gdLst>
                <a:gd name="connsiteX0" fmla="*/ 213563 w 1224136"/>
                <a:gd name="connsiteY0" fmla="*/ 2562492 h 2562492"/>
                <a:gd name="connsiteX1" fmla="*/ 1010573 w 1224136"/>
                <a:gd name="connsiteY1" fmla="*/ 2562492 h 2562492"/>
                <a:gd name="connsiteX2" fmla="*/ 1224136 w 1224136"/>
                <a:gd name="connsiteY2" fmla="*/ 2348929 h 2562492"/>
                <a:gd name="connsiteX3" fmla="*/ 1224136 w 1224136"/>
                <a:gd name="connsiteY3" fmla="*/ 399791 h 2562492"/>
                <a:gd name="connsiteX4" fmla="*/ 1010573 w 1224136"/>
                <a:gd name="connsiteY4" fmla="*/ 186228 h 2562492"/>
                <a:gd name="connsiteX5" fmla="*/ 720080 w 1224136"/>
                <a:gd name="connsiteY5" fmla="*/ 186228 h 2562492"/>
                <a:gd name="connsiteX6" fmla="*/ 612068 w 1224136"/>
                <a:gd name="connsiteY6" fmla="*/ 0 h 2562492"/>
                <a:gd name="connsiteX7" fmla="*/ 504056 w 1224136"/>
                <a:gd name="connsiteY7" fmla="*/ 186228 h 2562492"/>
                <a:gd name="connsiteX8" fmla="*/ 213563 w 1224136"/>
                <a:gd name="connsiteY8" fmla="*/ 186228 h 2562492"/>
                <a:gd name="connsiteX9" fmla="*/ 0 w 1224136"/>
                <a:gd name="connsiteY9" fmla="*/ 399791 h 2562492"/>
                <a:gd name="connsiteX10" fmla="*/ 0 w 1224136"/>
                <a:gd name="connsiteY10" fmla="*/ 2348929 h 2562492"/>
                <a:gd name="connsiteX11" fmla="*/ 213563 w 1224136"/>
                <a:gd name="connsiteY11" fmla="*/ 2562492 h 256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4136" h="2562492">
                  <a:moveTo>
                    <a:pt x="213563" y="2562492"/>
                  </a:moveTo>
                  <a:lnTo>
                    <a:pt x="1010573" y="2562492"/>
                  </a:lnTo>
                  <a:cubicBezTo>
                    <a:pt x="1128521" y="2562492"/>
                    <a:pt x="1224136" y="2466877"/>
                    <a:pt x="1224136" y="2348929"/>
                  </a:cubicBezTo>
                  <a:lnTo>
                    <a:pt x="1224136" y="399791"/>
                  </a:lnTo>
                  <a:cubicBezTo>
                    <a:pt x="1224136" y="281843"/>
                    <a:pt x="1128521" y="186228"/>
                    <a:pt x="1010573" y="186228"/>
                  </a:cubicBezTo>
                  <a:lnTo>
                    <a:pt x="720080" y="186228"/>
                  </a:lnTo>
                  <a:lnTo>
                    <a:pt x="612068" y="0"/>
                  </a:lnTo>
                  <a:lnTo>
                    <a:pt x="504056" y="186228"/>
                  </a:lnTo>
                  <a:lnTo>
                    <a:pt x="213563" y="186228"/>
                  </a:lnTo>
                  <a:cubicBezTo>
                    <a:pt x="95615" y="186228"/>
                    <a:pt x="0" y="281843"/>
                    <a:pt x="0" y="399791"/>
                  </a:cubicBezTo>
                  <a:lnTo>
                    <a:pt x="0" y="2348929"/>
                  </a:lnTo>
                  <a:cubicBezTo>
                    <a:pt x="0" y="2466877"/>
                    <a:pt x="95615" y="2562492"/>
                    <a:pt x="213563" y="2562492"/>
                  </a:cubicBezTo>
                  <a:close/>
                </a:path>
              </a:pathLst>
            </a:custGeom>
            <a:gradFill flip="none" rotWithShape="1">
              <a:gsLst>
                <a:gs pos="45000">
                  <a:schemeClr val="bg1"/>
                </a:gs>
                <a:gs pos="100000">
                  <a:schemeClr val="bg1">
                    <a:lumMod val="85000"/>
                  </a:schemeClr>
                </a:gs>
              </a:gsLst>
              <a:lin ang="2400000" scaled="0"/>
              <a:tileRect/>
            </a:gradFill>
            <a:ln w="6350">
              <a:gradFill>
                <a:gsLst>
                  <a:gs pos="0">
                    <a:schemeClr val="bg1">
                      <a:lumMod val="85000"/>
                    </a:schemeClr>
                  </a:gs>
                  <a:gs pos="100000">
                    <a:schemeClr val="bg1"/>
                  </a:gs>
                </a:gsLst>
                <a:lin ang="1200000" scaled="0"/>
              </a:gradFill>
            </a:ln>
            <a:effectLst>
              <a:outerShdw blurRad="266700" dist="38100" dir="8100000" sx="101000" sy="101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41" name="圆角矩形 40"/>
            <p:cNvSpPr/>
            <p:nvPr/>
          </p:nvSpPr>
          <p:spPr>
            <a:xfrm>
              <a:off x="1259632" y="1216298"/>
              <a:ext cx="936104" cy="2088232"/>
            </a:xfrm>
            <a:prstGeom prst="roundRect">
              <a:avLst>
                <a:gd name="adj" fmla="val 14632"/>
              </a:avLst>
            </a:prstGeom>
            <a:solidFill>
              <a:srgbClr val="AC0000"/>
            </a:solidFill>
            <a:ln>
              <a:noFill/>
            </a:ln>
            <a:effectLst>
              <a:innerShdw blurRad="63500" dist="50800" dir="18900000">
                <a:prstClr val="black">
                  <a:alpha val="3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42" name="矩形 41"/>
            <p:cNvSpPr/>
            <p:nvPr/>
          </p:nvSpPr>
          <p:spPr>
            <a:xfrm>
              <a:off x="1257002" y="1851670"/>
              <a:ext cx="938733" cy="3600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dirty="0">
                  <a:ln>
                    <a:noFill/>
                  </a:ln>
                  <a:solidFill>
                    <a:srgbClr val="AC0000"/>
                  </a:solidFill>
                  <a:effectLst/>
                  <a:uLnTx/>
                  <a:uFillTx/>
                  <a:latin typeface="微软雅黑" panose="020B0503020204020204" pitchFamily="34" charset="-122"/>
                  <a:ea typeface="微软雅黑" panose="020B0503020204020204" pitchFamily="34" charset="-122"/>
                  <a:cs typeface="+mn-cs"/>
                </a:rPr>
                <a:t>第二季度</a:t>
              </a:r>
            </a:p>
          </p:txBody>
        </p:sp>
        <p:sp>
          <p:nvSpPr>
            <p:cNvPr id="43" name="文本框 24"/>
            <p:cNvSpPr txBox="1"/>
            <p:nvPr/>
          </p:nvSpPr>
          <p:spPr>
            <a:xfrm>
              <a:off x="1368152" y="1253361"/>
              <a:ext cx="683569" cy="593403"/>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添加</a:t>
              </a:r>
              <a:endParaRPr kumimoji="0" lang="en-US" altLang="zh-CN"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标题</a:t>
              </a:r>
            </a:p>
          </p:txBody>
        </p:sp>
        <p:sp>
          <p:nvSpPr>
            <p:cNvPr id="44" name="文本框 25"/>
            <p:cNvSpPr txBox="1"/>
            <p:nvPr/>
          </p:nvSpPr>
          <p:spPr>
            <a:xfrm>
              <a:off x="1257000" y="2214035"/>
              <a:ext cx="938732" cy="1102034"/>
            </a:xfrm>
            <a:prstGeom prst="rect">
              <a:avLst/>
            </a:prstGeom>
            <a:noFill/>
          </p:spPr>
          <p:txBody>
            <a:bodyPr wrap="square" rtlCol="0">
              <a:spAutoFit/>
            </a:bodyPr>
            <a:lstStyle/>
            <a:p>
              <a:pPr marL="0" marR="0" lvl="0" indent="0" algn="l" defTabSz="685800" rtl="0" eaLnBrk="1" fontAlgn="auto" latinLnBrk="0" hangingPunct="1">
                <a:lnSpc>
                  <a:spcPct val="15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单击此处添加文本，单击此处添加文本</a:t>
              </a:r>
            </a:p>
          </p:txBody>
        </p:sp>
      </p:grpSp>
      <p:sp>
        <p:nvSpPr>
          <p:cNvPr id="45" name="椭圆 44"/>
          <p:cNvSpPr/>
          <p:nvPr/>
        </p:nvSpPr>
        <p:spPr>
          <a:xfrm>
            <a:off x="5413894" y="4136659"/>
            <a:ext cx="235292" cy="235292"/>
          </a:xfrm>
          <a:prstGeom prst="ellipse">
            <a:avLst/>
          </a:prstGeom>
          <a:solidFill>
            <a:schemeClr val="bg1"/>
          </a:solidFill>
          <a:ln w="38100">
            <a:solidFill>
              <a:srgbClr val="AC0000"/>
            </a:solidFill>
          </a:ln>
          <a:effectLst>
            <a:outerShdw blurRad="50800" dist="381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nvGrpSpPr>
          <p:cNvPr id="46" name="组合 45"/>
          <p:cNvGrpSpPr/>
          <p:nvPr/>
        </p:nvGrpSpPr>
        <p:grpSpPr>
          <a:xfrm>
            <a:off x="4844130" y="1203599"/>
            <a:ext cx="1333322" cy="2791051"/>
            <a:chOff x="1115616" y="1077584"/>
            <a:chExt cx="1224136" cy="2562492"/>
          </a:xfrm>
        </p:grpSpPr>
        <p:sp>
          <p:nvSpPr>
            <p:cNvPr id="47" name="任意多边形 46"/>
            <p:cNvSpPr/>
            <p:nvPr/>
          </p:nvSpPr>
          <p:spPr>
            <a:xfrm flipV="1">
              <a:off x="1115616" y="1077584"/>
              <a:ext cx="1224136" cy="2562492"/>
            </a:xfrm>
            <a:custGeom>
              <a:avLst/>
              <a:gdLst>
                <a:gd name="connsiteX0" fmla="*/ 213563 w 1224136"/>
                <a:gd name="connsiteY0" fmla="*/ 2562492 h 2562492"/>
                <a:gd name="connsiteX1" fmla="*/ 1010573 w 1224136"/>
                <a:gd name="connsiteY1" fmla="*/ 2562492 h 2562492"/>
                <a:gd name="connsiteX2" fmla="*/ 1224136 w 1224136"/>
                <a:gd name="connsiteY2" fmla="*/ 2348929 h 2562492"/>
                <a:gd name="connsiteX3" fmla="*/ 1224136 w 1224136"/>
                <a:gd name="connsiteY3" fmla="*/ 399791 h 2562492"/>
                <a:gd name="connsiteX4" fmla="*/ 1010573 w 1224136"/>
                <a:gd name="connsiteY4" fmla="*/ 186228 h 2562492"/>
                <a:gd name="connsiteX5" fmla="*/ 720080 w 1224136"/>
                <a:gd name="connsiteY5" fmla="*/ 186228 h 2562492"/>
                <a:gd name="connsiteX6" fmla="*/ 612068 w 1224136"/>
                <a:gd name="connsiteY6" fmla="*/ 0 h 2562492"/>
                <a:gd name="connsiteX7" fmla="*/ 504056 w 1224136"/>
                <a:gd name="connsiteY7" fmla="*/ 186228 h 2562492"/>
                <a:gd name="connsiteX8" fmla="*/ 213563 w 1224136"/>
                <a:gd name="connsiteY8" fmla="*/ 186228 h 2562492"/>
                <a:gd name="connsiteX9" fmla="*/ 0 w 1224136"/>
                <a:gd name="connsiteY9" fmla="*/ 399791 h 2562492"/>
                <a:gd name="connsiteX10" fmla="*/ 0 w 1224136"/>
                <a:gd name="connsiteY10" fmla="*/ 2348929 h 2562492"/>
                <a:gd name="connsiteX11" fmla="*/ 213563 w 1224136"/>
                <a:gd name="connsiteY11" fmla="*/ 2562492 h 256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4136" h="2562492">
                  <a:moveTo>
                    <a:pt x="213563" y="2562492"/>
                  </a:moveTo>
                  <a:lnTo>
                    <a:pt x="1010573" y="2562492"/>
                  </a:lnTo>
                  <a:cubicBezTo>
                    <a:pt x="1128521" y="2562492"/>
                    <a:pt x="1224136" y="2466877"/>
                    <a:pt x="1224136" y="2348929"/>
                  </a:cubicBezTo>
                  <a:lnTo>
                    <a:pt x="1224136" y="399791"/>
                  </a:lnTo>
                  <a:cubicBezTo>
                    <a:pt x="1224136" y="281843"/>
                    <a:pt x="1128521" y="186228"/>
                    <a:pt x="1010573" y="186228"/>
                  </a:cubicBezTo>
                  <a:lnTo>
                    <a:pt x="720080" y="186228"/>
                  </a:lnTo>
                  <a:lnTo>
                    <a:pt x="612068" y="0"/>
                  </a:lnTo>
                  <a:lnTo>
                    <a:pt x="504056" y="186228"/>
                  </a:lnTo>
                  <a:lnTo>
                    <a:pt x="213563" y="186228"/>
                  </a:lnTo>
                  <a:cubicBezTo>
                    <a:pt x="95615" y="186228"/>
                    <a:pt x="0" y="281843"/>
                    <a:pt x="0" y="399791"/>
                  </a:cubicBezTo>
                  <a:lnTo>
                    <a:pt x="0" y="2348929"/>
                  </a:lnTo>
                  <a:cubicBezTo>
                    <a:pt x="0" y="2466877"/>
                    <a:pt x="95615" y="2562492"/>
                    <a:pt x="213563" y="2562492"/>
                  </a:cubicBezTo>
                  <a:close/>
                </a:path>
              </a:pathLst>
            </a:custGeom>
            <a:gradFill flip="none" rotWithShape="1">
              <a:gsLst>
                <a:gs pos="45000">
                  <a:schemeClr val="bg1"/>
                </a:gs>
                <a:gs pos="100000">
                  <a:schemeClr val="bg1">
                    <a:lumMod val="85000"/>
                  </a:schemeClr>
                </a:gs>
              </a:gsLst>
              <a:lin ang="2400000" scaled="0"/>
              <a:tileRect/>
            </a:gradFill>
            <a:ln w="6350">
              <a:gradFill>
                <a:gsLst>
                  <a:gs pos="0">
                    <a:schemeClr val="bg1">
                      <a:lumMod val="85000"/>
                    </a:schemeClr>
                  </a:gs>
                  <a:gs pos="100000">
                    <a:schemeClr val="bg1"/>
                  </a:gs>
                </a:gsLst>
                <a:lin ang="1200000" scaled="0"/>
              </a:gradFill>
            </a:ln>
            <a:effectLst>
              <a:outerShdw blurRad="266700" dist="38100" dir="8100000" sx="101000" sy="101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48" name="圆角矩形 47"/>
            <p:cNvSpPr/>
            <p:nvPr/>
          </p:nvSpPr>
          <p:spPr>
            <a:xfrm>
              <a:off x="1259632" y="1216298"/>
              <a:ext cx="936104" cy="2088232"/>
            </a:xfrm>
            <a:prstGeom prst="roundRect">
              <a:avLst>
                <a:gd name="adj" fmla="val 14632"/>
              </a:avLst>
            </a:prstGeom>
            <a:solidFill>
              <a:srgbClr val="AC0000"/>
            </a:solidFill>
            <a:ln>
              <a:noFill/>
            </a:ln>
            <a:effectLst>
              <a:innerShdw blurRad="63500" dist="50800" dir="18900000">
                <a:prstClr val="black">
                  <a:alpha val="3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49" name="矩形 48"/>
            <p:cNvSpPr/>
            <p:nvPr/>
          </p:nvSpPr>
          <p:spPr>
            <a:xfrm>
              <a:off x="1257002" y="1851670"/>
              <a:ext cx="938733" cy="3600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dirty="0">
                  <a:ln>
                    <a:noFill/>
                  </a:ln>
                  <a:solidFill>
                    <a:srgbClr val="AC0000"/>
                  </a:solidFill>
                  <a:effectLst/>
                  <a:uLnTx/>
                  <a:uFillTx/>
                  <a:latin typeface="微软雅黑" panose="020B0503020204020204" pitchFamily="34" charset="-122"/>
                  <a:ea typeface="微软雅黑" panose="020B0503020204020204" pitchFamily="34" charset="-122"/>
                  <a:cs typeface="+mn-cs"/>
                </a:rPr>
                <a:t>第三季度</a:t>
              </a:r>
            </a:p>
          </p:txBody>
        </p:sp>
        <p:sp>
          <p:nvSpPr>
            <p:cNvPr id="50" name="文本框 31"/>
            <p:cNvSpPr txBox="1"/>
            <p:nvPr/>
          </p:nvSpPr>
          <p:spPr>
            <a:xfrm>
              <a:off x="1368152" y="1253361"/>
              <a:ext cx="683569" cy="593403"/>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添加</a:t>
              </a:r>
              <a:endParaRPr kumimoji="0" lang="en-US" altLang="zh-CN"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标题</a:t>
              </a:r>
            </a:p>
          </p:txBody>
        </p:sp>
        <p:sp>
          <p:nvSpPr>
            <p:cNvPr id="51" name="文本框 32"/>
            <p:cNvSpPr txBox="1"/>
            <p:nvPr/>
          </p:nvSpPr>
          <p:spPr>
            <a:xfrm>
              <a:off x="1257000" y="2214035"/>
              <a:ext cx="938732" cy="1102034"/>
            </a:xfrm>
            <a:prstGeom prst="rect">
              <a:avLst/>
            </a:prstGeom>
            <a:noFill/>
          </p:spPr>
          <p:txBody>
            <a:bodyPr wrap="square" rtlCol="0">
              <a:spAutoFit/>
            </a:bodyPr>
            <a:lstStyle/>
            <a:p>
              <a:pPr marL="0" marR="0" lvl="0" indent="0" algn="l" defTabSz="685800" rtl="0" eaLnBrk="1" fontAlgn="auto" latinLnBrk="0" hangingPunct="1">
                <a:lnSpc>
                  <a:spcPct val="15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单击此处添加文本，单击此处添加文本</a:t>
              </a:r>
            </a:p>
          </p:txBody>
        </p:sp>
      </p:grpSp>
      <p:sp>
        <p:nvSpPr>
          <p:cNvPr id="52" name="椭圆 51"/>
          <p:cNvSpPr/>
          <p:nvPr/>
        </p:nvSpPr>
        <p:spPr>
          <a:xfrm>
            <a:off x="7172449" y="4136659"/>
            <a:ext cx="235292" cy="235292"/>
          </a:xfrm>
          <a:prstGeom prst="ellipse">
            <a:avLst/>
          </a:prstGeom>
          <a:solidFill>
            <a:schemeClr val="bg1"/>
          </a:solidFill>
          <a:ln w="38100">
            <a:solidFill>
              <a:srgbClr val="AC0000"/>
            </a:solidFill>
          </a:ln>
          <a:effectLst>
            <a:outerShdw blurRad="50800" dist="381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nvGrpSpPr>
          <p:cNvPr id="53" name="组合 52"/>
          <p:cNvGrpSpPr/>
          <p:nvPr/>
        </p:nvGrpSpPr>
        <p:grpSpPr>
          <a:xfrm>
            <a:off x="6602683" y="1203599"/>
            <a:ext cx="1333322" cy="2791051"/>
            <a:chOff x="1115616" y="1077584"/>
            <a:chExt cx="1224136" cy="2562492"/>
          </a:xfrm>
        </p:grpSpPr>
        <p:sp>
          <p:nvSpPr>
            <p:cNvPr id="54" name="任意多边形 53"/>
            <p:cNvSpPr/>
            <p:nvPr/>
          </p:nvSpPr>
          <p:spPr>
            <a:xfrm flipV="1">
              <a:off x="1115616" y="1077584"/>
              <a:ext cx="1224136" cy="2562492"/>
            </a:xfrm>
            <a:custGeom>
              <a:avLst/>
              <a:gdLst>
                <a:gd name="connsiteX0" fmla="*/ 213563 w 1224136"/>
                <a:gd name="connsiteY0" fmla="*/ 2562492 h 2562492"/>
                <a:gd name="connsiteX1" fmla="*/ 1010573 w 1224136"/>
                <a:gd name="connsiteY1" fmla="*/ 2562492 h 2562492"/>
                <a:gd name="connsiteX2" fmla="*/ 1224136 w 1224136"/>
                <a:gd name="connsiteY2" fmla="*/ 2348929 h 2562492"/>
                <a:gd name="connsiteX3" fmla="*/ 1224136 w 1224136"/>
                <a:gd name="connsiteY3" fmla="*/ 399791 h 2562492"/>
                <a:gd name="connsiteX4" fmla="*/ 1010573 w 1224136"/>
                <a:gd name="connsiteY4" fmla="*/ 186228 h 2562492"/>
                <a:gd name="connsiteX5" fmla="*/ 720080 w 1224136"/>
                <a:gd name="connsiteY5" fmla="*/ 186228 h 2562492"/>
                <a:gd name="connsiteX6" fmla="*/ 612068 w 1224136"/>
                <a:gd name="connsiteY6" fmla="*/ 0 h 2562492"/>
                <a:gd name="connsiteX7" fmla="*/ 504056 w 1224136"/>
                <a:gd name="connsiteY7" fmla="*/ 186228 h 2562492"/>
                <a:gd name="connsiteX8" fmla="*/ 213563 w 1224136"/>
                <a:gd name="connsiteY8" fmla="*/ 186228 h 2562492"/>
                <a:gd name="connsiteX9" fmla="*/ 0 w 1224136"/>
                <a:gd name="connsiteY9" fmla="*/ 399791 h 2562492"/>
                <a:gd name="connsiteX10" fmla="*/ 0 w 1224136"/>
                <a:gd name="connsiteY10" fmla="*/ 2348929 h 2562492"/>
                <a:gd name="connsiteX11" fmla="*/ 213563 w 1224136"/>
                <a:gd name="connsiteY11" fmla="*/ 2562492 h 256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4136" h="2562492">
                  <a:moveTo>
                    <a:pt x="213563" y="2562492"/>
                  </a:moveTo>
                  <a:lnTo>
                    <a:pt x="1010573" y="2562492"/>
                  </a:lnTo>
                  <a:cubicBezTo>
                    <a:pt x="1128521" y="2562492"/>
                    <a:pt x="1224136" y="2466877"/>
                    <a:pt x="1224136" y="2348929"/>
                  </a:cubicBezTo>
                  <a:lnTo>
                    <a:pt x="1224136" y="399791"/>
                  </a:lnTo>
                  <a:cubicBezTo>
                    <a:pt x="1224136" y="281843"/>
                    <a:pt x="1128521" y="186228"/>
                    <a:pt x="1010573" y="186228"/>
                  </a:cubicBezTo>
                  <a:lnTo>
                    <a:pt x="720080" y="186228"/>
                  </a:lnTo>
                  <a:lnTo>
                    <a:pt x="612068" y="0"/>
                  </a:lnTo>
                  <a:lnTo>
                    <a:pt x="504056" y="186228"/>
                  </a:lnTo>
                  <a:lnTo>
                    <a:pt x="213563" y="186228"/>
                  </a:lnTo>
                  <a:cubicBezTo>
                    <a:pt x="95615" y="186228"/>
                    <a:pt x="0" y="281843"/>
                    <a:pt x="0" y="399791"/>
                  </a:cubicBezTo>
                  <a:lnTo>
                    <a:pt x="0" y="2348929"/>
                  </a:lnTo>
                  <a:cubicBezTo>
                    <a:pt x="0" y="2466877"/>
                    <a:pt x="95615" y="2562492"/>
                    <a:pt x="213563" y="2562492"/>
                  </a:cubicBezTo>
                  <a:close/>
                </a:path>
              </a:pathLst>
            </a:custGeom>
            <a:gradFill flip="none" rotWithShape="1">
              <a:gsLst>
                <a:gs pos="45000">
                  <a:schemeClr val="bg1"/>
                </a:gs>
                <a:gs pos="100000">
                  <a:schemeClr val="bg1">
                    <a:lumMod val="85000"/>
                  </a:schemeClr>
                </a:gs>
              </a:gsLst>
              <a:lin ang="2400000" scaled="0"/>
              <a:tileRect/>
            </a:gradFill>
            <a:ln w="6350">
              <a:gradFill>
                <a:gsLst>
                  <a:gs pos="0">
                    <a:schemeClr val="bg1">
                      <a:lumMod val="85000"/>
                    </a:schemeClr>
                  </a:gs>
                  <a:gs pos="100000">
                    <a:schemeClr val="bg1"/>
                  </a:gs>
                </a:gsLst>
                <a:lin ang="1200000" scaled="0"/>
              </a:gradFill>
            </a:ln>
            <a:effectLst>
              <a:outerShdw blurRad="266700" dist="38100" dir="8100000" sx="101000" sy="101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55" name="圆角矩形 54"/>
            <p:cNvSpPr/>
            <p:nvPr/>
          </p:nvSpPr>
          <p:spPr>
            <a:xfrm>
              <a:off x="1259632" y="1216298"/>
              <a:ext cx="936104" cy="2088232"/>
            </a:xfrm>
            <a:prstGeom prst="roundRect">
              <a:avLst>
                <a:gd name="adj" fmla="val 14632"/>
              </a:avLst>
            </a:prstGeom>
            <a:solidFill>
              <a:srgbClr val="AC0000"/>
            </a:solidFill>
            <a:ln>
              <a:noFill/>
            </a:ln>
            <a:effectLst>
              <a:innerShdw blurRad="63500" dist="50800" dir="18900000">
                <a:prstClr val="black">
                  <a:alpha val="3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56" name="矩形 55"/>
            <p:cNvSpPr/>
            <p:nvPr/>
          </p:nvSpPr>
          <p:spPr>
            <a:xfrm>
              <a:off x="1257002" y="1851670"/>
              <a:ext cx="938733" cy="3600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dirty="0">
                  <a:ln>
                    <a:noFill/>
                  </a:ln>
                  <a:solidFill>
                    <a:srgbClr val="AC0000"/>
                  </a:solidFill>
                  <a:effectLst/>
                  <a:uLnTx/>
                  <a:uFillTx/>
                  <a:latin typeface="微软雅黑" panose="020B0503020204020204" pitchFamily="34" charset="-122"/>
                  <a:ea typeface="微软雅黑" panose="020B0503020204020204" pitchFamily="34" charset="-122"/>
                  <a:cs typeface="+mn-cs"/>
                </a:rPr>
                <a:t>第四季度</a:t>
              </a:r>
            </a:p>
          </p:txBody>
        </p:sp>
        <p:sp>
          <p:nvSpPr>
            <p:cNvPr id="57" name="文本框 38"/>
            <p:cNvSpPr txBox="1"/>
            <p:nvPr/>
          </p:nvSpPr>
          <p:spPr>
            <a:xfrm>
              <a:off x="1368152" y="1253361"/>
              <a:ext cx="683569" cy="593403"/>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添加</a:t>
              </a:r>
              <a:endParaRPr kumimoji="0" lang="en-US" altLang="zh-CN"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标题</a:t>
              </a:r>
            </a:p>
          </p:txBody>
        </p:sp>
        <p:sp>
          <p:nvSpPr>
            <p:cNvPr id="58" name="文本框 39"/>
            <p:cNvSpPr txBox="1"/>
            <p:nvPr/>
          </p:nvSpPr>
          <p:spPr>
            <a:xfrm>
              <a:off x="1257000" y="2214035"/>
              <a:ext cx="938732" cy="1102034"/>
            </a:xfrm>
            <a:prstGeom prst="rect">
              <a:avLst/>
            </a:prstGeom>
            <a:noFill/>
          </p:spPr>
          <p:txBody>
            <a:bodyPr wrap="square" rtlCol="0">
              <a:spAutoFit/>
            </a:bodyPr>
            <a:lstStyle/>
            <a:p>
              <a:pPr marL="0" marR="0" lvl="0" indent="0" algn="l" defTabSz="685800" rtl="0" eaLnBrk="1" fontAlgn="auto" latinLnBrk="0" hangingPunct="1">
                <a:lnSpc>
                  <a:spcPct val="15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单击此处添加文本，单击此处添加文本</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fade">
                                      <p:cBhvr>
                                        <p:cTn id="11" dur="500"/>
                                        <p:tgtEl>
                                          <p:spTgt spid="31"/>
                                        </p:tgtEl>
                                      </p:cBhvr>
                                    </p:animEffect>
                                    <p:anim calcmode="lin" valueType="num">
                                      <p:cBhvr>
                                        <p:cTn id="12" dur="500" fill="hold"/>
                                        <p:tgtEl>
                                          <p:spTgt spid="31"/>
                                        </p:tgtEl>
                                        <p:attrNameLst>
                                          <p:attrName>ppt_x</p:attrName>
                                        </p:attrNameLst>
                                      </p:cBhvr>
                                      <p:tavLst>
                                        <p:tav tm="0">
                                          <p:val>
                                            <p:strVal val="#ppt_x"/>
                                          </p:val>
                                        </p:tav>
                                        <p:tav tm="100000">
                                          <p:val>
                                            <p:strVal val="#ppt_x"/>
                                          </p:val>
                                        </p:tav>
                                      </p:tavLst>
                                    </p:anim>
                                    <p:anim calcmode="lin" valueType="num">
                                      <p:cBhvr>
                                        <p:cTn id="13" dur="500" fill="hold"/>
                                        <p:tgtEl>
                                          <p:spTgt spid="31"/>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fade">
                                      <p:cBhvr>
                                        <p:cTn id="16" dur="500"/>
                                        <p:tgtEl>
                                          <p:spTgt spid="32"/>
                                        </p:tgtEl>
                                      </p:cBhvr>
                                    </p:animEffect>
                                    <p:anim calcmode="lin" valueType="num">
                                      <p:cBhvr>
                                        <p:cTn id="17" dur="500" fill="hold"/>
                                        <p:tgtEl>
                                          <p:spTgt spid="32"/>
                                        </p:tgtEl>
                                        <p:attrNameLst>
                                          <p:attrName>ppt_x</p:attrName>
                                        </p:attrNameLst>
                                      </p:cBhvr>
                                      <p:tavLst>
                                        <p:tav tm="0">
                                          <p:val>
                                            <p:strVal val="#ppt_x"/>
                                          </p:val>
                                        </p:tav>
                                        <p:tav tm="100000">
                                          <p:val>
                                            <p:strVal val="#ppt_x"/>
                                          </p:val>
                                        </p:tav>
                                      </p:tavLst>
                                    </p:anim>
                                    <p:anim calcmode="lin" valueType="num">
                                      <p:cBhvr>
                                        <p:cTn id="18" dur="500" fill="hold"/>
                                        <p:tgtEl>
                                          <p:spTgt spid="32"/>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30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500"/>
                                        <p:tgtEl>
                                          <p:spTgt spid="38"/>
                                        </p:tgtEl>
                                      </p:cBhvr>
                                    </p:animEffect>
                                    <p:anim calcmode="lin" valueType="num">
                                      <p:cBhvr>
                                        <p:cTn id="22" dur="500" fill="hold"/>
                                        <p:tgtEl>
                                          <p:spTgt spid="38"/>
                                        </p:tgtEl>
                                        <p:attrNameLst>
                                          <p:attrName>ppt_x</p:attrName>
                                        </p:attrNameLst>
                                      </p:cBhvr>
                                      <p:tavLst>
                                        <p:tav tm="0">
                                          <p:val>
                                            <p:strVal val="#ppt_x"/>
                                          </p:val>
                                        </p:tav>
                                        <p:tav tm="100000">
                                          <p:val>
                                            <p:strVal val="#ppt_x"/>
                                          </p:val>
                                        </p:tav>
                                      </p:tavLst>
                                    </p:anim>
                                    <p:anim calcmode="lin" valueType="num">
                                      <p:cBhvr>
                                        <p:cTn id="23" dur="500" fill="hold"/>
                                        <p:tgtEl>
                                          <p:spTgt spid="38"/>
                                        </p:tgtEl>
                                        <p:attrNameLst>
                                          <p:attrName>ppt_y</p:attrName>
                                        </p:attrNameLst>
                                      </p:cBhvr>
                                      <p:tavLst>
                                        <p:tav tm="0">
                                          <p:val>
                                            <p:strVal val="#ppt_y+.1"/>
                                          </p:val>
                                        </p:tav>
                                        <p:tav tm="100000">
                                          <p:val>
                                            <p:strVal val="#ppt_y"/>
                                          </p:val>
                                        </p:tav>
                                      </p:tavLst>
                                    </p:anim>
                                  </p:childTnLst>
                                </p:cTn>
                              </p:par>
                              <p:par>
                                <p:cTn id="24" presetID="47" presetClass="entr" presetSubtype="0" fill="hold" nodeType="withEffect">
                                  <p:stCondLst>
                                    <p:cond delay="300"/>
                                  </p:stCondLst>
                                  <p:childTnLst>
                                    <p:set>
                                      <p:cBhvr>
                                        <p:cTn id="25" dur="1" fill="hold">
                                          <p:stCondLst>
                                            <p:cond delay="0"/>
                                          </p:stCondLst>
                                        </p:cTn>
                                        <p:tgtEl>
                                          <p:spTgt spid="39"/>
                                        </p:tgtEl>
                                        <p:attrNameLst>
                                          <p:attrName>style.visibility</p:attrName>
                                        </p:attrNameLst>
                                      </p:cBhvr>
                                      <p:to>
                                        <p:strVal val="visible"/>
                                      </p:to>
                                    </p:set>
                                    <p:animEffect transition="in" filter="fade">
                                      <p:cBhvr>
                                        <p:cTn id="26" dur="500"/>
                                        <p:tgtEl>
                                          <p:spTgt spid="39"/>
                                        </p:tgtEl>
                                      </p:cBhvr>
                                    </p:animEffect>
                                    <p:anim calcmode="lin" valueType="num">
                                      <p:cBhvr>
                                        <p:cTn id="27" dur="500" fill="hold"/>
                                        <p:tgtEl>
                                          <p:spTgt spid="39"/>
                                        </p:tgtEl>
                                        <p:attrNameLst>
                                          <p:attrName>ppt_x</p:attrName>
                                        </p:attrNameLst>
                                      </p:cBhvr>
                                      <p:tavLst>
                                        <p:tav tm="0">
                                          <p:val>
                                            <p:strVal val="#ppt_x"/>
                                          </p:val>
                                        </p:tav>
                                        <p:tav tm="100000">
                                          <p:val>
                                            <p:strVal val="#ppt_x"/>
                                          </p:val>
                                        </p:tav>
                                      </p:tavLst>
                                    </p:anim>
                                    <p:anim calcmode="lin" valueType="num">
                                      <p:cBhvr>
                                        <p:cTn id="28" dur="500" fill="hold"/>
                                        <p:tgtEl>
                                          <p:spTgt spid="39"/>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600"/>
                                  </p:stCondLst>
                                  <p:childTnLst>
                                    <p:set>
                                      <p:cBhvr>
                                        <p:cTn id="30" dur="1" fill="hold">
                                          <p:stCondLst>
                                            <p:cond delay="0"/>
                                          </p:stCondLst>
                                        </p:cTn>
                                        <p:tgtEl>
                                          <p:spTgt spid="45"/>
                                        </p:tgtEl>
                                        <p:attrNameLst>
                                          <p:attrName>style.visibility</p:attrName>
                                        </p:attrNameLst>
                                      </p:cBhvr>
                                      <p:to>
                                        <p:strVal val="visible"/>
                                      </p:to>
                                    </p:set>
                                    <p:animEffect transition="in" filter="fade">
                                      <p:cBhvr>
                                        <p:cTn id="31" dur="500"/>
                                        <p:tgtEl>
                                          <p:spTgt spid="45"/>
                                        </p:tgtEl>
                                      </p:cBhvr>
                                    </p:animEffect>
                                    <p:anim calcmode="lin" valueType="num">
                                      <p:cBhvr>
                                        <p:cTn id="32" dur="500" fill="hold"/>
                                        <p:tgtEl>
                                          <p:spTgt spid="45"/>
                                        </p:tgtEl>
                                        <p:attrNameLst>
                                          <p:attrName>ppt_x</p:attrName>
                                        </p:attrNameLst>
                                      </p:cBhvr>
                                      <p:tavLst>
                                        <p:tav tm="0">
                                          <p:val>
                                            <p:strVal val="#ppt_x"/>
                                          </p:val>
                                        </p:tav>
                                        <p:tav tm="100000">
                                          <p:val>
                                            <p:strVal val="#ppt_x"/>
                                          </p:val>
                                        </p:tav>
                                      </p:tavLst>
                                    </p:anim>
                                    <p:anim calcmode="lin" valueType="num">
                                      <p:cBhvr>
                                        <p:cTn id="33" dur="500" fill="hold"/>
                                        <p:tgtEl>
                                          <p:spTgt spid="45"/>
                                        </p:tgtEl>
                                        <p:attrNameLst>
                                          <p:attrName>ppt_y</p:attrName>
                                        </p:attrNameLst>
                                      </p:cBhvr>
                                      <p:tavLst>
                                        <p:tav tm="0">
                                          <p:val>
                                            <p:strVal val="#ppt_y+.1"/>
                                          </p:val>
                                        </p:tav>
                                        <p:tav tm="100000">
                                          <p:val>
                                            <p:strVal val="#ppt_y"/>
                                          </p:val>
                                        </p:tav>
                                      </p:tavLst>
                                    </p:anim>
                                  </p:childTnLst>
                                </p:cTn>
                              </p:par>
                              <p:par>
                                <p:cTn id="34" presetID="47" presetClass="entr" presetSubtype="0" fill="hold" nodeType="withEffect">
                                  <p:stCondLst>
                                    <p:cond delay="60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500"/>
                                        <p:tgtEl>
                                          <p:spTgt spid="46"/>
                                        </p:tgtEl>
                                      </p:cBhvr>
                                    </p:animEffect>
                                    <p:anim calcmode="lin" valueType="num">
                                      <p:cBhvr>
                                        <p:cTn id="37" dur="500" fill="hold"/>
                                        <p:tgtEl>
                                          <p:spTgt spid="46"/>
                                        </p:tgtEl>
                                        <p:attrNameLst>
                                          <p:attrName>ppt_x</p:attrName>
                                        </p:attrNameLst>
                                      </p:cBhvr>
                                      <p:tavLst>
                                        <p:tav tm="0">
                                          <p:val>
                                            <p:strVal val="#ppt_x"/>
                                          </p:val>
                                        </p:tav>
                                        <p:tav tm="100000">
                                          <p:val>
                                            <p:strVal val="#ppt_x"/>
                                          </p:val>
                                        </p:tav>
                                      </p:tavLst>
                                    </p:anim>
                                    <p:anim calcmode="lin" valueType="num">
                                      <p:cBhvr>
                                        <p:cTn id="38" dur="500" fill="hold"/>
                                        <p:tgtEl>
                                          <p:spTgt spid="4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900"/>
                                  </p:stCondLst>
                                  <p:childTnLst>
                                    <p:set>
                                      <p:cBhvr>
                                        <p:cTn id="40" dur="1" fill="hold">
                                          <p:stCondLst>
                                            <p:cond delay="0"/>
                                          </p:stCondLst>
                                        </p:cTn>
                                        <p:tgtEl>
                                          <p:spTgt spid="52"/>
                                        </p:tgtEl>
                                        <p:attrNameLst>
                                          <p:attrName>style.visibility</p:attrName>
                                        </p:attrNameLst>
                                      </p:cBhvr>
                                      <p:to>
                                        <p:strVal val="visible"/>
                                      </p:to>
                                    </p:set>
                                    <p:animEffect transition="in" filter="fade">
                                      <p:cBhvr>
                                        <p:cTn id="41" dur="500"/>
                                        <p:tgtEl>
                                          <p:spTgt spid="52"/>
                                        </p:tgtEl>
                                      </p:cBhvr>
                                    </p:animEffect>
                                    <p:anim calcmode="lin" valueType="num">
                                      <p:cBhvr>
                                        <p:cTn id="42" dur="500" fill="hold"/>
                                        <p:tgtEl>
                                          <p:spTgt spid="52"/>
                                        </p:tgtEl>
                                        <p:attrNameLst>
                                          <p:attrName>ppt_x</p:attrName>
                                        </p:attrNameLst>
                                      </p:cBhvr>
                                      <p:tavLst>
                                        <p:tav tm="0">
                                          <p:val>
                                            <p:strVal val="#ppt_x"/>
                                          </p:val>
                                        </p:tav>
                                        <p:tav tm="100000">
                                          <p:val>
                                            <p:strVal val="#ppt_x"/>
                                          </p:val>
                                        </p:tav>
                                      </p:tavLst>
                                    </p:anim>
                                    <p:anim calcmode="lin" valueType="num">
                                      <p:cBhvr>
                                        <p:cTn id="43" dur="500" fill="hold"/>
                                        <p:tgtEl>
                                          <p:spTgt spid="52"/>
                                        </p:tgtEl>
                                        <p:attrNameLst>
                                          <p:attrName>ppt_y</p:attrName>
                                        </p:attrNameLst>
                                      </p:cBhvr>
                                      <p:tavLst>
                                        <p:tav tm="0">
                                          <p:val>
                                            <p:strVal val="#ppt_y+.1"/>
                                          </p:val>
                                        </p:tav>
                                        <p:tav tm="100000">
                                          <p:val>
                                            <p:strVal val="#ppt_y"/>
                                          </p:val>
                                        </p:tav>
                                      </p:tavLst>
                                    </p:anim>
                                  </p:childTnLst>
                                </p:cTn>
                              </p:par>
                              <p:par>
                                <p:cTn id="44" presetID="47" presetClass="entr" presetSubtype="0" fill="hold" nodeType="withEffect">
                                  <p:stCondLst>
                                    <p:cond delay="900"/>
                                  </p:stCondLst>
                                  <p:childTnLst>
                                    <p:set>
                                      <p:cBhvr>
                                        <p:cTn id="45" dur="1" fill="hold">
                                          <p:stCondLst>
                                            <p:cond delay="0"/>
                                          </p:stCondLst>
                                        </p:cTn>
                                        <p:tgtEl>
                                          <p:spTgt spid="53"/>
                                        </p:tgtEl>
                                        <p:attrNameLst>
                                          <p:attrName>style.visibility</p:attrName>
                                        </p:attrNameLst>
                                      </p:cBhvr>
                                      <p:to>
                                        <p:strVal val="visible"/>
                                      </p:to>
                                    </p:set>
                                    <p:animEffect transition="in" filter="fade">
                                      <p:cBhvr>
                                        <p:cTn id="46" dur="500"/>
                                        <p:tgtEl>
                                          <p:spTgt spid="53"/>
                                        </p:tgtEl>
                                      </p:cBhvr>
                                    </p:animEffect>
                                    <p:anim calcmode="lin" valueType="num">
                                      <p:cBhvr>
                                        <p:cTn id="47" dur="500" fill="hold"/>
                                        <p:tgtEl>
                                          <p:spTgt spid="53"/>
                                        </p:tgtEl>
                                        <p:attrNameLst>
                                          <p:attrName>ppt_x</p:attrName>
                                        </p:attrNameLst>
                                      </p:cBhvr>
                                      <p:tavLst>
                                        <p:tav tm="0">
                                          <p:val>
                                            <p:strVal val="#ppt_x"/>
                                          </p:val>
                                        </p:tav>
                                        <p:tav tm="100000">
                                          <p:val>
                                            <p:strVal val="#ppt_x"/>
                                          </p:val>
                                        </p:tav>
                                      </p:tavLst>
                                    </p:anim>
                                    <p:anim calcmode="lin" valueType="num">
                                      <p:cBhvr>
                                        <p:cTn id="48" dur="5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8" grpId="0" animBg="1"/>
      <p:bldP spid="45" grpId="0" animBg="1"/>
      <p:bldP spid="5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extBox 44"/>
          <p:cNvSpPr txBox="1"/>
          <p:nvPr/>
        </p:nvSpPr>
        <p:spPr>
          <a:xfrm>
            <a:off x="6813985" y="3466610"/>
            <a:ext cx="1662111" cy="705018"/>
          </a:xfrm>
          <a:prstGeom prst="rect">
            <a:avLst/>
          </a:prstGeom>
          <a:noFill/>
        </p:spPr>
        <p:txBody>
          <a:bodyPr wrap="square" lIns="80979" tIns="40490" rIns="80979" bIns="40490" rtlCol="0">
            <a:spAutoFit/>
          </a:bodyPr>
          <a:lstStyle/>
          <a:p>
            <a:pPr marL="0" marR="0" lvl="0" indent="0" algn="r" defTabSz="685800" rtl="0" eaLnBrk="1" fontAlgn="auto" latinLnBrk="0" hangingPunct="1">
              <a:lnSpc>
                <a:spcPct val="150000"/>
              </a:lnSpc>
              <a:spcBef>
                <a:spcPts val="0"/>
              </a:spcBef>
              <a:spcAft>
                <a:spcPts val="0"/>
              </a:spcAft>
              <a:buClrTx/>
              <a:buSzTx/>
              <a:buFontTx/>
              <a:buNone/>
              <a:defRPr/>
            </a:pPr>
            <a:r>
              <a:rPr kumimoji="0" lang="zh-CN" altLang="en-US" sz="9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此处添加详细文本描述，建议与标题相关并符合整体语言风格，语言描述尽量简洁生动。</a:t>
            </a:r>
            <a:endParaRPr kumimoji="0" lang="en-US" sz="900" b="1"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endParaRPr>
          </a:p>
        </p:txBody>
      </p:sp>
      <p:sp>
        <p:nvSpPr>
          <p:cNvPr id="46" name="Freeform 11"/>
          <p:cNvSpPr/>
          <p:nvPr/>
        </p:nvSpPr>
        <p:spPr bwMode="auto">
          <a:xfrm>
            <a:off x="4562654" y="1378591"/>
            <a:ext cx="1373897" cy="1372730"/>
          </a:xfrm>
          <a:custGeom>
            <a:avLst/>
            <a:gdLst>
              <a:gd name="T0" fmla="*/ 0 w 972"/>
              <a:gd name="T1" fmla="*/ 972 h 972"/>
              <a:gd name="T2" fmla="*/ 0 w 972"/>
              <a:gd name="T3" fmla="*/ 486 h 972"/>
              <a:gd name="T4" fmla="*/ 486 w 972"/>
              <a:gd name="T5" fmla="*/ 0 h 972"/>
              <a:gd name="T6" fmla="*/ 972 w 972"/>
              <a:gd name="T7" fmla="*/ 486 h 972"/>
              <a:gd name="T8" fmla="*/ 486 w 972"/>
              <a:gd name="T9" fmla="*/ 972 h 972"/>
              <a:gd name="T10" fmla="*/ 0 w 972"/>
              <a:gd name="T11" fmla="*/ 972 h 972"/>
            </a:gdLst>
            <a:ahLst/>
            <a:cxnLst>
              <a:cxn ang="0">
                <a:pos x="T0" y="T1"/>
              </a:cxn>
              <a:cxn ang="0">
                <a:pos x="T2" y="T3"/>
              </a:cxn>
              <a:cxn ang="0">
                <a:pos x="T4" y="T5"/>
              </a:cxn>
              <a:cxn ang="0">
                <a:pos x="T6" y="T7"/>
              </a:cxn>
              <a:cxn ang="0">
                <a:pos x="T8" y="T9"/>
              </a:cxn>
              <a:cxn ang="0">
                <a:pos x="T10" y="T11"/>
              </a:cxn>
            </a:cxnLst>
            <a:rect l="0" t="0" r="r" b="b"/>
            <a:pathLst>
              <a:path w="972" h="972">
                <a:moveTo>
                  <a:pt x="0" y="972"/>
                </a:moveTo>
                <a:cubicBezTo>
                  <a:pt x="0" y="486"/>
                  <a:pt x="0" y="486"/>
                  <a:pt x="0" y="486"/>
                </a:cubicBezTo>
                <a:cubicBezTo>
                  <a:pt x="0" y="218"/>
                  <a:pt x="218" y="0"/>
                  <a:pt x="486" y="0"/>
                </a:cubicBezTo>
                <a:cubicBezTo>
                  <a:pt x="754" y="0"/>
                  <a:pt x="972" y="218"/>
                  <a:pt x="972" y="486"/>
                </a:cubicBezTo>
                <a:cubicBezTo>
                  <a:pt x="972" y="754"/>
                  <a:pt x="754" y="972"/>
                  <a:pt x="486" y="972"/>
                </a:cubicBezTo>
                <a:lnTo>
                  <a:pt x="0" y="972"/>
                </a:lnTo>
                <a:close/>
              </a:path>
            </a:pathLst>
          </a:custGeom>
          <a:solidFill>
            <a:srgbClr val="AC0000"/>
          </a:solidFill>
          <a:ln>
            <a:noFill/>
          </a:ln>
        </p:spPr>
        <p:txBody>
          <a:bodyPr vert="horz" wrap="square" lIns="80979" tIns="40490" rIns="80979" bIns="4049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47" name="Freeform 12"/>
          <p:cNvSpPr/>
          <p:nvPr/>
        </p:nvSpPr>
        <p:spPr bwMode="auto">
          <a:xfrm>
            <a:off x="4661685" y="1474718"/>
            <a:ext cx="1168256" cy="1168877"/>
          </a:xfrm>
          <a:custGeom>
            <a:avLst/>
            <a:gdLst>
              <a:gd name="T0" fmla="*/ 846 w 916"/>
              <a:gd name="T1" fmla="*/ 458 h 917"/>
              <a:gd name="T2" fmla="*/ 910 w 916"/>
              <a:gd name="T3" fmla="*/ 394 h 917"/>
              <a:gd name="T4" fmla="*/ 835 w 916"/>
              <a:gd name="T5" fmla="*/ 369 h 917"/>
              <a:gd name="T6" fmla="*/ 884 w 916"/>
              <a:gd name="T7" fmla="*/ 292 h 917"/>
              <a:gd name="T8" fmla="*/ 805 w 916"/>
              <a:gd name="T9" fmla="*/ 285 h 917"/>
              <a:gd name="T10" fmla="*/ 834 w 916"/>
              <a:gd name="T11" fmla="*/ 199 h 917"/>
              <a:gd name="T12" fmla="*/ 755 w 916"/>
              <a:gd name="T13" fmla="*/ 210 h 917"/>
              <a:gd name="T14" fmla="*/ 764 w 916"/>
              <a:gd name="T15" fmla="*/ 119 h 917"/>
              <a:gd name="T16" fmla="*/ 690 w 916"/>
              <a:gd name="T17" fmla="*/ 148 h 917"/>
              <a:gd name="T18" fmla="*/ 677 w 916"/>
              <a:gd name="T19" fmla="*/ 58 h 917"/>
              <a:gd name="T20" fmla="*/ 612 w 916"/>
              <a:gd name="T21" fmla="*/ 103 h 917"/>
              <a:gd name="T22" fmla="*/ 579 w 916"/>
              <a:gd name="T23" fmla="*/ 19 h 917"/>
              <a:gd name="T24" fmla="*/ 526 w 916"/>
              <a:gd name="T25" fmla="*/ 77 h 917"/>
              <a:gd name="T26" fmla="*/ 474 w 916"/>
              <a:gd name="T27" fmla="*/ 3 h 917"/>
              <a:gd name="T28" fmla="*/ 436 w 916"/>
              <a:gd name="T29" fmla="*/ 72 h 917"/>
              <a:gd name="T30" fmla="*/ 369 w 916"/>
              <a:gd name="T31" fmla="*/ 12 h 917"/>
              <a:gd name="T32" fmla="*/ 348 w 916"/>
              <a:gd name="T33" fmla="*/ 88 h 917"/>
              <a:gd name="T34" fmla="*/ 268 w 916"/>
              <a:gd name="T35" fmla="*/ 44 h 917"/>
              <a:gd name="T36" fmla="*/ 266 w 916"/>
              <a:gd name="T37" fmla="*/ 123 h 917"/>
              <a:gd name="T38" fmla="*/ 178 w 916"/>
              <a:gd name="T39" fmla="*/ 100 h 917"/>
              <a:gd name="T40" fmla="*/ 194 w 916"/>
              <a:gd name="T41" fmla="*/ 177 h 917"/>
              <a:gd name="T42" fmla="*/ 103 w 916"/>
              <a:gd name="T43" fmla="*/ 174 h 917"/>
              <a:gd name="T44" fmla="*/ 136 w 916"/>
              <a:gd name="T45" fmla="*/ 246 h 917"/>
              <a:gd name="T46" fmla="*/ 47 w 916"/>
              <a:gd name="T47" fmla="*/ 264 h 917"/>
              <a:gd name="T48" fmla="*/ 96 w 916"/>
              <a:gd name="T49" fmla="*/ 326 h 917"/>
              <a:gd name="T50" fmla="*/ 13 w 916"/>
              <a:gd name="T51" fmla="*/ 364 h 917"/>
              <a:gd name="T52" fmla="*/ 75 w 916"/>
              <a:gd name="T53" fmla="*/ 414 h 917"/>
              <a:gd name="T54" fmla="*/ 3 w 916"/>
              <a:gd name="T55" fmla="*/ 470 h 917"/>
              <a:gd name="T56" fmla="*/ 75 w 916"/>
              <a:gd name="T57" fmla="*/ 503 h 917"/>
              <a:gd name="T58" fmla="*/ 18 w 916"/>
              <a:gd name="T59" fmla="*/ 574 h 917"/>
              <a:gd name="T60" fmla="*/ 96 w 916"/>
              <a:gd name="T61" fmla="*/ 591 h 917"/>
              <a:gd name="T62" fmla="*/ 57 w 916"/>
              <a:gd name="T63" fmla="*/ 673 h 917"/>
              <a:gd name="T64" fmla="*/ 136 w 916"/>
              <a:gd name="T65" fmla="*/ 671 h 917"/>
              <a:gd name="T66" fmla="*/ 117 w 916"/>
              <a:gd name="T67" fmla="*/ 760 h 917"/>
              <a:gd name="T68" fmla="*/ 194 w 916"/>
              <a:gd name="T69" fmla="*/ 740 h 917"/>
              <a:gd name="T70" fmla="*/ 196 w 916"/>
              <a:gd name="T71" fmla="*/ 831 h 917"/>
              <a:gd name="T72" fmla="*/ 266 w 916"/>
              <a:gd name="T73" fmla="*/ 793 h 917"/>
              <a:gd name="T74" fmla="*/ 289 w 916"/>
              <a:gd name="T75" fmla="*/ 881 h 917"/>
              <a:gd name="T76" fmla="*/ 348 w 916"/>
              <a:gd name="T77" fmla="*/ 829 h 917"/>
              <a:gd name="T78" fmla="*/ 391 w 916"/>
              <a:gd name="T79" fmla="*/ 909 h 917"/>
              <a:gd name="T80" fmla="*/ 437 w 916"/>
              <a:gd name="T81" fmla="*/ 845 h 917"/>
              <a:gd name="T82" fmla="*/ 497 w 916"/>
              <a:gd name="T83" fmla="*/ 913 h 917"/>
              <a:gd name="T84" fmla="*/ 526 w 916"/>
              <a:gd name="T85" fmla="*/ 839 h 917"/>
              <a:gd name="T86" fmla="*/ 601 w 916"/>
              <a:gd name="T87" fmla="*/ 892 h 917"/>
              <a:gd name="T88" fmla="*/ 612 w 916"/>
              <a:gd name="T89" fmla="*/ 814 h 917"/>
              <a:gd name="T90" fmla="*/ 697 w 916"/>
              <a:gd name="T91" fmla="*/ 847 h 917"/>
              <a:gd name="T92" fmla="*/ 690 w 916"/>
              <a:gd name="T93" fmla="*/ 769 h 917"/>
              <a:gd name="T94" fmla="*/ 780 w 916"/>
              <a:gd name="T95" fmla="*/ 782 h 917"/>
              <a:gd name="T96" fmla="*/ 755 w 916"/>
              <a:gd name="T97" fmla="*/ 707 h 917"/>
              <a:gd name="T98" fmla="*/ 846 w 916"/>
              <a:gd name="T99" fmla="*/ 699 h 917"/>
              <a:gd name="T100" fmla="*/ 805 w 916"/>
              <a:gd name="T101" fmla="*/ 632 h 917"/>
              <a:gd name="T102" fmla="*/ 891 w 916"/>
              <a:gd name="T103" fmla="*/ 604 h 917"/>
              <a:gd name="T104" fmla="*/ 835 w 916"/>
              <a:gd name="T105" fmla="*/ 548 h 917"/>
              <a:gd name="T106" fmla="*/ 913 w 916"/>
              <a:gd name="T107" fmla="*/ 500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16" h="917">
                <a:moveTo>
                  <a:pt x="880" y="485"/>
                </a:moveTo>
                <a:cubicBezTo>
                  <a:pt x="864" y="479"/>
                  <a:pt x="848" y="473"/>
                  <a:pt x="847" y="472"/>
                </a:cubicBezTo>
                <a:cubicBezTo>
                  <a:pt x="844" y="469"/>
                  <a:pt x="846" y="459"/>
                  <a:pt x="846" y="459"/>
                </a:cubicBezTo>
                <a:cubicBezTo>
                  <a:pt x="846" y="458"/>
                  <a:pt x="846" y="458"/>
                  <a:pt x="846" y="458"/>
                </a:cubicBezTo>
                <a:cubicBezTo>
                  <a:pt x="846" y="458"/>
                  <a:pt x="845" y="447"/>
                  <a:pt x="847" y="445"/>
                </a:cubicBezTo>
                <a:cubicBezTo>
                  <a:pt x="848" y="443"/>
                  <a:pt x="864" y="439"/>
                  <a:pt x="880" y="433"/>
                </a:cubicBezTo>
                <a:cubicBezTo>
                  <a:pt x="896" y="427"/>
                  <a:pt x="912" y="421"/>
                  <a:pt x="913" y="418"/>
                </a:cubicBezTo>
                <a:cubicBezTo>
                  <a:pt x="916" y="414"/>
                  <a:pt x="914" y="398"/>
                  <a:pt x="910" y="394"/>
                </a:cubicBezTo>
                <a:cubicBezTo>
                  <a:pt x="909" y="392"/>
                  <a:pt x="892" y="389"/>
                  <a:pt x="875" y="387"/>
                </a:cubicBezTo>
                <a:cubicBezTo>
                  <a:pt x="858" y="385"/>
                  <a:pt x="841" y="383"/>
                  <a:pt x="840" y="382"/>
                </a:cubicBezTo>
                <a:cubicBezTo>
                  <a:pt x="836" y="380"/>
                  <a:pt x="835" y="369"/>
                  <a:pt x="835" y="369"/>
                </a:cubicBezTo>
                <a:cubicBezTo>
                  <a:pt x="835" y="369"/>
                  <a:pt x="835" y="369"/>
                  <a:pt x="835" y="369"/>
                </a:cubicBezTo>
                <a:cubicBezTo>
                  <a:pt x="835" y="369"/>
                  <a:pt x="832" y="359"/>
                  <a:pt x="833" y="356"/>
                </a:cubicBezTo>
                <a:cubicBezTo>
                  <a:pt x="834" y="354"/>
                  <a:pt x="848" y="346"/>
                  <a:pt x="863" y="337"/>
                </a:cubicBezTo>
                <a:cubicBezTo>
                  <a:pt x="877" y="328"/>
                  <a:pt x="891" y="317"/>
                  <a:pt x="892" y="315"/>
                </a:cubicBezTo>
                <a:cubicBezTo>
                  <a:pt x="894" y="309"/>
                  <a:pt x="888" y="295"/>
                  <a:pt x="884" y="292"/>
                </a:cubicBezTo>
                <a:cubicBezTo>
                  <a:pt x="881" y="290"/>
                  <a:pt x="864" y="291"/>
                  <a:pt x="847" y="293"/>
                </a:cubicBezTo>
                <a:cubicBezTo>
                  <a:pt x="830" y="295"/>
                  <a:pt x="814" y="297"/>
                  <a:pt x="812" y="296"/>
                </a:cubicBezTo>
                <a:cubicBezTo>
                  <a:pt x="808" y="295"/>
                  <a:pt x="805" y="285"/>
                  <a:pt x="805" y="285"/>
                </a:cubicBezTo>
                <a:cubicBezTo>
                  <a:pt x="805" y="285"/>
                  <a:pt x="805" y="285"/>
                  <a:pt x="805" y="285"/>
                </a:cubicBezTo>
                <a:cubicBezTo>
                  <a:pt x="805" y="285"/>
                  <a:pt x="799" y="275"/>
                  <a:pt x="799" y="272"/>
                </a:cubicBezTo>
                <a:cubicBezTo>
                  <a:pt x="800" y="271"/>
                  <a:pt x="812" y="259"/>
                  <a:pt x="824" y="247"/>
                </a:cubicBezTo>
                <a:cubicBezTo>
                  <a:pt x="835" y="235"/>
                  <a:pt x="847" y="222"/>
                  <a:pt x="847" y="219"/>
                </a:cubicBezTo>
                <a:cubicBezTo>
                  <a:pt x="847" y="213"/>
                  <a:pt x="839" y="200"/>
                  <a:pt x="834" y="199"/>
                </a:cubicBezTo>
                <a:cubicBezTo>
                  <a:pt x="831" y="198"/>
                  <a:pt x="815" y="202"/>
                  <a:pt x="798" y="208"/>
                </a:cubicBezTo>
                <a:cubicBezTo>
                  <a:pt x="782" y="213"/>
                  <a:pt x="767" y="220"/>
                  <a:pt x="765" y="220"/>
                </a:cubicBezTo>
                <a:cubicBezTo>
                  <a:pt x="761" y="219"/>
                  <a:pt x="755" y="210"/>
                  <a:pt x="755" y="210"/>
                </a:cubicBezTo>
                <a:cubicBezTo>
                  <a:pt x="755" y="210"/>
                  <a:pt x="755" y="210"/>
                  <a:pt x="755" y="210"/>
                </a:cubicBezTo>
                <a:cubicBezTo>
                  <a:pt x="755" y="210"/>
                  <a:pt x="748" y="202"/>
                  <a:pt x="747" y="199"/>
                </a:cubicBezTo>
                <a:cubicBezTo>
                  <a:pt x="747" y="197"/>
                  <a:pt x="756" y="183"/>
                  <a:pt x="765" y="169"/>
                </a:cubicBezTo>
                <a:cubicBezTo>
                  <a:pt x="774" y="154"/>
                  <a:pt x="782" y="139"/>
                  <a:pt x="781" y="136"/>
                </a:cubicBezTo>
                <a:cubicBezTo>
                  <a:pt x="780" y="130"/>
                  <a:pt x="769" y="120"/>
                  <a:pt x="764" y="119"/>
                </a:cubicBezTo>
                <a:cubicBezTo>
                  <a:pt x="761" y="119"/>
                  <a:pt x="746" y="127"/>
                  <a:pt x="732" y="136"/>
                </a:cubicBezTo>
                <a:cubicBezTo>
                  <a:pt x="717" y="145"/>
                  <a:pt x="703" y="155"/>
                  <a:pt x="701" y="155"/>
                </a:cubicBezTo>
                <a:cubicBezTo>
                  <a:pt x="698" y="156"/>
                  <a:pt x="690" y="148"/>
                  <a:pt x="690" y="148"/>
                </a:cubicBezTo>
                <a:cubicBezTo>
                  <a:pt x="690" y="148"/>
                  <a:pt x="690" y="148"/>
                  <a:pt x="690" y="148"/>
                </a:cubicBezTo>
                <a:cubicBezTo>
                  <a:pt x="690" y="148"/>
                  <a:pt x="681" y="142"/>
                  <a:pt x="680" y="139"/>
                </a:cubicBezTo>
                <a:cubicBezTo>
                  <a:pt x="679" y="138"/>
                  <a:pt x="685" y="122"/>
                  <a:pt x="690" y="106"/>
                </a:cubicBezTo>
                <a:cubicBezTo>
                  <a:pt x="695" y="90"/>
                  <a:pt x="699" y="73"/>
                  <a:pt x="698" y="70"/>
                </a:cubicBezTo>
                <a:cubicBezTo>
                  <a:pt x="696" y="65"/>
                  <a:pt x="683" y="58"/>
                  <a:pt x="677" y="58"/>
                </a:cubicBezTo>
                <a:cubicBezTo>
                  <a:pt x="675" y="58"/>
                  <a:pt x="662" y="70"/>
                  <a:pt x="650" y="82"/>
                </a:cubicBezTo>
                <a:cubicBezTo>
                  <a:pt x="638" y="94"/>
                  <a:pt x="627" y="107"/>
                  <a:pt x="625" y="108"/>
                </a:cubicBezTo>
                <a:cubicBezTo>
                  <a:pt x="622" y="109"/>
                  <a:pt x="612" y="103"/>
                  <a:pt x="612" y="103"/>
                </a:cubicBezTo>
                <a:cubicBezTo>
                  <a:pt x="612" y="103"/>
                  <a:pt x="612" y="103"/>
                  <a:pt x="612" y="103"/>
                </a:cubicBezTo>
                <a:cubicBezTo>
                  <a:pt x="612" y="103"/>
                  <a:pt x="602" y="100"/>
                  <a:pt x="600" y="97"/>
                </a:cubicBezTo>
                <a:cubicBezTo>
                  <a:pt x="599" y="95"/>
                  <a:pt x="601" y="79"/>
                  <a:pt x="602" y="62"/>
                </a:cubicBezTo>
                <a:cubicBezTo>
                  <a:pt x="604" y="45"/>
                  <a:pt x="604" y="28"/>
                  <a:pt x="602" y="26"/>
                </a:cubicBezTo>
                <a:cubicBezTo>
                  <a:pt x="599" y="21"/>
                  <a:pt x="584" y="17"/>
                  <a:pt x="579" y="19"/>
                </a:cubicBezTo>
                <a:cubicBezTo>
                  <a:pt x="577" y="19"/>
                  <a:pt x="567" y="34"/>
                  <a:pt x="558" y="48"/>
                </a:cubicBezTo>
                <a:cubicBezTo>
                  <a:pt x="549" y="63"/>
                  <a:pt x="541" y="78"/>
                  <a:pt x="540" y="79"/>
                </a:cubicBezTo>
                <a:cubicBezTo>
                  <a:pt x="537" y="81"/>
                  <a:pt x="526" y="78"/>
                  <a:pt x="526" y="78"/>
                </a:cubicBezTo>
                <a:cubicBezTo>
                  <a:pt x="526" y="77"/>
                  <a:pt x="526" y="77"/>
                  <a:pt x="526" y="77"/>
                </a:cubicBezTo>
                <a:cubicBezTo>
                  <a:pt x="526" y="77"/>
                  <a:pt x="515" y="77"/>
                  <a:pt x="513" y="74"/>
                </a:cubicBezTo>
                <a:cubicBezTo>
                  <a:pt x="512" y="73"/>
                  <a:pt x="510" y="56"/>
                  <a:pt x="507" y="40"/>
                </a:cubicBezTo>
                <a:cubicBezTo>
                  <a:pt x="504" y="23"/>
                  <a:pt x="501" y="6"/>
                  <a:pt x="499" y="4"/>
                </a:cubicBezTo>
                <a:cubicBezTo>
                  <a:pt x="494" y="0"/>
                  <a:pt x="479" y="0"/>
                  <a:pt x="474" y="3"/>
                </a:cubicBezTo>
                <a:cubicBezTo>
                  <a:pt x="472" y="4"/>
                  <a:pt x="466" y="20"/>
                  <a:pt x="461" y="37"/>
                </a:cubicBezTo>
                <a:cubicBezTo>
                  <a:pt x="456" y="53"/>
                  <a:pt x="451" y="69"/>
                  <a:pt x="450" y="71"/>
                </a:cubicBezTo>
                <a:cubicBezTo>
                  <a:pt x="447" y="73"/>
                  <a:pt x="437" y="72"/>
                  <a:pt x="437" y="72"/>
                </a:cubicBezTo>
                <a:cubicBezTo>
                  <a:pt x="436" y="72"/>
                  <a:pt x="436" y="72"/>
                  <a:pt x="436" y="72"/>
                </a:cubicBezTo>
                <a:cubicBezTo>
                  <a:pt x="436" y="72"/>
                  <a:pt x="426" y="74"/>
                  <a:pt x="423" y="72"/>
                </a:cubicBezTo>
                <a:cubicBezTo>
                  <a:pt x="421" y="71"/>
                  <a:pt x="416" y="56"/>
                  <a:pt x="409" y="40"/>
                </a:cubicBezTo>
                <a:cubicBezTo>
                  <a:pt x="403" y="24"/>
                  <a:pt x="395" y="9"/>
                  <a:pt x="393" y="7"/>
                </a:cubicBezTo>
                <a:cubicBezTo>
                  <a:pt x="388" y="5"/>
                  <a:pt x="373" y="8"/>
                  <a:pt x="369" y="12"/>
                </a:cubicBezTo>
                <a:cubicBezTo>
                  <a:pt x="367" y="13"/>
                  <a:pt x="365" y="31"/>
                  <a:pt x="363" y="47"/>
                </a:cubicBezTo>
                <a:cubicBezTo>
                  <a:pt x="362" y="65"/>
                  <a:pt x="362" y="81"/>
                  <a:pt x="361" y="83"/>
                </a:cubicBezTo>
                <a:cubicBezTo>
                  <a:pt x="359" y="86"/>
                  <a:pt x="348" y="88"/>
                  <a:pt x="348" y="88"/>
                </a:cubicBezTo>
                <a:cubicBezTo>
                  <a:pt x="348" y="88"/>
                  <a:pt x="348" y="88"/>
                  <a:pt x="348" y="88"/>
                </a:cubicBezTo>
                <a:cubicBezTo>
                  <a:pt x="348" y="88"/>
                  <a:pt x="338" y="92"/>
                  <a:pt x="335" y="91"/>
                </a:cubicBezTo>
                <a:cubicBezTo>
                  <a:pt x="333" y="90"/>
                  <a:pt x="324" y="76"/>
                  <a:pt x="314" y="63"/>
                </a:cubicBezTo>
                <a:cubicBezTo>
                  <a:pt x="304" y="49"/>
                  <a:pt x="293" y="35"/>
                  <a:pt x="290" y="35"/>
                </a:cubicBezTo>
                <a:cubicBezTo>
                  <a:pt x="285" y="33"/>
                  <a:pt x="271" y="40"/>
                  <a:pt x="268" y="44"/>
                </a:cubicBezTo>
                <a:cubicBezTo>
                  <a:pt x="267" y="47"/>
                  <a:pt x="269" y="64"/>
                  <a:pt x="271" y="81"/>
                </a:cubicBezTo>
                <a:cubicBezTo>
                  <a:pt x="274" y="97"/>
                  <a:pt x="277" y="114"/>
                  <a:pt x="277" y="116"/>
                </a:cubicBezTo>
                <a:cubicBezTo>
                  <a:pt x="276" y="119"/>
                  <a:pt x="266" y="123"/>
                  <a:pt x="266" y="123"/>
                </a:cubicBezTo>
                <a:cubicBezTo>
                  <a:pt x="266" y="123"/>
                  <a:pt x="266" y="123"/>
                  <a:pt x="266" y="123"/>
                </a:cubicBezTo>
                <a:cubicBezTo>
                  <a:pt x="266" y="123"/>
                  <a:pt x="257" y="130"/>
                  <a:pt x="253" y="129"/>
                </a:cubicBezTo>
                <a:cubicBezTo>
                  <a:pt x="252" y="129"/>
                  <a:pt x="240" y="118"/>
                  <a:pt x="227" y="107"/>
                </a:cubicBezTo>
                <a:cubicBezTo>
                  <a:pt x="214" y="96"/>
                  <a:pt x="200" y="85"/>
                  <a:pt x="197" y="85"/>
                </a:cubicBezTo>
                <a:cubicBezTo>
                  <a:pt x="192" y="85"/>
                  <a:pt x="179" y="95"/>
                  <a:pt x="178" y="100"/>
                </a:cubicBezTo>
                <a:cubicBezTo>
                  <a:pt x="177" y="102"/>
                  <a:pt x="183" y="118"/>
                  <a:pt x="189" y="134"/>
                </a:cubicBezTo>
                <a:cubicBezTo>
                  <a:pt x="196" y="150"/>
                  <a:pt x="203" y="165"/>
                  <a:pt x="203" y="167"/>
                </a:cubicBezTo>
                <a:cubicBezTo>
                  <a:pt x="203" y="171"/>
                  <a:pt x="194" y="177"/>
                  <a:pt x="194" y="177"/>
                </a:cubicBezTo>
                <a:cubicBezTo>
                  <a:pt x="194" y="177"/>
                  <a:pt x="194" y="177"/>
                  <a:pt x="194" y="177"/>
                </a:cubicBezTo>
                <a:cubicBezTo>
                  <a:pt x="194" y="177"/>
                  <a:pt x="186" y="185"/>
                  <a:pt x="183" y="186"/>
                </a:cubicBezTo>
                <a:cubicBezTo>
                  <a:pt x="181" y="186"/>
                  <a:pt x="167" y="178"/>
                  <a:pt x="152" y="170"/>
                </a:cubicBezTo>
                <a:cubicBezTo>
                  <a:pt x="137" y="162"/>
                  <a:pt x="121" y="155"/>
                  <a:pt x="118" y="156"/>
                </a:cubicBezTo>
                <a:cubicBezTo>
                  <a:pt x="113" y="157"/>
                  <a:pt x="103" y="169"/>
                  <a:pt x="103" y="174"/>
                </a:cubicBezTo>
                <a:cubicBezTo>
                  <a:pt x="103" y="177"/>
                  <a:pt x="112" y="191"/>
                  <a:pt x="122" y="205"/>
                </a:cubicBezTo>
                <a:cubicBezTo>
                  <a:pt x="132" y="219"/>
                  <a:pt x="142" y="232"/>
                  <a:pt x="143" y="234"/>
                </a:cubicBezTo>
                <a:cubicBezTo>
                  <a:pt x="143" y="238"/>
                  <a:pt x="136" y="246"/>
                  <a:pt x="136" y="246"/>
                </a:cubicBezTo>
                <a:cubicBezTo>
                  <a:pt x="136" y="246"/>
                  <a:pt x="136" y="246"/>
                  <a:pt x="136" y="246"/>
                </a:cubicBezTo>
                <a:cubicBezTo>
                  <a:pt x="136" y="246"/>
                  <a:pt x="131" y="256"/>
                  <a:pt x="128" y="257"/>
                </a:cubicBezTo>
                <a:cubicBezTo>
                  <a:pt x="126" y="257"/>
                  <a:pt x="110" y="253"/>
                  <a:pt x="94" y="248"/>
                </a:cubicBezTo>
                <a:cubicBezTo>
                  <a:pt x="77" y="244"/>
                  <a:pt x="60" y="241"/>
                  <a:pt x="58" y="242"/>
                </a:cubicBezTo>
                <a:cubicBezTo>
                  <a:pt x="52" y="245"/>
                  <a:pt x="46" y="259"/>
                  <a:pt x="47" y="264"/>
                </a:cubicBezTo>
                <a:cubicBezTo>
                  <a:pt x="47" y="266"/>
                  <a:pt x="60" y="279"/>
                  <a:pt x="72" y="290"/>
                </a:cubicBezTo>
                <a:cubicBezTo>
                  <a:pt x="85" y="301"/>
                  <a:pt x="98" y="311"/>
                  <a:pt x="99" y="313"/>
                </a:cubicBezTo>
                <a:cubicBezTo>
                  <a:pt x="101" y="317"/>
                  <a:pt x="96" y="326"/>
                  <a:pt x="96" y="326"/>
                </a:cubicBezTo>
                <a:cubicBezTo>
                  <a:pt x="96" y="326"/>
                  <a:pt x="96" y="326"/>
                  <a:pt x="96" y="326"/>
                </a:cubicBezTo>
                <a:cubicBezTo>
                  <a:pt x="95" y="326"/>
                  <a:pt x="93" y="337"/>
                  <a:pt x="90" y="339"/>
                </a:cubicBezTo>
                <a:cubicBezTo>
                  <a:pt x="89" y="340"/>
                  <a:pt x="72" y="339"/>
                  <a:pt x="55" y="338"/>
                </a:cubicBezTo>
                <a:cubicBezTo>
                  <a:pt x="38" y="338"/>
                  <a:pt x="21" y="339"/>
                  <a:pt x="19" y="341"/>
                </a:cubicBezTo>
                <a:cubicBezTo>
                  <a:pt x="14" y="344"/>
                  <a:pt x="11" y="359"/>
                  <a:pt x="13" y="364"/>
                </a:cubicBezTo>
                <a:cubicBezTo>
                  <a:pt x="14" y="367"/>
                  <a:pt x="29" y="376"/>
                  <a:pt x="44" y="383"/>
                </a:cubicBezTo>
                <a:cubicBezTo>
                  <a:pt x="59" y="391"/>
                  <a:pt x="74" y="398"/>
                  <a:pt x="76" y="400"/>
                </a:cubicBezTo>
                <a:cubicBezTo>
                  <a:pt x="78" y="403"/>
                  <a:pt x="75" y="413"/>
                  <a:pt x="75" y="413"/>
                </a:cubicBezTo>
                <a:cubicBezTo>
                  <a:pt x="75" y="414"/>
                  <a:pt x="75" y="414"/>
                  <a:pt x="75" y="414"/>
                </a:cubicBezTo>
                <a:cubicBezTo>
                  <a:pt x="75" y="414"/>
                  <a:pt x="75" y="424"/>
                  <a:pt x="72" y="427"/>
                </a:cubicBezTo>
                <a:cubicBezTo>
                  <a:pt x="71" y="428"/>
                  <a:pt x="55" y="431"/>
                  <a:pt x="38" y="435"/>
                </a:cubicBezTo>
                <a:cubicBezTo>
                  <a:pt x="22" y="439"/>
                  <a:pt x="5" y="443"/>
                  <a:pt x="3" y="445"/>
                </a:cubicBezTo>
                <a:cubicBezTo>
                  <a:pt x="0" y="450"/>
                  <a:pt x="0" y="465"/>
                  <a:pt x="3" y="470"/>
                </a:cubicBezTo>
                <a:cubicBezTo>
                  <a:pt x="5" y="472"/>
                  <a:pt x="21" y="477"/>
                  <a:pt x="38" y="481"/>
                </a:cubicBezTo>
                <a:cubicBezTo>
                  <a:pt x="54" y="485"/>
                  <a:pt x="71" y="489"/>
                  <a:pt x="72" y="490"/>
                </a:cubicBezTo>
                <a:cubicBezTo>
                  <a:pt x="75" y="492"/>
                  <a:pt x="75" y="503"/>
                  <a:pt x="75" y="503"/>
                </a:cubicBezTo>
                <a:cubicBezTo>
                  <a:pt x="75" y="503"/>
                  <a:pt x="75" y="503"/>
                  <a:pt x="75" y="503"/>
                </a:cubicBezTo>
                <a:cubicBezTo>
                  <a:pt x="75" y="503"/>
                  <a:pt x="77" y="514"/>
                  <a:pt x="76" y="517"/>
                </a:cubicBezTo>
                <a:cubicBezTo>
                  <a:pt x="75" y="519"/>
                  <a:pt x="59" y="525"/>
                  <a:pt x="44" y="533"/>
                </a:cubicBezTo>
                <a:cubicBezTo>
                  <a:pt x="29" y="540"/>
                  <a:pt x="14" y="548"/>
                  <a:pt x="13" y="551"/>
                </a:cubicBezTo>
                <a:cubicBezTo>
                  <a:pt x="10" y="556"/>
                  <a:pt x="14" y="571"/>
                  <a:pt x="18" y="574"/>
                </a:cubicBezTo>
                <a:cubicBezTo>
                  <a:pt x="20" y="576"/>
                  <a:pt x="37" y="577"/>
                  <a:pt x="54" y="578"/>
                </a:cubicBezTo>
                <a:cubicBezTo>
                  <a:pt x="71" y="578"/>
                  <a:pt x="88" y="577"/>
                  <a:pt x="90" y="578"/>
                </a:cubicBezTo>
                <a:cubicBezTo>
                  <a:pt x="93" y="580"/>
                  <a:pt x="96" y="591"/>
                  <a:pt x="96" y="591"/>
                </a:cubicBezTo>
                <a:cubicBezTo>
                  <a:pt x="96" y="591"/>
                  <a:pt x="96" y="591"/>
                  <a:pt x="96" y="591"/>
                </a:cubicBezTo>
                <a:cubicBezTo>
                  <a:pt x="96" y="591"/>
                  <a:pt x="100" y="601"/>
                  <a:pt x="99" y="604"/>
                </a:cubicBezTo>
                <a:cubicBezTo>
                  <a:pt x="99" y="606"/>
                  <a:pt x="86" y="615"/>
                  <a:pt x="72" y="626"/>
                </a:cubicBezTo>
                <a:cubicBezTo>
                  <a:pt x="59" y="637"/>
                  <a:pt x="47" y="649"/>
                  <a:pt x="46" y="651"/>
                </a:cubicBezTo>
                <a:cubicBezTo>
                  <a:pt x="45" y="657"/>
                  <a:pt x="52" y="671"/>
                  <a:pt x="57" y="673"/>
                </a:cubicBezTo>
                <a:cubicBezTo>
                  <a:pt x="59" y="674"/>
                  <a:pt x="76" y="672"/>
                  <a:pt x="93" y="668"/>
                </a:cubicBezTo>
                <a:cubicBezTo>
                  <a:pt x="110" y="664"/>
                  <a:pt x="126" y="660"/>
                  <a:pt x="128" y="660"/>
                </a:cubicBezTo>
                <a:cubicBezTo>
                  <a:pt x="131" y="661"/>
                  <a:pt x="136" y="671"/>
                  <a:pt x="136" y="671"/>
                </a:cubicBezTo>
                <a:cubicBezTo>
                  <a:pt x="136" y="671"/>
                  <a:pt x="136" y="671"/>
                  <a:pt x="136" y="671"/>
                </a:cubicBezTo>
                <a:cubicBezTo>
                  <a:pt x="136" y="671"/>
                  <a:pt x="143" y="680"/>
                  <a:pt x="143" y="683"/>
                </a:cubicBezTo>
                <a:cubicBezTo>
                  <a:pt x="143" y="685"/>
                  <a:pt x="132" y="697"/>
                  <a:pt x="122" y="711"/>
                </a:cubicBezTo>
                <a:cubicBezTo>
                  <a:pt x="111" y="724"/>
                  <a:pt x="102" y="739"/>
                  <a:pt x="102" y="741"/>
                </a:cubicBezTo>
                <a:cubicBezTo>
                  <a:pt x="102" y="747"/>
                  <a:pt x="112" y="759"/>
                  <a:pt x="117" y="760"/>
                </a:cubicBezTo>
                <a:cubicBezTo>
                  <a:pt x="120" y="761"/>
                  <a:pt x="136" y="754"/>
                  <a:pt x="151" y="747"/>
                </a:cubicBezTo>
                <a:cubicBezTo>
                  <a:pt x="166" y="739"/>
                  <a:pt x="181" y="731"/>
                  <a:pt x="183" y="731"/>
                </a:cubicBezTo>
                <a:cubicBezTo>
                  <a:pt x="187" y="731"/>
                  <a:pt x="194" y="740"/>
                  <a:pt x="194" y="740"/>
                </a:cubicBezTo>
                <a:cubicBezTo>
                  <a:pt x="194" y="740"/>
                  <a:pt x="194" y="740"/>
                  <a:pt x="194" y="740"/>
                </a:cubicBezTo>
                <a:cubicBezTo>
                  <a:pt x="194" y="740"/>
                  <a:pt x="202" y="747"/>
                  <a:pt x="203" y="750"/>
                </a:cubicBezTo>
                <a:cubicBezTo>
                  <a:pt x="203" y="751"/>
                  <a:pt x="196" y="766"/>
                  <a:pt x="189" y="782"/>
                </a:cubicBezTo>
                <a:cubicBezTo>
                  <a:pt x="182" y="797"/>
                  <a:pt x="176" y="813"/>
                  <a:pt x="177" y="816"/>
                </a:cubicBezTo>
                <a:cubicBezTo>
                  <a:pt x="178" y="822"/>
                  <a:pt x="191" y="831"/>
                  <a:pt x="196" y="831"/>
                </a:cubicBezTo>
                <a:cubicBezTo>
                  <a:pt x="199" y="831"/>
                  <a:pt x="213" y="821"/>
                  <a:pt x="226" y="810"/>
                </a:cubicBezTo>
                <a:cubicBezTo>
                  <a:pt x="239" y="799"/>
                  <a:pt x="252" y="788"/>
                  <a:pt x="254" y="787"/>
                </a:cubicBezTo>
                <a:cubicBezTo>
                  <a:pt x="257" y="787"/>
                  <a:pt x="266" y="793"/>
                  <a:pt x="266" y="793"/>
                </a:cubicBezTo>
                <a:cubicBezTo>
                  <a:pt x="266" y="793"/>
                  <a:pt x="266" y="793"/>
                  <a:pt x="266" y="793"/>
                </a:cubicBezTo>
                <a:cubicBezTo>
                  <a:pt x="266" y="793"/>
                  <a:pt x="276" y="798"/>
                  <a:pt x="277" y="801"/>
                </a:cubicBezTo>
                <a:cubicBezTo>
                  <a:pt x="278" y="803"/>
                  <a:pt x="274" y="819"/>
                  <a:pt x="271" y="835"/>
                </a:cubicBezTo>
                <a:cubicBezTo>
                  <a:pt x="268" y="852"/>
                  <a:pt x="265" y="869"/>
                  <a:pt x="267" y="872"/>
                </a:cubicBezTo>
                <a:cubicBezTo>
                  <a:pt x="269" y="877"/>
                  <a:pt x="284" y="883"/>
                  <a:pt x="289" y="881"/>
                </a:cubicBezTo>
                <a:cubicBezTo>
                  <a:pt x="291" y="881"/>
                  <a:pt x="303" y="868"/>
                  <a:pt x="313" y="854"/>
                </a:cubicBezTo>
                <a:cubicBezTo>
                  <a:pt x="324" y="841"/>
                  <a:pt x="333" y="827"/>
                  <a:pt x="335" y="826"/>
                </a:cubicBezTo>
                <a:cubicBezTo>
                  <a:pt x="338" y="824"/>
                  <a:pt x="348" y="829"/>
                  <a:pt x="348" y="829"/>
                </a:cubicBezTo>
                <a:cubicBezTo>
                  <a:pt x="348" y="829"/>
                  <a:pt x="348" y="829"/>
                  <a:pt x="348" y="829"/>
                </a:cubicBezTo>
                <a:cubicBezTo>
                  <a:pt x="348" y="829"/>
                  <a:pt x="359" y="831"/>
                  <a:pt x="361" y="834"/>
                </a:cubicBezTo>
                <a:cubicBezTo>
                  <a:pt x="362" y="835"/>
                  <a:pt x="362" y="852"/>
                  <a:pt x="363" y="869"/>
                </a:cubicBezTo>
                <a:cubicBezTo>
                  <a:pt x="364" y="886"/>
                  <a:pt x="365" y="903"/>
                  <a:pt x="367" y="905"/>
                </a:cubicBezTo>
                <a:cubicBezTo>
                  <a:pt x="371" y="909"/>
                  <a:pt x="386" y="912"/>
                  <a:pt x="391" y="909"/>
                </a:cubicBezTo>
                <a:cubicBezTo>
                  <a:pt x="393" y="908"/>
                  <a:pt x="401" y="893"/>
                  <a:pt x="408" y="877"/>
                </a:cubicBezTo>
                <a:cubicBezTo>
                  <a:pt x="415" y="862"/>
                  <a:pt x="422" y="846"/>
                  <a:pt x="423" y="845"/>
                </a:cubicBezTo>
                <a:cubicBezTo>
                  <a:pt x="426" y="842"/>
                  <a:pt x="436" y="844"/>
                  <a:pt x="436" y="844"/>
                </a:cubicBezTo>
                <a:cubicBezTo>
                  <a:pt x="437" y="845"/>
                  <a:pt x="437" y="845"/>
                  <a:pt x="437" y="845"/>
                </a:cubicBezTo>
                <a:cubicBezTo>
                  <a:pt x="437" y="845"/>
                  <a:pt x="448" y="844"/>
                  <a:pt x="450" y="846"/>
                </a:cubicBezTo>
                <a:cubicBezTo>
                  <a:pt x="451" y="847"/>
                  <a:pt x="455" y="864"/>
                  <a:pt x="460" y="880"/>
                </a:cubicBezTo>
                <a:cubicBezTo>
                  <a:pt x="465" y="896"/>
                  <a:pt x="470" y="912"/>
                  <a:pt x="473" y="914"/>
                </a:cubicBezTo>
                <a:cubicBezTo>
                  <a:pt x="477" y="917"/>
                  <a:pt x="493" y="916"/>
                  <a:pt x="497" y="913"/>
                </a:cubicBezTo>
                <a:cubicBezTo>
                  <a:pt x="499" y="911"/>
                  <a:pt x="503" y="894"/>
                  <a:pt x="506" y="878"/>
                </a:cubicBezTo>
                <a:cubicBezTo>
                  <a:pt x="510" y="861"/>
                  <a:pt x="512" y="844"/>
                  <a:pt x="513" y="843"/>
                </a:cubicBezTo>
                <a:cubicBezTo>
                  <a:pt x="515" y="840"/>
                  <a:pt x="526" y="839"/>
                  <a:pt x="526" y="839"/>
                </a:cubicBezTo>
                <a:cubicBezTo>
                  <a:pt x="526" y="839"/>
                  <a:pt x="526" y="839"/>
                  <a:pt x="526" y="839"/>
                </a:cubicBezTo>
                <a:cubicBezTo>
                  <a:pt x="526" y="839"/>
                  <a:pt x="537" y="837"/>
                  <a:pt x="540" y="838"/>
                </a:cubicBezTo>
                <a:cubicBezTo>
                  <a:pt x="541" y="839"/>
                  <a:pt x="549" y="854"/>
                  <a:pt x="557" y="868"/>
                </a:cubicBezTo>
                <a:cubicBezTo>
                  <a:pt x="565" y="883"/>
                  <a:pt x="575" y="898"/>
                  <a:pt x="577" y="899"/>
                </a:cubicBezTo>
                <a:cubicBezTo>
                  <a:pt x="583" y="901"/>
                  <a:pt x="597" y="896"/>
                  <a:pt x="601" y="892"/>
                </a:cubicBezTo>
                <a:cubicBezTo>
                  <a:pt x="602" y="890"/>
                  <a:pt x="602" y="873"/>
                  <a:pt x="602" y="855"/>
                </a:cubicBezTo>
                <a:cubicBezTo>
                  <a:pt x="601" y="838"/>
                  <a:pt x="600" y="822"/>
                  <a:pt x="600" y="820"/>
                </a:cubicBezTo>
                <a:cubicBezTo>
                  <a:pt x="602" y="816"/>
                  <a:pt x="612" y="814"/>
                  <a:pt x="612" y="814"/>
                </a:cubicBezTo>
                <a:cubicBezTo>
                  <a:pt x="612" y="814"/>
                  <a:pt x="612" y="814"/>
                  <a:pt x="612" y="814"/>
                </a:cubicBezTo>
                <a:cubicBezTo>
                  <a:pt x="612" y="814"/>
                  <a:pt x="622" y="808"/>
                  <a:pt x="625" y="809"/>
                </a:cubicBezTo>
                <a:cubicBezTo>
                  <a:pt x="627" y="809"/>
                  <a:pt x="638" y="822"/>
                  <a:pt x="649" y="835"/>
                </a:cubicBezTo>
                <a:cubicBezTo>
                  <a:pt x="661" y="847"/>
                  <a:pt x="673" y="859"/>
                  <a:pt x="676" y="860"/>
                </a:cubicBezTo>
                <a:cubicBezTo>
                  <a:pt x="681" y="860"/>
                  <a:pt x="695" y="852"/>
                  <a:pt x="697" y="847"/>
                </a:cubicBezTo>
                <a:cubicBezTo>
                  <a:pt x="698" y="845"/>
                  <a:pt x="694" y="828"/>
                  <a:pt x="689" y="812"/>
                </a:cubicBezTo>
                <a:cubicBezTo>
                  <a:pt x="685" y="795"/>
                  <a:pt x="679" y="779"/>
                  <a:pt x="680" y="778"/>
                </a:cubicBezTo>
                <a:cubicBezTo>
                  <a:pt x="680" y="774"/>
                  <a:pt x="690" y="769"/>
                  <a:pt x="690" y="769"/>
                </a:cubicBezTo>
                <a:cubicBezTo>
                  <a:pt x="690" y="769"/>
                  <a:pt x="690" y="769"/>
                  <a:pt x="690" y="769"/>
                </a:cubicBezTo>
                <a:cubicBezTo>
                  <a:pt x="690" y="769"/>
                  <a:pt x="698" y="761"/>
                  <a:pt x="702" y="761"/>
                </a:cubicBezTo>
                <a:cubicBezTo>
                  <a:pt x="703" y="761"/>
                  <a:pt x="717" y="771"/>
                  <a:pt x="731" y="781"/>
                </a:cubicBezTo>
                <a:cubicBezTo>
                  <a:pt x="745" y="790"/>
                  <a:pt x="759" y="799"/>
                  <a:pt x="762" y="799"/>
                </a:cubicBezTo>
                <a:cubicBezTo>
                  <a:pt x="768" y="798"/>
                  <a:pt x="779" y="787"/>
                  <a:pt x="780" y="782"/>
                </a:cubicBezTo>
                <a:cubicBezTo>
                  <a:pt x="780" y="780"/>
                  <a:pt x="773" y="764"/>
                  <a:pt x="765" y="749"/>
                </a:cubicBezTo>
                <a:cubicBezTo>
                  <a:pt x="756" y="734"/>
                  <a:pt x="748" y="720"/>
                  <a:pt x="747" y="718"/>
                </a:cubicBezTo>
                <a:cubicBezTo>
                  <a:pt x="747" y="714"/>
                  <a:pt x="755" y="707"/>
                  <a:pt x="755" y="707"/>
                </a:cubicBezTo>
                <a:cubicBezTo>
                  <a:pt x="755" y="707"/>
                  <a:pt x="755" y="707"/>
                  <a:pt x="755" y="707"/>
                </a:cubicBezTo>
                <a:cubicBezTo>
                  <a:pt x="755" y="707"/>
                  <a:pt x="762" y="698"/>
                  <a:pt x="765" y="697"/>
                </a:cubicBezTo>
                <a:cubicBezTo>
                  <a:pt x="767" y="697"/>
                  <a:pt x="782" y="703"/>
                  <a:pt x="798" y="709"/>
                </a:cubicBezTo>
                <a:cubicBezTo>
                  <a:pt x="813" y="715"/>
                  <a:pt x="830" y="721"/>
                  <a:pt x="833" y="720"/>
                </a:cubicBezTo>
                <a:cubicBezTo>
                  <a:pt x="838" y="718"/>
                  <a:pt x="846" y="705"/>
                  <a:pt x="846" y="699"/>
                </a:cubicBezTo>
                <a:cubicBezTo>
                  <a:pt x="846" y="697"/>
                  <a:pt x="835" y="683"/>
                  <a:pt x="824" y="671"/>
                </a:cubicBezTo>
                <a:cubicBezTo>
                  <a:pt x="812" y="658"/>
                  <a:pt x="800" y="646"/>
                  <a:pt x="800" y="645"/>
                </a:cubicBezTo>
                <a:cubicBezTo>
                  <a:pt x="799" y="641"/>
                  <a:pt x="805" y="632"/>
                  <a:pt x="805" y="632"/>
                </a:cubicBezTo>
                <a:cubicBezTo>
                  <a:pt x="805" y="632"/>
                  <a:pt x="805" y="632"/>
                  <a:pt x="805" y="632"/>
                </a:cubicBezTo>
                <a:cubicBezTo>
                  <a:pt x="805" y="632"/>
                  <a:pt x="809" y="622"/>
                  <a:pt x="812" y="620"/>
                </a:cubicBezTo>
                <a:cubicBezTo>
                  <a:pt x="813" y="619"/>
                  <a:pt x="830" y="622"/>
                  <a:pt x="846" y="624"/>
                </a:cubicBezTo>
                <a:cubicBezTo>
                  <a:pt x="863" y="627"/>
                  <a:pt x="880" y="628"/>
                  <a:pt x="883" y="626"/>
                </a:cubicBezTo>
                <a:cubicBezTo>
                  <a:pt x="888" y="624"/>
                  <a:pt x="893" y="609"/>
                  <a:pt x="891" y="604"/>
                </a:cubicBezTo>
                <a:cubicBezTo>
                  <a:pt x="891" y="601"/>
                  <a:pt x="877" y="591"/>
                  <a:pt x="863" y="581"/>
                </a:cubicBezTo>
                <a:cubicBezTo>
                  <a:pt x="849" y="571"/>
                  <a:pt x="834" y="563"/>
                  <a:pt x="833" y="561"/>
                </a:cubicBezTo>
                <a:cubicBezTo>
                  <a:pt x="831" y="558"/>
                  <a:pt x="835" y="548"/>
                  <a:pt x="835" y="548"/>
                </a:cubicBezTo>
                <a:cubicBezTo>
                  <a:pt x="835" y="548"/>
                  <a:pt x="835" y="548"/>
                  <a:pt x="835" y="548"/>
                </a:cubicBezTo>
                <a:cubicBezTo>
                  <a:pt x="836" y="548"/>
                  <a:pt x="837" y="537"/>
                  <a:pt x="840" y="535"/>
                </a:cubicBezTo>
                <a:cubicBezTo>
                  <a:pt x="841" y="533"/>
                  <a:pt x="857" y="533"/>
                  <a:pt x="874" y="531"/>
                </a:cubicBezTo>
                <a:cubicBezTo>
                  <a:pt x="891" y="529"/>
                  <a:pt x="908" y="526"/>
                  <a:pt x="910" y="524"/>
                </a:cubicBezTo>
                <a:cubicBezTo>
                  <a:pt x="914" y="520"/>
                  <a:pt x="916" y="505"/>
                  <a:pt x="913" y="500"/>
                </a:cubicBezTo>
                <a:cubicBezTo>
                  <a:pt x="912" y="498"/>
                  <a:pt x="896" y="491"/>
                  <a:pt x="880" y="485"/>
                </a:cubicBezTo>
                <a:close/>
              </a:path>
            </a:pathLst>
          </a:custGeom>
          <a:gradFill>
            <a:gsLst>
              <a:gs pos="0">
                <a:schemeClr val="bg1">
                  <a:lumMod val="85000"/>
                </a:schemeClr>
              </a:gs>
              <a:gs pos="100000">
                <a:schemeClr val="bg1"/>
              </a:gs>
            </a:gsLst>
            <a:lin ang="0" scaled="0"/>
          </a:gradFill>
          <a:ln>
            <a:noFill/>
          </a:ln>
        </p:spPr>
        <p:txBody>
          <a:bodyPr vert="horz" wrap="square" lIns="80979" tIns="40490" rIns="80979" bIns="4049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48" name="Oval 13"/>
          <p:cNvSpPr>
            <a:spLocks noChangeArrowheads="1"/>
          </p:cNvSpPr>
          <p:nvPr/>
        </p:nvSpPr>
        <p:spPr bwMode="auto">
          <a:xfrm>
            <a:off x="4809735" y="1622641"/>
            <a:ext cx="872154" cy="871952"/>
          </a:xfrm>
          <a:prstGeom prst="ellipse">
            <a:avLst/>
          </a:prstGeom>
          <a:gradFill>
            <a:gsLst>
              <a:gs pos="0">
                <a:schemeClr val="bg1">
                  <a:lumMod val="85000"/>
                </a:schemeClr>
              </a:gs>
              <a:gs pos="100000">
                <a:schemeClr val="bg1"/>
              </a:gs>
            </a:gsLst>
            <a:lin ang="9000000" scaled="0"/>
          </a:gradFill>
          <a:ln>
            <a:noFill/>
          </a:ln>
        </p:spPr>
        <p:txBody>
          <a:bodyPr vert="horz" wrap="square" lIns="80979" tIns="40490" rIns="80979" bIns="4049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49" name="Freeform 108"/>
          <p:cNvSpPr/>
          <p:nvPr/>
        </p:nvSpPr>
        <p:spPr bwMode="auto">
          <a:xfrm rot="16200000">
            <a:off x="2711302" y="958917"/>
            <a:ext cx="1791645" cy="1793168"/>
          </a:xfrm>
          <a:custGeom>
            <a:avLst/>
            <a:gdLst>
              <a:gd name="T0" fmla="*/ 0 w 972"/>
              <a:gd name="T1" fmla="*/ 972 h 972"/>
              <a:gd name="T2" fmla="*/ 0 w 972"/>
              <a:gd name="T3" fmla="*/ 486 h 972"/>
              <a:gd name="T4" fmla="*/ 486 w 972"/>
              <a:gd name="T5" fmla="*/ 0 h 972"/>
              <a:gd name="T6" fmla="*/ 972 w 972"/>
              <a:gd name="T7" fmla="*/ 486 h 972"/>
              <a:gd name="T8" fmla="*/ 486 w 972"/>
              <a:gd name="T9" fmla="*/ 972 h 972"/>
              <a:gd name="T10" fmla="*/ 0 w 972"/>
              <a:gd name="T11" fmla="*/ 972 h 972"/>
            </a:gdLst>
            <a:ahLst/>
            <a:cxnLst>
              <a:cxn ang="0">
                <a:pos x="T0" y="T1"/>
              </a:cxn>
              <a:cxn ang="0">
                <a:pos x="T2" y="T3"/>
              </a:cxn>
              <a:cxn ang="0">
                <a:pos x="T4" y="T5"/>
              </a:cxn>
              <a:cxn ang="0">
                <a:pos x="T6" y="T7"/>
              </a:cxn>
              <a:cxn ang="0">
                <a:pos x="T8" y="T9"/>
              </a:cxn>
              <a:cxn ang="0">
                <a:pos x="T10" y="T11"/>
              </a:cxn>
            </a:cxnLst>
            <a:rect l="0" t="0" r="r" b="b"/>
            <a:pathLst>
              <a:path w="972" h="972">
                <a:moveTo>
                  <a:pt x="0" y="972"/>
                </a:moveTo>
                <a:cubicBezTo>
                  <a:pt x="0" y="486"/>
                  <a:pt x="0" y="486"/>
                  <a:pt x="0" y="486"/>
                </a:cubicBezTo>
                <a:cubicBezTo>
                  <a:pt x="0" y="218"/>
                  <a:pt x="218" y="0"/>
                  <a:pt x="486" y="0"/>
                </a:cubicBezTo>
                <a:cubicBezTo>
                  <a:pt x="754" y="0"/>
                  <a:pt x="972" y="218"/>
                  <a:pt x="972" y="486"/>
                </a:cubicBezTo>
                <a:cubicBezTo>
                  <a:pt x="972" y="754"/>
                  <a:pt x="754" y="972"/>
                  <a:pt x="486" y="972"/>
                </a:cubicBezTo>
                <a:lnTo>
                  <a:pt x="0" y="972"/>
                </a:lnTo>
                <a:close/>
              </a:path>
            </a:pathLst>
          </a:custGeom>
          <a:solidFill>
            <a:srgbClr val="AC0000"/>
          </a:solidFill>
          <a:ln>
            <a:noFill/>
          </a:ln>
        </p:spPr>
        <p:txBody>
          <a:bodyPr vert="horz" wrap="square" lIns="80979" tIns="40490" rIns="80979" bIns="4049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50" name="Freeform 109"/>
          <p:cNvSpPr/>
          <p:nvPr/>
        </p:nvSpPr>
        <p:spPr bwMode="auto">
          <a:xfrm rot="16200000">
            <a:off x="2837810" y="1097004"/>
            <a:ext cx="1523476" cy="1526879"/>
          </a:xfrm>
          <a:custGeom>
            <a:avLst/>
            <a:gdLst>
              <a:gd name="T0" fmla="*/ 846 w 916"/>
              <a:gd name="T1" fmla="*/ 458 h 917"/>
              <a:gd name="T2" fmla="*/ 910 w 916"/>
              <a:gd name="T3" fmla="*/ 394 h 917"/>
              <a:gd name="T4" fmla="*/ 835 w 916"/>
              <a:gd name="T5" fmla="*/ 369 h 917"/>
              <a:gd name="T6" fmla="*/ 884 w 916"/>
              <a:gd name="T7" fmla="*/ 292 h 917"/>
              <a:gd name="T8" fmla="*/ 805 w 916"/>
              <a:gd name="T9" fmla="*/ 285 h 917"/>
              <a:gd name="T10" fmla="*/ 834 w 916"/>
              <a:gd name="T11" fmla="*/ 199 h 917"/>
              <a:gd name="T12" fmla="*/ 755 w 916"/>
              <a:gd name="T13" fmla="*/ 210 h 917"/>
              <a:gd name="T14" fmla="*/ 764 w 916"/>
              <a:gd name="T15" fmla="*/ 119 h 917"/>
              <a:gd name="T16" fmla="*/ 690 w 916"/>
              <a:gd name="T17" fmla="*/ 148 h 917"/>
              <a:gd name="T18" fmla="*/ 677 w 916"/>
              <a:gd name="T19" fmla="*/ 58 h 917"/>
              <a:gd name="T20" fmla="*/ 612 w 916"/>
              <a:gd name="T21" fmla="*/ 103 h 917"/>
              <a:gd name="T22" fmla="*/ 579 w 916"/>
              <a:gd name="T23" fmla="*/ 19 h 917"/>
              <a:gd name="T24" fmla="*/ 526 w 916"/>
              <a:gd name="T25" fmla="*/ 77 h 917"/>
              <a:gd name="T26" fmla="*/ 474 w 916"/>
              <a:gd name="T27" fmla="*/ 3 h 917"/>
              <a:gd name="T28" fmla="*/ 436 w 916"/>
              <a:gd name="T29" fmla="*/ 72 h 917"/>
              <a:gd name="T30" fmla="*/ 369 w 916"/>
              <a:gd name="T31" fmla="*/ 12 h 917"/>
              <a:gd name="T32" fmla="*/ 348 w 916"/>
              <a:gd name="T33" fmla="*/ 88 h 917"/>
              <a:gd name="T34" fmla="*/ 268 w 916"/>
              <a:gd name="T35" fmla="*/ 44 h 917"/>
              <a:gd name="T36" fmla="*/ 266 w 916"/>
              <a:gd name="T37" fmla="*/ 123 h 917"/>
              <a:gd name="T38" fmla="*/ 178 w 916"/>
              <a:gd name="T39" fmla="*/ 100 h 917"/>
              <a:gd name="T40" fmla="*/ 194 w 916"/>
              <a:gd name="T41" fmla="*/ 177 h 917"/>
              <a:gd name="T42" fmla="*/ 103 w 916"/>
              <a:gd name="T43" fmla="*/ 174 h 917"/>
              <a:gd name="T44" fmla="*/ 136 w 916"/>
              <a:gd name="T45" fmla="*/ 246 h 917"/>
              <a:gd name="T46" fmla="*/ 47 w 916"/>
              <a:gd name="T47" fmla="*/ 264 h 917"/>
              <a:gd name="T48" fmla="*/ 96 w 916"/>
              <a:gd name="T49" fmla="*/ 326 h 917"/>
              <a:gd name="T50" fmla="*/ 13 w 916"/>
              <a:gd name="T51" fmla="*/ 364 h 917"/>
              <a:gd name="T52" fmla="*/ 75 w 916"/>
              <a:gd name="T53" fmla="*/ 414 h 917"/>
              <a:gd name="T54" fmla="*/ 3 w 916"/>
              <a:gd name="T55" fmla="*/ 470 h 917"/>
              <a:gd name="T56" fmla="*/ 75 w 916"/>
              <a:gd name="T57" fmla="*/ 503 h 917"/>
              <a:gd name="T58" fmla="*/ 18 w 916"/>
              <a:gd name="T59" fmla="*/ 574 h 917"/>
              <a:gd name="T60" fmla="*/ 96 w 916"/>
              <a:gd name="T61" fmla="*/ 591 h 917"/>
              <a:gd name="T62" fmla="*/ 57 w 916"/>
              <a:gd name="T63" fmla="*/ 673 h 917"/>
              <a:gd name="T64" fmla="*/ 136 w 916"/>
              <a:gd name="T65" fmla="*/ 671 h 917"/>
              <a:gd name="T66" fmla="*/ 117 w 916"/>
              <a:gd name="T67" fmla="*/ 760 h 917"/>
              <a:gd name="T68" fmla="*/ 194 w 916"/>
              <a:gd name="T69" fmla="*/ 740 h 917"/>
              <a:gd name="T70" fmla="*/ 196 w 916"/>
              <a:gd name="T71" fmla="*/ 831 h 917"/>
              <a:gd name="T72" fmla="*/ 266 w 916"/>
              <a:gd name="T73" fmla="*/ 793 h 917"/>
              <a:gd name="T74" fmla="*/ 289 w 916"/>
              <a:gd name="T75" fmla="*/ 881 h 917"/>
              <a:gd name="T76" fmla="*/ 348 w 916"/>
              <a:gd name="T77" fmla="*/ 829 h 917"/>
              <a:gd name="T78" fmla="*/ 391 w 916"/>
              <a:gd name="T79" fmla="*/ 909 h 917"/>
              <a:gd name="T80" fmla="*/ 437 w 916"/>
              <a:gd name="T81" fmla="*/ 845 h 917"/>
              <a:gd name="T82" fmla="*/ 497 w 916"/>
              <a:gd name="T83" fmla="*/ 913 h 917"/>
              <a:gd name="T84" fmla="*/ 526 w 916"/>
              <a:gd name="T85" fmla="*/ 839 h 917"/>
              <a:gd name="T86" fmla="*/ 601 w 916"/>
              <a:gd name="T87" fmla="*/ 892 h 917"/>
              <a:gd name="T88" fmla="*/ 612 w 916"/>
              <a:gd name="T89" fmla="*/ 814 h 917"/>
              <a:gd name="T90" fmla="*/ 697 w 916"/>
              <a:gd name="T91" fmla="*/ 847 h 917"/>
              <a:gd name="T92" fmla="*/ 690 w 916"/>
              <a:gd name="T93" fmla="*/ 769 h 917"/>
              <a:gd name="T94" fmla="*/ 780 w 916"/>
              <a:gd name="T95" fmla="*/ 782 h 917"/>
              <a:gd name="T96" fmla="*/ 755 w 916"/>
              <a:gd name="T97" fmla="*/ 707 h 917"/>
              <a:gd name="T98" fmla="*/ 846 w 916"/>
              <a:gd name="T99" fmla="*/ 699 h 917"/>
              <a:gd name="T100" fmla="*/ 805 w 916"/>
              <a:gd name="T101" fmla="*/ 632 h 917"/>
              <a:gd name="T102" fmla="*/ 891 w 916"/>
              <a:gd name="T103" fmla="*/ 604 h 917"/>
              <a:gd name="T104" fmla="*/ 835 w 916"/>
              <a:gd name="T105" fmla="*/ 548 h 917"/>
              <a:gd name="T106" fmla="*/ 913 w 916"/>
              <a:gd name="T107" fmla="*/ 500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16" h="917">
                <a:moveTo>
                  <a:pt x="880" y="485"/>
                </a:moveTo>
                <a:cubicBezTo>
                  <a:pt x="864" y="479"/>
                  <a:pt x="848" y="473"/>
                  <a:pt x="847" y="472"/>
                </a:cubicBezTo>
                <a:cubicBezTo>
                  <a:pt x="844" y="469"/>
                  <a:pt x="846" y="459"/>
                  <a:pt x="846" y="459"/>
                </a:cubicBezTo>
                <a:cubicBezTo>
                  <a:pt x="846" y="458"/>
                  <a:pt x="846" y="458"/>
                  <a:pt x="846" y="458"/>
                </a:cubicBezTo>
                <a:cubicBezTo>
                  <a:pt x="846" y="458"/>
                  <a:pt x="845" y="447"/>
                  <a:pt x="847" y="445"/>
                </a:cubicBezTo>
                <a:cubicBezTo>
                  <a:pt x="848" y="443"/>
                  <a:pt x="864" y="439"/>
                  <a:pt x="880" y="433"/>
                </a:cubicBezTo>
                <a:cubicBezTo>
                  <a:pt x="896" y="427"/>
                  <a:pt x="912" y="421"/>
                  <a:pt x="913" y="418"/>
                </a:cubicBezTo>
                <a:cubicBezTo>
                  <a:pt x="916" y="414"/>
                  <a:pt x="914" y="398"/>
                  <a:pt x="910" y="394"/>
                </a:cubicBezTo>
                <a:cubicBezTo>
                  <a:pt x="909" y="392"/>
                  <a:pt x="892" y="389"/>
                  <a:pt x="875" y="387"/>
                </a:cubicBezTo>
                <a:cubicBezTo>
                  <a:pt x="858" y="385"/>
                  <a:pt x="841" y="383"/>
                  <a:pt x="840" y="382"/>
                </a:cubicBezTo>
                <a:cubicBezTo>
                  <a:pt x="836" y="380"/>
                  <a:pt x="835" y="369"/>
                  <a:pt x="835" y="369"/>
                </a:cubicBezTo>
                <a:cubicBezTo>
                  <a:pt x="835" y="369"/>
                  <a:pt x="835" y="369"/>
                  <a:pt x="835" y="369"/>
                </a:cubicBezTo>
                <a:cubicBezTo>
                  <a:pt x="835" y="369"/>
                  <a:pt x="832" y="359"/>
                  <a:pt x="833" y="356"/>
                </a:cubicBezTo>
                <a:cubicBezTo>
                  <a:pt x="834" y="354"/>
                  <a:pt x="848" y="346"/>
                  <a:pt x="863" y="337"/>
                </a:cubicBezTo>
                <a:cubicBezTo>
                  <a:pt x="877" y="328"/>
                  <a:pt x="891" y="317"/>
                  <a:pt x="892" y="315"/>
                </a:cubicBezTo>
                <a:cubicBezTo>
                  <a:pt x="894" y="309"/>
                  <a:pt x="888" y="295"/>
                  <a:pt x="884" y="292"/>
                </a:cubicBezTo>
                <a:cubicBezTo>
                  <a:pt x="881" y="290"/>
                  <a:pt x="864" y="291"/>
                  <a:pt x="847" y="293"/>
                </a:cubicBezTo>
                <a:cubicBezTo>
                  <a:pt x="830" y="295"/>
                  <a:pt x="814" y="297"/>
                  <a:pt x="812" y="296"/>
                </a:cubicBezTo>
                <a:cubicBezTo>
                  <a:pt x="808" y="295"/>
                  <a:pt x="805" y="285"/>
                  <a:pt x="805" y="285"/>
                </a:cubicBezTo>
                <a:cubicBezTo>
                  <a:pt x="805" y="285"/>
                  <a:pt x="805" y="285"/>
                  <a:pt x="805" y="285"/>
                </a:cubicBezTo>
                <a:cubicBezTo>
                  <a:pt x="805" y="285"/>
                  <a:pt x="799" y="275"/>
                  <a:pt x="799" y="272"/>
                </a:cubicBezTo>
                <a:cubicBezTo>
                  <a:pt x="800" y="271"/>
                  <a:pt x="812" y="259"/>
                  <a:pt x="824" y="247"/>
                </a:cubicBezTo>
                <a:cubicBezTo>
                  <a:pt x="835" y="235"/>
                  <a:pt x="847" y="222"/>
                  <a:pt x="847" y="219"/>
                </a:cubicBezTo>
                <a:cubicBezTo>
                  <a:pt x="847" y="213"/>
                  <a:pt x="839" y="200"/>
                  <a:pt x="834" y="199"/>
                </a:cubicBezTo>
                <a:cubicBezTo>
                  <a:pt x="831" y="198"/>
                  <a:pt x="815" y="202"/>
                  <a:pt x="798" y="208"/>
                </a:cubicBezTo>
                <a:cubicBezTo>
                  <a:pt x="782" y="213"/>
                  <a:pt x="767" y="220"/>
                  <a:pt x="765" y="220"/>
                </a:cubicBezTo>
                <a:cubicBezTo>
                  <a:pt x="761" y="219"/>
                  <a:pt x="755" y="210"/>
                  <a:pt x="755" y="210"/>
                </a:cubicBezTo>
                <a:cubicBezTo>
                  <a:pt x="755" y="210"/>
                  <a:pt x="755" y="210"/>
                  <a:pt x="755" y="210"/>
                </a:cubicBezTo>
                <a:cubicBezTo>
                  <a:pt x="755" y="210"/>
                  <a:pt x="748" y="202"/>
                  <a:pt x="747" y="199"/>
                </a:cubicBezTo>
                <a:cubicBezTo>
                  <a:pt x="747" y="197"/>
                  <a:pt x="756" y="183"/>
                  <a:pt x="765" y="169"/>
                </a:cubicBezTo>
                <a:cubicBezTo>
                  <a:pt x="774" y="154"/>
                  <a:pt x="782" y="139"/>
                  <a:pt x="781" y="136"/>
                </a:cubicBezTo>
                <a:cubicBezTo>
                  <a:pt x="780" y="130"/>
                  <a:pt x="769" y="120"/>
                  <a:pt x="764" y="119"/>
                </a:cubicBezTo>
                <a:cubicBezTo>
                  <a:pt x="761" y="119"/>
                  <a:pt x="746" y="127"/>
                  <a:pt x="732" y="136"/>
                </a:cubicBezTo>
                <a:cubicBezTo>
                  <a:pt x="717" y="145"/>
                  <a:pt x="703" y="155"/>
                  <a:pt x="701" y="155"/>
                </a:cubicBezTo>
                <a:cubicBezTo>
                  <a:pt x="698" y="156"/>
                  <a:pt x="690" y="148"/>
                  <a:pt x="690" y="148"/>
                </a:cubicBezTo>
                <a:cubicBezTo>
                  <a:pt x="690" y="148"/>
                  <a:pt x="690" y="148"/>
                  <a:pt x="690" y="148"/>
                </a:cubicBezTo>
                <a:cubicBezTo>
                  <a:pt x="690" y="148"/>
                  <a:pt x="681" y="142"/>
                  <a:pt x="680" y="139"/>
                </a:cubicBezTo>
                <a:cubicBezTo>
                  <a:pt x="679" y="138"/>
                  <a:pt x="685" y="122"/>
                  <a:pt x="690" y="106"/>
                </a:cubicBezTo>
                <a:cubicBezTo>
                  <a:pt x="695" y="90"/>
                  <a:pt x="699" y="73"/>
                  <a:pt x="698" y="70"/>
                </a:cubicBezTo>
                <a:cubicBezTo>
                  <a:pt x="696" y="65"/>
                  <a:pt x="683" y="58"/>
                  <a:pt x="677" y="58"/>
                </a:cubicBezTo>
                <a:cubicBezTo>
                  <a:pt x="675" y="58"/>
                  <a:pt x="662" y="70"/>
                  <a:pt x="650" y="82"/>
                </a:cubicBezTo>
                <a:cubicBezTo>
                  <a:pt x="638" y="94"/>
                  <a:pt x="627" y="107"/>
                  <a:pt x="625" y="108"/>
                </a:cubicBezTo>
                <a:cubicBezTo>
                  <a:pt x="622" y="109"/>
                  <a:pt x="612" y="103"/>
                  <a:pt x="612" y="103"/>
                </a:cubicBezTo>
                <a:cubicBezTo>
                  <a:pt x="612" y="103"/>
                  <a:pt x="612" y="103"/>
                  <a:pt x="612" y="103"/>
                </a:cubicBezTo>
                <a:cubicBezTo>
                  <a:pt x="612" y="103"/>
                  <a:pt x="602" y="100"/>
                  <a:pt x="600" y="97"/>
                </a:cubicBezTo>
                <a:cubicBezTo>
                  <a:pt x="599" y="95"/>
                  <a:pt x="601" y="79"/>
                  <a:pt x="602" y="62"/>
                </a:cubicBezTo>
                <a:cubicBezTo>
                  <a:pt x="604" y="45"/>
                  <a:pt x="604" y="28"/>
                  <a:pt x="602" y="26"/>
                </a:cubicBezTo>
                <a:cubicBezTo>
                  <a:pt x="599" y="21"/>
                  <a:pt x="584" y="17"/>
                  <a:pt x="579" y="19"/>
                </a:cubicBezTo>
                <a:cubicBezTo>
                  <a:pt x="577" y="19"/>
                  <a:pt x="567" y="34"/>
                  <a:pt x="558" y="48"/>
                </a:cubicBezTo>
                <a:cubicBezTo>
                  <a:pt x="549" y="63"/>
                  <a:pt x="541" y="78"/>
                  <a:pt x="540" y="79"/>
                </a:cubicBezTo>
                <a:cubicBezTo>
                  <a:pt x="537" y="81"/>
                  <a:pt x="526" y="78"/>
                  <a:pt x="526" y="78"/>
                </a:cubicBezTo>
                <a:cubicBezTo>
                  <a:pt x="526" y="77"/>
                  <a:pt x="526" y="77"/>
                  <a:pt x="526" y="77"/>
                </a:cubicBezTo>
                <a:cubicBezTo>
                  <a:pt x="526" y="77"/>
                  <a:pt x="515" y="77"/>
                  <a:pt x="513" y="74"/>
                </a:cubicBezTo>
                <a:cubicBezTo>
                  <a:pt x="512" y="73"/>
                  <a:pt x="510" y="56"/>
                  <a:pt x="507" y="40"/>
                </a:cubicBezTo>
                <a:cubicBezTo>
                  <a:pt x="504" y="23"/>
                  <a:pt x="501" y="6"/>
                  <a:pt x="499" y="4"/>
                </a:cubicBezTo>
                <a:cubicBezTo>
                  <a:pt x="494" y="0"/>
                  <a:pt x="479" y="0"/>
                  <a:pt x="474" y="3"/>
                </a:cubicBezTo>
                <a:cubicBezTo>
                  <a:pt x="472" y="4"/>
                  <a:pt x="466" y="20"/>
                  <a:pt x="461" y="37"/>
                </a:cubicBezTo>
                <a:cubicBezTo>
                  <a:pt x="456" y="53"/>
                  <a:pt x="451" y="69"/>
                  <a:pt x="450" y="71"/>
                </a:cubicBezTo>
                <a:cubicBezTo>
                  <a:pt x="447" y="73"/>
                  <a:pt x="437" y="72"/>
                  <a:pt x="437" y="72"/>
                </a:cubicBezTo>
                <a:cubicBezTo>
                  <a:pt x="436" y="72"/>
                  <a:pt x="436" y="72"/>
                  <a:pt x="436" y="72"/>
                </a:cubicBezTo>
                <a:cubicBezTo>
                  <a:pt x="436" y="72"/>
                  <a:pt x="426" y="74"/>
                  <a:pt x="423" y="72"/>
                </a:cubicBezTo>
                <a:cubicBezTo>
                  <a:pt x="421" y="71"/>
                  <a:pt x="416" y="56"/>
                  <a:pt x="409" y="40"/>
                </a:cubicBezTo>
                <a:cubicBezTo>
                  <a:pt x="403" y="24"/>
                  <a:pt x="395" y="9"/>
                  <a:pt x="393" y="7"/>
                </a:cubicBezTo>
                <a:cubicBezTo>
                  <a:pt x="388" y="5"/>
                  <a:pt x="373" y="8"/>
                  <a:pt x="369" y="12"/>
                </a:cubicBezTo>
                <a:cubicBezTo>
                  <a:pt x="367" y="13"/>
                  <a:pt x="365" y="31"/>
                  <a:pt x="363" y="47"/>
                </a:cubicBezTo>
                <a:cubicBezTo>
                  <a:pt x="362" y="65"/>
                  <a:pt x="362" y="81"/>
                  <a:pt x="361" y="83"/>
                </a:cubicBezTo>
                <a:cubicBezTo>
                  <a:pt x="359" y="86"/>
                  <a:pt x="348" y="88"/>
                  <a:pt x="348" y="88"/>
                </a:cubicBezTo>
                <a:cubicBezTo>
                  <a:pt x="348" y="88"/>
                  <a:pt x="348" y="88"/>
                  <a:pt x="348" y="88"/>
                </a:cubicBezTo>
                <a:cubicBezTo>
                  <a:pt x="348" y="88"/>
                  <a:pt x="338" y="92"/>
                  <a:pt x="335" y="91"/>
                </a:cubicBezTo>
                <a:cubicBezTo>
                  <a:pt x="333" y="90"/>
                  <a:pt x="324" y="76"/>
                  <a:pt x="314" y="63"/>
                </a:cubicBezTo>
                <a:cubicBezTo>
                  <a:pt x="304" y="49"/>
                  <a:pt x="293" y="35"/>
                  <a:pt x="290" y="35"/>
                </a:cubicBezTo>
                <a:cubicBezTo>
                  <a:pt x="285" y="33"/>
                  <a:pt x="271" y="40"/>
                  <a:pt x="268" y="44"/>
                </a:cubicBezTo>
                <a:cubicBezTo>
                  <a:pt x="267" y="47"/>
                  <a:pt x="269" y="64"/>
                  <a:pt x="271" y="81"/>
                </a:cubicBezTo>
                <a:cubicBezTo>
                  <a:pt x="274" y="97"/>
                  <a:pt x="277" y="114"/>
                  <a:pt x="277" y="116"/>
                </a:cubicBezTo>
                <a:cubicBezTo>
                  <a:pt x="276" y="119"/>
                  <a:pt x="266" y="123"/>
                  <a:pt x="266" y="123"/>
                </a:cubicBezTo>
                <a:cubicBezTo>
                  <a:pt x="266" y="123"/>
                  <a:pt x="266" y="123"/>
                  <a:pt x="266" y="123"/>
                </a:cubicBezTo>
                <a:cubicBezTo>
                  <a:pt x="266" y="123"/>
                  <a:pt x="257" y="130"/>
                  <a:pt x="253" y="129"/>
                </a:cubicBezTo>
                <a:cubicBezTo>
                  <a:pt x="252" y="129"/>
                  <a:pt x="240" y="118"/>
                  <a:pt x="227" y="107"/>
                </a:cubicBezTo>
                <a:cubicBezTo>
                  <a:pt x="214" y="96"/>
                  <a:pt x="200" y="85"/>
                  <a:pt x="197" y="85"/>
                </a:cubicBezTo>
                <a:cubicBezTo>
                  <a:pt x="192" y="85"/>
                  <a:pt x="179" y="95"/>
                  <a:pt x="178" y="100"/>
                </a:cubicBezTo>
                <a:cubicBezTo>
                  <a:pt x="177" y="102"/>
                  <a:pt x="183" y="118"/>
                  <a:pt x="189" y="134"/>
                </a:cubicBezTo>
                <a:cubicBezTo>
                  <a:pt x="196" y="150"/>
                  <a:pt x="203" y="165"/>
                  <a:pt x="203" y="167"/>
                </a:cubicBezTo>
                <a:cubicBezTo>
                  <a:pt x="203" y="171"/>
                  <a:pt x="194" y="177"/>
                  <a:pt x="194" y="177"/>
                </a:cubicBezTo>
                <a:cubicBezTo>
                  <a:pt x="194" y="177"/>
                  <a:pt x="194" y="177"/>
                  <a:pt x="194" y="177"/>
                </a:cubicBezTo>
                <a:cubicBezTo>
                  <a:pt x="194" y="177"/>
                  <a:pt x="186" y="185"/>
                  <a:pt x="183" y="186"/>
                </a:cubicBezTo>
                <a:cubicBezTo>
                  <a:pt x="181" y="186"/>
                  <a:pt x="167" y="178"/>
                  <a:pt x="152" y="170"/>
                </a:cubicBezTo>
                <a:cubicBezTo>
                  <a:pt x="137" y="162"/>
                  <a:pt x="121" y="155"/>
                  <a:pt x="118" y="156"/>
                </a:cubicBezTo>
                <a:cubicBezTo>
                  <a:pt x="113" y="157"/>
                  <a:pt x="103" y="169"/>
                  <a:pt x="103" y="174"/>
                </a:cubicBezTo>
                <a:cubicBezTo>
                  <a:pt x="103" y="177"/>
                  <a:pt x="112" y="191"/>
                  <a:pt x="122" y="205"/>
                </a:cubicBezTo>
                <a:cubicBezTo>
                  <a:pt x="132" y="219"/>
                  <a:pt x="142" y="232"/>
                  <a:pt x="143" y="234"/>
                </a:cubicBezTo>
                <a:cubicBezTo>
                  <a:pt x="143" y="238"/>
                  <a:pt x="136" y="246"/>
                  <a:pt x="136" y="246"/>
                </a:cubicBezTo>
                <a:cubicBezTo>
                  <a:pt x="136" y="246"/>
                  <a:pt x="136" y="246"/>
                  <a:pt x="136" y="246"/>
                </a:cubicBezTo>
                <a:cubicBezTo>
                  <a:pt x="136" y="246"/>
                  <a:pt x="131" y="256"/>
                  <a:pt x="128" y="257"/>
                </a:cubicBezTo>
                <a:cubicBezTo>
                  <a:pt x="126" y="257"/>
                  <a:pt x="110" y="253"/>
                  <a:pt x="94" y="248"/>
                </a:cubicBezTo>
                <a:cubicBezTo>
                  <a:pt x="77" y="244"/>
                  <a:pt x="60" y="241"/>
                  <a:pt x="58" y="242"/>
                </a:cubicBezTo>
                <a:cubicBezTo>
                  <a:pt x="52" y="245"/>
                  <a:pt x="46" y="259"/>
                  <a:pt x="47" y="264"/>
                </a:cubicBezTo>
                <a:cubicBezTo>
                  <a:pt x="47" y="266"/>
                  <a:pt x="60" y="279"/>
                  <a:pt x="72" y="290"/>
                </a:cubicBezTo>
                <a:cubicBezTo>
                  <a:pt x="85" y="301"/>
                  <a:pt x="98" y="311"/>
                  <a:pt x="99" y="313"/>
                </a:cubicBezTo>
                <a:cubicBezTo>
                  <a:pt x="101" y="317"/>
                  <a:pt x="96" y="326"/>
                  <a:pt x="96" y="326"/>
                </a:cubicBezTo>
                <a:cubicBezTo>
                  <a:pt x="96" y="326"/>
                  <a:pt x="96" y="326"/>
                  <a:pt x="96" y="326"/>
                </a:cubicBezTo>
                <a:cubicBezTo>
                  <a:pt x="95" y="326"/>
                  <a:pt x="93" y="337"/>
                  <a:pt x="90" y="339"/>
                </a:cubicBezTo>
                <a:cubicBezTo>
                  <a:pt x="89" y="340"/>
                  <a:pt x="72" y="339"/>
                  <a:pt x="55" y="338"/>
                </a:cubicBezTo>
                <a:cubicBezTo>
                  <a:pt x="38" y="338"/>
                  <a:pt x="21" y="339"/>
                  <a:pt x="19" y="341"/>
                </a:cubicBezTo>
                <a:cubicBezTo>
                  <a:pt x="14" y="344"/>
                  <a:pt x="11" y="359"/>
                  <a:pt x="13" y="364"/>
                </a:cubicBezTo>
                <a:cubicBezTo>
                  <a:pt x="14" y="367"/>
                  <a:pt x="29" y="376"/>
                  <a:pt x="44" y="383"/>
                </a:cubicBezTo>
                <a:cubicBezTo>
                  <a:pt x="59" y="391"/>
                  <a:pt x="74" y="398"/>
                  <a:pt x="76" y="400"/>
                </a:cubicBezTo>
                <a:cubicBezTo>
                  <a:pt x="78" y="403"/>
                  <a:pt x="75" y="413"/>
                  <a:pt x="75" y="413"/>
                </a:cubicBezTo>
                <a:cubicBezTo>
                  <a:pt x="75" y="414"/>
                  <a:pt x="75" y="414"/>
                  <a:pt x="75" y="414"/>
                </a:cubicBezTo>
                <a:cubicBezTo>
                  <a:pt x="75" y="414"/>
                  <a:pt x="75" y="424"/>
                  <a:pt x="72" y="427"/>
                </a:cubicBezTo>
                <a:cubicBezTo>
                  <a:pt x="71" y="428"/>
                  <a:pt x="55" y="431"/>
                  <a:pt x="38" y="435"/>
                </a:cubicBezTo>
                <a:cubicBezTo>
                  <a:pt x="22" y="439"/>
                  <a:pt x="5" y="443"/>
                  <a:pt x="3" y="445"/>
                </a:cubicBezTo>
                <a:cubicBezTo>
                  <a:pt x="0" y="450"/>
                  <a:pt x="0" y="465"/>
                  <a:pt x="3" y="470"/>
                </a:cubicBezTo>
                <a:cubicBezTo>
                  <a:pt x="5" y="472"/>
                  <a:pt x="21" y="477"/>
                  <a:pt x="38" y="481"/>
                </a:cubicBezTo>
                <a:cubicBezTo>
                  <a:pt x="54" y="485"/>
                  <a:pt x="71" y="489"/>
                  <a:pt x="72" y="490"/>
                </a:cubicBezTo>
                <a:cubicBezTo>
                  <a:pt x="75" y="492"/>
                  <a:pt x="75" y="503"/>
                  <a:pt x="75" y="503"/>
                </a:cubicBezTo>
                <a:cubicBezTo>
                  <a:pt x="75" y="503"/>
                  <a:pt x="75" y="503"/>
                  <a:pt x="75" y="503"/>
                </a:cubicBezTo>
                <a:cubicBezTo>
                  <a:pt x="75" y="503"/>
                  <a:pt x="77" y="514"/>
                  <a:pt x="76" y="517"/>
                </a:cubicBezTo>
                <a:cubicBezTo>
                  <a:pt x="75" y="519"/>
                  <a:pt x="59" y="525"/>
                  <a:pt x="44" y="533"/>
                </a:cubicBezTo>
                <a:cubicBezTo>
                  <a:pt x="29" y="540"/>
                  <a:pt x="14" y="548"/>
                  <a:pt x="13" y="551"/>
                </a:cubicBezTo>
                <a:cubicBezTo>
                  <a:pt x="10" y="556"/>
                  <a:pt x="14" y="571"/>
                  <a:pt x="18" y="574"/>
                </a:cubicBezTo>
                <a:cubicBezTo>
                  <a:pt x="20" y="576"/>
                  <a:pt x="37" y="577"/>
                  <a:pt x="54" y="578"/>
                </a:cubicBezTo>
                <a:cubicBezTo>
                  <a:pt x="71" y="578"/>
                  <a:pt x="88" y="577"/>
                  <a:pt x="90" y="578"/>
                </a:cubicBezTo>
                <a:cubicBezTo>
                  <a:pt x="93" y="580"/>
                  <a:pt x="96" y="591"/>
                  <a:pt x="96" y="591"/>
                </a:cubicBezTo>
                <a:cubicBezTo>
                  <a:pt x="96" y="591"/>
                  <a:pt x="96" y="591"/>
                  <a:pt x="96" y="591"/>
                </a:cubicBezTo>
                <a:cubicBezTo>
                  <a:pt x="96" y="591"/>
                  <a:pt x="100" y="601"/>
                  <a:pt x="99" y="604"/>
                </a:cubicBezTo>
                <a:cubicBezTo>
                  <a:pt x="99" y="606"/>
                  <a:pt x="86" y="615"/>
                  <a:pt x="72" y="626"/>
                </a:cubicBezTo>
                <a:cubicBezTo>
                  <a:pt x="59" y="637"/>
                  <a:pt x="47" y="649"/>
                  <a:pt x="46" y="651"/>
                </a:cubicBezTo>
                <a:cubicBezTo>
                  <a:pt x="45" y="657"/>
                  <a:pt x="52" y="671"/>
                  <a:pt x="57" y="673"/>
                </a:cubicBezTo>
                <a:cubicBezTo>
                  <a:pt x="59" y="674"/>
                  <a:pt x="76" y="672"/>
                  <a:pt x="93" y="668"/>
                </a:cubicBezTo>
                <a:cubicBezTo>
                  <a:pt x="110" y="664"/>
                  <a:pt x="126" y="660"/>
                  <a:pt x="128" y="660"/>
                </a:cubicBezTo>
                <a:cubicBezTo>
                  <a:pt x="131" y="661"/>
                  <a:pt x="136" y="671"/>
                  <a:pt x="136" y="671"/>
                </a:cubicBezTo>
                <a:cubicBezTo>
                  <a:pt x="136" y="671"/>
                  <a:pt x="136" y="671"/>
                  <a:pt x="136" y="671"/>
                </a:cubicBezTo>
                <a:cubicBezTo>
                  <a:pt x="136" y="671"/>
                  <a:pt x="143" y="680"/>
                  <a:pt x="143" y="683"/>
                </a:cubicBezTo>
                <a:cubicBezTo>
                  <a:pt x="143" y="685"/>
                  <a:pt x="132" y="697"/>
                  <a:pt x="122" y="711"/>
                </a:cubicBezTo>
                <a:cubicBezTo>
                  <a:pt x="111" y="724"/>
                  <a:pt x="102" y="739"/>
                  <a:pt x="102" y="741"/>
                </a:cubicBezTo>
                <a:cubicBezTo>
                  <a:pt x="102" y="747"/>
                  <a:pt x="112" y="759"/>
                  <a:pt x="117" y="760"/>
                </a:cubicBezTo>
                <a:cubicBezTo>
                  <a:pt x="120" y="761"/>
                  <a:pt x="136" y="754"/>
                  <a:pt x="151" y="747"/>
                </a:cubicBezTo>
                <a:cubicBezTo>
                  <a:pt x="166" y="739"/>
                  <a:pt x="181" y="731"/>
                  <a:pt x="183" y="731"/>
                </a:cubicBezTo>
                <a:cubicBezTo>
                  <a:pt x="187" y="731"/>
                  <a:pt x="194" y="740"/>
                  <a:pt x="194" y="740"/>
                </a:cubicBezTo>
                <a:cubicBezTo>
                  <a:pt x="194" y="740"/>
                  <a:pt x="194" y="740"/>
                  <a:pt x="194" y="740"/>
                </a:cubicBezTo>
                <a:cubicBezTo>
                  <a:pt x="194" y="740"/>
                  <a:pt x="202" y="747"/>
                  <a:pt x="203" y="750"/>
                </a:cubicBezTo>
                <a:cubicBezTo>
                  <a:pt x="203" y="751"/>
                  <a:pt x="196" y="766"/>
                  <a:pt x="189" y="782"/>
                </a:cubicBezTo>
                <a:cubicBezTo>
                  <a:pt x="182" y="797"/>
                  <a:pt x="176" y="813"/>
                  <a:pt x="177" y="816"/>
                </a:cubicBezTo>
                <a:cubicBezTo>
                  <a:pt x="178" y="822"/>
                  <a:pt x="191" y="831"/>
                  <a:pt x="196" y="831"/>
                </a:cubicBezTo>
                <a:cubicBezTo>
                  <a:pt x="199" y="831"/>
                  <a:pt x="213" y="821"/>
                  <a:pt x="226" y="810"/>
                </a:cubicBezTo>
                <a:cubicBezTo>
                  <a:pt x="239" y="799"/>
                  <a:pt x="252" y="788"/>
                  <a:pt x="254" y="787"/>
                </a:cubicBezTo>
                <a:cubicBezTo>
                  <a:pt x="257" y="787"/>
                  <a:pt x="266" y="793"/>
                  <a:pt x="266" y="793"/>
                </a:cubicBezTo>
                <a:cubicBezTo>
                  <a:pt x="266" y="793"/>
                  <a:pt x="266" y="793"/>
                  <a:pt x="266" y="793"/>
                </a:cubicBezTo>
                <a:cubicBezTo>
                  <a:pt x="266" y="793"/>
                  <a:pt x="276" y="798"/>
                  <a:pt x="277" y="801"/>
                </a:cubicBezTo>
                <a:cubicBezTo>
                  <a:pt x="278" y="803"/>
                  <a:pt x="274" y="819"/>
                  <a:pt x="271" y="835"/>
                </a:cubicBezTo>
                <a:cubicBezTo>
                  <a:pt x="268" y="852"/>
                  <a:pt x="265" y="869"/>
                  <a:pt x="267" y="872"/>
                </a:cubicBezTo>
                <a:cubicBezTo>
                  <a:pt x="269" y="877"/>
                  <a:pt x="284" y="883"/>
                  <a:pt x="289" y="881"/>
                </a:cubicBezTo>
                <a:cubicBezTo>
                  <a:pt x="291" y="881"/>
                  <a:pt x="303" y="868"/>
                  <a:pt x="313" y="854"/>
                </a:cubicBezTo>
                <a:cubicBezTo>
                  <a:pt x="324" y="841"/>
                  <a:pt x="333" y="827"/>
                  <a:pt x="335" y="826"/>
                </a:cubicBezTo>
                <a:cubicBezTo>
                  <a:pt x="338" y="824"/>
                  <a:pt x="348" y="829"/>
                  <a:pt x="348" y="829"/>
                </a:cubicBezTo>
                <a:cubicBezTo>
                  <a:pt x="348" y="829"/>
                  <a:pt x="348" y="829"/>
                  <a:pt x="348" y="829"/>
                </a:cubicBezTo>
                <a:cubicBezTo>
                  <a:pt x="348" y="829"/>
                  <a:pt x="359" y="831"/>
                  <a:pt x="361" y="834"/>
                </a:cubicBezTo>
                <a:cubicBezTo>
                  <a:pt x="362" y="835"/>
                  <a:pt x="362" y="852"/>
                  <a:pt x="363" y="869"/>
                </a:cubicBezTo>
                <a:cubicBezTo>
                  <a:pt x="364" y="886"/>
                  <a:pt x="365" y="903"/>
                  <a:pt x="367" y="905"/>
                </a:cubicBezTo>
                <a:cubicBezTo>
                  <a:pt x="371" y="909"/>
                  <a:pt x="386" y="912"/>
                  <a:pt x="391" y="909"/>
                </a:cubicBezTo>
                <a:cubicBezTo>
                  <a:pt x="393" y="908"/>
                  <a:pt x="401" y="893"/>
                  <a:pt x="408" y="877"/>
                </a:cubicBezTo>
                <a:cubicBezTo>
                  <a:pt x="415" y="862"/>
                  <a:pt x="422" y="846"/>
                  <a:pt x="423" y="845"/>
                </a:cubicBezTo>
                <a:cubicBezTo>
                  <a:pt x="426" y="842"/>
                  <a:pt x="436" y="844"/>
                  <a:pt x="436" y="844"/>
                </a:cubicBezTo>
                <a:cubicBezTo>
                  <a:pt x="437" y="845"/>
                  <a:pt x="437" y="845"/>
                  <a:pt x="437" y="845"/>
                </a:cubicBezTo>
                <a:cubicBezTo>
                  <a:pt x="437" y="845"/>
                  <a:pt x="448" y="844"/>
                  <a:pt x="450" y="846"/>
                </a:cubicBezTo>
                <a:cubicBezTo>
                  <a:pt x="451" y="847"/>
                  <a:pt x="455" y="864"/>
                  <a:pt x="460" y="880"/>
                </a:cubicBezTo>
                <a:cubicBezTo>
                  <a:pt x="465" y="896"/>
                  <a:pt x="470" y="912"/>
                  <a:pt x="473" y="914"/>
                </a:cubicBezTo>
                <a:cubicBezTo>
                  <a:pt x="477" y="917"/>
                  <a:pt x="493" y="916"/>
                  <a:pt x="497" y="913"/>
                </a:cubicBezTo>
                <a:cubicBezTo>
                  <a:pt x="499" y="911"/>
                  <a:pt x="503" y="894"/>
                  <a:pt x="506" y="878"/>
                </a:cubicBezTo>
                <a:cubicBezTo>
                  <a:pt x="510" y="861"/>
                  <a:pt x="512" y="844"/>
                  <a:pt x="513" y="843"/>
                </a:cubicBezTo>
                <a:cubicBezTo>
                  <a:pt x="515" y="840"/>
                  <a:pt x="526" y="839"/>
                  <a:pt x="526" y="839"/>
                </a:cubicBezTo>
                <a:cubicBezTo>
                  <a:pt x="526" y="839"/>
                  <a:pt x="526" y="839"/>
                  <a:pt x="526" y="839"/>
                </a:cubicBezTo>
                <a:cubicBezTo>
                  <a:pt x="526" y="839"/>
                  <a:pt x="537" y="837"/>
                  <a:pt x="540" y="838"/>
                </a:cubicBezTo>
                <a:cubicBezTo>
                  <a:pt x="541" y="839"/>
                  <a:pt x="549" y="854"/>
                  <a:pt x="557" y="868"/>
                </a:cubicBezTo>
                <a:cubicBezTo>
                  <a:pt x="565" y="883"/>
                  <a:pt x="575" y="898"/>
                  <a:pt x="577" y="899"/>
                </a:cubicBezTo>
                <a:cubicBezTo>
                  <a:pt x="583" y="901"/>
                  <a:pt x="597" y="896"/>
                  <a:pt x="601" y="892"/>
                </a:cubicBezTo>
                <a:cubicBezTo>
                  <a:pt x="602" y="890"/>
                  <a:pt x="602" y="873"/>
                  <a:pt x="602" y="855"/>
                </a:cubicBezTo>
                <a:cubicBezTo>
                  <a:pt x="601" y="838"/>
                  <a:pt x="600" y="822"/>
                  <a:pt x="600" y="820"/>
                </a:cubicBezTo>
                <a:cubicBezTo>
                  <a:pt x="602" y="816"/>
                  <a:pt x="612" y="814"/>
                  <a:pt x="612" y="814"/>
                </a:cubicBezTo>
                <a:cubicBezTo>
                  <a:pt x="612" y="814"/>
                  <a:pt x="612" y="814"/>
                  <a:pt x="612" y="814"/>
                </a:cubicBezTo>
                <a:cubicBezTo>
                  <a:pt x="612" y="814"/>
                  <a:pt x="622" y="808"/>
                  <a:pt x="625" y="809"/>
                </a:cubicBezTo>
                <a:cubicBezTo>
                  <a:pt x="627" y="809"/>
                  <a:pt x="638" y="822"/>
                  <a:pt x="649" y="835"/>
                </a:cubicBezTo>
                <a:cubicBezTo>
                  <a:pt x="661" y="847"/>
                  <a:pt x="673" y="859"/>
                  <a:pt x="676" y="860"/>
                </a:cubicBezTo>
                <a:cubicBezTo>
                  <a:pt x="681" y="860"/>
                  <a:pt x="695" y="852"/>
                  <a:pt x="697" y="847"/>
                </a:cubicBezTo>
                <a:cubicBezTo>
                  <a:pt x="698" y="845"/>
                  <a:pt x="694" y="828"/>
                  <a:pt x="689" y="812"/>
                </a:cubicBezTo>
                <a:cubicBezTo>
                  <a:pt x="685" y="795"/>
                  <a:pt x="679" y="779"/>
                  <a:pt x="680" y="778"/>
                </a:cubicBezTo>
                <a:cubicBezTo>
                  <a:pt x="680" y="774"/>
                  <a:pt x="690" y="769"/>
                  <a:pt x="690" y="769"/>
                </a:cubicBezTo>
                <a:cubicBezTo>
                  <a:pt x="690" y="769"/>
                  <a:pt x="690" y="769"/>
                  <a:pt x="690" y="769"/>
                </a:cubicBezTo>
                <a:cubicBezTo>
                  <a:pt x="690" y="769"/>
                  <a:pt x="698" y="761"/>
                  <a:pt x="702" y="761"/>
                </a:cubicBezTo>
                <a:cubicBezTo>
                  <a:pt x="703" y="761"/>
                  <a:pt x="717" y="771"/>
                  <a:pt x="731" y="781"/>
                </a:cubicBezTo>
                <a:cubicBezTo>
                  <a:pt x="745" y="790"/>
                  <a:pt x="759" y="799"/>
                  <a:pt x="762" y="799"/>
                </a:cubicBezTo>
                <a:cubicBezTo>
                  <a:pt x="768" y="798"/>
                  <a:pt x="779" y="787"/>
                  <a:pt x="780" y="782"/>
                </a:cubicBezTo>
                <a:cubicBezTo>
                  <a:pt x="780" y="780"/>
                  <a:pt x="773" y="764"/>
                  <a:pt x="765" y="749"/>
                </a:cubicBezTo>
                <a:cubicBezTo>
                  <a:pt x="756" y="734"/>
                  <a:pt x="748" y="720"/>
                  <a:pt x="747" y="718"/>
                </a:cubicBezTo>
                <a:cubicBezTo>
                  <a:pt x="747" y="714"/>
                  <a:pt x="755" y="707"/>
                  <a:pt x="755" y="707"/>
                </a:cubicBezTo>
                <a:cubicBezTo>
                  <a:pt x="755" y="707"/>
                  <a:pt x="755" y="707"/>
                  <a:pt x="755" y="707"/>
                </a:cubicBezTo>
                <a:cubicBezTo>
                  <a:pt x="755" y="707"/>
                  <a:pt x="762" y="698"/>
                  <a:pt x="765" y="697"/>
                </a:cubicBezTo>
                <a:cubicBezTo>
                  <a:pt x="767" y="697"/>
                  <a:pt x="782" y="703"/>
                  <a:pt x="798" y="709"/>
                </a:cubicBezTo>
                <a:cubicBezTo>
                  <a:pt x="813" y="715"/>
                  <a:pt x="830" y="721"/>
                  <a:pt x="833" y="720"/>
                </a:cubicBezTo>
                <a:cubicBezTo>
                  <a:pt x="838" y="718"/>
                  <a:pt x="846" y="705"/>
                  <a:pt x="846" y="699"/>
                </a:cubicBezTo>
                <a:cubicBezTo>
                  <a:pt x="846" y="697"/>
                  <a:pt x="835" y="683"/>
                  <a:pt x="824" y="671"/>
                </a:cubicBezTo>
                <a:cubicBezTo>
                  <a:pt x="812" y="658"/>
                  <a:pt x="800" y="646"/>
                  <a:pt x="800" y="645"/>
                </a:cubicBezTo>
                <a:cubicBezTo>
                  <a:pt x="799" y="641"/>
                  <a:pt x="805" y="632"/>
                  <a:pt x="805" y="632"/>
                </a:cubicBezTo>
                <a:cubicBezTo>
                  <a:pt x="805" y="632"/>
                  <a:pt x="805" y="632"/>
                  <a:pt x="805" y="632"/>
                </a:cubicBezTo>
                <a:cubicBezTo>
                  <a:pt x="805" y="632"/>
                  <a:pt x="809" y="622"/>
                  <a:pt x="812" y="620"/>
                </a:cubicBezTo>
                <a:cubicBezTo>
                  <a:pt x="813" y="619"/>
                  <a:pt x="830" y="622"/>
                  <a:pt x="846" y="624"/>
                </a:cubicBezTo>
                <a:cubicBezTo>
                  <a:pt x="863" y="627"/>
                  <a:pt x="880" y="628"/>
                  <a:pt x="883" y="626"/>
                </a:cubicBezTo>
                <a:cubicBezTo>
                  <a:pt x="888" y="624"/>
                  <a:pt x="893" y="609"/>
                  <a:pt x="891" y="604"/>
                </a:cubicBezTo>
                <a:cubicBezTo>
                  <a:pt x="891" y="601"/>
                  <a:pt x="877" y="591"/>
                  <a:pt x="863" y="581"/>
                </a:cubicBezTo>
                <a:cubicBezTo>
                  <a:pt x="849" y="571"/>
                  <a:pt x="834" y="563"/>
                  <a:pt x="833" y="561"/>
                </a:cubicBezTo>
                <a:cubicBezTo>
                  <a:pt x="831" y="558"/>
                  <a:pt x="835" y="548"/>
                  <a:pt x="835" y="548"/>
                </a:cubicBezTo>
                <a:cubicBezTo>
                  <a:pt x="835" y="548"/>
                  <a:pt x="835" y="548"/>
                  <a:pt x="835" y="548"/>
                </a:cubicBezTo>
                <a:cubicBezTo>
                  <a:pt x="836" y="548"/>
                  <a:pt x="837" y="537"/>
                  <a:pt x="840" y="535"/>
                </a:cubicBezTo>
                <a:cubicBezTo>
                  <a:pt x="841" y="533"/>
                  <a:pt x="857" y="533"/>
                  <a:pt x="874" y="531"/>
                </a:cubicBezTo>
                <a:cubicBezTo>
                  <a:pt x="891" y="529"/>
                  <a:pt x="908" y="526"/>
                  <a:pt x="910" y="524"/>
                </a:cubicBezTo>
                <a:cubicBezTo>
                  <a:pt x="914" y="520"/>
                  <a:pt x="916" y="505"/>
                  <a:pt x="913" y="500"/>
                </a:cubicBezTo>
                <a:cubicBezTo>
                  <a:pt x="912" y="498"/>
                  <a:pt x="896" y="491"/>
                  <a:pt x="880" y="485"/>
                </a:cubicBezTo>
                <a:close/>
              </a:path>
            </a:pathLst>
          </a:custGeom>
          <a:gradFill>
            <a:gsLst>
              <a:gs pos="0">
                <a:schemeClr val="bg1">
                  <a:lumMod val="85000"/>
                </a:schemeClr>
              </a:gs>
              <a:gs pos="100000">
                <a:schemeClr val="bg1"/>
              </a:gs>
            </a:gsLst>
            <a:lin ang="0" scaled="0"/>
          </a:gradFill>
          <a:ln>
            <a:noFill/>
          </a:ln>
        </p:spPr>
        <p:txBody>
          <a:bodyPr vert="horz" wrap="square" lIns="80979" tIns="40490" rIns="80979" bIns="4049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51" name="Oval 110"/>
          <p:cNvSpPr>
            <a:spLocks noChangeArrowheads="1"/>
          </p:cNvSpPr>
          <p:nvPr/>
        </p:nvSpPr>
        <p:spPr bwMode="auto">
          <a:xfrm rot="16200000">
            <a:off x="3030173" y="1290937"/>
            <a:ext cx="1137342" cy="1139011"/>
          </a:xfrm>
          <a:prstGeom prst="ellipse">
            <a:avLst/>
          </a:prstGeom>
          <a:gradFill>
            <a:gsLst>
              <a:gs pos="0">
                <a:schemeClr val="bg1">
                  <a:lumMod val="85000"/>
                </a:schemeClr>
              </a:gs>
              <a:gs pos="100000">
                <a:schemeClr val="bg1"/>
              </a:gs>
            </a:gsLst>
            <a:lin ang="9000000" scaled="0"/>
          </a:gradFill>
          <a:ln>
            <a:noFill/>
          </a:ln>
        </p:spPr>
        <p:txBody>
          <a:bodyPr vert="horz" wrap="square" lIns="80979" tIns="40490" rIns="80979" bIns="4049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52" name="Freeform 120"/>
          <p:cNvSpPr/>
          <p:nvPr/>
        </p:nvSpPr>
        <p:spPr bwMode="auto">
          <a:xfrm flipV="1">
            <a:off x="4562654" y="2811770"/>
            <a:ext cx="2065992" cy="2064237"/>
          </a:xfrm>
          <a:custGeom>
            <a:avLst/>
            <a:gdLst>
              <a:gd name="T0" fmla="*/ 0 w 972"/>
              <a:gd name="T1" fmla="*/ 972 h 972"/>
              <a:gd name="T2" fmla="*/ 0 w 972"/>
              <a:gd name="T3" fmla="*/ 486 h 972"/>
              <a:gd name="T4" fmla="*/ 486 w 972"/>
              <a:gd name="T5" fmla="*/ 0 h 972"/>
              <a:gd name="T6" fmla="*/ 972 w 972"/>
              <a:gd name="T7" fmla="*/ 486 h 972"/>
              <a:gd name="T8" fmla="*/ 486 w 972"/>
              <a:gd name="T9" fmla="*/ 972 h 972"/>
              <a:gd name="T10" fmla="*/ 0 w 972"/>
              <a:gd name="T11" fmla="*/ 972 h 972"/>
            </a:gdLst>
            <a:ahLst/>
            <a:cxnLst>
              <a:cxn ang="0">
                <a:pos x="T0" y="T1"/>
              </a:cxn>
              <a:cxn ang="0">
                <a:pos x="T2" y="T3"/>
              </a:cxn>
              <a:cxn ang="0">
                <a:pos x="T4" y="T5"/>
              </a:cxn>
              <a:cxn ang="0">
                <a:pos x="T6" y="T7"/>
              </a:cxn>
              <a:cxn ang="0">
                <a:pos x="T8" y="T9"/>
              </a:cxn>
              <a:cxn ang="0">
                <a:pos x="T10" y="T11"/>
              </a:cxn>
            </a:cxnLst>
            <a:rect l="0" t="0" r="r" b="b"/>
            <a:pathLst>
              <a:path w="972" h="972">
                <a:moveTo>
                  <a:pt x="0" y="972"/>
                </a:moveTo>
                <a:cubicBezTo>
                  <a:pt x="0" y="486"/>
                  <a:pt x="0" y="486"/>
                  <a:pt x="0" y="486"/>
                </a:cubicBezTo>
                <a:cubicBezTo>
                  <a:pt x="0" y="218"/>
                  <a:pt x="218" y="0"/>
                  <a:pt x="486" y="0"/>
                </a:cubicBezTo>
                <a:cubicBezTo>
                  <a:pt x="754" y="0"/>
                  <a:pt x="972" y="218"/>
                  <a:pt x="972" y="486"/>
                </a:cubicBezTo>
                <a:cubicBezTo>
                  <a:pt x="972" y="754"/>
                  <a:pt x="754" y="972"/>
                  <a:pt x="486" y="972"/>
                </a:cubicBezTo>
                <a:lnTo>
                  <a:pt x="0" y="972"/>
                </a:lnTo>
                <a:close/>
              </a:path>
            </a:pathLst>
          </a:custGeom>
          <a:solidFill>
            <a:srgbClr val="AC0000"/>
          </a:solidFill>
          <a:ln>
            <a:noFill/>
          </a:ln>
        </p:spPr>
        <p:txBody>
          <a:bodyPr vert="horz" wrap="square" lIns="80979" tIns="40490" rIns="80979" bIns="4049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53" name="Freeform 121"/>
          <p:cNvSpPr/>
          <p:nvPr/>
        </p:nvSpPr>
        <p:spPr bwMode="auto">
          <a:xfrm flipV="1">
            <a:off x="4711572" y="2973763"/>
            <a:ext cx="1756759" cy="1757694"/>
          </a:xfrm>
          <a:custGeom>
            <a:avLst/>
            <a:gdLst>
              <a:gd name="T0" fmla="*/ 846 w 916"/>
              <a:gd name="T1" fmla="*/ 458 h 917"/>
              <a:gd name="T2" fmla="*/ 910 w 916"/>
              <a:gd name="T3" fmla="*/ 394 h 917"/>
              <a:gd name="T4" fmla="*/ 835 w 916"/>
              <a:gd name="T5" fmla="*/ 369 h 917"/>
              <a:gd name="T6" fmla="*/ 884 w 916"/>
              <a:gd name="T7" fmla="*/ 292 h 917"/>
              <a:gd name="T8" fmla="*/ 805 w 916"/>
              <a:gd name="T9" fmla="*/ 285 h 917"/>
              <a:gd name="T10" fmla="*/ 834 w 916"/>
              <a:gd name="T11" fmla="*/ 199 h 917"/>
              <a:gd name="T12" fmla="*/ 755 w 916"/>
              <a:gd name="T13" fmla="*/ 210 h 917"/>
              <a:gd name="T14" fmla="*/ 764 w 916"/>
              <a:gd name="T15" fmla="*/ 119 h 917"/>
              <a:gd name="T16" fmla="*/ 690 w 916"/>
              <a:gd name="T17" fmla="*/ 148 h 917"/>
              <a:gd name="T18" fmla="*/ 677 w 916"/>
              <a:gd name="T19" fmla="*/ 58 h 917"/>
              <a:gd name="T20" fmla="*/ 612 w 916"/>
              <a:gd name="T21" fmla="*/ 103 h 917"/>
              <a:gd name="T22" fmla="*/ 579 w 916"/>
              <a:gd name="T23" fmla="*/ 19 h 917"/>
              <a:gd name="T24" fmla="*/ 526 w 916"/>
              <a:gd name="T25" fmla="*/ 77 h 917"/>
              <a:gd name="T26" fmla="*/ 474 w 916"/>
              <a:gd name="T27" fmla="*/ 3 h 917"/>
              <a:gd name="T28" fmla="*/ 436 w 916"/>
              <a:gd name="T29" fmla="*/ 72 h 917"/>
              <a:gd name="T30" fmla="*/ 369 w 916"/>
              <a:gd name="T31" fmla="*/ 12 h 917"/>
              <a:gd name="T32" fmla="*/ 348 w 916"/>
              <a:gd name="T33" fmla="*/ 88 h 917"/>
              <a:gd name="T34" fmla="*/ 268 w 916"/>
              <a:gd name="T35" fmla="*/ 44 h 917"/>
              <a:gd name="T36" fmla="*/ 266 w 916"/>
              <a:gd name="T37" fmla="*/ 123 h 917"/>
              <a:gd name="T38" fmla="*/ 178 w 916"/>
              <a:gd name="T39" fmla="*/ 100 h 917"/>
              <a:gd name="T40" fmla="*/ 194 w 916"/>
              <a:gd name="T41" fmla="*/ 177 h 917"/>
              <a:gd name="T42" fmla="*/ 103 w 916"/>
              <a:gd name="T43" fmla="*/ 174 h 917"/>
              <a:gd name="T44" fmla="*/ 136 w 916"/>
              <a:gd name="T45" fmla="*/ 246 h 917"/>
              <a:gd name="T46" fmla="*/ 47 w 916"/>
              <a:gd name="T47" fmla="*/ 264 h 917"/>
              <a:gd name="T48" fmla="*/ 96 w 916"/>
              <a:gd name="T49" fmla="*/ 326 h 917"/>
              <a:gd name="T50" fmla="*/ 13 w 916"/>
              <a:gd name="T51" fmla="*/ 364 h 917"/>
              <a:gd name="T52" fmla="*/ 75 w 916"/>
              <a:gd name="T53" fmla="*/ 414 h 917"/>
              <a:gd name="T54" fmla="*/ 3 w 916"/>
              <a:gd name="T55" fmla="*/ 470 h 917"/>
              <a:gd name="T56" fmla="*/ 75 w 916"/>
              <a:gd name="T57" fmla="*/ 503 h 917"/>
              <a:gd name="T58" fmla="*/ 18 w 916"/>
              <a:gd name="T59" fmla="*/ 574 h 917"/>
              <a:gd name="T60" fmla="*/ 96 w 916"/>
              <a:gd name="T61" fmla="*/ 591 h 917"/>
              <a:gd name="T62" fmla="*/ 57 w 916"/>
              <a:gd name="T63" fmla="*/ 673 h 917"/>
              <a:gd name="T64" fmla="*/ 136 w 916"/>
              <a:gd name="T65" fmla="*/ 671 h 917"/>
              <a:gd name="T66" fmla="*/ 117 w 916"/>
              <a:gd name="T67" fmla="*/ 760 h 917"/>
              <a:gd name="T68" fmla="*/ 194 w 916"/>
              <a:gd name="T69" fmla="*/ 740 h 917"/>
              <a:gd name="T70" fmla="*/ 196 w 916"/>
              <a:gd name="T71" fmla="*/ 831 h 917"/>
              <a:gd name="T72" fmla="*/ 266 w 916"/>
              <a:gd name="T73" fmla="*/ 793 h 917"/>
              <a:gd name="T74" fmla="*/ 289 w 916"/>
              <a:gd name="T75" fmla="*/ 881 h 917"/>
              <a:gd name="T76" fmla="*/ 348 w 916"/>
              <a:gd name="T77" fmla="*/ 829 h 917"/>
              <a:gd name="T78" fmla="*/ 391 w 916"/>
              <a:gd name="T79" fmla="*/ 909 h 917"/>
              <a:gd name="T80" fmla="*/ 437 w 916"/>
              <a:gd name="T81" fmla="*/ 845 h 917"/>
              <a:gd name="T82" fmla="*/ 497 w 916"/>
              <a:gd name="T83" fmla="*/ 913 h 917"/>
              <a:gd name="T84" fmla="*/ 526 w 916"/>
              <a:gd name="T85" fmla="*/ 839 h 917"/>
              <a:gd name="T86" fmla="*/ 601 w 916"/>
              <a:gd name="T87" fmla="*/ 892 h 917"/>
              <a:gd name="T88" fmla="*/ 612 w 916"/>
              <a:gd name="T89" fmla="*/ 814 h 917"/>
              <a:gd name="T90" fmla="*/ 697 w 916"/>
              <a:gd name="T91" fmla="*/ 847 h 917"/>
              <a:gd name="T92" fmla="*/ 690 w 916"/>
              <a:gd name="T93" fmla="*/ 769 h 917"/>
              <a:gd name="T94" fmla="*/ 780 w 916"/>
              <a:gd name="T95" fmla="*/ 782 h 917"/>
              <a:gd name="T96" fmla="*/ 755 w 916"/>
              <a:gd name="T97" fmla="*/ 707 h 917"/>
              <a:gd name="T98" fmla="*/ 846 w 916"/>
              <a:gd name="T99" fmla="*/ 699 h 917"/>
              <a:gd name="T100" fmla="*/ 805 w 916"/>
              <a:gd name="T101" fmla="*/ 632 h 917"/>
              <a:gd name="T102" fmla="*/ 891 w 916"/>
              <a:gd name="T103" fmla="*/ 604 h 917"/>
              <a:gd name="T104" fmla="*/ 835 w 916"/>
              <a:gd name="T105" fmla="*/ 548 h 917"/>
              <a:gd name="T106" fmla="*/ 913 w 916"/>
              <a:gd name="T107" fmla="*/ 500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16" h="917">
                <a:moveTo>
                  <a:pt x="880" y="485"/>
                </a:moveTo>
                <a:cubicBezTo>
                  <a:pt x="864" y="479"/>
                  <a:pt x="848" y="473"/>
                  <a:pt x="847" y="472"/>
                </a:cubicBezTo>
                <a:cubicBezTo>
                  <a:pt x="844" y="469"/>
                  <a:pt x="846" y="459"/>
                  <a:pt x="846" y="459"/>
                </a:cubicBezTo>
                <a:cubicBezTo>
                  <a:pt x="846" y="458"/>
                  <a:pt x="846" y="458"/>
                  <a:pt x="846" y="458"/>
                </a:cubicBezTo>
                <a:cubicBezTo>
                  <a:pt x="846" y="458"/>
                  <a:pt x="845" y="447"/>
                  <a:pt x="847" y="445"/>
                </a:cubicBezTo>
                <a:cubicBezTo>
                  <a:pt x="848" y="443"/>
                  <a:pt x="864" y="439"/>
                  <a:pt x="880" y="433"/>
                </a:cubicBezTo>
                <a:cubicBezTo>
                  <a:pt x="896" y="427"/>
                  <a:pt x="912" y="421"/>
                  <a:pt x="913" y="418"/>
                </a:cubicBezTo>
                <a:cubicBezTo>
                  <a:pt x="916" y="414"/>
                  <a:pt x="914" y="398"/>
                  <a:pt x="910" y="394"/>
                </a:cubicBezTo>
                <a:cubicBezTo>
                  <a:pt x="909" y="392"/>
                  <a:pt x="892" y="389"/>
                  <a:pt x="875" y="387"/>
                </a:cubicBezTo>
                <a:cubicBezTo>
                  <a:pt x="858" y="385"/>
                  <a:pt x="841" y="383"/>
                  <a:pt x="840" y="382"/>
                </a:cubicBezTo>
                <a:cubicBezTo>
                  <a:pt x="836" y="380"/>
                  <a:pt x="835" y="369"/>
                  <a:pt x="835" y="369"/>
                </a:cubicBezTo>
                <a:cubicBezTo>
                  <a:pt x="835" y="369"/>
                  <a:pt x="835" y="369"/>
                  <a:pt x="835" y="369"/>
                </a:cubicBezTo>
                <a:cubicBezTo>
                  <a:pt x="835" y="369"/>
                  <a:pt x="832" y="359"/>
                  <a:pt x="833" y="356"/>
                </a:cubicBezTo>
                <a:cubicBezTo>
                  <a:pt x="834" y="354"/>
                  <a:pt x="848" y="346"/>
                  <a:pt x="863" y="337"/>
                </a:cubicBezTo>
                <a:cubicBezTo>
                  <a:pt x="877" y="328"/>
                  <a:pt x="891" y="317"/>
                  <a:pt x="892" y="315"/>
                </a:cubicBezTo>
                <a:cubicBezTo>
                  <a:pt x="894" y="309"/>
                  <a:pt x="888" y="295"/>
                  <a:pt x="884" y="292"/>
                </a:cubicBezTo>
                <a:cubicBezTo>
                  <a:pt x="881" y="290"/>
                  <a:pt x="864" y="291"/>
                  <a:pt x="847" y="293"/>
                </a:cubicBezTo>
                <a:cubicBezTo>
                  <a:pt x="830" y="295"/>
                  <a:pt x="814" y="297"/>
                  <a:pt x="812" y="296"/>
                </a:cubicBezTo>
                <a:cubicBezTo>
                  <a:pt x="808" y="295"/>
                  <a:pt x="805" y="285"/>
                  <a:pt x="805" y="285"/>
                </a:cubicBezTo>
                <a:cubicBezTo>
                  <a:pt x="805" y="285"/>
                  <a:pt x="805" y="285"/>
                  <a:pt x="805" y="285"/>
                </a:cubicBezTo>
                <a:cubicBezTo>
                  <a:pt x="805" y="285"/>
                  <a:pt x="799" y="275"/>
                  <a:pt x="799" y="272"/>
                </a:cubicBezTo>
                <a:cubicBezTo>
                  <a:pt x="800" y="271"/>
                  <a:pt x="812" y="259"/>
                  <a:pt x="824" y="247"/>
                </a:cubicBezTo>
                <a:cubicBezTo>
                  <a:pt x="835" y="235"/>
                  <a:pt x="847" y="222"/>
                  <a:pt x="847" y="219"/>
                </a:cubicBezTo>
                <a:cubicBezTo>
                  <a:pt x="847" y="213"/>
                  <a:pt x="839" y="200"/>
                  <a:pt x="834" y="199"/>
                </a:cubicBezTo>
                <a:cubicBezTo>
                  <a:pt x="831" y="198"/>
                  <a:pt x="815" y="202"/>
                  <a:pt x="798" y="208"/>
                </a:cubicBezTo>
                <a:cubicBezTo>
                  <a:pt x="782" y="213"/>
                  <a:pt x="767" y="220"/>
                  <a:pt x="765" y="220"/>
                </a:cubicBezTo>
                <a:cubicBezTo>
                  <a:pt x="761" y="219"/>
                  <a:pt x="755" y="210"/>
                  <a:pt x="755" y="210"/>
                </a:cubicBezTo>
                <a:cubicBezTo>
                  <a:pt x="755" y="210"/>
                  <a:pt x="755" y="210"/>
                  <a:pt x="755" y="210"/>
                </a:cubicBezTo>
                <a:cubicBezTo>
                  <a:pt x="755" y="210"/>
                  <a:pt x="748" y="202"/>
                  <a:pt x="747" y="199"/>
                </a:cubicBezTo>
                <a:cubicBezTo>
                  <a:pt x="747" y="197"/>
                  <a:pt x="756" y="183"/>
                  <a:pt x="765" y="169"/>
                </a:cubicBezTo>
                <a:cubicBezTo>
                  <a:pt x="774" y="154"/>
                  <a:pt x="782" y="139"/>
                  <a:pt x="781" y="136"/>
                </a:cubicBezTo>
                <a:cubicBezTo>
                  <a:pt x="780" y="130"/>
                  <a:pt x="769" y="120"/>
                  <a:pt x="764" y="119"/>
                </a:cubicBezTo>
                <a:cubicBezTo>
                  <a:pt x="761" y="119"/>
                  <a:pt x="746" y="127"/>
                  <a:pt x="732" y="136"/>
                </a:cubicBezTo>
                <a:cubicBezTo>
                  <a:pt x="717" y="145"/>
                  <a:pt x="703" y="155"/>
                  <a:pt x="701" y="155"/>
                </a:cubicBezTo>
                <a:cubicBezTo>
                  <a:pt x="698" y="156"/>
                  <a:pt x="690" y="148"/>
                  <a:pt x="690" y="148"/>
                </a:cubicBezTo>
                <a:cubicBezTo>
                  <a:pt x="690" y="148"/>
                  <a:pt x="690" y="148"/>
                  <a:pt x="690" y="148"/>
                </a:cubicBezTo>
                <a:cubicBezTo>
                  <a:pt x="690" y="148"/>
                  <a:pt x="681" y="142"/>
                  <a:pt x="680" y="139"/>
                </a:cubicBezTo>
                <a:cubicBezTo>
                  <a:pt x="679" y="138"/>
                  <a:pt x="685" y="122"/>
                  <a:pt x="690" y="106"/>
                </a:cubicBezTo>
                <a:cubicBezTo>
                  <a:pt x="695" y="90"/>
                  <a:pt x="699" y="73"/>
                  <a:pt x="698" y="70"/>
                </a:cubicBezTo>
                <a:cubicBezTo>
                  <a:pt x="696" y="65"/>
                  <a:pt x="683" y="58"/>
                  <a:pt x="677" y="58"/>
                </a:cubicBezTo>
                <a:cubicBezTo>
                  <a:pt x="675" y="58"/>
                  <a:pt x="662" y="70"/>
                  <a:pt x="650" y="82"/>
                </a:cubicBezTo>
                <a:cubicBezTo>
                  <a:pt x="638" y="94"/>
                  <a:pt x="627" y="107"/>
                  <a:pt x="625" y="108"/>
                </a:cubicBezTo>
                <a:cubicBezTo>
                  <a:pt x="622" y="109"/>
                  <a:pt x="612" y="103"/>
                  <a:pt x="612" y="103"/>
                </a:cubicBezTo>
                <a:cubicBezTo>
                  <a:pt x="612" y="103"/>
                  <a:pt x="612" y="103"/>
                  <a:pt x="612" y="103"/>
                </a:cubicBezTo>
                <a:cubicBezTo>
                  <a:pt x="612" y="103"/>
                  <a:pt x="602" y="100"/>
                  <a:pt x="600" y="97"/>
                </a:cubicBezTo>
                <a:cubicBezTo>
                  <a:pt x="599" y="95"/>
                  <a:pt x="601" y="79"/>
                  <a:pt x="602" y="62"/>
                </a:cubicBezTo>
                <a:cubicBezTo>
                  <a:pt x="604" y="45"/>
                  <a:pt x="604" y="28"/>
                  <a:pt x="602" y="26"/>
                </a:cubicBezTo>
                <a:cubicBezTo>
                  <a:pt x="599" y="21"/>
                  <a:pt x="584" y="17"/>
                  <a:pt x="579" y="19"/>
                </a:cubicBezTo>
                <a:cubicBezTo>
                  <a:pt x="577" y="19"/>
                  <a:pt x="567" y="34"/>
                  <a:pt x="558" y="48"/>
                </a:cubicBezTo>
                <a:cubicBezTo>
                  <a:pt x="549" y="63"/>
                  <a:pt x="541" y="78"/>
                  <a:pt x="540" y="79"/>
                </a:cubicBezTo>
                <a:cubicBezTo>
                  <a:pt x="537" y="81"/>
                  <a:pt x="526" y="78"/>
                  <a:pt x="526" y="78"/>
                </a:cubicBezTo>
                <a:cubicBezTo>
                  <a:pt x="526" y="77"/>
                  <a:pt x="526" y="77"/>
                  <a:pt x="526" y="77"/>
                </a:cubicBezTo>
                <a:cubicBezTo>
                  <a:pt x="526" y="77"/>
                  <a:pt x="515" y="77"/>
                  <a:pt x="513" y="74"/>
                </a:cubicBezTo>
                <a:cubicBezTo>
                  <a:pt x="512" y="73"/>
                  <a:pt x="510" y="56"/>
                  <a:pt x="507" y="40"/>
                </a:cubicBezTo>
                <a:cubicBezTo>
                  <a:pt x="504" y="23"/>
                  <a:pt x="501" y="6"/>
                  <a:pt x="499" y="4"/>
                </a:cubicBezTo>
                <a:cubicBezTo>
                  <a:pt x="494" y="0"/>
                  <a:pt x="479" y="0"/>
                  <a:pt x="474" y="3"/>
                </a:cubicBezTo>
                <a:cubicBezTo>
                  <a:pt x="472" y="4"/>
                  <a:pt x="466" y="20"/>
                  <a:pt x="461" y="37"/>
                </a:cubicBezTo>
                <a:cubicBezTo>
                  <a:pt x="456" y="53"/>
                  <a:pt x="451" y="69"/>
                  <a:pt x="450" y="71"/>
                </a:cubicBezTo>
                <a:cubicBezTo>
                  <a:pt x="447" y="73"/>
                  <a:pt x="437" y="72"/>
                  <a:pt x="437" y="72"/>
                </a:cubicBezTo>
                <a:cubicBezTo>
                  <a:pt x="436" y="72"/>
                  <a:pt x="436" y="72"/>
                  <a:pt x="436" y="72"/>
                </a:cubicBezTo>
                <a:cubicBezTo>
                  <a:pt x="436" y="72"/>
                  <a:pt x="426" y="74"/>
                  <a:pt x="423" y="72"/>
                </a:cubicBezTo>
                <a:cubicBezTo>
                  <a:pt x="421" y="71"/>
                  <a:pt x="416" y="56"/>
                  <a:pt x="409" y="40"/>
                </a:cubicBezTo>
                <a:cubicBezTo>
                  <a:pt x="403" y="24"/>
                  <a:pt x="395" y="9"/>
                  <a:pt x="393" y="7"/>
                </a:cubicBezTo>
                <a:cubicBezTo>
                  <a:pt x="388" y="5"/>
                  <a:pt x="373" y="8"/>
                  <a:pt x="369" y="12"/>
                </a:cubicBezTo>
                <a:cubicBezTo>
                  <a:pt x="367" y="13"/>
                  <a:pt x="365" y="31"/>
                  <a:pt x="363" y="47"/>
                </a:cubicBezTo>
                <a:cubicBezTo>
                  <a:pt x="362" y="65"/>
                  <a:pt x="362" y="81"/>
                  <a:pt x="361" y="83"/>
                </a:cubicBezTo>
                <a:cubicBezTo>
                  <a:pt x="359" y="86"/>
                  <a:pt x="348" y="88"/>
                  <a:pt x="348" y="88"/>
                </a:cubicBezTo>
                <a:cubicBezTo>
                  <a:pt x="348" y="88"/>
                  <a:pt x="348" y="88"/>
                  <a:pt x="348" y="88"/>
                </a:cubicBezTo>
                <a:cubicBezTo>
                  <a:pt x="348" y="88"/>
                  <a:pt x="338" y="92"/>
                  <a:pt x="335" y="91"/>
                </a:cubicBezTo>
                <a:cubicBezTo>
                  <a:pt x="333" y="90"/>
                  <a:pt x="324" y="76"/>
                  <a:pt x="314" y="63"/>
                </a:cubicBezTo>
                <a:cubicBezTo>
                  <a:pt x="304" y="49"/>
                  <a:pt x="293" y="35"/>
                  <a:pt x="290" y="35"/>
                </a:cubicBezTo>
                <a:cubicBezTo>
                  <a:pt x="285" y="33"/>
                  <a:pt x="271" y="40"/>
                  <a:pt x="268" y="44"/>
                </a:cubicBezTo>
                <a:cubicBezTo>
                  <a:pt x="267" y="47"/>
                  <a:pt x="269" y="64"/>
                  <a:pt x="271" y="81"/>
                </a:cubicBezTo>
                <a:cubicBezTo>
                  <a:pt x="274" y="97"/>
                  <a:pt x="277" y="114"/>
                  <a:pt x="277" y="116"/>
                </a:cubicBezTo>
                <a:cubicBezTo>
                  <a:pt x="276" y="119"/>
                  <a:pt x="266" y="123"/>
                  <a:pt x="266" y="123"/>
                </a:cubicBezTo>
                <a:cubicBezTo>
                  <a:pt x="266" y="123"/>
                  <a:pt x="266" y="123"/>
                  <a:pt x="266" y="123"/>
                </a:cubicBezTo>
                <a:cubicBezTo>
                  <a:pt x="266" y="123"/>
                  <a:pt x="257" y="130"/>
                  <a:pt x="253" y="129"/>
                </a:cubicBezTo>
                <a:cubicBezTo>
                  <a:pt x="252" y="129"/>
                  <a:pt x="240" y="118"/>
                  <a:pt x="227" y="107"/>
                </a:cubicBezTo>
                <a:cubicBezTo>
                  <a:pt x="214" y="96"/>
                  <a:pt x="200" y="85"/>
                  <a:pt x="197" y="85"/>
                </a:cubicBezTo>
                <a:cubicBezTo>
                  <a:pt x="192" y="85"/>
                  <a:pt x="179" y="95"/>
                  <a:pt x="178" y="100"/>
                </a:cubicBezTo>
                <a:cubicBezTo>
                  <a:pt x="177" y="102"/>
                  <a:pt x="183" y="118"/>
                  <a:pt x="189" y="134"/>
                </a:cubicBezTo>
                <a:cubicBezTo>
                  <a:pt x="196" y="150"/>
                  <a:pt x="203" y="165"/>
                  <a:pt x="203" y="167"/>
                </a:cubicBezTo>
                <a:cubicBezTo>
                  <a:pt x="203" y="171"/>
                  <a:pt x="194" y="177"/>
                  <a:pt x="194" y="177"/>
                </a:cubicBezTo>
                <a:cubicBezTo>
                  <a:pt x="194" y="177"/>
                  <a:pt x="194" y="177"/>
                  <a:pt x="194" y="177"/>
                </a:cubicBezTo>
                <a:cubicBezTo>
                  <a:pt x="194" y="177"/>
                  <a:pt x="186" y="185"/>
                  <a:pt x="183" y="186"/>
                </a:cubicBezTo>
                <a:cubicBezTo>
                  <a:pt x="181" y="186"/>
                  <a:pt x="167" y="178"/>
                  <a:pt x="152" y="170"/>
                </a:cubicBezTo>
                <a:cubicBezTo>
                  <a:pt x="137" y="162"/>
                  <a:pt x="121" y="155"/>
                  <a:pt x="118" y="156"/>
                </a:cubicBezTo>
                <a:cubicBezTo>
                  <a:pt x="113" y="157"/>
                  <a:pt x="103" y="169"/>
                  <a:pt x="103" y="174"/>
                </a:cubicBezTo>
                <a:cubicBezTo>
                  <a:pt x="103" y="177"/>
                  <a:pt x="112" y="191"/>
                  <a:pt x="122" y="205"/>
                </a:cubicBezTo>
                <a:cubicBezTo>
                  <a:pt x="132" y="219"/>
                  <a:pt x="142" y="232"/>
                  <a:pt x="143" y="234"/>
                </a:cubicBezTo>
                <a:cubicBezTo>
                  <a:pt x="143" y="238"/>
                  <a:pt x="136" y="246"/>
                  <a:pt x="136" y="246"/>
                </a:cubicBezTo>
                <a:cubicBezTo>
                  <a:pt x="136" y="246"/>
                  <a:pt x="136" y="246"/>
                  <a:pt x="136" y="246"/>
                </a:cubicBezTo>
                <a:cubicBezTo>
                  <a:pt x="136" y="246"/>
                  <a:pt x="131" y="256"/>
                  <a:pt x="128" y="257"/>
                </a:cubicBezTo>
                <a:cubicBezTo>
                  <a:pt x="126" y="257"/>
                  <a:pt x="110" y="253"/>
                  <a:pt x="94" y="248"/>
                </a:cubicBezTo>
                <a:cubicBezTo>
                  <a:pt x="77" y="244"/>
                  <a:pt x="60" y="241"/>
                  <a:pt x="58" y="242"/>
                </a:cubicBezTo>
                <a:cubicBezTo>
                  <a:pt x="52" y="245"/>
                  <a:pt x="46" y="259"/>
                  <a:pt x="47" y="264"/>
                </a:cubicBezTo>
                <a:cubicBezTo>
                  <a:pt x="47" y="266"/>
                  <a:pt x="60" y="279"/>
                  <a:pt x="72" y="290"/>
                </a:cubicBezTo>
                <a:cubicBezTo>
                  <a:pt x="85" y="301"/>
                  <a:pt x="98" y="311"/>
                  <a:pt x="99" y="313"/>
                </a:cubicBezTo>
                <a:cubicBezTo>
                  <a:pt x="101" y="317"/>
                  <a:pt x="96" y="326"/>
                  <a:pt x="96" y="326"/>
                </a:cubicBezTo>
                <a:cubicBezTo>
                  <a:pt x="96" y="326"/>
                  <a:pt x="96" y="326"/>
                  <a:pt x="96" y="326"/>
                </a:cubicBezTo>
                <a:cubicBezTo>
                  <a:pt x="95" y="326"/>
                  <a:pt x="93" y="337"/>
                  <a:pt x="90" y="339"/>
                </a:cubicBezTo>
                <a:cubicBezTo>
                  <a:pt x="89" y="340"/>
                  <a:pt x="72" y="339"/>
                  <a:pt x="55" y="338"/>
                </a:cubicBezTo>
                <a:cubicBezTo>
                  <a:pt x="38" y="338"/>
                  <a:pt x="21" y="339"/>
                  <a:pt x="19" y="341"/>
                </a:cubicBezTo>
                <a:cubicBezTo>
                  <a:pt x="14" y="344"/>
                  <a:pt x="11" y="359"/>
                  <a:pt x="13" y="364"/>
                </a:cubicBezTo>
                <a:cubicBezTo>
                  <a:pt x="14" y="367"/>
                  <a:pt x="29" y="376"/>
                  <a:pt x="44" y="383"/>
                </a:cubicBezTo>
                <a:cubicBezTo>
                  <a:pt x="59" y="391"/>
                  <a:pt x="74" y="398"/>
                  <a:pt x="76" y="400"/>
                </a:cubicBezTo>
                <a:cubicBezTo>
                  <a:pt x="78" y="403"/>
                  <a:pt x="75" y="413"/>
                  <a:pt x="75" y="413"/>
                </a:cubicBezTo>
                <a:cubicBezTo>
                  <a:pt x="75" y="414"/>
                  <a:pt x="75" y="414"/>
                  <a:pt x="75" y="414"/>
                </a:cubicBezTo>
                <a:cubicBezTo>
                  <a:pt x="75" y="414"/>
                  <a:pt x="75" y="424"/>
                  <a:pt x="72" y="427"/>
                </a:cubicBezTo>
                <a:cubicBezTo>
                  <a:pt x="71" y="428"/>
                  <a:pt x="55" y="431"/>
                  <a:pt x="38" y="435"/>
                </a:cubicBezTo>
                <a:cubicBezTo>
                  <a:pt x="22" y="439"/>
                  <a:pt x="5" y="443"/>
                  <a:pt x="3" y="445"/>
                </a:cubicBezTo>
                <a:cubicBezTo>
                  <a:pt x="0" y="450"/>
                  <a:pt x="0" y="465"/>
                  <a:pt x="3" y="470"/>
                </a:cubicBezTo>
                <a:cubicBezTo>
                  <a:pt x="5" y="472"/>
                  <a:pt x="21" y="477"/>
                  <a:pt x="38" y="481"/>
                </a:cubicBezTo>
                <a:cubicBezTo>
                  <a:pt x="54" y="485"/>
                  <a:pt x="71" y="489"/>
                  <a:pt x="72" y="490"/>
                </a:cubicBezTo>
                <a:cubicBezTo>
                  <a:pt x="75" y="492"/>
                  <a:pt x="75" y="503"/>
                  <a:pt x="75" y="503"/>
                </a:cubicBezTo>
                <a:cubicBezTo>
                  <a:pt x="75" y="503"/>
                  <a:pt x="75" y="503"/>
                  <a:pt x="75" y="503"/>
                </a:cubicBezTo>
                <a:cubicBezTo>
                  <a:pt x="75" y="503"/>
                  <a:pt x="77" y="514"/>
                  <a:pt x="76" y="517"/>
                </a:cubicBezTo>
                <a:cubicBezTo>
                  <a:pt x="75" y="519"/>
                  <a:pt x="59" y="525"/>
                  <a:pt x="44" y="533"/>
                </a:cubicBezTo>
                <a:cubicBezTo>
                  <a:pt x="29" y="540"/>
                  <a:pt x="14" y="548"/>
                  <a:pt x="13" y="551"/>
                </a:cubicBezTo>
                <a:cubicBezTo>
                  <a:pt x="10" y="556"/>
                  <a:pt x="14" y="571"/>
                  <a:pt x="18" y="574"/>
                </a:cubicBezTo>
                <a:cubicBezTo>
                  <a:pt x="20" y="576"/>
                  <a:pt x="37" y="577"/>
                  <a:pt x="54" y="578"/>
                </a:cubicBezTo>
                <a:cubicBezTo>
                  <a:pt x="71" y="578"/>
                  <a:pt x="88" y="577"/>
                  <a:pt x="90" y="578"/>
                </a:cubicBezTo>
                <a:cubicBezTo>
                  <a:pt x="93" y="580"/>
                  <a:pt x="96" y="591"/>
                  <a:pt x="96" y="591"/>
                </a:cubicBezTo>
                <a:cubicBezTo>
                  <a:pt x="96" y="591"/>
                  <a:pt x="96" y="591"/>
                  <a:pt x="96" y="591"/>
                </a:cubicBezTo>
                <a:cubicBezTo>
                  <a:pt x="96" y="591"/>
                  <a:pt x="100" y="601"/>
                  <a:pt x="99" y="604"/>
                </a:cubicBezTo>
                <a:cubicBezTo>
                  <a:pt x="99" y="606"/>
                  <a:pt x="86" y="615"/>
                  <a:pt x="72" y="626"/>
                </a:cubicBezTo>
                <a:cubicBezTo>
                  <a:pt x="59" y="637"/>
                  <a:pt x="47" y="649"/>
                  <a:pt x="46" y="651"/>
                </a:cubicBezTo>
                <a:cubicBezTo>
                  <a:pt x="45" y="657"/>
                  <a:pt x="52" y="671"/>
                  <a:pt x="57" y="673"/>
                </a:cubicBezTo>
                <a:cubicBezTo>
                  <a:pt x="59" y="674"/>
                  <a:pt x="76" y="672"/>
                  <a:pt x="93" y="668"/>
                </a:cubicBezTo>
                <a:cubicBezTo>
                  <a:pt x="110" y="664"/>
                  <a:pt x="126" y="660"/>
                  <a:pt x="128" y="660"/>
                </a:cubicBezTo>
                <a:cubicBezTo>
                  <a:pt x="131" y="661"/>
                  <a:pt x="136" y="671"/>
                  <a:pt x="136" y="671"/>
                </a:cubicBezTo>
                <a:cubicBezTo>
                  <a:pt x="136" y="671"/>
                  <a:pt x="136" y="671"/>
                  <a:pt x="136" y="671"/>
                </a:cubicBezTo>
                <a:cubicBezTo>
                  <a:pt x="136" y="671"/>
                  <a:pt x="143" y="680"/>
                  <a:pt x="143" y="683"/>
                </a:cubicBezTo>
                <a:cubicBezTo>
                  <a:pt x="143" y="685"/>
                  <a:pt x="132" y="697"/>
                  <a:pt x="122" y="711"/>
                </a:cubicBezTo>
                <a:cubicBezTo>
                  <a:pt x="111" y="724"/>
                  <a:pt x="102" y="739"/>
                  <a:pt x="102" y="741"/>
                </a:cubicBezTo>
                <a:cubicBezTo>
                  <a:pt x="102" y="747"/>
                  <a:pt x="112" y="759"/>
                  <a:pt x="117" y="760"/>
                </a:cubicBezTo>
                <a:cubicBezTo>
                  <a:pt x="120" y="761"/>
                  <a:pt x="136" y="754"/>
                  <a:pt x="151" y="747"/>
                </a:cubicBezTo>
                <a:cubicBezTo>
                  <a:pt x="166" y="739"/>
                  <a:pt x="181" y="731"/>
                  <a:pt x="183" y="731"/>
                </a:cubicBezTo>
                <a:cubicBezTo>
                  <a:pt x="187" y="731"/>
                  <a:pt x="194" y="740"/>
                  <a:pt x="194" y="740"/>
                </a:cubicBezTo>
                <a:cubicBezTo>
                  <a:pt x="194" y="740"/>
                  <a:pt x="194" y="740"/>
                  <a:pt x="194" y="740"/>
                </a:cubicBezTo>
                <a:cubicBezTo>
                  <a:pt x="194" y="740"/>
                  <a:pt x="202" y="747"/>
                  <a:pt x="203" y="750"/>
                </a:cubicBezTo>
                <a:cubicBezTo>
                  <a:pt x="203" y="751"/>
                  <a:pt x="196" y="766"/>
                  <a:pt x="189" y="782"/>
                </a:cubicBezTo>
                <a:cubicBezTo>
                  <a:pt x="182" y="797"/>
                  <a:pt x="176" y="813"/>
                  <a:pt x="177" y="816"/>
                </a:cubicBezTo>
                <a:cubicBezTo>
                  <a:pt x="178" y="822"/>
                  <a:pt x="191" y="831"/>
                  <a:pt x="196" y="831"/>
                </a:cubicBezTo>
                <a:cubicBezTo>
                  <a:pt x="199" y="831"/>
                  <a:pt x="213" y="821"/>
                  <a:pt x="226" y="810"/>
                </a:cubicBezTo>
                <a:cubicBezTo>
                  <a:pt x="239" y="799"/>
                  <a:pt x="252" y="788"/>
                  <a:pt x="254" y="787"/>
                </a:cubicBezTo>
                <a:cubicBezTo>
                  <a:pt x="257" y="787"/>
                  <a:pt x="266" y="793"/>
                  <a:pt x="266" y="793"/>
                </a:cubicBezTo>
                <a:cubicBezTo>
                  <a:pt x="266" y="793"/>
                  <a:pt x="266" y="793"/>
                  <a:pt x="266" y="793"/>
                </a:cubicBezTo>
                <a:cubicBezTo>
                  <a:pt x="266" y="793"/>
                  <a:pt x="276" y="798"/>
                  <a:pt x="277" y="801"/>
                </a:cubicBezTo>
                <a:cubicBezTo>
                  <a:pt x="278" y="803"/>
                  <a:pt x="274" y="819"/>
                  <a:pt x="271" y="835"/>
                </a:cubicBezTo>
                <a:cubicBezTo>
                  <a:pt x="268" y="852"/>
                  <a:pt x="265" y="869"/>
                  <a:pt x="267" y="872"/>
                </a:cubicBezTo>
                <a:cubicBezTo>
                  <a:pt x="269" y="877"/>
                  <a:pt x="284" y="883"/>
                  <a:pt x="289" y="881"/>
                </a:cubicBezTo>
                <a:cubicBezTo>
                  <a:pt x="291" y="881"/>
                  <a:pt x="303" y="868"/>
                  <a:pt x="313" y="854"/>
                </a:cubicBezTo>
                <a:cubicBezTo>
                  <a:pt x="324" y="841"/>
                  <a:pt x="333" y="827"/>
                  <a:pt x="335" y="826"/>
                </a:cubicBezTo>
                <a:cubicBezTo>
                  <a:pt x="338" y="824"/>
                  <a:pt x="348" y="829"/>
                  <a:pt x="348" y="829"/>
                </a:cubicBezTo>
                <a:cubicBezTo>
                  <a:pt x="348" y="829"/>
                  <a:pt x="348" y="829"/>
                  <a:pt x="348" y="829"/>
                </a:cubicBezTo>
                <a:cubicBezTo>
                  <a:pt x="348" y="829"/>
                  <a:pt x="359" y="831"/>
                  <a:pt x="361" y="834"/>
                </a:cubicBezTo>
                <a:cubicBezTo>
                  <a:pt x="362" y="835"/>
                  <a:pt x="362" y="852"/>
                  <a:pt x="363" y="869"/>
                </a:cubicBezTo>
                <a:cubicBezTo>
                  <a:pt x="364" y="886"/>
                  <a:pt x="365" y="903"/>
                  <a:pt x="367" y="905"/>
                </a:cubicBezTo>
                <a:cubicBezTo>
                  <a:pt x="371" y="909"/>
                  <a:pt x="386" y="912"/>
                  <a:pt x="391" y="909"/>
                </a:cubicBezTo>
                <a:cubicBezTo>
                  <a:pt x="393" y="908"/>
                  <a:pt x="401" y="893"/>
                  <a:pt x="408" y="877"/>
                </a:cubicBezTo>
                <a:cubicBezTo>
                  <a:pt x="415" y="862"/>
                  <a:pt x="422" y="846"/>
                  <a:pt x="423" y="845"/>
                </a:cubicBezTo>
                <a:cubicBezTo>
                  <a:pt x="426" y="842"/>
                  <a:pt x="436" y="844"/>
                  <a:pt x="436" y="844"/>
                </a:cubicBezTo>
                <a:cubicBezTo>
                  <a:pt x="437" y="845"/>
                  <a:pt x="437" y="845"/>
                  <a:pt x="437" y="845"/>
                </a:cubicBezTo>
                <a:cubicBezTo>
                  <a:pt x="437" y="845"/>
                  <a:pt x="448" y="844"/>
                  <a:pt x="450" y="846"/>
                </a:cubicBezTo>
                <a:cubicBezTo>
                  <a:pt x="451" y="847"/>
                  <a:pt x="455" y="864"/>
                  <a:pt x="460" y="880"/>
                </a:cubicBezTo>
                <a:cubicBezTo>
                  <a:pt x="465" y="896"/>
                  <a:pt x="470" y="912"/>
                  <a:pt x="473" y="914"/>
                </a:cubicBezTo>
                <a:cubicBezTo>
                  <a:pt x="477" y="917"/>
                  <a:pt x="493" y="916"/>
                  <a:pt x="497" y="913"/>
                </a:cubicBezTo>
                <a:cubicBezTo>
                  <a:pt x="499" y="911"/>
                  <a:pt x="503" y="894"/>
                  <a:pt x="506" y="878"/>
                </a:cubicBezTo>
                <a:cubicBezTo>
                  <a:pt x="510" y="861"/>
                  <a:pt x="512" y="844"/>
                  <a:pt x="513" y="843"/>
                </a:cubicBezTo>
                <a:cubicBezTo>
                  <a:pt x="515" y="840"/>
                  <a:pt x="526" y="839"/>
                  <a:pt x="526" y="839"/>
                </a:cubicBezTo>
                <a:cubicBezTo>
                  <a:pt x="526" y="839"/>
                  <a:pt x="526" y="839"/>
                  <a:pt x="526" y="839"/>
                </a:cubicBezTo>
                <a:cubicBezTo>
                  <a:pt x="526" y="839"/>
                  <a:pt x="537" y="837"/>
                  <a:pt x="540" y="838"/>
                </a:cubicBezTo>
                <a:cubicBezTo>
                  <a:pt x="541" y="839"/>
                  <a:pt x="549" y="854"/>
                  <a:pt x="557" y="868"/>
                </a:cubicBezTo>
                <a:cubicBezTo>
                  <a:pt x="565" y="883"/>
                  <a:pt x="575" y="898"/>
                  <a:pt x="577" y="899"/>
                </a:cubicBezTo>
                <a:cubicBezTo>
                  <a:pt x="583" y="901"/>
                  <a:pt x="597" y="896"/>
                  <a:pt x="601" y="892"/>
                </a:cubicBezTo>
                <a:cubicBezTo>
                  <a:pt x="602" y="890"/>
                  <a:pt x="602" y="873"/>
                  <a:pt x="602" y="855"/>
                </a:cubicBezTo>
                <a:cubicBezTo>
                  <a:pt x="601" y="838"/>
                  <a:pt x="600" y="822"/>
                  <a:pt x="600" y="820"/>
                </a:cubicBezTo>
                <a:cubicBezTo>
                  <a:pt x="602" y="816"/>
                  <a:pt x="612" y="814"/>
                  <a:pt x="612" y="814"/>
                </a:cubicBezTo>
                <a:cubicBezTo>
                  <a:pt x="612" y="814"/>
                  <a:pt x="612" y="814"/>
                  <a:pt x="612" y="814"/>
                </a:cubicBezTo>
                <a:cubicBezTo>
                  <a:pt x="612" y="814"/>
                  <a:pt x="622" y="808"/>
                  <a:pt x="625" y="809"/>
                </a:cubicBezTo>
                <a:cubicBezTo>
                  <a:pt x="627" y="809"/>
                  <a:pt x="638" y="822"/>
                  <a:pt x="649" y="835"/>
                </a:cubicBezTo>
                <a:cubicBezTo>
                  <a:pt x="661" y="847"/>
                  <a:pt x="673" y="859"/>
                  <a:pt x="676" y="860"/>
                </a:cubicBezTo>
                <a:cubicBezTo>
                  <a:pt x="681" y="860"/>
                  <a:pt x="695" y="852"/>
                  <a:pt x="697" y="847"/>
                </a:cubicBezTo>
                <a:cubicBezTo>
                  <a:pt x="698" y="845"/>
                  <a:pt x="694" y="828"/>
                  <a:pt x="689" y="812"/>
                </a:cubicBezTo>
                <a:cubicBezTo>
                  <a:pt x="685" y="795"/>
                  <a:pt x="679" y="779"/>
                  <a:pt x="680" y="778"/>
                </a:cubicBezTo>
                <a:cubicBezTo>
                  <a:pt x="680" y="774"/>
                  <a:pt x="690" y="769"/>
                  <a:pt x="690" y="769"/>
                </a:cubicBezTo>
                <a:cubicBezTo>
                  <a:pt x="690" y="769"/>
                  <a:pt x="690" y="769"/>
                  <a:pt x="690" y="769"/>
                </a:cubicBezTo>
                <a:cubicBezTo>
                  <a:pt x="690" y="769"/>
                  <a:pt x="698" y="761"/>
                  <a:pt x="702" y="761"/>
                </a:cubicBezTo>
                <a:cubicBezTo>
                  <a:pt x="703" y="761"/>
                  <a:pt x="717" y="771"/>
                  <a:pt x="731" y="781"/>
                </a:cubicBezTo>
                <a:cubicBezTo>
                  <a:pt x="745" y="790"/>
                  <a:pt x="759" y="799"/>
                  <a:pt x="762" y="799"/>
                </a:cubicBezTo>
                <a:cubicBezTo>
                  <a:pt x="768" y="798"/>
                  <a:pt x="779" y="787"/>
                  <a:pt x="780" y="782"/>
                </a:cubicBezTo>
                <a:cubicBezTo>
                  <a:pt x="780" y="780"/>
                  <a:pt x="773" y="764"/>
                  <a:pt x="765" y="749"/>
                </a:cubicBezTo>
                <a:cubicBezTo>
                  <a:pt x="756" y="734"/>
                  <a:pt x="748" y="720"/>
                  <a:pt x="747" y="718"/>
                </a:cubicBezTo>
                <a:cubicBezTo>
                  <a:pt x="747" y="714"/>
                  <a:pt x="755" y="707"/>
                  <a:pt x="755" y="707"/>
                </a:cubicBezTo>
                <a:cubicBezTo>
                  <a:pt x="755" y="707"/>
                  <a:pt x="755" y="707"/>
                  <a:pt x="755" y="707"/>
                </a:cubicBezTo>
                <a:cubicBezTo>
                  <a:pt x="755" y="707"/>
                  <a:pt x="762" y="698"/>
                  <a:pt x="765" y="697"/>
                </a:cubicBezTo>
                <a:cubicBezTo>
                  <a:pt x="767" y="697"/>
                  <a:pt x="782" y="703"/>
                  <a:pt x="798" y="709"/>
                </a:cubicBezTo>
                <a:cubicBezTo>
                  <a:pt x="813" y="715"/>
                  <a:pt x="830" y="721"/>
                  <a:pt x="833" y="720"/>
                </a:cubicBezTo>
                <a:cubicBezTo>
                  <a:pt x="838" y="718"/>
                  <a:pt x="846" y="705"/>
                  <a:pt x="846" y="699"/>
                </a:cubicBezTo>
                <a:cubicBezTo>
                  <a:pt x="846" y="697"/>
                  <a:pt x="835" y="683"/>
                  <a:pt x="824" y="671"/>
                </a:cubicBezTo>
                <a:cubicBezTo>
                  <a:pt x="812" y="658"/>
                  <a:pt x="800" y="646"/>
                  <a:pt x="800" y="645"/>
                </a:cubicBezTo>
                <a:cubicBezTo>
                  <a:pt x="799" y="641"/>
                  <a:pt x="805" y="632"/>
                  <a:pt x="805" y="632"/>
                </a:cubicBezTo>
                <a:cubicBezTo>
                  <a:pt x="805" y="632"/>
                  <a:pt x="805" y="632"/>
                  <a:pt x="805" y="632"/>
                </a:cubicBezTo>
                <a:cubicBezTo>
                  <a:pt x="805" y="632"/>
                  <a:pt x="809" y="622"/>
                  <a:pt x="812" y="620"/>
                </a:cubicBezTo>
                <a:cubicBezTo>
                  <a:pt x="813" y="619"/>
                  <a:pt x="830" y="622"/>
                  <a:pt x="846" y="624"/>
                </a:cubicBezTo>
                <a:cubicBezTo>
                  <a:pt x="863" y="627"/>
                  <a:pt x="880" y="628"/>
                  <a:pt x="883" y="626"/>
                </a:cubicBezTo>
                <a:cubicBezTo>
                  <a:pt x="888" y="624"/>
                  <a:pt x="893" y="609"/>
                  <a:pt x="891" y="604"/>
                </a:cubicBezTo>
                <a:cubicBezTo>
                  <a:pt x="891" y="601"/>
                  <a:pt x="877" y="591"/>
                  <a:pt x="863" y="581"/>
                </a:cubicBezTo>
                <a:cubicBezTo>
                  <a:pt x="849" y="571"/>
                  <a:pt x="834" y="563"/>
                  <a:pt x="833" y="561"/>
                </a:cubicBezTo>
                <a:cubicBezTo>
                  <a:pt x="831" y="558"/>
                  <a:pt x="835" y="548"/>
                  <a:pt x="835" y="548"/>
                </a:cubicBezTo>
                <a:cubicBezTo>
                  <a:pt x="835" y="548"/>
                  <a:pt x="835" y="548"/>
                  <a:pt x="835" y="548"/>
                </a:cubicBezTo>
                <a:cubicBezTo>
                  <a:pt x="836" y="548"/>
                  <a:pt x="837" y="537"/>
                  <a:pt x="840" y="535"/>
                </a:cubicBezTo>
                <a:cubicBezTo>
                  <a:pt x="841" y="533"/>
                  <a:pt x="857" y="533"/>
                  <a:pt x="874" y="531"/>
                </a:cubicBezTo>
                <a:cubicBezTo>
                  <a:pt x="891" y="529"/>
                  <a:pt x="908" y="526"/>
                  <a:pt x="910" y="524"/>
                </a:cubicBezTo>
                <a:cubicBezTo>
                  <a:pt x="914" y="520"/>
                  <a:pt x="916" y="505"/>
                  <a:pt x="913" y="500"/>
                </a:cubicBezTo>
                <a:cubicBezTo>
                  <a:pt x="912" y="498"/>
                  <a:pt x="896" y="491"/>
                  <a:pt x="880" y="485"/>
                </a:cubicBezTo>
                <a:close/>
              </a:path>
            </a:pathLst>
          </a:custGeom>
          <a:gradFill>
            <a:gsLst>
              <a:gs pos="0">
                <a:schemeClr val="bg1">
                  <a:lumMod val="85000"/>
                </a:schemeClr>
              </a:gs>
              <a:gs pos="100000">
                <a:schemeClr val="bg1"/>
              </a:gs>
            </a:gsLst>
            <a:lin ang="0" scaled="0"/>
          </a:gradFill>
          <a:ln>
            <a:noFill/>
          </a:ln>
        </p:spPr>
        <p:txBody>
          <a:bodyPr vert="horz" wrap="square" lIns="80979" tIns="40490" rIns="80979" bIns="4049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54" name="Oval 122"/>
          <p:cNvSpPr>
            <a:spLocks noChangeArrowheads="1"/>
          </p:cNvSpPr>
          <p:nvPr/>
        </p:nvSpPr>
        <p:spPr bwMode="auto">
          <a:xfrm flipV="1">
            <a:off x="4934202" y="3197823"/>
            <a:ext cx="1311498" cy="1311193"/>
          </a:xfrm>
          <a:prstGeom prst="ellipse">
            <a:avLst/>
          </a:prstGeom>
          <a:gradFill>
            <a:gsLst>
              <a:gs pos="0">
                <a:schemeClr val="bg1">
                  <a:lumMod val="85000"/>
                </a:schemeClr>
              </a:gs>
              <a:gs pos="100000">
                <a:schemeClr val="bg1"/>
              </a:gs>
            </a:gsLst>
            <a:lin ang="9000000" scaled="0"/>
          </a:gradFill>
          <a:ln>
            <a:noFill/>
          </a:ln>
        </p:spPr>
        <p:txBody>
          <a:bodyPr vert="horz" wrap="square" lIns="80979" tIns="40490" rIns="80979" bIns="4049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55" name="Freeform 124"/>
          <p:cNvSpPr/>
          <p:nvPr/>
        </p:nvSpPr>
        <p:spPr bwMode="auto">
          <a:xfrm rot="5400000" flipV="1">
            <a:off x="2969329" y="2811119"/>
            <a:ext cx="1533728" cy="1535032"/>
          </a:xfrm>
          <a:custGeom>
            <a:avLst/>
            <a:gdLst>
              <a:gd name="T0" fmla="*/ 0 w 972"/>
              <a:gd name="T1" fmla="*/ 972 h 972"/>
              <a:gd name="T2" fmla="*/ 0 w 972"/>
              <a:gd name="T3" fmla="*/ 486 h 972"/>
              <a:gd name="T4" fmla="*/ 486 w 972"/>
              <a:gd name="T5" fmla="*/ 0 h 972"/>
              <a:gd name="T6" fmla="*/ 972 w 972"/>
              <a:gd name="T7" fmla="*/ 486 h 972"/>
              <a:gd name="T8" fmla="*/ 486 w 972"/>
              <a:gd name="T9" fmla="*/ 972 h 972"/>
              <a:gd name="T10" fmla="*/ 0 w 972"/>
              <a:gd name="T11" fmla="*/ 972 h 972"/>
            </a:gdLst>
            <a:ahLst/>
            <a:cxnLst>
              <a:cxn ang="0">
                <a:pos x="T0" y="T1"/>
              </a:cxn>
              <a:cxn ang="0">
                <a:pos x="T2" y="T3"/>
              </a:cxn>
              <a:cxn ang="0">
                <a:pos x="T4" y="T5"/>
              </a:cxn>
              <a:cxn ang="0">
                <a:pos x="T6" y="T7"/>
              </a:cxn>
              <a:cxn ang="0">
                <a:pos x="T8" y="T9"/>
              </a:cxn>
              <a:cxn ang="0">
                <a:pos x="T10" y="T11"/>
              </a:cxn>
            </a:cxnLst>
            <a:rect l="0" t="0" r="r" b="b"/>
            <a:pathLst>
              <a:path w="972" h="972">
                <a:moveTo>
                  <a:pt x="0" y="972"/>
                </a:moveTo>
                <a:cubicBezTo>
                  <a:pt x="0" y="486"/>
                  <a:pt x="0" y="486"/>
                  <a:pt x="0" y="486"/>
                </a:cubicBezTo>
                <a:cubicBezTo>
                  <a:pt x="0" y="218"/>
                  <a:pt x="218" y="0"/>
                  <a:pt x="486" y="0"/>
                </a:cubicBezTo>
                <a:cubicBezTo>
                  <a:pt x="754" y="0"/>
                  <a:pt x="972" y="218"/>
                  <a:pt x="972" y="486"/>
                </a:cubicBezTo>
                <a:cubicBezTo>
                  <a:pt x="972" y="754"/>
                  <a:pt x="754" y="972"/>
                  <a:pt x="486" y="972"/>
                </a:cubicBezTo>
                <a:lnTo>
                  <a:pt x="0" y="972"/>
                </a:lnTo>
                <a:close/>
              </a:path>
            </a:pathLst>
          </a:custGeom>
          <a:solidFill>
            <a:srgbClr val="AC0000"/>
          </a:solidFill>
          <a:ln>
            <a:noFill/>
          </a:ln>
        </p:spPr>
        <p:txBody>
          <a:bodyPr vert="horz" wrap="square" lIns="80979" tIns="40490" rIns="80979" bIns="4049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56" name="Freeform 125"/>
          <p:cNvSpPr/>
          <p:nvPr/>
        </p:nvSpPr>
        <p:spPr bwMode="auto">
          <a:xfrm rot="5400000" flipV="1">
            <a:off x="3077624" y="2920865"/>
            <a:ext cx="1304163" cy="1307077"/>
          </a:xfrm>
          <a:custGeom>
            <a:avLst/>
            <a:gdLst>
              <a:gd name="T0" fmla="*/ 846 w 916"/>
              <a:gd name="T1" fmla="*/ 458 h 917"/>
              <a:gd name="T2" fmla="*/ 910 w 916"/>
              <a:gd name="T3" fmla="*/ 394 h 917"/>
              <a:gd name="T4" fmla="*/ 835 w 916"/>
              <a:gd name="T5" fmla="*/ 369 h 917"/>
              <a:gd name="T6" fmla="*/ 884 w 916"/>
              <a:gd name="T7" fmla="*/ 292 h 917"/>
              <a:gd name="T8" fmla="*/ 805 w 916"/>
              <a:gd name="T9" fmla="*/ 285 h 917"/>
              <a:gd name="T10" fmla="*/ 834 w 916"/>
              <a:gd name="T11" fmla="*/ 199 h 917"/>
              <a:gd name="T12" fmla="*/ 755 w 916"/>
              <a:gd name="T13" fmla="*/ 210 h 917"/>
              <a:gd name="T14" fmla="*/ 764 w 916"/>
              <a:gd name="T15" fmla="*/ 119 h 917"/>
              <a:gd name="T16" fmla="*/ 690 w 916"/>
              <a:gd name="T17" fmla="*/ 148 h 917"/>
              <a:gd name="T18" fmla="*/ 677 w 916"/>
              <a:gd name="T19" fmla="*/ 58 h 917"/>
              <a:gd name="T20" fmla="*/ 612 w 916"/>
              <a:gd name="T21" fmla="*/ 103 h 917"/>
              <a:gd name="T22" fmla="*/ 579 w 916"/>
              <a:gd name="T23" fmla="*/ 19 h 917"/>
              <a:gd name="T24" fmla="*/ 526 w 916"/>
              <a:gd name="T25" fmla="*/ 77 h 917"/>
              <a:gd name="T26" fmla="*/ 474 w 916"/>
              <a:gd name="T27" fmla="*/ 3 h 917"/>
              <a:gd name="T28" fmla="*/ 436 w 916"/>
              <a:gd name="T29" fmla="*/ 72 h 917"/>
              <a:gd name="T30" fmla="*/ 369 w 916"/>
              <a:gd name="T31" fmla="*/ 12 h 917"/>
              <a:gd name="T32" fmla="*/ 348 w 916"/>
              <a:gd name="T33" fmla="*/ 88 h 917"/>
              <a:gd name="T34" fmla="*/ 268 w 916"/>
              <a:gd name="T35" fmla="*/ 44 h 917"/>
              <a:gd name="T36" fmla="*/ 266 w 916"/>
              <a:gd name="T37" fmla="*/ 123 h 917"/>
              <a:gd name="T38" fmla="*/ 178 w 916"/>
              <a:gd name="T39" fmla="*/ 100 h 917"/>
              <a:gd name="T40" fmla="*/ 194 w 916"/>
              <a:gd name="T41" fmla="*/ 177 h 917"/>
              <a:gd name="T42" fmla="*/ 103 w 916"/>
              <a:gd name="T43" fmla="*/ 174 h 917"/>
              <a:gd name="T44" fmla="*/ 136 w 916"/>
              <a:gd name="T45" fmla="*/ 246 h 917"/>
              <a:gd name="T46" fmla="*/ 47 w 916"/>
              <a:gd name="T47" fmla="*/ 264 h 917"/>
              <a:gd name="T48" fmla="*/ 96 w 916"/>
              <a:gd name="T49" fmla="*/ 326 h 917"/>
              <a:gd name="T50" fmla="*/ 13 w 916"/>
              <a:gd name="T51" fmla="*/ 364 h 917"/>
              <a:gd name="T52" fmla="*/ 75 w 916"/>
              <a:gd name="T53" fmla="*/ 414 h 917"/>
              <a:gd name="T54" fmla="*/ 3 w 916"/>
              <a:gd name="T55" fmla="*/ 470 h 917"/>
              <a:gd name="T56" fmla="*/ 75 w 916"/>
              <a:gd name="T57" fmla="*/ 503 h 917"/>
              <a:gd name="T58" fmla="*/ 18 w 916"/>
              <a:gd name="T59" fmla="*/ 574 h 917"/>
              <a:gd name="T60" fmla="*/ 96 w 916"/>
              <a:gd name="T61" fmla="*/ 591 h 917"/>
              <a:gd name="T62" fmla="*/ 57 w 916"/>
              <a:gd name="T63" fmla="*/ 673 h 917"/>
              <a:gd name="T64" fmla="*/ 136 w 916"/>
              <a:gd name="T65" fmla="*/ 671 h 917"/>
              <a:gd name="T66" fmla="*/ 117 w 916"/>
              <a:gd name="T67" fmla="*/ 760 h 917"/>
              <a:gd name="T68" fmla="*/ 194 w 916"/>
              <a:gd name="T69" fmla="*/ 740 h 917"/>
              <a:gd name="T70" fmla="*/ 196 w 916"/>
              <a:gd name="T71" fmla="*/ 831 h 917"/>
              <a:gd name="T72" fmla="*/ 266 w 916"/>
              <a:gd name="T73" fmla="*/ 793 h 917"/>
              <a:gd name="T74" fmla="*/ 289 w 916"/>
              <a:gd name="T75" fmla="*/ 881 h 917"/>
              <a:gd name="T76" fmla="*/ 348 w 916"/>
              <a:gd name="T77" fmla="*/ 829 h 917"/>
              <a:gd name="T78" fmla="*/ 391 w 916"/>
              <a:gd name="T79" fmla="*/ 909 h 917"/>
              <a:gd name="T80" fmla="*/ 437 w 916"/>
              <a:gd name="T81" fmla="*/ 845 h 917"/>
              <a:gd name="T82" fmla="*/ 497 w 916"/>
              <a:gd name="T83" fmla="*/ 913 h 917"/>
              <a:gd name="T84" fmla="*/ 526 w 916"/>
              <a:gd name="T85" fmla="*/ 839 h 917"/>
              <a:gd name="T86" fmla="*/ 601 w 916"/>
              <a:gd name="T87" fmla="*/ 892 h 917"/>
              <a:gd name="T88" fmla="*/ 612 w 916"/>
              <a:gd name="T89" fmla="*/ 814 h 917"/>
              <a:gd name="T90" fmla="*/ 697 w 916"/>
              <a:gd name="T91" fmla="*/ 847 h 917"/>
              <a:gd name="T92" fmla="*/ 690 w 916"/>
              <a:gd name="T93" fmla="*/ 769 h 917"/>
              <a:gd name="T94" fmla="*/ 780 w 916"/>
              <a:gd name="T95" fmla="*/ 782 h 917"/>
              <a:gd name="T96" fmla="*/ 755 w 916"/>
              <a:gd name="T97" fmla="*/ 707 h 917"/>
              <a:gd name="T98" fmla="*/ 846 w 916"/>
              <a:gd name="T99" fmla="*/ 699 h 917"/>
              <a:gd name="T100" fmla="*/ 805 w 916"/>
              <a:gd name="T101" fmla="*/ 632 h 917"/>
              <a:gd name="T102" fmla="*/ 891 w 916"/>
              <a:gd name="T103" fmla="*/ 604 h 917"/>
              <a:gd name="T104" fmla="*/ 835 w 916"/>
              <a:gd name="T105" fmla="*/ 548 h 917"/>
              <a:gd name="T106" fmla="*/ 913 w 916"/>
              <a:gd name="T107" fmla="*/ 500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16" h="917">
                <a:moveTo>
                  <a:pt x="880" y="485"/>
                </a:moveTo>
                <a:cubicBezTo>
                  <a:pt x="864" y="479"/>
                  <a:pt x="848" y="473"/>
                  <a:pt x="847" y="472"/>
                </a:cubicBezTo>
                <a:cubicBezTo>
                  <a:pt x="844" y="469"/>
                  <a:pt x="846" y="459"/>
                  <a:pt x="846" y="459"/>
                </a:cubicBezTo>
                <a:cubicBezTo>
                  <a:pt x="846" y="458"/>
                  <a:pt x="846" y="458"/>
                  <a:pt x="846" y="458"/>
                </a:cubicBezTo>
                <a:cubicBezTo>
                  <a:pt x="846" y="458"/>
                  <a:pt x="845" y="447"/>
                  <a:pt x="847" y="445"/>
                </a:cubicBezTo>
                <a:cubicBezTo>
                  <a:pt x="848" y="443"/>
                  <a:pt x="864" y="439"/>
                  <a:pt x="880" y="433"/>
                </a:cubicBezTo>
                <a:cubicBezTo>
                  <a:pt x="896" y="427"/>
                  <a:pt x="912" y="421"/>
                  <a:pt x="913" y="418"/>
                </a:cubicBezTo>
                <a:cubicBezTo>
                  <a:pt x="916" y="414"/>
                  <a:pt x="914" y="398"/>
                  <a:pt x="910" y="394"/>
                </a:cubicBezTo>
                <a:cubicBezTo>
                  <a:pt x="909" y="392"/>
                  <a:pt x="892" y="389"/>
                  <a:pt x="875" y="387"/>
                </a:cubicBezTo>
                <a:cubicBezTo>
                  <a:pt x="858" y="385"/>
                  <a:pt x="841" y="383"/>
                  <a:pt x="840" y="382"/>
                </a:cubicBezTo>
                <a:cubicBezTo>
                  <a:pt x="836" y="380"/>
                  <a:pt x="835" y="369"/>
                  <a:pt x="835" y="369"/>
                </a:cubicBezTo>
                <a:cubicBezTo>
                  <a:pt x="835" y="369"/>
                  <a:pt x="835" y="369"/>
                  <a:pt x="835" y="369"/>
                </a:cubicBezTo>
                <a:cubicBezTo>
                  <a:pt x="835" y="369"/>
                  <a:pt x="832" y="359"/>
                  <a:pt x="833" y="356"/>
                </a:cubicBezTo>
                <a:cubicBezTo>
                  <a:pt x="834" y="354"/>
                  <a:pt x="848" y="346"/>
                  <a:pt x="863" y="337"/>
                </a:cubicBezTo>
                <a:cubicBezTo>
                  <a:pt x="877" y="328"/>
                  <a:pt x="891" y="317"/>
                  <a:pt x="892" y="315"/>
                </a:cubicBezTo>
                <a:cubicBezTo>
                  <a:pt x="894" y="309"/>
                  <a:pt x="888" y="295"/>
                  <a:pt x="884" y="292"/>
                </a:cubicBezTo>
                <a:cubicBezTo>
                  <a:pt x="881" y="290"/>
                  <a:pt x="864" y="291"/>
                  <a:pt x="847" y="293"/>
                </a:cubicBezTo>
                <a:cubicBezTo>
                  <a:pt x="830" y="295"/>
                  <a:pt x="814" y="297"/>
                  <a:pt x="812" y="296"/>
                </a:cubicBezTo>
                <a:cubicBezTo>
                  <a:pt x="808" y="295"/>
                  <a:pt x="805" y="285"/>
                  <a:pt x="805" y="285"/>
                </a:cubicBezTo>
                <a:cubicBezTo>
                  <a:pt x="805" y="285"/>
                  <a:pt x="805" y="285"/>
                  <a:pt x="805" y="285"/>
                </a:cubicBezTo>
                <a:cubicBezTo>
                  <a:pt x="805" y="285"/>
                  <a:pt x="799" y="275"/>
                  <a:pt x="799" y="272"/>
                </a:cubicBezTo>
                <a:cubicBezTo>
                  <a:pt x="800" y="271"/>
                  <a:pt x="812" y="259"/>
                  <a:pt x="824" y="247"/>
                </a:cubicBezTo>
                <a:cubicBezTo>
                  <a:pt x="835" y="235"/>
                  <a:pt x="847" y="222"/>
                  <a:pt x="847" y="219"/>
                </a:cubicBezTo>
                <a:cubicBezTo>
                  <a:pt x="847" y="213"/>
                  <a:pt x="839" y="200"/>
                  <a:pt x="834" y="199"/>
                </a:cubicBezTo>
                <a:cubicBezTo>
                  <a:pt x="831" y="198"/>
                  <a:pt x="815" y="202"/>
                  <a:pt x="798" y="208"/>
                </a:cubicBezTo>
                <a:cubicBezTo>
                  <a:pt x="782" y="213"/>
                  <a:pt x="767" y="220"/>
                  <a:pt x="765" y="220"/>
                </a:cubicBezTo>
                <a:cubicBezTo>
                  <a:pt x="761" y="219"/>
                  <a:pt x="755" y="210"/>
                  <a:pt x="755" y="210"/>
                </a:cubicBezTo>
                <a:cubicBezTo>
                  <a:pt x="755" y="210"/>
                  <a:pt x="755" y="210"/>
                  <a:pt x="755" y="210"/>
                </a:cubicBezTo>
                <a:cubicBezTo>
                  <a:pt x="755" y="210"/>
                  <a:pt x="748" y="202"/>
                  <a:pt x="747" y="199"/>
                </a:cubicBezTo>
                <a:cubicBezTo>
                  <a:pt x="747" y="197"/>
                  <a:pt x="756" y="183"/>
                  <a:pt x="765" y="169"/>
                </a:cubicBezTo>
                <a:cubicBezTo>
                  <a:pt x="774" y="154"/>
                  <a:pt x="782" y="139"/>
                  <a:pt x="781" y="136"/>
                </a:cubicBezTo>
                <a:cubicBezTo>
                  <a:pt x="780" y="130"/>
                  <a:pt x="769" y="120"/>
                  <a:pt x="764" y="119"/>
                </a:cubicBezTo>
                <a:cubicBezTo>
                  <a:pt x="761" y="119"/>
                  <a:pt x="746" y="127"/>
                  <a:pt x="732" y="136"/>
                </a:cubicBezTo>
                <a:cubicBezTo>
                  <a:pt x="717" y="145"/>
                  <a:pt x="703" y="155"/>
                  <a:pt x="701" y="155"/>
                </a:cubicBezTo>
                <a:cubicBezTo>
                  <a:pt x="698" y="156"/>
                  <a:pt x="690" y="148"/>
                  <a:pt x="690" y="148"/>
                </a:cubicBezTo>
                <a:cubicBezTo>
                  <a:pt x="690" y="148"/>
                  <a:pt x="690" y="148"/>
                  <a:pt x="690" y="148"/>
                </a:cubicBezTo>
                <a:cubicBezTo>
                  <a:pt x="690" y="148"/>
                  <a:pt x="681" y="142"/>
                  <a:pt x="680" y="139"/>
                </a:cubicBezTo>
                <a:cubicBezTo>
                  <a:pt x="679" y="138"/>
                  <a:pt x="685" y="122"/>
                  <a:pt x="690" y="106"/>
                </a:cubicBezTo>
                <a:cubicBezTo>
                  <a:pt x="695" y="90"/>
                  <a:pt x="699" y="73"/>
                  <a:pt x="698" y="70"/>
                </a:cubicBezTo>
                <a:cubicBezTo>
                  <a:pt x="696" y="65"/>
                  <a:pt x="683" y="58"/>
                  <a:pt x="677" y="58"/>
                </a:cubicBezTo>
                <a:cubicBezTo>
                  <a:pt x="675" y="58"/>
                  <a:pt x="662" y="70"/>
                  <a:pt x="650" y="82"/>
                </a:cubicBezTo>
                <a:cubicBezTo>
                  <a:pt x="638" y="94"/>
                  <a:pt x="627" y="107"/>
                  <a:pt x="625" y="108"/>
                </a:cubicBezTo>
                <a:cubicBezTo>
                  <a:pt x="622" y="109"/>
                  <a:pt x="612" y="103"/>
                  <a:pt x="612" y="103"/>
                </a:cubicBezTo>
                <a:cubicBezTo>
                  <a:pt x="612" y="103"/>
                  <a:pt x="612" y="103"/>
                  <a:pt x="612" y="103"/>
                </a:cubicBezTo>
                <a:cubicBezTo>
                  <a:pt x="612" y="103"/>
                  <a:pt x="602" y="100"/>
                  <a:pt x="600" y="97"/>
                </a:cubicBezTo>
                <a:cubicBezTo>
                  <a:pt x="599" y="95"/>
                  <a:pt x="601" y="79"/>
                  <a:pt x="602" y="62"/>
                </a:cubicBezTo>
                <a:cubicBezTo>
                  <a:pt x="604" y="45"/>
                  <a:pt x="604" y="28"/>
                  <a:pt x="602" y="26"/>
                </a:cubicBezTo>
                <a:cubicBezTo>
                  <a:pt x="599" y="21"/>
                  <a:pt x="584" y="17"/>
                  <a:pt x="579" y="19"/>
                </a:cubicBezTo>
                <a:cubicBezTo>
                  <a:pt x="577" y="19"/>
                  <a:pt x="567" y="34"/>
                  <a:pt x="558" y="48"/>
                </a:cubicBezTo>
                <a:cubicBezTo>
                  <a:pt x="549" y="63"/>
                  <a:pt x="541" y="78"/>
                  <a:pt x="540" y="79"/>
                </a:cubicBezTo>
                <a:cubicBezTo>
                  <a:pt x="537" y="81"/>
                  <a:pt x="526" y="78"/>
                  <a:pt x="526" y="78"/>
                </a:cubicBezTo>
                <a:cubicBezTo>
                  <a:pt x="526" y="77"/>
                  <a:pt x="526" y="77"/>
                  <a:pt x="526" y="77"/>
                </a:cubicBezTo>
                <a:cubicBezTo>
                  <a:pt x="526" y="77"/>
                  <a:pt x="515" y="77"/>
                  <a:pt x="513" y="74"/>
                </a:cubicBezTo>
                <a:cubicBezTo>
                  <a:pt x="512" y="73"/>
                  <a:pt x="510" y="56"/>
                  <a:pt x="507" y="40"/>
                </a:cubicBezTo>
                <a:cubicBezTo>
                  <a:pt x="504" y="23"/>
                  <a:pt x="501" y="6"/>
                  <a:pt x="499" y="4"/>
                </a:cubicBezTo>
                <a:cubicBezTo>
                  <a:pt x="494" y="0"/>
                  <a:pt x="479" y="0"/>
                  <a:pt x="474" y="3"/>
                </a:cubicBezTo>
                <a:cubicBezTo>
                  <a:pt x="472" y="4"/>
                  <a:pt x="466" y="20"/>
                  <a:pt x="461" y="37"/>
                </a:cubicBezTo>
                <a:cubicBezTo>
                  <a:pt x="456" y="53"/>
                  <a:pt x="451" y="69"/>
                  <a:pt x="450" y="71"/>
                </a:cubicBezTo>
                <a:cubicBezTo>
                  <a:pt x="447" y="73"/>
                  <a:pt x="437" y="72"/>
                  <a:pt x="437" y="72"/>
                </a:cubicBezTo>
                <a:cubicBezTo>
                  <a:pt x="436" y="72"/>
                  <a:pt x="436" y="72"/>
                  <a:pt x="436" y="72"/>
                </a:cubicBezTo>
                <a:cubicBezTo>
                  <a:pt x="436" y="72"/>
                  <a:pt x="426" y="74"/>
                  <a:pt x="423" y="72"/>
                </a:cubicBezTo>
                <a:cubicBezTo>
                  <a:pt x="421" y="71"/>
                  <a:pt x="416" y="56"/>
                  <a:pt x="409" y="40"/>
                </a:cubicBezTo>
                <a:cubicBezTo>
                  <a:pt x="403" y="24"/>
                  <a:pt x="395" y="9"/>
                  <a:pt x="393" y="7"/>
                </a:cubicBezTo>
                <a:cubicBezTo>
                  <a:pt x="388" y="5"/>
                  <a:pt x="373" y="8"/>
                  <a:pt x="369" y="12"/>
                </a:cubicBezTo>
                <a:cubicBezTo>
                  <a:pt x="367" y="13"/>
                  <a:pt x="365" y="31"/>
                  <a:pt x="363" y="47"/>
                </a:cubicBezTo>
                <a:cubicBezTo>
                  <a:pt x="362" y="65"/>
                  <a:pt x="362" y="81"/>
                  <a:pt x="361" y="83"/>
                </a:cubicBezTo>
                <a:cubicBezTo>
                  <a:pt x="359" y="86"/>
                  <a:pt x="348" y="88"/>
                  <a:pt x="348" y="88"/>
                </a:cubicBezTo>
                <a:cubicBezTo>
                  <a:pt x="348" y="88"/>
                  <a:pt x="348" y="88"/>
                  <a:pt x="348" y="88"/>
                </a:cubicBezTo>
                <a:cubicBezTo>
                  <a:pt x="348" y="88"/>
                  <a:pt x="338" y="92"/>
                  <a:pt x="335" y="91"/>
                </a:cubicBezTo>
                <a:cubicBezTo>
                  <a:pt x="333" y="90"/>
                  <a:pt x="324" y="76"/>
                  <a:pt x="314" y="63"/>
                </a:cubicBezTo>
                <a:cubicBezTo>
                  <a:pt x="304" y="49"/>
                  <a:pt x="293" y="35"/>
                  <a:pt x="290" y="35"/>
                </a:cubicBezTo>
                <a:cubicBezTo>
                  <a:pt x="285" y="33"/>
                  <a:pt x="271" y="40"/>
                  <a:pt x="268" y="44"/>
                </a:cubicBezTo>
                <a:cubicBezTo>
                  <a:pt x="267" y="47"/>
                  <a:pt x="269" y="64"/>
                  <a:pt x="271" y="81"/>
                </a:cubicBezTo>
                <a:cubicBezTo>
                  <a:pt x="274" y="97"/>
                  <a:pt x="277" y="114"/>
                  <a:pt x="277" y="116"/>
                </a:cubicBezTo>
                <a:cubicBezTo>
                  <a:pt x="276" y="119"/>
                  <a:pt x="266" y="123"/>
                  <a:pt x="266" y="123"/>
                </a:cubicBezTo>
                <a:cubicBezTo>
                  <a:pt x="266" y="123"/>
                  <a:pt x="266" y="123"/>
                  <a:pt x="266" y="123"/>
                </a:cubicBezTo>
                <a:cubicBezTo>
                  <a:pt x="266" y="123"/>
                  <a:pt x="257" y="130"/>
                  <a:pt x="253" y="129"/>
                </a:cubicBezTo>
                <a:cubicBezTo>
                  <a:pt x="252" y="129"/>
                  <a:pt x="240" y="118"/>
                  <a:pt x="227" y="107"/>
                </a:cubicBezTo>
                <a:cubicBezTo>
                  <a:pt x="214" y="96"/>
                  <a:pt x="200" y="85"/>
                  <a:pt x="197" y="85"/>
                </a:cubicBezTo>
                <a:cubicBezTo>
                  <a:pt x="192" y="85"/>
                  <a:pt x="179" y="95"/>
                  <a:pt x="178" y="100"/>
                </a:cubicBezTo>
                <a:cubicBezTo>
                  <a:pt x="177" y="102"/>
                  <a:pt x="183" y="118"/>
                  <a:pt x="189" y="134"/>
                </a:cubicBezTo>
                <a:cubicBezTo>
                  <a:pt x="196" y="150"/>
                  <a:pt x="203" y="165"/>
                  <a:pt x="203" y="167"/>
                </a:cubicBezTo>
                <a:cubicBezTo>
                  <a:pt x="203" y="171"/>
                  <a:pt x="194" y="177"/>
                  <a:pt x="194" y="177"/>
                </a:cubicBezTo>
                <a:cubicBezTo>
                  <a:pt x="194" y="177"/>
                  <a:pt x="194" y="177"/>
                  <a:pt x="194" y="177"/>
                </a:cubicBezTo>
                <a:cubicBezTo>
                  <a:pt x="194" y="177"/>
                  <a:pt x="186" y="185"/>
                  <a:pt x="183" y="186"/>
                </a:cubicBezTo>
                <a:cubicBezTo>
                  <a:pt x="181" y="186"/>
                  <a:pt x="167" y="178"/>
                  <a:pt x="152" y="170"/>
                </a:cubicBezTo>
                <a:cubicBezTo>
                  <a:pt x="137" y="162"/>
                  <a:pt x="121" y="155"/>
                  <a:pt x="118" y="156"/>
                </a:cubicBezTo>
                <a:cubicBezTo>
                  <a:pt x="113" y="157"/>
                  <a:pt x="103" y="169"/>
                  <a:pt x="103" y="174"/>
                </a:cubicBezTo>
                <a:cubicBezTo>
                  <a:pt x="103" y="177"/>
                  <a:pt x="112" y="191"/>
                  <a:pt x="122" y="205"/>
                </a:cubicBezTo>
                <a:cubicBezTo>
                  <a:pt x="132" y="219"/>
                  <a:pt x="142" y="232"/>
                  <a:pt x="143" y="234"/>
                </a:cubicBezTo>
                <a:cubicBezTo>
                  <a:pt x="143" y="238"/>
                  <a:pt x="136" y="246"/>
                  <a:pt x="136" y="246"/>
                </a:cubicBezTo>
                <a:cubicBezTo>
                  <a:pt x="136" y="246"/>
                  <a:pt x="136" y="246"/>
                  <a:pt x="136" y="246"/>
                </a:cubicBezTo>
                <a:cubicBezTo>
                  <a:pt x="136" y="246"/>
                  <a:pt x="131" y="256"/>
                  <a:pt x="128" y="257"/>
                </a:cubicBezTo>
                <a:cubicBezTo>
                  <a:pt x="126" y="257"/>
                  <a:pt x="110" y="253"/>
                  <a:pt x="94" y="248"/>
                </a:cubicBezTo>
                <a:cubicBezTo>
                  <a:pt x="77" y="244"/>
                  <a:pt x="60" y="241"/>
                  <a:pt x="58" y="242"/>
                </a:cubicBezTo>
                <a:cubicBezTo>
                  <a:pt x="52" y="245"/>
                  <a:pt x="46" y="259"/>
                  <a:pt x="47" y="264"/>
                </a:cubicBezTo>
                <a:cubicBezTo>
                  <a:pt x="47" y="266"/>
                  <a:pt x="60" y="279"/>
                  <a:pt x="72" y="290"/>
                </a:cubicBezTo>
                <a:cubicBezTo>
                  <a:pt x="85" y="301"/>
                  <a:pt x="98" y="311"/>
                  <a:pt x="99" y="313"/>
                </a:cubicBezTo>
                <a:cubicBezTo>
                  <a:pt x="101" y="317"/>
                  <a:pt x="96" y="326"/>
                  <a:pt x="96" y="326"/>
                </a:cubicBezTo>
                <a:cubicBezTo>
                  <a:pt x="96" y="326"/>
                  <a:pt x="96" y="326"/>
                  <a:pt x="96" y="326"/>
                </a:cubicBezTo>
                <a:cubicBezTo>
                  <a:pt x="95" y="326"/>
                  <a:pt x="93" y="337"/>
                  <a:pt x="90" y="339"/>
                </a:cubicBezTo>
                <a:cubicBezTo>
                  <a:pt x="89" y="340"/>
                  <a:pt x="72" y="339"/>
                  <a:pt x="55" y="338"/>
                </a:cubicBezTo>
                <a:cubicBezTo>
                  <a:pt x="38" y="338"/>
                  <a:pt x="21" y="339"/>
                  <a:pt x="19" y="341"/>
                </a:cubicBezTo>
                <a:cubicBezTo>
                  <a:pt x="14" y="344"/>
                  <a:pt x="11" y="359"/>
                  <a:pt x="13" y="364"/>
                </a:cubicBezTo>
                <a:cubicBezTo>
                  <a:pt x="14" y="367"/>
                  <a:pt x="29" y="376"/>
                  <a:pt x="44" y="383"/>
                </a:cubicBezTo>
                <a:cubicBezTo>
                  <a:pt x="59" y="391"/>
                  <a:pt x="74" y="398"/>
                  <a:pt x="76" y="400"/>
                </a:cubicBezTo>
                <a:cubicBezTo>
                  <a:pt x="78" y="403"/>
                  <a:pt x="75" y="413"/>
                  <a:pt x="75" y="413"/>
                </a:cubicBezTo>
                <a:cubicBezTo>
                  <a:pt x="75" y="414"/>
                  <a:pt x="75" y="414"/>
                  <a:pt x="75" y="414"/>
                </a:cubicBezTo>
                <a:cubicBezTo>
                  <a:pt x="75" y="414"/>
                  <a:pt x="75" y="424"/>
                  <a:pt x="72" y="427"/>
                </a:cubicBezTo>
                <a:cubicBezTo>
                  <a:pt x="71" y="428"/>
                  <a:pt x="55" y="431"/>
                  <a:pt x="38" y="435"/>
                </a:cubicBezTo>
                <a:cubicBezTo>
                  <a:pt x="22" y="439"/>
                  <a:pt x="5" y="443"/>
                  <a:pt x="3" y="445"/>
                </a:cubicBezTo>
                <a:cubicBezTo>
                  <a:pt x="0" y="450"/>
                  <a:pt x="0" y="465"/>
                  <a:pt x="3" y="470"/>
                </a:cubicBezTo>
                <a:cubicBezTo>
                  <a:pt x="5" y="472"/>
                  <a:pt x="21" y="477"/>
                  <a:pt x="38" y="481"/>
                </a:cubicBezTo>
                <a:cubicBezTo>
                  <a:pt x="54" y="485"/>
                  <a:pt x="71" y="489"/>
                  <a:pt x="72" y="490"/>
                </a:cubicBezTo>
                <a:cubicBezTo>
                  <a:pt x="75" y="492"/>
                  <a:pt x="75" y="503"/>
                  <a:pt x="75" y="503"/>
                </a:cubicBezTo>
                <a:cubicBezTo>
                  <a:pt x="75" y="503"/>
                  <a:pt x="75" y="503"/>
                  <a:pt x="75" y="503"/>
                </a:cubicBezTo>
                <a:cubicBezTo>
                  <a:pt x="75" y="503"/>
                  <a:pt x="77" y="514"/>
                  <a:pt x="76" y="517"/>
                </a:cubicBezTo>
                <a:cubicBezTo>
                  <a:pt x="75" y="519"/>
                  <a:pt x="59" y="525"/>
                  <a:pt x="44" y="533"/>
                </a:cubicBezTo>
                <a:cubicBezTo>
                  <a:pt x="29" y="540"/>
                  <a:pt x="14" y="548"/>
                  <a:pt x="13" y="551"/>
                </a:cubicBezTo>
                <a:cubicBezTo>
                  <a:pt x="10" y="556"/>
                  <a:pt x="14" y="571"/>
                  <a:pt x="18" y="574"/>
                </a:cubicBezTo>
                <a:cubicBezTo>
                  <a:pt x="20" y="576"/>
                  <a:pt x="37" y="577"/>
                  <a:pt x="54" y="578"/>
                </a:cubicBezTo>
                <a:cubicBezTo>
                  <a:pt x="71" y="578"/>
                  <a:pt x="88" y="577"/>
                  <a:pt x="90" y="578"/>
                </a:cubicBezTo>
                <a:cubicBezTo>
                  <a:pt x="93" y="580"/>
                  <a:pt x="96" y="591"/>
                  <a:pt x="96" y="591"/>
                </a:cubicBezTo>
                <a:cubicBezTo>
                  <a:pt x="96" y="591"/>
                  <a:pt x="96" y="591"/>
                  <a:pt x="96" y="591"/>
                </a:cubicBezTo>
                <a:cubicBezTo>
                  <a:pt x="96" y="591"/>
                  <a:pt x="100" y="601"/>
                  <a:pt x="99" y="604"/>
                </a:cubicBezTo>
                <a:cubicBezTo>
                  <a:pt x="99" y="606"/>
                  <a:pt x="86" y="615"/>
                  <a:pt x="72" y="626"/>
                </a:cubicBezTo>
                <a:cubicBezTo>
                  <a:pt x="59" y="637"/>
                  <a:pt x="47" y="649"/>
                  <a:pt x="46" y="651"/>
                </a:cubicBezTo>
                <a:cubicBezTo>
                  <a:pt x="45" y="657"/>
                  <a:pt x="52" y="671"/>
                  <a:pt x="57" y="673"/>
                </a:cubicBezTo>
                <a:cubicBezTo>
                  <a:pt x="59" y="674"/>
                  <a:pt x="76" y="672"/>
                  <a:pt x="93" y="668"/>
                </a:cubicBezTo>
                <a:cubicBezTo>
                  <a:pt x="110" y="664"/>
                  <a:pt x="126" y="660"/>
                  <a:pt x="128" y="660"/>
                </a:cubicBezTo>
                <a:cubicBezTo>
                  <a:pt x="131" y="661"/>
                  <a:pt x="136" y="671"/>
                  <a:pt x="136" y="671"/>
                </a:cubicBezTo>
                <a:cubicBezTo>
                  <a:pt x="136" y="671"/>
                  <a:pt x="136" y="671"/>
                  <a:pt x="136" y="671"/>
                </a:cubicBezTo>
                <a:cubicBezTo>
                  <a:pt x="136" y="671"/>
                  <a:pt x="143" y="680"/>
                  <a:pt x="143" y="683"/>
                </a:cubicBezTo>
                <a:cubicBezTo>
                  <a:pt x="143" y="685"/>
                  <a:pt x="132" y="697"/>
                  <a:pt x="122" y="711"/>
                </a:cubicBezTo>
                <a:cubicBezTo>
                  <a:pt x="111" y="724"/>
                  <a:pt x="102" y="739"/>
                  <a:pt x="102" y="741"/>
                </a:cubicBezTo>
                <a:cubicBezTo>
                  <a:pt x="102" y="747"/>
                  <a:pt x="112" y="759"/>
                  <a:pt x="117" y="760"/>
                </a:cubicBezTo>
                <a:cubicBezTo>
                  <a:pt x="120" y="761"/>
                  <a:pt x="136" y="754"/>
                  <a:pt x="151" y="747"/>
                </a:cubicBezTo>
                <a:cubicBezTo>
                  <a:pt x="166" y="739"/>
                  <a:pt x="181" y="731"/>
                  <a:pt x="183" y="731"/>
                </a:cubicBezTo>
                <a:cubicBezTo>
                  <a:pt x="187" y="731"/>
                  <a:pt x="194" y="740"/>
                  <a:pt x="194" y="740"/>
                </a:cubicBezTo>
                <a:cubicBezTo>
                  <a:pt x="194" y="740"/>
                  <a:pt x="194" y="740"/>
                  <a:pt x="194" y="740"/>
                </a:cubicBezTo>
                <a:cubicBezTo>
                  <a:pt x="194" y="740"/>
                  <a:pt x="202" y="747"/>
                  <a:pt x="203" y="750"/>
                </a:cubicBezTo>
                <a:cubicBezTo>
                  <a:pt x="203" y="751"/>
                  <a:pt x="196" y="766"/>
                  <a:pt x="189" y="782"/>
                </a:cubicBezTo>
                <a:cubicBezTo>
                  <a:pt x="182" y="797"/>
                  <a:pt x="176" y="813"/>
                  <a:pt x="177" y="816"/>
                </a:cubicBezTo>
                <a:cubicBezTo>
                  <a:pt x="178" y="822"/>
                  <a:pt x="191" y="831"/>
                  <a:pt x="196" y="831"/>
                </a:cubicBezTo>
                <a:cubicBezTo>
                  <a:pt x="199" y="831"/>
                  <a:pt x="213" y="821"/>
                  <a:pt x="226" y="810"/>
                </a:cubicBezTo>
                <a:cubicBezTo>
                  <a:pt x="239" y="799"/>
                  <a:pt x="252" y="788"/>
                  <a:pt x="254" y="787"/>
                </a:cubicBezTo>
                <a:cubicBezTo>
                  <a:pt x="257" y="787"/>
                  <a:pt x="266" y="793"/>
                  <a:pt x="266" y="793"/>
                </a:cubicBezTo>
                <a:cubicBezTo>
                  <a:pt x="266" y="793"/>
                  <a:pt x="266" y="793"/>
                  <a:pt x="266" y="793"/>
                </a:cubicBezTo>
                <a:cubicBezTo>
                  <a:pt x="266" y="793"/>
                  <a:pt x="276" y="798"/>
                  <a:pt x="277" y="801"/>
                </a:cubicBezTo>
                <a:cubicBezTo>
                  <a:pt x="278" y="803"/>
                  <a:pt x="274" y="819"/>
                  <a:pt x="271" y="835"/>
                </a:cubicBezTo>
                <a:cubicBezTo>
                  <a:pt x="268" y="852"/>
                  <a:pt x="265" y="869"/>
                  <a:pt x="267" y="872"/>
                </a:cubicBezTo>
                <a:cubicBezTo>
                  <a:pt x="269" y="877"/>
                  <a:pt x="284" y="883"/>
                  <a:pt x="289" y="881"/>
                </a:cubicBezTo>
                <a:cubicBezTo>
                  <a:pt x="291" y="881"/>
                  <a:pt x="303" y="868"/>
                  <a:pt x="313" y="854"/>
                </a:cubicBezTo>
                <a:cubicBezTo>
                  <a:pt x="324" y="841"/>
                  <a:pt x="333" y="827"/>
                  <a:pt x="335" y="826"/>
                </a:cubicBezTo>
                <a:cubicBezTo>
                  <a:pt x="338" y="824"/>
                  <a:pt x="348" y="829"/>
                  <a:pt x="348" y="829"/>
                </a:cubicBezTo>
                <a:cubicBezTo>
                  <a:pt x="348" y="829"/>
                  <a:pt x="348" y="829"/>
                  <a:pt x="348" y="829"/>
                </a:cubicBezTo>
                <a:cubicBezTo>
                  <a:pt x="348" y="829"/>
                  <a:pt x="359" y="831"/>
                  <a:pt x="361" y="834"/>
                </a:cubicBezTo>
                <a:cubicBezTo>
                  <a:pt x="362" y="835"/>
                  <a:pt x="362" y="852"/>
                  <a:pt x="363" y="869"/>
                </a:cubicBezTo>
                <a:cubicBezTo>
                  <a:pt x="364" y="886"/>
                  <a:pt x="365" y="903"/>
                  <a:pt x="367" y="905"/>
                </a:cubicBezTo>
                <a:cubicBezTo>
                  <a:pt x="371" y="909"/>
                  <a:pt x="386" y="912"/>
                  <a:pt x="391" y="909"/>
                </a:cubicBezTo>
                <a:cubicBezTo>
                  <a:pt x="393" y="908"/>
                  <a:pt x="401" y="893"/>
                  <a:pt x="408" y="877"/>
                </a:cubicBezTo>
                <a:cubicBezTo>
                  <a:pt x="415" y="862"/>
                  <a:pt x="422" y="846"/>
                  <a:pt x="423" y="845"/>
                </a:cubicBezTo>
                <a:cubicBezTo>
                  <a:pt x="426" y="842"/>
                  <a:pt x="436" y="844"/>
                  <a:pt x="436" y="844"/>
                </a:cubicBezTo>
                <a:cubicBezTo>
                  <a:pt x="437" y="845"/>
                  <a:pt x="437" y="845"/>
                  <a:pt x="437" y="845"/>
                </a:cubicBezTo>
                <a:cubicBezTo>
                  <a:pt x="437" y="845"/>
                  <a:pt x="448" y="844"/>
                  <a:pt x="450" y="846"/>
                </a:cubicBezTo>
                <a:cubicBezTo>
                  <a:pt x="451" y="847"/>
                  <a:pt x="455" y="864"/>
                  <a:pt x="460" y="880"/>
                </a:cubicBezTo>
                <a:cubicBezTo>
                  <a:pt x="465" y="896"/>
                  <a:pt x="470" y="912"/>
                  <a:pt x="473" y="914"/>
                </a:cubicBezTo>
                <a:cubicBezTo>
                  <a:pt x="477" y="917"/>
                  <a:pt x="493" y="916"/>
                  <a:pt x="497" y="913"/>
                </a:cubicBezTo>
                <a:cubicBezTo>
                  <a:pt x="499" y="911"/>
                  <a:pt x="503" y="894"/>
                  <a:pt x="506" y="878"/>
                </a:cubicBezTo>
                <a:cubicBezTo>
                  <a:pt x="510" y="861"/>
                  <a:pt x="512" y="844"/>
                  <a:pt x="513" y="843"/>
                </a:cubicBezTo>
                <a:cubicBezTo>
                  <a:pt x="515" y="840"/>
                  <a:pt x="526" y="839"/>
                  <a:pt x="526" y="839"/>
                </a:cubicBezTo>
                <a:cubicBezTo>
                  <a:pt x="526" y="839"/>
                  <a:pt x="526" y="839"/>
                  <a:pt x="526" y="839"/>
                </a:cubicBezTo>
                <a:cubicBezTo>
                  <a:pt x="526" y="839"/>
                  <a:pt x="537" y="837"/>
                  <a:pt x="540" y="838"/>
                </a:cubicBezTo>
                <a:cubicBezTo>
                  <a:pt x="541" y="839"/>
                  <a:pt x="549" y="854"/>
                  <a:pt x="557" y="868"/>
                </a:cubicBezTo>
                <a:cubicBezTo>
                  <a:pt x="565" y="883"/>
                  <a:pt x="575" y="898"/>
                  <a:pt x="577" y="899"/>
                </a:cubicBezTo>
                <a:cubicBezTo>
                  <a:pt x="583" y="901"/>
                  <a:pt x="597" y="896"/>
                  <a:pt x="601" y="892"/>
                </a:cubicBezTo>
                <a:cubicBezTo>
                  <a:pt x="602" y="890"/>
                  <a:pt x="602" y="873"/>
                  <a:pt x="602" y="855"/>
                </a:cubicBezTo>
                <a:cubicBezTo>
                  <a:pt x="601" y="838"/>
                  <a:pt x="600" y="822"/>
                  <a:pt x="600" y="820"/>
                </a:cubicBezTo>
                <a:cubicBezTo>
                  <a:pt x="602" y="816"/>
                  <a:pt x="612" y="814"/>
                  <a:pt x="612" y="814"/>
                </a:cubicBezTo>
                <a:cubicBezTo>
                  <a:pt x="612" y="814"/>
                  <a:pt x="612" y="814"/>
                  <a:pt x="612" y="814"/>
                </a:cubicBezTo>
                <a:cubicBezTo>
                  <a:pt x="612" y="814"/>
                  <a:pt x="622" y="808"/>
                  <a:pt x="625" y="809"/>
                </a:cubicBezTo>
                <a:cubicBezTo>
                  <a:pt x="627" y="809"/>
                  <a:pt x="638" y="822"/>
                  <a:pt x="649" y="835"/>
                </a:cubicBezTo>
                <a:cubicBezTo>
                  <a:pt x="661" y="847"/>
                  <a:pt x="673" y="859"/>
                  <a:pt x="676" y="860"/>
                </a:cubicBezTo>
                <a:cubicBezTo>
                  <a:pt x="681" y="860"/>
                  <a:pt x="695" y="852"/>
                  <a:pt x="697" y="847"/>
                </a:cubicBezTo>
                <a:cubicBezTo>
                  <a:pt x="698" y="845"/>
                  <a:pt x="694" y="828"/>
                  <a:pt x="689" y="812"/>
                </a:cubicBezTo>
                <a:cubicBezTo>
                  <a:pt x="685" y="795"/>
                  <a:pt x="679" y="779"/>
                  <a:pt x="680" y="778"/>
                </a:cubicBezTo>
                <a:cubicBezTo>
                  <a:pt x="680" y="774"/>
                  <a:pt x="690" y="769"/>
                  <a:pt x="690" y="769"/>
                </a:cubicBezTo>
                <a:cubicBezTo>
                  <a:pt x="690" y="769"/>
                  <a:pt x="690" y="769"/>
                  <a:pt x="690" y="769"/>
                </a:cubicBezTo>
                <a:cubicBezTo>
                  <a:pt x="690" y="769"/>
                  <a:pt x="698" y="761"/>
                  <a:pt x="702" y="761"/>
                </a:cubicBezTo>
                <a:cubicBezTo>
                  <a:pt x="703" y="761"/>
                  <a:pt x="717" y="771"/>
                  <a:pt x="731" y="781"/>
                </a:cubicBezTo>
                <a:cubicBezTo>
                  <a:pt x="745" y="790"/>
                  <a:pt x="759" y="799"/>
                  <a:pt x="762" y="799"/>
                </a:cubicBezTo>
                <a:cubicBezTo>
                  <a:pt x="768" y="798"/>
                  <a:pt x="779" y="787"/>
                  <a:pt x="780" y="782"/>
                </a:cubicBezTo>
                <a:cubicBezTo>
                  <a:pt x="780" y="780"/>
                  <a:pt x="773" y="764"/>
                  <a:pt x="765" y="749"/>
                </a:cubicBezTo>
                <a:cubicBezTo>
                  <a:pt x="756" y="734"/>
                  <a:pt x="748" y="720"/>
                  <a:pt x="747" y="718"/>
                </a:cubicBezTo>
                <a:cubicBezTo>
                  <a:pt x="747" y="714"/>
                  <a:pt x="755" y="707"/>
                  <a:pt x="755" y="707"/>
                </a:cubicBezTo>
                <a:cubicBezTo>
                  <a:pt x="755" y="707"/>
                  <a:pt x="755" y="707"/>
                  <a:pt x="755" y="707"/>
                </a:cubicBezTo>
                <a:cubicBezTo>
                  <a:pt x="755" y="707"/>
                  <a:pt x="762" y="698"/>
                  <a:pt x="765" y="697"/>
                </a:cubicBezTo>
                <a:cubicBezTo>
                  <a:pt x="767" y="697"/>
                  <a:pt x="782" y="703"/>
                  <a:pt x="798" y="709"/>
                </a:cubicBezTo>
                <a:cubicBezTo>
                  <a:pt x="813" y="715"/>
                  <a:pt x="830" y="721"/>
                  <a:pt x="833" y="720"/>
                </a:cubicBezTo>
                <a:cubicBezTo>
                  <a:pt x="838" y="718"/>
                  <a:pt x="846" y="705"/>
                  <a:pt x="846" y="699"/>
                </a:cubicBezTo>
                <a:cubicBezTo>
                  <a:pt x="846" y="697"/>
                  <a:pt x="835" y="683"/>
                  <a:pt x="824" y="671"/>
                </a:cubicBezTo>
                <a:cubicBezTo>
                  <a:pt x="812" y="658"/>
                  <a:pt x="800" y="646"/>
                  <a:pt x="800" y="645"/>
                </a:cubicBezTo>
                <a:cubicBezTo>
                  <a:pt x="799" y="641"/>
                  <a:pt x="805" y="632"/>
                  <a:pt x="805" y="632"/>
                </a:cubicBezTo>
                <a:cubicBezTo>
                  <a:pt x="805" y="632"/>
                  <a:pt x="805" y="632"/>
                  <a:pt x="805" y="632"/>
                </a:cubicBezTo>
                <a:cubicBezTo>
                  <a:pt x="805" y="632"/>
                  <a:pt x="809" y="622"/>
                  <a:pt x="812" y="620"/>
                </a:cubicBezTo>
                <a:cubicBezTo>
                  <a:pt x="813" y="619"/>
                  <a:pt x="830" y="622"/>
                  <a:pt x="846" y="624"/>
                </a:cubicBezTo>
                <a:cubicBezTo>
                  <a:pt x="863" y="627"/>
                  <a:pt x="880" y="628"/>
                  <a:pt x="883" y="626"/>
                </a:cubicBezTo>
                <a:cubicBezTo>
                  <a:pt x="888" y="624"/>
                  <a:pt x="893" y="609"/>
                  <a:pt x="891" y="604"/>
                </a:cubicBezTo>
                <a:cubicBezTo>
                  <a:pt x="891" y="601"/>
                  <a:pt x="877" y="591"/>
                  <a:pt x="863" y="581"/>
                </a:cubicBezTo>
                <a:cubicBezTo>
                  <a:pt x="849" y="571"/>
                  <a:pt x="834" y="563"/>
                  <a:pt x="833" y="561"/>
                </a:cubicBezTo>
                <a:cubicBezTo>
                  <a:pt x="831" y="558"/>
                  <a:pt x="835" y="548"/>
                  <a:pt x="835" y="548"/>
                </a:cubicBezTo>
                <a:cubicBezTo>
                  <a:pt x="835" y="548"/>
                  <a:pt x="835" y="548"/>
                  <a:pt x="835" y="548"/>
                </a:cubicBezTo>
                <a:cubicBezTo>
                  <a:pt x="836" y="548"/>
                  <a:pt x="837" y="537"/>
                  <a:pt x="840" y="535"/>
                </a:cubicBezTo>
                <a:cubicBezTo>
                  <a:pt x="841" y="533"/>
                  <a:pt x="857" y="533"/>
                  <a:pt x="874" y="531"/>
                </a:cubicBezTo>
                <a:cubicBezTo>
                  <a:pt x="891" y="529"/>
                  <a:pt x="908" y="526"/>
                  <a:pt x="910" y="524"/>
                </a:cubicBezTo>
                <a:cubicBezTo>
                  <a:pt x="914" y="520"/>
                  <a:pt x="916" y="505"/>
                  <a:pt x="913" y="500"/>
                </a:cubicBezTo>
                <a:cubicBezTo>
                  <a:pt x="912" y="498"/>
                  <a:pt x="896" y="491"/>
                  <a:pt x="880" y="485"/>
                </a:cubicBezTo>
                <a:close/>
              </a:path>
            </a:pathLst>
          </a:custGeom>
          <a:gradFill>
            <a:gsLst>
              <a:gs pos="0">
                <a:schemeClr val="bg1">
                  <a:lumMod val="85000"/>
                </a:schemeClr>
              </a:gs>
              <a:gs pos="100000">
                <a:schemeClr val="bg1"/>
              </a:gs>
            </a:gsLst>
            <a:lin ang="0" scaled="0"/>
          </a:gradFill>
          <a:ln>
            <a:noFill/>
          </a:ln>
        </p:spPr>
        <p:txBody>
          <a:bodyPr vert="horz" wrap="square" lIns="80979" tIns="40490" rIns="80979" bIns="4049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57" name="Oval 126"/>
          <p:cNvSpPr>
            <a:spLocks noChangeArrowheads="1"/>
          </p:cNvSpPr>
          <p:nvPr/>
        </p:nvSpPr>
        <p:spPr bwMode="auto">
          <a:xfrm rot="5400000" flipV="1">
            <a:off x="3242297" y="3086883"/>
            <a:ext cx="973615" cy="975044"/>
          </a:xfrm>
          <a:prstGeom prst="ellipse">
            <a:avLst/>
          </a:prstGeom>
          <a:gradFill>
            <a:gsLst>
              <a:gs pos="0">
                <a:schemeClr val="bg1">
                  <a:lumMod val="85000"/>
                </a:schemeClr>
              </a:gs>
              <a:gs pos="100000">
                <a:schemeClr val="bg1"/>
              </a:gs>
            </a:gsLst>
            <a:lin ang="9000000" scaled="0"/>
          </a:gradFill>
          <a:ln>
            <a:noFill/>
          </a:ln>
        </p:spPr>
        <p:txBody>
          <a:bodyPr vert="horz" wrap="square" lIns="80979" tIns="40490" rIns="80979" bIns="4049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cxnSp>
        <p:nvCxnSpPr>
          <p:cNvPr id="58" name="Straight Connector 19"/>
          <p:cNvCxnSpPr/>
          <p:nvPr/>
        </p:nvCxnSpPr>
        <p:spPr>
          <a:xfrm flipH="1" flipV="1">
            <a:off x="2404196" y="1433043"/>
            <a:ext cx="441167" cy="279887"/>
          </a:xfrm>
          <a:prstGeom prst="line">
            <a:avLst/>
          </a:prstGeom>
          <a:ln>
            <a:solidFill>
              <a:srgbClr val="AC0000"/>
            </a:solidFill>
          </a:ln>
        </p:spPr>
        <p:style>
          <a:lnRef idx="1">
            <a:schemeClr val="accent1"/>
          </a:lnRef>
          <a:fillRef idx="0">
            <a:schemeClr val="accent1"/>
          </a:fillRef>
          <a:effectRef idx="0">
            <a:schemeClr val="accent1"/>
          </a:effectRef>
          <a:fontRef idx="minor">
            <a:schemeClr val="tx1"/>
          </a:fontRef>
        </p:style>
      </p:cxnSp>
      <p:cxnSp>
        <p:nvCxnSpPr>
          <p:cNvPr id="59" name="Straight Connector 21"/>
          <p:cNvCxnSpPr/>
          <p:nvPr/>
        </p:nvCxnSpPr>
        <p:spPr>
          <a:xfrm flipH="1">
            <a:off x="797798" y="1433042"/>
            <a:ext cx="1606399" cy="0"/>
          </a:xfrm>
          <a:prstGeom prst="line">
            <a:avLst/>
          </a:prstGeom>
          <a:ln>
            <a:solidFill>
              <a:srgbClr val="AC0000"/>
            </a:solidFill>
            <a:tailEnd type="oval"/>
          </a:ln>
        </p:spPr>
        <p:style>
          <a:lnRef idx="1">
            <a:schemeClr val="accent1"/>
          </a:lnRef>
          <a:fillRef idx="0">
            <a:schemeClr val="accent1"/>
          </a:fillRef>
          <a:effectRef idx="0">
            <a:schemeClr val="accent1"/>
          </a:effectRef>
          <a:fontRef idx="minor">
            <a:schemeClr val="tx1"/>
          </a:fontRef>
        </p:style>
      </p:cxnSp>
      <p:cxnSp>
        <p:nvCxnSpPr>
          <p:cNvPr id="60" name="Straight Connector 127"/>
          <p:cNvCxnSpPr/>
          <p:nvPr/>
        </p:nvCxnSpPr>
        <p:spPr>
          <a:xfrm flipH="1">
            <a:off x="2527509" y="3466609"/>
            <a:ext cx="441167" cy="279887"/>
          </a:xfrm>
          <a:prstGeom prst="line">
            <a:avLst/>
          </a:prstGeom>
          <a:ln>
            <a:solidFill>
              <a:srgbClr val="AC0000"/>
            </a:solidFill>
          </a:ln>
        </p:spPr>
        <p:style>
          <a:lnRef idx="1">
            <a:schemeClr val="accent1"/>
          </a:lnRef>
          <a:fillRef idx="0">
            <a:schemeClr val="accent1"/>
          </a:fillRef>
          <a:effectRef idx="0">
            <a:schemeClr val="accent1"/>
          </a:effectRef>
          <a:fontRef idx="minor">
            <a:schemeClr val="tx1"/>
          </a:fontRef>
        </p:style>
      </p:cxnSp>
      <p:cxnSp>
        <p:nvCxnSpPr>
          <p:cNvPr id="61" name="Straight Connector 128"/>
          <p:cNvCxnSpPr/>
          <p:nvPr/>
        </p:nvCxnSpPr>
        <p:spPr>
          <a:xfrm flipH="1">
            <a:off x="1096425" y="3746495"/>
            <a:ext cx="1431085" cy="0"/>
          </a:xfrm>
          <a:prstGeom prst="line">
            <a:avLst/>
          </a:prstGeom>
          <a:ln>
            <a:solidFill>
              <a:srgbClr val="AC0000"/>
            </a:solidFil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134"/>
          <p:cNvCxnSpPr/>
          <p:nvPr/>
        </p:nvCxnSpPr>
        <p:spPr>
          <a:xfrm flipV="1">
            <a:off x="5829940" y="1418275"/>
            <a:ext cx="441167" cy="279887"/>
          </a:xfrm>
          <a:prstGeom prst="line">
            <a:avLst/>
          </a:prstGeom>
          <a:ln>
            <a:solidFill>
              <a:srgbClr val="AC0000"/>
            </a:solidFill>
          </a:ln>
        </p:spPr>
        <p:style>
          <a:lnRef idx="1">
            <a:schemeClr val="accent1"/>
          </a:lnRef>
          <a:fillRef idx="0">
            <a:schemeClr val="accent1"/>
          </a:fillRef>
          <a:effectRef idx="0">
            <a:schemeClr val="accent1"/>
          </a:effectRef>
          <a:fontRef idx="minor">
            <a:schemeClr val="tx1"/>
          </a:fontRef>
        </p:style>
      </p:cxnSp>
      <p:cxnSp>
        <p:nvCxnSpPr>
          <p:cNvPr id="63" name="Straight Connector 135"/>
          <p:cNvCxnSpPr/>
          <p:nvPr/>
        </p:nvCxnSpPr>
        <p:spPr>
          <a:xfrm>
            <a:off x="6271108" y="1418274"/>
            <a:ext cx="1385582" cy="0"/>
          </a:xfrm>
          <a:prstGeom prst="line">
            <a:avLst/>
          </a:prstGeom>
          <a:ln>
            <a:solidFill>
              <a:srgbClr val="AC0000"/>
            </a:solidFill>
            <a:tailEnd type="oval"/>
          </a:ln>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755577" y="1038258"/>
            <a:ext cx="1086869" cy="358770"/>
          </a:xfrm>
          <a:prstGeom prst="rect">
            <a:avLst/>
          </a:prstGeom>
          <a:noFill/>
        </p:spPr>
        <p:txBody>
          <a:bodyPr wrap="none" lIns="80979" tIns="40490" rIns="80979" bIns="40490"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rgbClr val="AC0000"/>
                </a:solidFill>
                <a:effectLst/>
                <a:uLnTx/>
                <a:uFillTx/>
                <a:latin typeface="微软雅黑" panose="020B0503020204020204" pitchFamily="34" charset="-122"/>
                <a:ea typeface="微软雅黑" panose="020B0503020204020204" pitchFamily="34" charset="-122"/>
                <a:cs typeface="+mn-cs"/>
              </a:rPr>
              <a:t>添加标题</a:t>
            </a:r>
            <a:endParaRPr kumimoji="0" lang="id-ID" sz="1800" b="1" i="0" u="none" strike="noStrike" kern="1200" cap="none" spc="0" normalizeH="0" baseline="0" noProof="0" dirty="0">
              <a:ln>
                <a:noFill/>
              </a:ln>
              <a:solidFill>
                <a:srgbClr val="AC0000"/>
              </a:solidFill>
              <a:effectLst/>
              <a:uLnTx/>
              <a:uFillTx/>
              <a:latin typeface="微软雅黑" panose="020B0503020204020204" pitchFamily="34" charset="-122"/>
              <a:ea typeface="微软雅黑" panose="020B0503020204020204" pitchFamily="34" charset="-122"/>
              <a:cs typeface="+mn-cs"/>
            </a:endParaRPr>
          </a:p>
        </p:txBody>
      </p:sp>
      <p:sp>
        <p:nvSpPr>
          <p:cNvPr id="65" name="TextBox 64"/>
          <p:cNvSpPr txBox="1"/>
          <p:nvPr/>
        </p:nvSpPr>
        <p:spPr>
          <a:xfrm>
            <a:off x="755576" y="1478927"/>
            <a:ext cx="1662111" cy="705018"/>
          </a:xfrm>
          <a:prstGeom prst="rect">
            <a:avLst/>
          </a:prstGeom>
          <a:noFill/>
        </p:spPr>
        <p:txBody>
          <a:bodyPr wrap="square" lIns="80979" tIns="40490" rIns="80979" bIns="40490" rtlCol="0">
            <a:spAutoFit/>
          </a:bodyPr>
          <a:lstStyle/>
          <a:p>
            <a:pPr marL="0" marR="0" lvl="0" indent="0" algn="l" defTabSz="685800" rtl="0" eaLnBrk="1" fontAlgn="auto" latinLnBrk="0" hangingPunct="1">
              <a:lnSpc>
                <a:spcPct val="150000"/>
              </a:lnSpc>
              <a:spcBef>
                <a:spcPts val="0"/>
              </a:spcBef>
              <a:spcAft>
                <a:spcPts val="0"/>
              </a:spcAft>
              <a:buClrTx/>
              <a:buSzTx/>
              <a:buFontTx/>
              <a:buNone/>
              <a:defRPr/>
            </a:pPr>
            <a:r>
              <a:rPr kumimoji="0" lang="zh-CN" altLang="en-US" sz="900" b="0" i="0" u="none" strike="noStrike" kern="1200" cap="none" spc="0" normalizeH="0" baseline="0" noProof="0" dirty="0">
                <a:ln>
                  <a:noFill/>
                </a:ln>
                <a:solidFill>
                  <a:prstClr val="white">
                    <a:lumMod val="65000"/>
                  </a:prstClr>
                </a:solidFill>
                <a:effectLst/>
                <a:uLnTx/>
                <a:uFillTx/>
                <a:latin typeface="微软雅黑" panose="020B0503020204020204" pitchFamily="34" charset="-122"/>
                <a:ea typeface="微软雅黑" panose="020B0503020204020204" pitchFamily="34" charset="-122"/>
                <a:cs typeface="+mn-cs"/>
              </a:rPr>
              <a:t>此处添加详细文本描述，建议与标题相关并符合整体语言风格，语言描述尽量简洁生动。</a:t>
            </a:r>
            <a:endParaRPr kumimoji="0" lang="en-US" sz="900" b="1" i="0" u="none" strike="noStrike" kern="1200" cap="none" spc="0" normalizeH="0" baseline="0" noProof="0" dirty="0">
              <a:ln>
                <a:noFill/>
              </a:ln>
              <a:solidFill>
                <a:prstClr val="white">
                  <a:lumMod val="65000"/>
                </a:prstClr>
              </a:solidFill>
              <a:effectLst/>
              <a:uLnTx/>
              <a:uFillTx/>
              <a:latin typeface="微软雅黑" panose="020B0503020204020204" pitchFamily="34" charset="-122"/>
              <a:ea typeface="微软雅黑" panose="020B0503020204020204" pitchFamily="34" charset="-122"/>
              <a:cs typeface="+mn-cs"/>
            </a:endParaRPr>
          </a:p>
        </p:txBody>
      </p:sp>
      <p:sp>
        <p:nvSpPr>
          <p:cNvPr id="66" name="TextBox 65"/>
          <p:cNvSpPr txBox="1"/>
          <p:nvPr/>
        </p:nvSpPr>
        <p:spPr>
          <a:xfrm>
            <a:off x="1037479" y="3361294"/>
            <a:ext cx="1086869" cy="358770"/>
          </a:xfrm>
          <a:prstGeom prst="rect">
            <a:avLst/>
          </a:prstGeom>
          <a:noFill/>
        </p:spPr>
        <p:txBody>
          <a:bodyPr wrap="none" lIns="80979" tIns="40490" rIns="80979" bIns="40490"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rgbClr val="AC0000"/>
                </a:solidFill>
                <a:effectLst/>
                <a:uLnTx/>
                <a:uFillTx/>
                <a:latin typeface="微软雅黑" panose="020B0503020204020204" pitchFamily="34" charset="-122"/>
                <a:ea typeface="微软雅黑" panose="020B0503020204020204" pitchFamily="34" charset="-122"/>
                <a:cs typeface="+mn-cs"/>
              </a:rPr>
              <a:t>添加标题</a:t>
            </a:r>
            <a:endParaRPr kumimoji="0" lang="id-ID" sz="1800" b="1" i="0" u="none" strike="noStrike" kern="1200" cap="none" spc="0" normalizeH="0" baseline="0" noProof="0" dirty="0">
              <a:ln>
                <a:noFill/>
              </a:ln>
              <a:solidFill>
                <a:srgbClr val="AC0000"/>
              </a:solidFill>
              <a:effectLst/>
              <a:uLnTx/>
              <a:uFillTx/>
              <a:latin typeface="微软雅黑" panose="020B0503020204020204" pitchFamily="34" charset="-122"/>
              <a:ea typeface="微软雅黑" panose="020B0503020204020204" pitchFamily="34" charset="-122"/>
              <a:cs typeface="+mn-cs"/>
            </a:endParaRPr>
          </a:p>
        </p:txBody>
      </p:sp>
      <p:sp>
        <p:nvSpPr>
          <p:cNvPr id="67" name="TextBox 66"/>
          <p:cNvSpPr txBox="1"/>
          <p:nvPr/>
        </p:nvSpPr>
        <p:spPr>
          <a:xfrm>
            <a:off x="6615267" y="1033382"/>
            <a:ext cx="1086870" cy="358770"/>
          </a:xfrm>
          <a:prstGeom prst="rect">
            <a:avLst/>
          </a:prstGeom>
          <a:noFill/>
        </p:spPr>
        <p:txBody>
          <a:bodyPr wrap="none" lIns="80979" tIns="40490" rIns="80979" bIns="40490" rtlCol="0">
            <a:spAutoFit/>
          </a:bodyPr>
          <a:lstStyle/>
          <a:p>
            <a:pPr marL="0" marR="0" lvl="0" indent="0" algn="r" defTabSz="6858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rgbClr val="AC0000"/>
                </a:solidFill>
                <a:effectLst/>
                <a:uLnTx/>
                <a:uFillTx/>
                <a:latin typeface="微软雅黑" panose="020B0503020204020204" pitchFamily="34" charset="-122"/>
                <a:ea typeface="微软雅黑" panose="020B0503020204020204" pitchFamily="34" charset="-122"/>
                <a:cs typeface="+mn-cs"/>
              </a:rPr>
              <a:t>添加标题</a:t>
            </a:r>
            <a:endParaRPr kumimoji="0" lang="id-ID" sz="1800" b="1" i="0" u="none" strike="noStrike" kern="1200" cap="none" spc="0" normalizeH="0" baseline="0" noProof="0" dirty="0">
              <a:ln>
                <a:noFill/>
              </a:ln>
              <a:solidFill>
                <a:srgbClr val="AC0000"/>
              </a:solidFill>
              <a:effectLst/>
              <a:uLnTx/>
              <a:uFillTx/>
              <a:latin typeface="微软雅黑" panose="020B0503020204020204" pitchFamily="34" charset="-122"/>
              <a:ea typeface="微软雅黑" panose="020B0503020204020204" pitchFamily="34" charset="-122"/>
              <a:cs typeface="+mn-cs"/>
            </a:endParaRPr>
          </a:p>
        </p:txBody>
      </p:sp>
      <p:sp>
        <p:nvSpPr>
          <p:cNvPr id="68" name="TextBox 67"/>
          <p:cNvSpPr txBox="1"/>
          <p:nvPr/>
        </p:nvSpPr>
        <p:spPr>
          <a:xfrm>
            <a:off x="7383303" y="3062302"/>
            <a:ext cx="1086870" cy="358770"/>
          </a:xfrm>
          <a:prstGeom prst="rect">
            <a:avLst/>
          </a:prstGeom>
          <a:noFill/>
        </p:spPr>
        <p:txBody>
          <a:bodyPr wrap="none" lIns="80979" tIns="40490" rIns="80979" bIns="40490" rtlCol="0">
            <a:spAutoFit/>
          </a:bodyPr>
          <a:lstStyle/>
          <a:p>
            <a:pPr marL="0" marR="0" lvl="0" indent="0" algn="r" defTabSz="6858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rgbClr val="AC0000"/>
                </a:solidFill>
                <a:effectLst/>
                <a:uLnTx/>
                <a:uFillTx/>
                <a:latin typeface="微软雅黑" panose="020B0503020204020204" pitchFamily="34" charset="-122"/>
                <a:ea typeface="微软雅黑" panose="020B0503020204020204" pitchFamily="34" charset="-122"/>
                <a:cs typeface="+mn-cs"/>
              </a:rPr>
              <a:t>添加标题</a:t>
            </a:r>
            <a:endParaRPr kumimoji="0" lang="id-ID" sz="1800" b="1" i="0" u="none" strike="noStrike" kern="1200" cap="none" spc="0" normalizeH="0" baseline="0" noProof="0" dirty="0">
              <a:ln>
                <a:noFill/>
              </a:ln>
              <a:solidFill>
                <a:srgbClr val="AC0000"/>
              </a:solidFill>
              <a:effectLst/>
              <a:uLnTx/>
              <a:uFillTx/>
              <a:latin typeface="微软雅黑" panose="020B0503020204020204" pitchFamily="34" charset="-122"/>
              <a:ea typeface="微软雅黑" panose="020B0503020204020204" pitchFamily="34" charset="-122"/>
              <a:cs typeface="+mn-cs"/>
            </a:endParaRPr>
          </a:p>
        </p:txBody>
      </p:sp>
      <p:sp>
        <p:nvSpPr>
          <p:cNvPr id="69" name="TextBox 68"/>
          <p:cNvSpPr txBox="1"/>
          <p:nvPr/>
        </p:nvSpPr>
        <p:spPr>
          <a:xfrm>
            <a:off x="1059016" y="3774722"/>
            <a:ext cx="1662111" cy="705018"/>
          </a:xfrm>
          <a:prstGeom prst="rect">
            <a:avLst/>
          </a:prstGeom>
          <a:noFill/>
        </p:spPr>
        <p:txBody>
          <a:bodyPr wrap="square" lIns="80979" tIns="40490" rIns="80979" bIns="40490" rtlCol="0">
            <a:spAutoFit/>
          </a:bodyPr>
          <a:lstStyle/>
          <a:p>
            <a:pPr marL="0" marR="0" lvl="0" indent="0" algn="l" defTabSz="685800" rtl="0" eaLnBrk="1" fontAlgn="auto" latinLnBrk="0" hangingPunct="1">
              <a:lnSpc>
                <a:spcPct val="150000"/>
              </a:lnSpc>
              <a:spcBef>
                <a:spcPts val="0"/>
              </a:spcBef>
              <a:spcAft>
                <a:spcPts val="0"/>
              </a:spcAft>
              <a:buClrTx/>
              <a:buSzTx/>
              <a:buFontTx/>
              <a:buNone/>
              <a:defRPr/>
            </a:pPr>
            <a:r>
              <a:rPr kumimoji="0" lang="zh-CN" altLang="en-US" sz="9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此处添加详细文本描述，建议与标题相关并符合整体语言风格，语言描述尽量简洁生动。</a:t>
            </a:r>
            <a:endParaRPr kumimoji="0" lang="en-US" sz="900" b="1"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endParaRPr>
          </a:p>
        </p:txBody>
      </p:sp>
      <p:sp>
        <p:nvSpPr>
          <p:cNvPr id="70" name="TextBox 69"/>
          <p:cNvSpPr txBox="1"/>
          <p:nvPr/>
        </p:nvSpPr>
        <p:spPr>
          <a:xfrm>
            <a:off x="6045910" y="1445201"/>
            <a:ext cx="1662111" cy="705018"/>
          </a:xfrm>
          <a:prstGeom prst="rect">
            <a:avLst/>
          </a:prstGeom>
          <a:noFill/>
          <a:ln>
            <a:noFill/>
          </a:ln>
        </p:spPr>
        <p:txBody>
          <a:bodyPr wrap="square" lIns="80979" tIns="40490" rIns="80979" bIns="40490" rtlCol="0">
            <a:spAutoFit/>
          </a:bodyPr>
          <a:lstStyle/>
          <a:p>
            <a:pPr marL="0" marR="0" lvl="0" indent="0" algn="r" defTabSz="685800" rtl="0" eaLnBrk="1" fontAlgn="auto" latinLnBrk="0" hangingPunct="1">
              <a:lnSpc>
                <a:spcPct val="150000"/>
              </a:lnSpc>
              <a:spcBef>
                <a:spcPts val="0"/>
              </a:spcBef>
              <a:spcAft>
                <a:spcPts val="0"/>
              </a:spcAft>
              <a:buClrTx/>
              <a:buSzTx/>
              <a:buFontTx/>
              <a:buNone/>
              <a:defRPr/>
            </a:pPr>
            <a:r>
              <a:rPr kumimoji="0" lang="zh-CN" altLang="en-US" sz="9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此处添加详细文本描述，建议与标题相关并符合整体语言风格，语言描述尽量简洁生动。</a:t>
            </a:r>
            <a:endParaRPr kumimoji="0" lang="en-US" sz="900" b="1"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endParaRPr>
          </a:p>
        </p:txBody>
      </p:sp>
      <p:cxnSp>
        <p:nvCxnSpPr>
          <p:cNvPr id="71" name="Straight Connector 47"/>
          <p:cNvCxnSpPr/>
          <p:nvPr/>
        </p:nvCxnSpPr>
        <p:spPr>
          <a:xfrm>
            <a:off x="6359063" y="3245669"/>
            <a:ext cx="462583" cy="179723"/>
          </a:xfrm>
          <a:prstGeom prst="line">
            <a:avLst/>
          </a:prstGeom>
          <a:ln>
            <a:solidFill>
              <a:srgbClr val="AC0000"/>
            </a:solidFill>
          </a:ln>
        </p:spPr>
        <p:style>
          <a:lnRef idx="1">
            <a:schemeClr val="accent1"/>
          </a:lnRef>
          <a:fillRef idx="0">
            <a:schemeClr val="accent1"/>
          </a:fillRef>
          <a:effectRef idx="0">
            <a:schemeClr val="accent1"/>
          </a:effectRef>
          <a:fontRef idx="minor">
            <a:schemeClr val="tx1"/>
          </a:fontRef>
        </p:style>
      </p:cxnSp>
      <p:cxnSp>
        <p:nvCxnSpPr>
          <p:cNvPr id="72" name="Straight Connector 48"/>
          <p:cNvCxnSpPr/>
          <p:nvPr/>
        </p:nvCxnSpPr>
        <p:spPr>
          <a:xfrm>
            <a:off x="6821646" y="3425391"/>
            <a:ext cx="1654450" cy="0"/>
          </a:xfrm>
          <a:prstGeom prst="line">
            <a:avLst/>
          </a:prstGeom>
          <a:ln>
            <a:solidFill>
              <a:srgbClr val="AC0000"/>
            </a:solidFill>
            <a:tailEnd type="oval"/>
          </a:ln>
        </p:spPr>
        <p:style>
          <a:lnRef idx="1">
            <a:schemeClr val="accent1"/>
          </a:lnRef>
          <a:fillRef idx="0">
            <a:schemeClr val="accent1"/>
          </a:fillRef>
          <a:effectRef idx="0">
            <a:schemeClr val="accent1"/>
          </a:effectRef>
          <a:fontRef idx="minor">
            <a:schemeClr val="tx1"/>
          </a:fontRef>
        </p:style>
      </p:cxnSp>
      <p:grpSp>
        <p:nvGrpSpPr>
          <p:cNvPr id="73" name="Group 20"/>
          <p:cNvGrpSpPr/>
          <p:nvPr/>
        </p:nvGrpSpPr>
        <p:grpSpPr>
          <a:xfrm>
            <a:off x="3397410" y="1698160"/>
            <a:ext cx="354400" cy="377732"/>
            <a:chOff x="7938" y="-1587"/>
            <a:chExt cx="1450975" cy="1547812"/>
          </a:xfrm>
          <a:solidFill>
            <a:srgbClr val="AC0000"/>
          </a:solidFill>
        </p:grpSpPr>
        <p:sp>
          <p:nvSpPr>
            <p:cNvPr id="74" name="Freeform 5"/>
            <p:cNvSpPr>
              <a:spLocks noEditPoints="1"/>
            </p:cNvSpPr>
            <p:nvPr/>
          </p:nvSpPr>
          <p:spPr bwMode="auto">
            <a:xfrm>
              <a:off x="7938" y="-1587"/>
              <a:ext cx="1450975" cy="1547812"/>
            </a:xfrm>
            <a:custGeom>
              <a:avLst/>
              <a:gdLst>
                <a:gd name="T0" fmla="*/ 358 w 384"/>
                <a:gd name="T1" fmla="*/ 0 h 410"/>
                <a:gd name="T2" fmla="*/ 26 w 384"/>
                <a:gd name="T3" fmla="*/ 0 h 410"/>
                <a:gd name="T4" fmla="*/ 0 w 384"/>
                <a:gd name="T5" fmla="*/ 26 h 410"/>
                <a:gd name="T6" fmla="*/ 0 w 384"/>
                <a:gd name="T7" fmla="*/ 358 h 410"/>
                <a:gd name="T8" fmla="*/ 26 w 384"/>
                <a:gd name="T9" fmla="*/ 384 h 410"/>
                <a:gd name="T10" fmla="*/ 51 w 384"/>
                <a:gd name="T11" fmla="*/ 384 h 410"/>
                <a:gd name="T12" fmla="*/ 77 w 384"/>
                <a:gd name="T13" fmla="*/ 410 h 410"/>
                <a:gd name="T14" fmla="*/ 102 w 384"/>
                <a:gd name="T15" fmla="*/ 384 h 410"/>
                <a:gd name="T16" fmla="*/ 282 w 384"/>
                <a:gd name="T17" fmla="*/ 384 h 410"/>
                <a:gd name="T18" fmla="*/ 307 w 384"/>
                <a:gd name="T19" fmla="*/ 410 h 410"/>
                <a:gd name="T20" fmla="*/ 333 w 384"/>
                <a:gd name="T21" fmla="*/ 384 h 410"/>
                <a:gd name="T22" fmla="*/ 358 w 384"/>
                <a:gd name="T23" fmla="*/ 384 h 410"/>
                <a:gd name="T24" fmla="*/ 384 w 384"/>
                <a:gd name="T25" fmla="*/ 358 h 410"/>
                <a:gd name="T26" fmla="*/ 384 w 384"/>
                <a:gd name="T27" fmla="*/ 26 h 410"/>
                <a:gd name="T28" fmla="*/ 358 w 384"/>
                <a:gd name="T29" fmla="*/ 0 h 410"/>
                <a:gd name="T30" fmla="*/ 333 w 384"/>
                <a:gd name="T31" fmla="*/ 333 h 410"/>
                <a:gd name="T32" fmla="*/ 51 w 384"/>
                <a:gd name="T33" fmla="*/ 333 h 410"/>
                <a:gd name="T34" fmla="*/ 51 w 384"/>
                <a:gd name="T35" fmla="*/ 205 h 410"/>
                <a:gd name="T36" fmla="*/ 333 w 384"/>
                <a:gd name="T37" fmla="*/ 205 h 410"/>
                <a:gd name="T38" fmla="*/ 333 w 384"/>
                <a:gd name="T39" fmla="*/ 333 h 410"/>
                <a:gd name="T40" fmla="*/ 333 w 384"/>
                <a:gd name="T41" fmla="*/ 179 h 410"/>
                <a:gd name="T42" fmla="*/ 51 w 384"/>
                <a:gd name="T43" fmla="*/ 179 h 410"/>
                <a:gd name="T44" fmla="*/ 51 w 384"/>
                <a:gd name="T45" fmla="*/ 51 h 410"/>
                <a:gd name="T46" fmla="*/ 333 w 384"/>
                <a:gd name="T47" fmla="*/ 51 h 410"/>
                <a:gd name="T48" fmla="*/ 333 w 384"/>
                <a:gd name="T49" fmla="*/ 179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84" h="410">
                  <a:moveTo>
                    <a:pt x="358" y="0"/>
                  </a:moveTo>
                  <a:cubicBezTo>
                    <a:pt x="26" y="0"/>
                    <a:pt x="26" y="0"/>
                    <a:pt x="26" y="0"/>
                  </a:cubicBezTo>
                  <a:cubicBezTo>
                    <a:pt x="12" y="0"/>
                    <a:pt x="0" y="12"/>
                    <a:pt x="0" y="26"/>
                  </a:cubicBezTo>
                  <a:cubicBezTo>
                    <a:pt x="0" y="358"/>
                    <a:pt x="0" y="358"/>
                    <a:pt x="0" y="358"/>
                  </a:cubicBezTo>
                  <a:cubicBezTo>
                    <a:pt x="0" y="372"/>
                    <a:pt x="12" y="384"/>
                    <a:pt x="26" y="384"/>
                  </a:cubicBezTo>
                  <a:cubicBezTo>
                    <a:pt x="51" y="384"/>
                    <a:pt x="51" y="384"/>
                    <a:pt x="51" y="384"/>
                  </a:cubicBezTo>
                  <a:cubicBezTo>
                    <a:pt x="51" y="398"/>
                    <a:pt x="63" y="410"/>
                    <a:pt x="77" y="410"/>
                  </a:cubicBezTo>
                  <a:cubicBezTo>
                    <a:pt x="91" y="410"/>
                    <a:pt x="102" y="398"/>
                    <a:pt x="102" y="384"/>
                  </a:cubicBezTo>
                  <a:cubicBezTo>
                    <a:pt x="282" y="384"/>
                    <a:pt x="282" y="384"/>
                    <a:pt x="282" y="384"/>
                  </a:cubicBezTo>
                  <a:cubicBezTo>
                    <a:pt x="282" y="398"/>
                    <a:pt x="293" y="410"/>
                    <a:pt x="307" y="410"/>
                  </a:cubicBezTo>
                  <a:cubicBezTo>
                    <a:pt x="321" y="410"/>
                    <a:pt x="333" y="398"/>
                    <a:pt x="333" y="384"/>
                  </a:cubicBezTo>
                  <a:cubicBezTo>
                    <a:pt x="358" y="384"/>
                    <a:pt x="358" y="384"/>
                    <a:pt x="358" y="384"/>
                  </a:cubicBezTo>
                  <a:cubicBezTo>
                    <a:pt x="372" y="384"/>
                    <a:pt x="384" y="372"/>
                    <a:pt x="384" y="358"/>
                  </a:cubicBezTo>
                  <a:cubicBezTo>
                    <a:pt x="384" y="26"/>
                    <a:pt x="384" y="26"/>
                    <a:pt x="384" y="26"/>
                  </a:cubicBezTo>
                  <a:cubicBezTo>
                    <a:pt x="384" y="12"/>
                    <a:pt x="372" y="0"/>
                    <a:pt x="358" y="0"/>
                  </a:cubicBezTo>
                  <a:close/>
                  <a:moveTo>
                    <a:pt x="333" y="333"/>
                  </a:moveTo>
                  <a:cubicBezTo>
                    <a:pt x="51" y="333"/>
                    <a:pt x="51" y="333"/>
                    <a:pt x="51" y="333"/>
                  </a:cubicBezTo>
                  <a:cubicBezTo>
                    <a:pt x="51" y="205"/>
                    <a:pt x="51" y="205"/>
                    <a:pt x="51" y="205"/>
                  </a:cubicBezTo>
                  <a:cubicBezTo>
                    <a:pt x="333" y="205"/>
                    <a:pt x="333" y="205"/>
                    <a:pt x="333" y="205"/>
                  </a:cubicBezTo>
                  <a:lnTo>
                    <a:pt x="333" y="333"/>
                  </a:lnTo>
                  <a:close/>
                  <a:moveTo>
                    <a:pt x="333" y="179"/>
                  </a:moveTo>
                  <a:cubicBezTo>
                    <a:pt x="51" y="179"/>
                    <a:pt x="51" y="179"/>
                    <a:pt x="51" y="179"/>
                  </a:cubicBezTo>
                  <a:cubicBezTo>
                    <a:pt x="51" y="51"/>
                    <a:pt x="51" y="51"/>
                    <a:pt x="51" y="51"/>
                  </a:cubicBezTo>
                  <a:cubicBezTo>
                    <a:pt x="333" y="51"/>
                    <a:pt x="333" y="51"/>
                    <a:pt x="333" y="51"/>
                  </a:cubicBezTo>
                  <a:lnTo>
                    <a:pt x="333" y="17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75" name="Freeform 6"/>
            <p:cNvSpPr>
              <a:spLocks noEditPoints="1"/>
            </p:cNvSpPr>
            <p:nvPr/>
          </p:nvSpPr>
          <p:spPr bwMode="auto">
            <a:xfrm>
              <a:off x="300038" y="866775"/>
              <a:ext cx="868363" cy="290512"/>
            </a:xfrm>
            <a:custGeom>
              <a:avLst/>
              <a:gdLst>
                <a:gd name="T0" fmla="*/ 547 w 547"/>
                <a:gd name="T1" fmla="*/ 0 h 183"/>
                <a:gd name="T2" fmla="*/ 0 w 547"/>
                <a:gd name="T3" fmla="*/ 0 h 183"/>
                <a:gd name="T4" fmla="*/ 0 w 547"/>
                <a:gd name="T5" fmla="*/ 183 h 183"/>
                <a:gd name="T6" fmla="*/ 547 w 547"/>
                <a:gd name="T7" fmla="*/ 183 h 183"/>
                <a:gd name="T8" fmla="*/ 547 w 547"/>
                <a:gd name="T9" fmla="*/ 0 h 183"/>
                <a:gd name="T10" fmla="*/ 364 w 547"/>
                <a:gd name="T11" fmla="*/ 124 h 183"/>
                <a:gd name="T12" fmla="*/ 183 w 547"/>
                <a:gd name="T13" fmla="*/ 124 h 183"/>
                <a:gd name="T14" fmla="*/ 183 w 547"/>
                <a:gd name="T15" fmla="*/ 62 h 183"/>
                <a:gd name="T16" fmla="*/ 364 w 547"/>
                <a:gd name="T17" fmla="*/ 62 h 183"/>
                <a:gd name="T18" fmla="*/ 364 w 547"/>
                <a:gd name="T19" fmla="*/ 124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7" h="183">
                  <a:moveTo>
                    <a:pt x="547" y="0"/>
                  </a:moveTo>
                  <a:lnTo>
                    <a:pt x="0" y="0"/>
                  </a:lnTo>
                  <a:lnTo>
                    <a:pt x="0" y="183"/>
                  </a:lnTo>
                  <a:lnTo>
                    <a:pt x="547" y="183"/>
                  </a:lnTo>
                  <a:lnTo>
                    <a:pt x="547" y="0"/>
                  </a:lnTo>
                  <a:close/>
                  <a:moveTo>
                    <a:pt x="364" y="124"/>
                  </a:moveTo>
                  <a:lnTo>
                    <a:pt x="183" y="124"/>
                  </a:lnTo>
                  <a:lnTo>
                    <a:pt x="183" y="62"/>
                  </a:lnTo>
                  <a:lnTo>
                    <a:pt x="364" y="62"/>
                  </a:lnTo>
                  <a:lnTo>
                    <a:pt x="364" y="1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76" name="Freeform 7"/>
            <p:cNvSpPr>
              <a:spLocks noEditPoints="1"/>
            </p:cNvSpPr>
            <p:nvPr/>
          </p:nvSpPr>
          <p:spPr bwMode="auto">
            <a:xfrm>
              <a:off x="300038" y="288925"/>
              <a:ext cx="868363" cy="290512"/>
            </a:xfrm>
            <a:custGeom>
              <a:avLst/>
              <a:gdLst>
                <a:gd name="T0" fmla="*/ 547 w 547"/>
                <a:gd name="T1" fmla="*/ 0 h 183"/>
                <a:gd name="T2" fmla="*/ 0 w 547"/>
                <a:gd name="T3" fmla="*/ 0 h 183"/>
                <a:gd name="T4" fmla="*/ 0 w 547"/>
                <a:gd name="T5" fmla="*/ 183 h 183"/>
                <a:gd name="T6" fmla="*/ 547 w 547"/>
                <a:gd name="T7" fmla="*/ 183 h 183"/>
                <a:gd name="T8" fmla="*/ 547 w 547"/>
                <a:gd name="T9" fmla="*/ 0 h 183"/>
                <a:gd name="T10" fmla="*/ 364 w 547"/>
                <a:gd name="T11" fmla="*/ 121 h 183"/>
                <a:gd name="T12" fmla="*/ 183 w 547"/>
                <a:gd name="T13" fmla="*/ 121 h 183"/>
                <a:gd name="T14" fmla="*/ 183 w 547"/>
                <a:gd name="T15" fmla="*/ 59 h 183"/>
                <a:gd name="T16" fmla="*/ 364 w 547"/>
                <a:gd name="T17" fmla="*/ 59 h 183"/>
                <a:gd name="T18" fmla="*/ 364 w 547"/>
                <a:gd name="T19" fmla="*/ 121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7" h="183">
                  <a:moveTo>
                    <a:pt x="547" y="0"/>
                  </a:moveTo>
                  <a:lnTo>
                    <a:pt x="0" y="0"/>
                  </a:lnTo>
                  <a:lnTo>
                    <a:pt x="0" y="183"/>
                  </a:lnTo>
                  <a:lnTo>
                    <a:pt x="547" y="183"/>
                  </a:lnTo>
                  <a:lnTo>
                    <a:pt x="547" y="0"/>
                  </a:lnTo>
                  <a:close/>
                  <a:moveTo>
                    <a:pt x="364" y="121"/>
                  </a:moveTo>
                  <a:lnTo>
                    <a:pt x="183" y="121"/>
                  </a:lnTo>
                  <a:lnTo>
                    <a:pt x="183" y="59"/>
                  </a:lnTo>
                  <a:lnTo>
                    <a:pt x="364" y="59"/>
                  </a:lnTo>
                  <a:lnTo>
                    <a:pt x="364" y="1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sp>
        <p:nvSpPr>
          <p:cNvPr id="77" name="Freeform 11"/>
          <p:cNvSpPr>
            <a:spLocks noEditPoints="1"/>
          </p:cNvSpPr>
          <p:nvPr/>
        </p:nvSpPr>
        <p:spPr bwMode="auto">
          <a:xfrm>
            <a:off x="5088996" y="1898102"/>
            <a:ext cx="313633" cy="356863"/>
          </a:xfrm>
          <a:custGeom>
            <a:avLst/>
            <a:gdLst>
              <a:gd name="T0" fmla="*/ 240 w 280"/>
              <a:gd name="T1" fmla="*/ 0 h 320"/>
              <a:gd name="T2" fmla="*/ 40 w 280"/>
              <a:gd name="T3" fmla="*/ 0 h 320"/>
              <a:gd name="T4" fmla="*/ 0 w 280"/>
              <a:gd name="T5" fmla="*/ 40 h 320"/>
              <a:gd name="T6" fmla="*/ 0 w 280"/>
              <a:gd name="T7" fmla="*/ 200 h 320"/>
              <a:gd name="T8" fmla="*/ 0 w 280"/>
              <a:gd name="T9" fmla="*/ 210 h 320"/>
              <a:gd name="T10" fmla="*/ 10 w 280"/>
              <a:gd name="T11" fmla="*/ 220 h 320"/>
              <a:gd name="T12" fmla="*/ 20 w 280"/>
              <a:gd name="T13" fmla="*/ 220 h 320"/>
              <a:gd name="T14" fmla="*/ 20 w 280"/>
              <a:gd name="T15" fmla="*/ 270 h 320"/>
              <a:gd name="T16" fmla="*/ 30 w 280"/>
              <a:gd name="T17" fmla="*/ 280 h 320"/>
              <a:gd name="T18" fmla="*/ 40 w 280"/>
              <a:gd name="T19" fmla="*/ 280 h 320"/>
              <a:gd name="T20" fmla="*/ 40 w 280"/>
              <a:gd name="T21" fmla="*/ 300 h 320"/>
              <a:gd name="T22" fmla="*/ 60 w 280"/>
              <a:gd name="T23" fmla="*/ 320 h 320"/>
              <a:gd name="T24" fmla="*/ 80 w 280"/>
              <a:gd name="T25" fmla="*/ 320 h 320"/>
              <a:gd name="T26" fmla="*/ 100 w 280"/>
              <a:gd name="T27" fmla="*/ 300 h 320"/>
              <a:gd name="T28" fmla="*/ 100 w 280"/>
              <a:gd name="T29" fmla="*/ 280 h 320"/>
              <a:gd name="T30" fmla="*/ 180 w 280"/>
              <a:gd name="T31" fmla="*/ 280 h 320"/>
              <a:gd name="T32" fmla="*/ 180 w 280"/>
              <a:gd name="T33" fmla="*/ 300 h 320"/>
              <a:gd name="T34" fmla="*/ 200 w 280"/>
              <a:gd name="T35" fmla="*/ 320 h 320"/>
              <a:gd name="T36" fmla="*/ 220 w 280"/>
              <a:gd name="T37" fmla="*/ 320 h 320"/>
              <a:gd name="T38" fmla="*/ 240 w 280"/>
              <a:gd name="T39" fmla="*/ 300 h 320"/>
              <a:gd name="T40" fmla="*/ 240 w 280"/>
              <a:gd name="T41" fmla="*/ 280 h 320"/>
              <a:gd name="T42" fmla="*/ 250 w 280"/>
              <a:gd name="T43" fmla="*/ 280 h 320"/>
              <a:gd name="T44" fmla="*/ 260 w 280"/>
              <a:gd name="T45" fmla="*/ 270 h 320"/>
              <a:gd name="T46" fmla="*/ 260 w 280"/>
              <a:gd name="T47" fmla="*/ 220 h 320"/>
              <a:gd name="T48" fmla="*/ 270 w 280"/>
              <a:gd name="T49" fmla="*/ 220 h 320"/>
              <a:gd name="T50" fmla="*/ 280 w 280"/>
              <a:gd name="T51" fmla="*/ 210 h 320"/>
              <a:gd name="T52" fmla="*/ 280 w 280"/>
              <a:gd name="T53" fmla="*/ 200 h 320"/>
              <a:gd name="T54" fmla="*/ 280 w 280"/>
              <a:gd name="T55" fmla="*/ 40 h 320"/>
              <a:gd name="T56" fmla="*/ 240 w 280"/>
              <a:gd name="T57" fmla="*/ 0 h 320"/>
              <a:gd name="T58" fmla="*/ 200 w 280"/>
              <a:gd name="T59" fmla="*/ 80 h 320"/>
              <a:gd name="T60" fmla="*/ 220 w 280"/>
              <a:gd name="T61" fmla="*/ 100 h 320"/>
              <a:gd name="T62" fmla="*/ 220 w 280"/>
              <a:gd name="T63" fmla="*/ 140 h 320"/>
              <a:gd name="T64" fmla="*/ 60 w 280"/>
              <a:gd name="T65" fmla="*/ 140 h 320"/>
              <a:gd name="T66" fmla="*/ 60 w 280"/>
              <a:gd name="T67" fmla="*/ 100 h 320"/>
              <a:gd name="T68" fmla="*/ 80 w 280"/>
              <a:gd name="T69" fmla="*/ 80 h 320"/>
              <a:gd name="T70" fmla="*/ 200 w 280"/>
              <a:gd name="T71" fmla="*/ 80 h 320"/>
              <a:gd name="T72" fmla="*/ 80 w 280"/>
              <a:gd name="T73" fmla="*/ 240 h 320"/>
              <a:gd name="T74" fmla="*/ 60 w 280"/>
              <a:gd name="T75" fmla="*/ 240 h 320"/>
              <a:gd name="T76" fmla="*/ 40 w 280"/>
              <a:gd name="T77" fmla="*/ 220 h 320"/>
              <a:gd name="T78" fmla="*/ 60 w 280"/>
              <a:gd name="T79" fmla="*/ 200 h 320"/>
              <a:gd name="T80" fmla="*/ 80 w 280"/>
              <a:gd name="T81" fmla="*/ 200 h 320"/>
              <a:gd name="T82" fmla="*/ 100 w 280"/>
              <a:gd name="T83" fmla="*/ 220 h 320"/>
              <a:gd name="T84" fmla="*/ 80 w 280"/>
              <a:gd name="T85" fmla="*/ 240 h 320"/>
              <a:gd name="T86" fmla="*/ 220 w 280"/>
              <a:gd name="T87" fmla="*/ 240 h 320"/>
              <a:gd name="T88" fmla="*/ 200 w 280"/>
              <a:gd name="T89" fmla="*/ 240 h 320"/>
              <a:gd name="T90" fmla="*/ 180 w 280"/>
              <a:gd name="T91" fmla="*/ 220 h 320"/>
              <a:gd name="T92" fmla="*/ 200 w 280"/>
              <a:gd name="T93" fmla="*/ 200 h 320"/>
              <a:gd name="T94" fmla="*/ 220 w 280"/>
              <a:gd name="T95" fmla="*/ 200 h 320"/>
              <a:gd name="T96" fmla="*/ 240 w 280"/>
              <a:gd name="T97" fmla="*/ 220 h 320"/>
              <a:gd name="T98" fmla="*/ 220 w 280"/>
              <a:gd name="T99" fmla="*/ 24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0" h="320">
                <a:moveTo>
                  <a:pt x="240" y="0"/>
                </a:moveTo>
                <a:cubicBezTo>
                  <a:pt x="40" y="0"/>
                  <a:pt x="40" y="0"/>
                  <a:pt x="40" y="0"/>
                </a:cubicBezTo>
                <a:cubicBezTo>
                  <a:pt x="18" y="0"/>
                  <a:pt x="0" y="18"/>
                  <a:pt x="0" y="40"/>
                </a:cubicBezTo>
                <a:cubicBezTo>
                  <a:pt x="0" y="200"/>
                  <a:pt x="0" y="200"/>
                  <a:pt x="0" y="200"/>
                </a:cubicBezTo>
                <a:cubicBezTo>
                  <a:pt x="0" y="210"/>
                  <a:pt x="0" y="210"/>
                  <a:pt x="0" y="210"/>
                </a:cubicBezTo>
                <a:cubicBezTo>
                  <a:pt x="0" y="216"/>
                  <a:pt x="4" y="220"/>
                  <a:pt x="10" y="220"/>
                </a:cubicBezTo>
                <a:cubicBezTo>
                  <a:pt x="20" y="220"/>
                  <a:pt x="20" y="220"/>
                  <a:pt x="20" y="220"/>
                </a:cubicBezTo>
                <a:cubicBezTo>
                  <a:pt x="20" y="270"/>
                  <a:pt x="20" y="270"/>
                  <a:pt x="20" y="270"/>
                </a:cubicBezTo>
                <a:cubicBezTo>
                  <a:pt x="20" y="276"/>
                  <a:pt x="24" y="280"/>
                  <a:pt x="30" y="280"/>
                </a:cubicBezTo>
                <a:cubicBezTo>
                  <a:pt x="40" y="280"/>
                  <a:pt x="40" y="280"/>
                  <a:pt x="40" y="280"/>
                </a:cubicBezTo>
                <a:cubicBezTo>
                  <a:pt x="40" y="300"/>
                  <a:pt x="40" y="300"/>
                  <a:pt x="40" y="300"/>
                </a:cubicBezTo>
                <a:cubicBezTo>
                  <a:pt x="40" y="311"/>
                  <a:pt x="49" y="320"/>
                  <a:pt x="60" y="320"/>
                </a:cubicBezTo>
                <a:cubicBezTo>
                  <a:pt x="80" y="320"/>
                  <a:pt x="80" y="320"/>
                  <a:pt x="80" y="320"/>
                </a:cubicBezTo>
                <a:cubicBezTo>
                  <a:pt x="91" y="320"/>
                  <a:pt x="100" y="311"/>
                  <a:pt x="100" y="300"/>
                </a:cubicBezTo>
                <a:cubicBezTo>
                  <a:pt x="100" y="280"/>
                  <a:pt x="100" y="280"/>
                  <a:pt x="100" y="280"/>
                </a:cubicBezTo>
                <a:cubicBezTo>
                  <a:pt x="180" y="280"/>
                  <a:pt x="180" y="280"/>
                  <a:pt x="180" y="280"/>
                </a:cubicBezTo>
                <a:cubicBezTo>
                  <a:pt x="180" y="300"/>
                  <a:pt x="180" y="300"/>
                  <a:pt x="180" y="300"/>
                </a:cubicBezTo>
                <a:cubicBezTo>
                  <a:pt x="180" y="311"/>
                  <a:pt x="189" y="320"/>
                  <a:pt x="200" y="320"/>
                </a:cubicBezTo>
                <a:cubicBezTo>
                  <a:pt x="220" y="320"/>
                  <a:pt x="220" y="320"/>
                  <a:pt x="220" y="320"/>
                </a:cubicBezTo>
                <a:cubicBezTo>
                  <a:pt x="231" y="320"/>
                  <a:pt x="240" y="311"/>
                  <a:pt x="240" y="300"/>
                </a:cubicBezTo>
                <a:cubicBezTo>
                  <a:pt x="240" y="280"/>
                  <a:pt x="240" y="280"/>
                  <a:pt x="240" y="280"/>
                </a:cubicBezTo>
                <a:cubicBezTo>
                  <a:pt x="250" y="280"/>
                  <a:pt x="250" y="280"/>
                  <a:pt x="250" y="280"/>
                </a:cubicBezTo>
                <a:cubicBezTo>
                  <a:pt x="256" y="280"/>
                  <a:pt x="260" y="276"/>
                  <a:pt x="260" y="270"/>
                </a:cubicBezTo>
                <a:cubicBezTo>
                  <a:pt x="260" y="220"/>
                  <a:pt x="260" y="220"/>
                  <a:pt x="260" y="220"/>
                </a:cubicBezTo>
                <a:cubicBezTo>
                  <a:pt x="270" y="220"/>
                  <a:pt x="270" y="220"/>
                  <a:pt x="270" y="220"/>
                </a:cubicBezTo>
                <a:cubicBezTo>
                  <a:pt x="276" y="220"/>
                  <a:pt x="280" y="216"/>
                  <a:pt x="280" y="210"/>
                </a:cubicBezTo>
                <a:cubicBezTo>
                  <a:pt x="280" y="200"/>
                  <a:pt x="280" y="200"/>
                  <a:pt x="280" y="200"/>
                </a:cubicBezTo>
                <a:cubicBezTo>
                  <a:pt x="280" y="40"/>
                  <a:pt x="280" y="40"/>
                  <a:pt x="280" y="40"/>
                </a:cubicBezTo>
                <a:cubicBezTo>
                  <a:pt x="280" y="18"/>
                  <a:pt x="262" y="0"/>
                  <a:pt x="240" y="0"/>
                </a:cubicBezTo>
                <a:close/>
                <a:moveTo>
                  <a:pt x="200" y="80"/>
                </a:moveTo>
                <a:cubicBezTo>
                  <a:pt x="211" y="80"/>
                  <a:pt x="220" y="89"/>
                  <a:pt x="220" y="100"/>
                </a:cubicBezTo>
                <a:cubicBezTo>
                  <a:pt x="220" y="140"/>
                  <a:pt x="220" y="140"/>
                  <a:pt x="220" y="140"/>
                </a:cubicBezTo>
                <a:cubicBezTo>
                  <a:pt x="60" y="140"/>
                  <a:pt x="60" y="140"/>
                  <a:pt x="60" y="140"/>
                </a:cubicBezTo>
                <a:cubicBezTo>
                  <a:pt x="60" y="100"/>
                  <a:pt x="60" y="100"/>
                  <a:pt x="60" y="100"/>
                </a:cubicBezTo>
                <a:cubicBezTo>
                  <a:pt x="60" y="89"/>
                  <a:pt x="69" y="80"/>
                  <a:pt x="80" y="80"/>
                </a:cubicBezTo>
                <a:lnTo>
                  <a:pt x="200" y="80"/>
                </a:lnTo>
                <a:close/>
                <a:moveTo>
                  <a:pt x="80" y="240"/>
                </a:moveTo>
                <a:cubicBezTo>
                  <a:pt x="60" y="240"/>
                  <a:pt x="60" y="240"/>
                  <a:pt x="60" y="240"/>
                </a:cubicBezTo>
                <a:cubicBezTo>
                  <a:pt x="49" y="240"/>
                  <a:pt x="40" y="231"/>
                  <a:pt x="40" y="220"/>
                </a:cubicBezTo>
                <a:cubicBezTo>
                  <a:pt x="40" y="209"/>
                  <a:pt x="49" y="200"/>
                  <a:pt x="60" y="200"/>
                </a:cubicBezTo>
                <a:cubicBezTo>
                  <a:pt x="80" y="200"/>
                  <a:pt x="80" y="200"/>
                  <a:pt x="80" y="200"/>
                </a:cubicBezTo>
                <a:cubicBezTo>
                  <a:pt x="91" y="200"/>
                  <a:pt x="100" y="209"/>
                  <a:pt x="100" y="220"/>
                </a:cubicBezTo>
                <a:cubicBezTo>
                  <a:pt x="100" y="231"/>
                  <a:pt x="91" y="240"/>
                  <a:pt x="80" y="240"/>
                </a:cubicBezTo>
                <a:close/>
                <a:moveTo>
                  <a:pt x="220" y="240"/>
                </a:moveTo>
                <a:cubicBezTo>
                  <a:pt x="200" y="240"/>
                  <a:pt x="200" y="240"/>
                  <a:pt x="200" y="240"/>
                </a:cubicBezTo>
                <a:cubicBezTo>
                  <a:pt x="189" y="240"/>
                  <a:pt x="180" y="231"/>
                  <a:pt x="180" y="220"/>
                </a:cubicBezTo>
                <a:cubicBezTo>
                  <a:pt x="180" y="209"/>
                  <a:pt x="189" y="200"/>
                  <a:pt x="200" y="200"/>
                </a:cubicBezTo>
                <a:cubicBezTo>
                  <a:pt x="220" y="200"/>
                  <a:pt x="220" y="200"/>
                  <a:pt x="220" y="200"/>
                </a:cubicBezTo>
                <a:cubicBezTo>
                  <a:pt x="231" y="200"/>
                  <a:pt x="240" y="209"/>
                  <a:pt x="240" y="220"/>
                </a:cubicBezTo>
                <a:cubicBezTo>
                  <a:pt x="240" y="231"/>
                  <a:pt x="231" y="240"/>
                  <a:pt x="220" y="240"/>
                </a:cubicBezTo>
                <a:close/>
              </a:path>
            </a:pathLst>
          </a:custGeom>
          <a:solidFill>
            <a:srgbClr val="AC0000"/>
          </a:solidFill>
          <a:ln>
            <a:noFill/>
          </a:ln>
        </p:spPr>
        <p:txBody>
          <a:bodyPr vert="horz" wrap="square" lIns="80979" tIns="40490" rIns="80979" bIns="4049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nvGrpSpPr>
          <p:cNvPr id="78" name="Group 59"/>
          <p:cNvGrpSpPr/>
          <p:nvPr/>
        </p:nvGrpSpPr>
        <p:grpSpPr>
          <a:xfrm>
            <a:off x="5361698" y="3679443"/>
            <a:ext cx="456508" cy="475633"/>
            <a:chOff x="-251803" y="2267153"/>
            <a:chExt cx="2078037" cy="2166938"/>
          </a:xfrm>
          <a:solidFill>
            <a:srgbClr val="AC0000"/>
          </a:solidFill>
        </p:grpSpPr>
        <p:sp>
          <p:nvSpPr>
            <p:cNvPr id="79" name="Freeform 22"/>
            <p:cNvSpPr/>
            <p:nvPr/>
          </p:nvSpPr>
          <p:spPr bwMode="auto">
            <a:xfrm>
              <a:off x="57759" y="2267153"/>
              <a:ext cx="1768475" cy="1522413"/>
            </a:xfrm>
            <a:custGeom>
              <a:avLst/>
              <a:gdLst>
                <a:gd name="T0" fmla="*/ 432 w 469"/>
                <a:gd name="T1" fmla="*/ 0 h 404"/>
                <a:gd name="T2" fmla="*/ 0 w 469"/>
                <a:gd name="T3" fmla="*/ 0 h 404"/>
                <a:gd name="T4" fmla="*/ 147 w 469"/>
                <a:gd name="T5" fmla="*/ 73 h 404"/>
                <a:gd name="T6" fmla="*/ 395 w 469"/>
                <a:gd name="T7" fmla="*/ 73 h 404"/>
                <a:gd name="T8" fmla="*/ 395 w 469"/>
                <a:gd name="T9" fmla="*/ 110 h 404"/>
                <a:gd name="T10" fmla="*/ 220 w 469"/>
                <a:gd name="T11" fmla="*/ 110 h 404"/>
                <a:gd name="T12" fmla="*/ 269 w 469"/>
                <a:gd name="T13" fmla="*/ 134 h 404"/>
                <a:gd name="T14" fmla="*/ 314 w 469"/>
                <a:gd name="T15" fmla="*/ 184 h 404"/>
                <a:gd name="T16" fmla="*/ 395 w 469"/>
                <a:gd name="T17" fmla="*/ 184 h 404"/>
                <a:gd name="T18" fmla="*/ 395 w 469"/>
                <a:gd name="T19" fmla="*/ 220 h 404"/>
                <a:gd name="T20" fmla="*/ 322 w 469"/>
                <a:gd name="T21" fmla="*/ 220 h 404"/>
                <a:gd name="T22" fmla="*/ 322 w 469"/>
                <a:gd name="T23" fmla="*/ 404 h 404"/>
                <a:gd name="T24" fmla="*/ 432 w 469"/>
                <a:gd name="T25" fmla="*/ 404 h 404"/>
                <a:gd name="T26" fmla="*/ 469 w 469"/>
                <a:gd name="T27" fmla="*/ 367 h 404"/>
                <a:gd name="T28" fmla="*/ 469 w 469"/>
                <a:gd name="T29" fmla="*/ 37 h 404"/>
                <a:gd name="T30" fmla="*/ 432 w 469"/>
                <a:gd name="T31" fmla="*/ 0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69" h="404">
                  <a:moveTo>
                    <a:pt x="432" y="0"/>
                  </a:moveTo>
                  <a:cubicBezTo>
                    <a:pt x="0" y="0"/>
                    <a:pt x="0" y="0"/>
                    <a:pt x="0" y="0"/>
                  </a:cubicBezTo>
                  <a:cubicBezTo>
                    <a:pt x="147" y="73"/>
                    <a:pt x="147" y="73"/>
                    <a:pt x="147" y="73"/>
                  </a:cubicBezTo>
                  <a:cubicBezTo>
                    <a:pt x="395" y="73"/>
                    <a:pt x="395" y="73"/>
                    <a:pt x="395" y="73"/>
                  </a:cubicBezTo>
                  <a:cubicBezTo>
                    <a:pt x="395" y="110"/>
                    <a:pt x="395" y="110"/>
                    <a:pt x="395" y="110"/>
                  </a:cubicBezTo>
                  <a:cubicBezTo>
                    <a:pt x="220" y="110"/>
                    <a:pt x="220" y="110"/>
                    <a:pt x="220" y="110"/>
                  </a:cubicBezTo>
                  <a:cubicBezTo>
                    <a:pt x="269" y="134"/>
                    <a:pt x="269" y="134"/>
                    <a:pt x="269" y="134"/>
                  </a:cubicBezTo>
                  <a:cubicBezTo>
                    <a:pt x="288" y="144"/>
                    <a:pt x="304" y="163"/>
                    <a:pt x="314" y="184"/>
                  </a:cubicBezTo>
                  <a:cubicBezTo>
                    <a:pt x="395" y="184"/>
                    <a:pt x="395" y="184"/>
                    <a:pt x="395" y="184"/>
                  </a:cubicBezTo>
                  <a:cubicBezTo>
                    <a:pt x="395" y="220"/>
                    <a:pt x="395" y="220"/>
                    <a:pt x="395" y="220"/>
                  </a:cubicBezTo>
                  <a:cubicBezTo>
                    <a:pt x="322" y="220"/>
                    <a:pt x="322" y="220"/>
                    <a:pt x="322" y="220"/>
                  </a:cubicBezTo>
                  <a:cubicBezTo>
                    <a:pt x="322" y="404"/>
                    <a:pt x="322" y="404"/>
                    <a:pt x="322" y="404"/>
                  </a:cubicBezTo>
                  <a:cubicBezTo>
                    <a:pt x="432" y="404"/>
                    <a:pt x="432" y="404"/>
                    <a:pt x="432" y="404"/>
                  </a:cubicBezTo>
                  <a:cubicBezTo>
                    <a:pt x="452" y="404"/>
                    <a:pt x="469" y="387"/>
                    <a:pt x="469" y="367"/>
                  </a:cubicBezTo>
                  <a:cubicBezTo>
                    <a:pt x="469" y="37"/>
                    <a:pt x="469" y="37"/>
                    <a:pt x="469" y="37"/>
                  </a:cubicBezTo>
                  <a:cubicBezTo>
                    <a:pt x="469" y="17"/>
                    <a:pt x="452" y="0"/>
                    <a:pt x="43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80" name="Freeform 23"/>
            <p:cNvSpPr>
              <a:spLocks noEditPoints="1"/>
            </p:cNvSpPr>
            <p:nvPr/>
          </p:nvSpPr>
          <p:spPr bwMode="auto">
            <a:xfrm>
              <a:off x="-251803" y="2314778"/>
              <a:ext cx="1384300" cy="2119313"/>
            </a:xfrm>
            <a:custGeom>
              <a:avLst/>
              <a:gdLst>
                <a:gd name="T0" fmla="*/ 334 w 367"/>
                <a:gd name="T1" fmla="*/ 154 h 562"/>
                <a:gd name="T2" fmla="*/ 33 w 367"/>
                <a:gd name="T3" fmla="*/ 3 h 562"/>
                <a:gd name="T4" fmla="*/ 20 w 367"/>
                <a:gd name="T5" fmla="*/ 0 h 562"/>
                <a:gd name="T6" fmla="*/ 0 w 367"/>
                <a:gd name="T7" fmla="*/ 24 h 562"/>
                <a:gd name="T8" fmla="*/ 0 w 367"/>
                <a:gd name="T9" fmla="*/ 354 h 562"/>
                <a:gd name="T10" fmla="*/ 33 w 367"/>
                <a:gd name="T11" fmla="*/ 407 h 562"/>
                <a:gd name="T12" fmla="*/ 334 w 367"/>
                <a:gd name="T13" fmla="*/ 558 h 562"/>
                <a:gd name="T14" fmla="*/ 348 w 367"/>
                <a:gd name="T15" fmla="*/ 562 h 562"/>
                <a:gd name="T16" fmla="*/ 367 w 367"/>
                <a:gd name="T17" fmla="*/ 538 h 562"/>
                <a:gd name="T18" fmla="*/ 367 w 367"/>
                <a:gd name="T19" fmla="*/ 207 h 562"/>
                <a:gd name="T20" fmla="*/ 334 w 367"/>
                <a:gd name="T21" fmla="*/ 154 h 562"/>
                <a:gd name="T22" fmla="*/ 257 w 367"/>
                <a:gd name="T23" fmla="*/ 391 h 562"/>
                <a:gd name="T24" fmla="*/ 220 w 367"/>
                <a:gd name="T25" fmla="*/ 336 h 562"/>
                <a:gd name="T26" fmla="*/ 257 w 367"/>
                <a:gd name="T27" fmla="*/ 281 h 562"/>
                <a:gd name="T28" fmla="*/ 294 w 367"/>
                <a:gd name="T29" fmla="*/ 336 h 562"/>
                <a:gd name="T30" fmla="*/ 257 w 367"/>
                <a:gd name="T31" fmla="*/ 391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67" h="562">
                  <a:moveTo>
                    <a:pt x="334" y="154"/>
                  </a:moveTo>
                  <a:cubicBezTo>
                    <a:pt x="33" y="3"/>
                    <a:pt x="33" y="3"/>
                    <a:pt x="33" y="3"/>
                  </a:cubicBezTo>
                  <a:cubicBezTo>
                    <a:pt x="28" y="1"/>
                    <a:pt x="24" y="0"/>
                    <a:pt x="20" y="0"/>
                  </a:cubicBezTo>
                  <a:cubicBezTo>
                    <a:pt x="8" y="0"/>
                    <a:pt x="0" y="9"/>
                    <a:pt x="0" y="24"/>
                  </a:cubicBezTo>
                  <a:cubicBezTo>
                    <a:pt x="0" y="354"/>
                    <a:pt x="0" y="354"/>
                    <a:pt x="0" y="354"/>
                  </a:cubicBezTo>
                  <a:cubicBezTo>
                    <a:pt x="0" y="374"/>
                    <a:pt x="15" y="398"/>
                    <a:pt x="33" y="407"/>
                  </a:cubicBezTo>
                  <a:cubicBezTo>
                    <a:pt x="334" y="558"/>
                    <a:pt x="334" y="558"/>
                    <a:pt x="334" y="558"/>
                  </a:cubicBezTo>
                  <a:cubicBezTo>
                    <a:pt x="339" y="560"/>
                    <a:pt x="344" y="562"/>
                    <a:pt x="348" y="562"/>
                  </a:cubicBezTo>
                  <a:cubicBezTo>
                    <a:pt x="359" y="562"/>
                    <a:pt x="367" y="553"/>
                    <a:pt x="367" y="538"/>
                  </a:cubicBezTo>
                  <a:cubicBezTo>
                    <a:pt x="367" y="207"/>
                    <a:pt x="367" y="207"/>
                    <a:pt x="367" y="207"/>
                  </a:cubicBezTo>
                  <a:cubicBezTo>
                    <a:pt x="367" y="187"/>
                    <a:pt x="352" y="163"/>
                    <a:pt x="334" y="154"/>
                  </a:cubicBezTo>
                  <a:close/>
                  <a:moveTo>
                    <a:pt x="257" y="391"/>
                  </a:moveTo>
                  <a:cubicBezTo>
                    <a:pt x="237" y="391"/>
                    <a:pt x="220" y="366"/>
                    <a:pt x="220" y="336"/>
                  </a:cubicBezTo>
                  <a:cubicBezTo>
                    <a:pt x="220" y="305"/>
                    <a:pt x="237" y="281"/>
                    <a:pt x="257" y="281"/>
                  </a:cubicBezTo>
                  <a:cubicBezTo>
                    <a:pt x="277" y="281"/>
                    <a:pt x="294" y="305"/>
                    <a:pt x="294" y="336"/>
                  </a:cubicBezTo>
                  <a:cubicBezTo>
                    <a:pt x="294" y="366"/>
                    <a:pt x="277" y="391"/>
                    <a:pt x="257" y="3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grpSp>
        <p:nvGrpSpPr>
          <p:cNvPr id="81" name="Group 97"/>
          <p:cNvGrpSpPr/>
          <p:nvPr/>
        </p:nvGrpSpPr>
        <p:grpSpPr>
          <a:xfrm>
            <a:off x="3551949" y="3470578"/>
            <a:ext cx="368484" cy="259595"/>
            <a:chOff x="3175" y="1588"/>
            <a:chExt cx="1184276" cy="835025"/>
          </a:xfrm>
          <a:solidFill>
            <a:srgbClr val="AC0000"/>
          </a:solidFill>
        </p:grpSpPr>
        <p:sp>
          <p:nvSpPr>
            <p:cNvPr id="82" name="Freeform 27"/>
            <p:cNvSpPr/>
            <p:nvPr/>
          </p:nvSpPr>
          <p:spPr bwMode="auto">
            <a:xfrm>
              <a:off x="3175" y="1588"/>
              <a:ext cx="833438" cy="835025"/>
            </a:xfrm>
            <a:custGeom>
              <a:avLst/>
              <a:gdLst>
                <a:gd name="T0" fmla="*/ 200 w 220"/>
                <a:gd name="T1" fmla="*/ 0 h 220"/>
                <a:gd name="T2" fmla="*/ 20 w 220"/>
                <a:gd name="T3" fmla="*/ 0 h 220"/>
                <a:gd name="T4" fmla="*/ 0 w 220"/>
                <a:gd name="T5" fmla="*/ 20 h 220"/>
                <a:gd name="T6" fmla="*/ 0 w 220"/>
                <a:gd name="T7" fmla="*/ 200 h 220"/>
                <a:gd name="T8" fmla="*/ 20 w 220"/>
                <a:gd name="T9" fmla="*/ 220 h 220"/>
                <a:gd name="T10" fmla="*/ 200 w 220"/>
                <a:gd name="T11" fmla="*/ 220 h 220"/>
                <a:gd name="T12" fmla="*/ 220 w 220"/>
                <a:gd name="T13" fmla="*/ 200 h 220"/>
                <a:gd name="T14" fmla="*/ 220 w 220"/>
                <a:gd name="T15" fmla="*/ 20 h 220"/>
                <a:gd name="T16" fmla="*/ 200 w 220"/>
                <a:gd name="T17" fmla="*/ 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0" h="220">
                  <a:moveTo>
                    <a:pt x="200" y="0"/>
                  </a:moveTo>
                  <a:cubicBezTo>
                    <a:pt x="20" y="0"/>
                    <a:pt x="20" y="0"/>
                    <a:pt x="20" y="0"/>
                  </a:cubicBezTo>
                  <a:cubicBezTo>
                    <a:pt x="9" y="0"/>
                    <a:pt x="0" y="9"/>
                    <a:pt x="0" y="20"/>
                  </a:cubicBezTo>
                  <a:cubicBezTo>
                    <a:pt x="0" y="200"/>
                    <a:pt x="0" y="200"/>
                    <a:pt x="0" y="200"/>
                  </a:cubicBezTo>
                  <a:cubicBezTo>
                    <a:pt x="0" y="211"/>
                    <a:pt x="9" y="220"/>
                    <a:pt x="20" y="220"/>
                  </a:cubicBezTo>
                  <a:cubicBezTo>
                    <a:pt x="200" y="220"/>
                    <a:pt x="200" y="220"/>
                    <a:pt x="200" y="220"/>
                  </a:cubicBezTo>
                  <a:cubicBezTo>
                    <a:pt x="211" y="220"/>
                    <a:pt x="220" y="211"/>
                    <a:pt x="220" y="200"/>
                  </a:cubicBezTo>
                  <a:cubicBezTo>
                    <a:pt x="220" y="20"/>
                    <a:pt x="220" y="20"/>
                    <a:pt x="220" y="20"/>
                  </a:cubicBezTo>
                  <a:cubicBezTo>
                    <a:pt x="220" y="9"/>
                    <a:pt x="211" y="0"/>
                    <a:pt x="20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83" name="Freeform 28"/>
            <p:cNvSpPr/>
            <p:nvPr/>
          </p:nvSpPr>
          <p:spPr bwMode="auto">
            <a:xfrm>
              <a:off x="884238" y="111126"/>
              <a:ext cx="303213" cy="612775"/>
            </a:xfrm>
            <a:custGeom>
              <a:avLst/>
              <a:gdLst>
                <a:gd name="T0" fmla="*/ 63 w 80"/>
                <a:gd name="T1" fmla="*/ 5 h 161"/>
                <a:gd name="T2" fmla="*/ 26 w 80"/>
                <a:gd name="T3" fmla="*/ 28 h 161"/>
                <a:gd name="T4" fmla="*/ 0 w 80"/>
                <a:gd name="T5" fmla="*/ 43 h 161"/>
                <a:gd name="T6" fmla="*/ 0 w 80"/>
                <a:gd name="T7" fmla="*/ 118 h 161"/>
                <a:gd name="T8" fmla="*/ 26 w 80"/>
                <a:gd name="T9" fmla="*/ 134 h 161"/>
                <a:gd name="T10" fmla="*/ 63 w 80"/>
                <a:gd name="T11" fmla="*/ 156 h 161"/>
                <a:gd name="T12" fmla="*/ 80 w 80"/>
                <a:gd name="T13" fmla="*/ 146 h 161"/>
                <a:gd name="T14" fmla="*/ 80 w 80"/>
                <a:gd name="T15" fmla="*/ 15 h 161"/>
                <a:gd name="T16" fmla="*/ 63 w 80"/>
                <a:gd name="T17" fmla="*/ 5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161">
                  <a:moveTo>
                    <a:pt x="63" y="5"/>
                  </a:moveTo>
                  <a:cubicBezTo>
                    <a:pt x="26" y="28"/>
                    <a:pt x="26" y="28"/>
                    <a:pt x="26" y="28"/>
                  </a:cubicBezTo>
                  <a:cubicBezTo>
                    <a:pt x="18" y="32"/>
                    <a:pt x="8" y="38"/>
                    <a:pt x="0" y="43"/>
                  </a:cubicBezTo>
                  <a:cubicBezTo>
                    <a:pt x="0" y="118"/>
                    <a:pt x="0" y="118"/>
                    <a:pt x="0" y="118"/>
                  </a:cubicBezTo>
                  <a:cubicBezTo>
                    <a:pt x="8" y="123"/>
                    <a:pt x="18" y="129"/>
                    <a:pt x="26" y="134"/>
                  </a:cubicBezTo>
                  <a:cubicBezTo>
                    <a:pt x="63" y="156"/>
                    <a:pt x="63" y="156"/>
                    <a:pt x="63" y="156"/>
                  </a:cubicBezTo>
                  <a:cubicBezTo>
                    <a:pt x="72" y="161"/>
                    <a:pt x="80" y="157"/>
                    <a:pt x="80" y="146"/>
                  </a:cubicBezTo>
                  <a:cubicBezTo>
                    <a:pt x="80" y="15"/>
                    <a:pt x="80" y="15"/>
                    <a:pt x="80" y="15"/>
                  </a:cubicBezTo>
                  <a:cubicBezTo>
                    <a:pt x="80" y="4"/>
                    <a:pt x="72" y="0"/>
                    <a:pt x="63"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additive="base">
                                        <p:cTn id="7" dur="500" fill="hold"/>
                                        <p:tgtEl>
                                          <p:spTgt spid="49"/>
                                        </p:tgtEl>
                                        <p:attrNameLst>
                                          <p:attrName>ppt_x</p:attrName>
                                        </p:attrNameLst>
                                      </p:cBhvr>
                                      <p:tavLst>
                                        <p:tav tm="0">
                                          <p:val>
                                            <p:strVal val="0-#ppt_w/2"/>
                                          </p:val>
                                        </p:tav>
                                        <p:tav tm="100000">
                                          <p:val>
                                            <p:strVal val="#ppt_x"/>
                                          </p:val>
                                        </p:tav>
                                      </p:tavLst>
                                    </p:anim>
                                    <p:anim calcmode="lin" valueType="num">
                                      <p:cBhvr additive="base">
                                        <p:cTn id="8" dur="500" fill="hold"/>
                                        <p:tgtEl>
                                          <p:spTgt spid="49"/>
                                        </p:tgtEl>
                                        <p:attrNameLst>
                                          <p:attrName>ppt_y</p:attrName>
                                        </p:attrNameLst>
                                      </p:cBhvr>
                                      <p:tavLst>
                                        <p:tav tm="0">
                                          <p:val>
                                            <p:strVal val="0-#ppt_h/2"/>
                                          </p:val>
                                        </p:tav>
                                        <p:tav tm="100000">
                                          <p:val>
                                            <p:strVal val="#ppt_y"/>
                                          </p:val>
                                        </p:tav>
                                      </p:tavLst>
                                    </p:anim>
                                  </p:childTnLst>
                                </p:cTn>
                              </p:par>
                              <p:par>
                                <p:cTn id="9" presetID="2" presetClass="entr" presetSubtype="3" fill="hold" grpId="0" nodeType="with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1+#ppt_w/2"/>
                                          </p:val>
                                        </p:tav>
                                        <p:tav tm="100000">
                                          <p:val>
                                            <p:strVal val="#ppt_x"/>
                                          </p:val>
                                        </p:tav>
                                      </p:tavLst>
                                    </p:anim>
                                    <p:anim calcmode="lin" valueType="num">
                                      <p:cBhvr additive="base">
                                        <p:cTn id="12" dur="500" fill="hold"/>
                                        <p:tgtEl>
                                          <p:spTgt spid="46"/>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52"/>
                                        </p:tgtEl>
                                        <p:attrNameLst>
                                          <p:attrName>style.visibility</p:attrName>
                                        </p:attrNameLst>
                                      </p:cBhvr>
                                      <p:to>
                                        <p:strVal val="visible"/>
                                      </p:to>
                                    </p:set>
                                    <p:anim calcmode="lin" valueType="num">
                                      <p:cBhvr additive="base">
                                        <p:cTn id="15" dur="500" fill="hold"/>
                                        <p:tgtEl>
                                          <p:spTgt spid="52"/>
                                        </p:tgtEl>
                                        <p:attrNameLst>
                                          <p:attrName>ppt_x</p:attrName>
                                        </p:attrNameLst>
                                      </p:cBhvr>
                                      <p:tavLst>
                                        <p:tav tm="0">
                                          <p:val>
                                            <p:strVal val="1+#ppt_w/2"/>
                                          </p:val>
                                        </p:tav>
                                        <p:tav tm="100000">
                                          <p:val>
                                            <p:strVal val="#ppt_x"/>
                                          </p:val>
                                        </p:tav>
                                      </p:tavLst>
                                    </p:anim>
                                    <p:anim calcmode="lin" valueType="num">
                                      <p:cBhvr additive="base">
                                        <p:cTn id="16" dur="500" fill="hold"/>
                                        <p:tgtEl>
                                          <p:spTgt spid="52"/>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0-#ppt_w/2"/>
                                          </p:val>
                                        </p:tav>
                                        <p:tav tm="100000">
                                          <p:val>
                                            <p:strVal val="#ppt_x"/>
                                          </p:val>
                                        </p:tav>
                                      </p:tavLst>
                                    </p:anim>
                                    <p:anim calcmode="lin" valueType="num">
                                      <p:cBhvr additive="base">
                                        <p:cTn id="20" dur="500" fill="hold"/>
                                        <p:tgtEl>
                                          <p:spTgt spid="55"/>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Effect transition="in" filter="fade">
                                      <p:cBhvr>
                                        <p:cTn id="24" dur="500"/>
                                        <p:tgtEl>
                                          <p:spTgt spid="5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7"/>
                                        </p:tgtEl>
                                        <p:attrNameLst>
                                          <p:attrName>style.visibility</p:attrName>
                                        </p:attrNameLst>
                                      </p:cBhvr>
                                      <p:to>
                                        <p:strVal val="visible"/>
                                      </p:to>
                                    </p:set>
                                    <p:animEffect transition="in" filter="fade">
                                      <p:cBhvr>
                                        <p:cTn id="27" dur="500"/>
                                        <p:tgtEl>
                                          <p:spTgt spid="47"/>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fade">
                                      <p:cBhvr>
                                        <p:cTn id="30" dur="500"/>
                                        <p:tgtEl>
                                          <p:spTgt spid="53"/>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fade">
                                      <p:cBhvr>
                                        <p:cTn id="33" dur="500"/>
                                        <p:tgtEl>
                                          <p:spTgt spid="56"/>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51"/>
                                        </p:tgtEl>
                                        <p:attrNameLst>
                                          <p:attrName>style.visibility</p:attrName>
                                        </p:attrNameLst>
                                      </p:cBhvr>
                                      <p:to>
                                        <p:strVal val="visible"/>
                                      </p:to>
                                    </p:set>
                                    <p:animEffect transition="in" filter="fade">
                                      <p:cBhvr>
                                        <p:cTn id="36" dur="500"/>
                                        <p:tgtEl>
                                          <p:spTgt spid="51"/>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48"/>
                                        </p:tgtEl>
                                        <p:attrNameLst>
                                          <p:attrName>style.visibility</p:attrName>
                                        </p:attrNameLst>
                                      </p:cBhvr>
                                      <p:to>
                                        <p:strVal val="visible"/>
                                      </p:to>
                                    </p:set>
                                    <p:animEffect transition="in" filter="fade">
                                      <p:cBhvr>
                                        <p:cTn id="39" dur="500"/>
                                        <p:tgtEl>
                                          <p:spTgt spid="48"/>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fade">
                                      <p:cBhvr>
                                        <p:cTn id="42" dur="500"/>
                                        <p:tgtEl>
                                          <p:spTgt spid="54"/>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animEffect transition="in" filter="fade">
                                      <p:cBhvr>
                                        <p:cTn id="45" dur="500"/>
                                        <p:tgtEl>
                                          <p:spTgt spid="57"/>
                                        </p:tgtEl>
                                      </p:cBhvr>
                                    </p:animEffect>
                                  </p:childTnLst>
                                </p:cTn>
                              </p:par>
                            </p:childTnLst>
                          </p:cTn>
                        </p:par>
                        <p:par>
                          <p:cTn id="46" fill="hold">
                            <p:stCondLst>
                              <p:cond delay="1000"/>
                            </p:stCondLst>
                            <p:childTnLst>
                              <p:par>
                                <p:cTn id="47" presetID="53" presetClass="entr" presetSubtype="16" fill="hold" nodeType="afterEffect">
                                  <p:stCondLst>
                                    <p:cond delay="0"/>
                                  </p:stCondLst>
                                  <p:childTnLst>
                                    <p:set>
                                      <p:cBhvr>
                                        <p:cTn id="48" dur="1" fill="hold">
                                          <p:stCondLst>
                                            <p:cond delay="0"/>
                                          </p:stCondLst>
                                        </p:cTn>
                                        <p:tgtEl>
                                          <p:spTgt spid="73"/>
                                        </p:tgtEl>
                                        <p:attrNameLst>
                                          <p:attrName>style.visibility</p:attrName>
                                        </p:attrNameLst>
                                      </p:cBhvr>
                                      <p:to>
                                        <p:strVal val="visible"/>
                                      </p:to>
                                    </p:set>
                                    <p:anim calcmode="lin" valueType="num">
                                      <p:cBhvr>
                                        <p:cTn id="49" dur="500" fill="hold"/>
                                        <p:tgtEl>
                                          <p:spTgt spid="73"/>
                                        </p:tgtEl>
                                        <p:attrNameLst>
                                          <p:attrName>ppt_w</p:attrName>
                                        </p:attrNameLst>
                                      </p:cBhvr>
                                      <p:tavLst>
                                        <p:tav tm="0">
                                          <p:val>
                                            <p:fltVal val="0"/>
                                          </p:val>
                                        </p:tav>
                                        <p:tav tm="100000">
                                          <p:val>
                                            <p:strVal val="#ppt_w"/>
                                          </p:val>
                                        </p:tav>
                                      </p:tavLst>
                                    </p:anim>
                                    <p:anim calcmode="lin" valueType="num">
                                      <p:cBhvr>
                                        <p:cTn id="50" dur="500" fill="hold"/>
                                        <p:tgtEl>
                                          <p:spTgt spid="73"/>
                                        </p:tgtEl>
                                        <p:attrNameLst>
                                          <p:attrName>ppt_h</p:attrName>
                                        </p:attrNameLst>
                                      </p:cBhvr>
                                      <p:tavLst>
                                        <p:tav tm="0">
                                          <p:val>
                                            <p:fltVal val="0"/>
                                          </p:val>
                                        </p:tav>
                                        <p:tav tm="100000">
                                          <p:val>
                                            <p:strVal val="#ppt_h"/>
                                          </p:val>
                                        </p:tav>
                                      </p:tavLst>
                                    </p:anim>
                                    <p:animEffect transition="in" filter="fade">
                                      <p:cBhvr>
                                        <p:cTn id="51" dur="500"/>
                                        <p:tgtEl>
                                          <p:spTgt spid="73"/>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77"/>
                                        </p:tgtEl>
                                        <p:attrNameLst>
                                          <p:attrName>style.visibility</p:attrName>
                                        </p:attrNameLst>
                                      </p:cBhvr>
                                      <p:to>
                                        <p:strVal val="visible"/>
                                      </p:to>
                                    </p:set>
                                    <p:anim calcmode="lin" valueType="num">
                                      <p:cBhvr>
                                        <p:cTn id="54" dur="500" fill="hold"/>
                                        <p:tgtEl>
                                          <p:spTgt spid="77"/>
                                        </p:tgtEl>
                                        <p:attrNameLst>
                                          <p:attrName>ppt_w</p:attrName>
                                        </p:attrNameLst>
                                      </p:cBhvr>
                                      <p:tavLst>
                                        <p:tav tm="0">
                                          <p:val>
                                            <p:fltVal val="0"/>
                                          </p:val>
                                        </p:tav>
                                        <p:tav tm="100000">
                                          <p:val>
                                            <p:strVal val="#ppt_w"/>
                                          </p:val>
                                        </p:tav>
                                      </p:tavLst>
                                    </p:anim>
                                    <p:anim calcmode="lin" valueType="num">
                                      <p:cBhvr>
                                        <p:cTn id="55" dur="500" fill="hold"/>
                                        <p:tgtEl>
                                          <p:spTgt spid="77"/>
                                        </p:tgtEl>
                                        <p:attrNameLst>
                                          <p:attrName>ppt_h</p:attrName>
                                        </p:attrNameLst>
                                      </p:cBhvr>
                                      <p:tavLst>
                                        <p:tav tm="0">
                                          <p:val>
                                            <p:fltVal val="0"/>
                                          </p:val>
                                        </p:tav>
                                        <p:tav tm="100000">
                                          <p:val>
                                            <p:strVal val="#ppt_h"/>
                                          </p:val>
                                        </p:tav>
                                      </p:tavLst>
                                    </p:anim>
                                    <p:animEffect transition="in" filter="fade">
                                      <p:cBhvr>
                                        <p:cTn id="56" dur="500"/>
                                        <p:tgtEl>
                                          <p:spTgt spid="77"/>
                                        </p:tgtEl>
                                      </p:cBhvr>
                                    </p:animEffect>
                                  </p:childTnLst>
                                </p:cTn>
                              </p:par>
                              <p:par>
                                <p:cTn id="57" presetID="53" presetClass="entr" presetSubtype="16" fill="hold" nodeType="with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p:cTn id="59" dur="500" fill="hold"/>
                                        <p:tgtEl>
                                          <p:spTgt spid="81"/>
                                        </p:tgtEl>
                                        <p:attrNameLst>
                                          <p:attrName>ppt_w</p:attrName>
                                        </p:attrNameLst>
                                      </p:cBhvr>
                                      <p:tavLst>
                                        <p:tav tm="0">
                                          <p:val>
                                            <p:fltVal val="0"/>
                                          </p:val>
                                        </p:tav>
                                        <p:tav tm="100000">
                                          <p:val>
                                            <p:strVal val="#ppt_w"/>
                                          </p:val>
                                        </p:tav>
                                      </p:tavLst>
                                    </p:anim>
                                    <p:anim calcmode="lin" valueType="num">
                                      <p:cBhvr>
                                        <p:cTn id="60" dur="500" fill="hold"/>
                                        <p:tgtEl>
                                          <p:spTgt spid="81"/>
                                        </p:tgtEl>
                                        <p:attrNameLst>
                                          <p:attrName>ppt_h</p:attrName>
                                        </p:attrNameLst>
                                      </p:cBhvr>
                                      <p:tavLst>
                                        <p:tav tm="0">
                                          <p:val>
                                            <p:fltVal val="0"/>
                                          </p:val>
                                        </p:tav>
                                        <p:tav tm="100000">
                                          <p:val>
                                            <p:strVal val="#ppt_h"/>
                                          </p:val>
                                        </p:tav>
                                      </p:tavLst>
                                    </p:anim>
                                    <p:animEffect transition="in" filter="fade">
                                      <p:cBhvr>
                                        <p:cTn id="61" dur="500"/>
                                        <p:tgtEl>
                                          <p:spTgt spid="81"/>
                                        </p:tgtEl>
                                      </p:cBhvr>
                                    </p:animEffect>
                                  </p:childTnLst>
                                </p:cTn>
                              </p:par>
                              <p:par>
                                <p:cTn id="62" presetID="53" presetClass="entr" presetSubtype="16" fill="hold" nodeType="withEffect">
                                  <p:stCondLst>
                                    <p:cond delay="0"/>
                                  </p:stCondLst>
                                  <p:childTnLst>
                                    <p:set>
                                      <p:cBhvr>
                                        <p:cTn id="63" dur="1" fill="hold">
                                          <p:stCondLst>
                                            <p:cond delay="0"/>
                                          </p:stCondLst>
                                        </p:cTn>
                                        <p:tgtEl>
                                          <p:spTgt spid="78"/>
                                        </p:tgtEl>
                                        <p:attrNameLst>
                                          <p:attrName>style.visibility</p:attrName>
                                        </p:attrNameLst>
                                      </p:cBhvr>
                                      <p:to>
                                        <p:strVal val="visible"/>
                                      </p:to>
                                    </p:set>
                                    <p:anim calcmode="lin" valueType="num">
                                      <p:cBhvr>
                                        <p:cTn id="64" dur="500" fill="hold"/>
                                        <p:tgtEl>
                                          <p:spTgt spid="78"/>
                                        </p:tgtEl>
                                        <p:attrNameLst>
                                          <p:attrName>ppt_w</p:attrName>
                                        </p:attrNameLst>
                                      </p:cBhvr>
                                      <p:tavLst>
                                        <p:tav tm="0">
                                          <p:val>
                                            <p:fltVal val="0"/>
                                          </p:val>
                                        </p:tav>
                                        <p:tav tm="100000">
                                          <p:val>
                                            <p:strVal val="#ppt_w"/>
                                          </p:val>
                                        </p:tav>
                                      </p:tavLst>
                                    </p:anim>
                                    <p:anim calcmode="lin" valueType="num">
                                      <p:cBhvr>
                                        <p:cTn id="65" dur="500" fill="hold"/>
                                        <p:tgtEl>
                                          <p:spTgt spid="78"/>
                                        </p:tgtEl>
                                        <p:attrNameLst>
                                          <p:attrName>ppt_h</p:attrName>
                                        </p:attrNameLst>
                                      </p:cBhvr>
                                      <p:tavLst>
                                        <p:tav tm="0">
                                          <p:val>
                                            <p:fltVal val="0"/>
                                          </p:val>
                                        </p:tav>
                                        <p:tav tm="100000">
                                          <p:val>
                                            <p:strVal val="#ppt_h"/>
                                          </p:val>
                                        </p:tav>
                                      </p:tavLst>
                                    </p:anim>
                                    <p:animEffect transition="in" filter="fade">
                                      <p:cBhvr>
                                        <p:cTn id="66" dur="500"/>
                                        <p:tgtEl>
                                          <p:spTgt spid="78"/>
                                        </p:tgtEl>
                                      </p:cBhvr>
                                    </p:animEffect>
                                  </p:childTnLst>
                                </p:cTn>
                              </p:par>
                            </p:childTnLst>
                          </p:cTn>
                        </p:par>
                        <p:par>
                          <p:cTn id="67" fill="hold">
                            <p:stCondLst>
                              <p:cond delay="1500"/>
                            </p:stCondLst>
                            <p:childTnLst>
                              <p:par>
                                <p:cTn id="68" presetID="8" presetClass="emph" presetSubtype="0" fill="hold" grpId="1" nodeType="afterEffect">
                                  <p:stCondLst>
                                    <p:cond delay="0"/>
                                  </p:stCondLst>
                                  <p:childTnLst>
                                    <p:animRot by="21600000">
                                      <p:cBhvr>
                                        <p:cTn id="69" dur="2000" fill="hold"/>
                                        <p:tgtEl>
                                          <p:spTgt spid="50"/>
                                        </p:tgtEl>
                                        <p:attrNameLst>
                                          <p:attrName>r</p:attrName>
                                        </p:attrNameLst>
                                      </p:cBhvr>
                                    </p:animRot>
                                  </p:childTnLst>
                                </p:cTn>
                              </p:par>
                              <p:par>
                                <p:cTn id="70" presetID="8" presetClass="emph" presetSubtype="0" fill="hold" grpId="1" nodeType="withEffect">
                                  <p:stCondLst>
                                    <p:cond delay="0"/>
                                  </p:stCondLst>
                                  <p:childTnLst>
                                    <p:animRot by="21600000">
                                      <p:cBhvr>
                                        <p:cTn id="71" dur="2000" fill="hold"/>
                                        <p:tgtEl>
                                          <p:spTgt spid="47"/>
                                        </p:tgtEl>
                                        <p:attrNameLst>
                                          <p:attrName>r</p:attrName>
                                        </p:attrNameLst>
                                      </p:cBhvr>
                                    </p:animRot>
                                  </p:childTnLst>
                                </p:cTn>
                              </p:par>
                              <p:par>
                                <p:cTn id="72" presetID="8" presetClass="emph" presetSubtype="0" fill="hold" grpId="1" nodeType="withEffect">
                                  <p:stCondLst>
                                    <p:cond delay="0"/>
                                  </p:stCondLst>
                                  <p:childTnLst>
                                    <p:animRot by="21600000">
                                      <p:cBhvr>
                                        <p:cTn id="73" dur="2000" fill="hold"/>
                                        <p:tgtEl>
                                          <p:spTgt spid="53"/>
                                        </p:tgtEl>
                                        <p:attrNameLst>
                                          <p:attrName>r</p:attrName>
                                        </p:attrNameLst>
                                      </p:cBhvr>
                                    </p:animRot>
                                  </p:childTnLst>
                                </p:cTn>
                              </p:par>
                              <p:par>
                                <p:cTn id="74" presetID="8" presetClass="emph" presetSubtype="0" fill="hold" grpId="1" nodeType="withEffect">
                                  <p:stCondLst>
                                    <p:cond delay="0"/>
                                  </p:stCondLst>
                                  <p:childTnLst>
                                    <p:animRot by="21600000">
                                      <p:cBhvr>
                                        <p:cTn id="75" dur="2000" fill="hold"/>
                                        <p:tgtEl>
                                          <p:spTgt spid="56"/>
                                        </p:tgtEl>
                                        <p:attrNameLst>
                                          <p:attrName>r</p:attrName>
                                        </p:attrNameLst>
                                      </p:cBhvr>
                                    </p:animRot>
                                  </p:childTnLst>
                                </p:cTn>
                              </p:par>
                            </p:childTnLst>
                          </p:cTn>
                        </p:par>
                        <p:par>
                          <p:cTn id="76" fill="hold">
                            <p:stCondLst>
                              <p:cond delay="3500"/>
                            </p:stCondLst>
                            <p:childTnLst>
                              <p:par>
                                <p:cTn id="77" presetID="22" presetClass="entr" presetSubtype="2" fill="hold"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right)">
                                      <p:cBhvr>
                                        <p:cTn id="79" dur="500"/>
                                        <p:tgtEl>
                                          <p:spTgt spid="58"/>
                                        </p:tgtEl>
                                      </p:cBhvr>
                                    </p:animEffect>
                                  </p:childTnLst>
                                </p:cTn>
                              </p:par>
                            </p:childTnLst>
                          </p:cTn>
                        </p:par>
                        <p:par>
                          <p:cTn id="80" fill="hold">
                            <p:stCondLst>
                              <p:cond delay="4000"/>
                            </p:stCondLst>
                            <p:childTnLst>
                              <p:par>
                                <p:cTn id="81" presetID="22" presetClass="entr" presetSubtype="2" fill="hold"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right)">
                                      <p:cBhvr>
                                        <p:cTn id="83" dur="500"/>
                                        <p:tgtEl>
                                          <p:spTgt spid="59"/>
                                        </p:tgtEl>
                                      </p:cBhvr>
                                    </p:animEffect>
                                  </p:childTnLst>
                                </p:cTn>
                              </p:par>
                            </p:childTnLst>
                          </p:cTn>
                        </p:par>
                        <p:par>
                          <p:cTn id="84" fill="hold">
                            <p:stCondLst>
                              <p:cond delay="4500"/>
                            </p:stCondLst>
                            <p:childTnLst>
                              <p:par>
                                <p:cTn id="85" presetID="10"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500"/>
                                        <p:tgtEl>
                                          <p:spTgt spid="64"/>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65"/>
                                        </p:tgtEl>
                                        <p:attrNameLst>
                                          <p:attrName>style.visibility</p:attrName>
                                        </p:attrNameLst>
                                      </p:cBhvr>
                                      <p:to>
                                        <p:strVal val="visible"/>
                                      </p:to>
                                    </p:set>
                                    <p:animEffect transition="in" filter="fade">
                                      <p:cBhvr>
                                        <p:cTn id="90" dur="500"/>
                                        <p:tgtEl>
                                          <p:spTgt spid="65"/>
                                        </p:tgtEl>
                                      </p:cBhvr>
                                    </p:animEffect>
                                  </p:childTnLst>
                                </p:cTn>
                              </p:par>
                            </p:childTnLst>
                          </p:cTn>
                        </p:par>
                        <p:par>
                          <p:cTn id="91" fill="hold">
                            <p:stCondLst>
                              <p:cond delay="5000"/>
                            </p:stCondLst>
                            <p:childTnLst>
                              <p:par>
                                <p:cTn id="92" presetID="22" presetClass="entr" presetSubtype="8" fill="hold" nodeType="afterEffect">
                                  <p:stCondLst>
                                    <p:cond delay="0"/>
                                  </p:stCondLst>
                                  <p:childTnLst>
                                    <p:set>
                                      <p:cBhvr>
                                        <p:cTn id="93" dur="1" fill="hold">
                                          <p:stCondLst>
                                            <p:cond delay="0"/>
                                          </p:stCondLst>
                                        </p:cTn>
                                        <p:tgtEl>
                                          <p:spTgt spid="62"/>
                                        </p:tgtEl>
                                        <p:attrNameLst>
                                          <p:attrName>style.visibility</p:attrName>
                                        </p:attrNameLst>
                                      </p:cBhvr>
                                      <p:to>
                                        <p:strVal val="visible"/>
                                      </p:to>
                                    </p:set>
                                    <p:animEffect transition="in" filter="wipe(left)">
                                      <p:cBhvr>
                                        <p:cTn id="94" dur="500"/>
                                        <p:tgtEl>
                                          <p:spTgt spid="62"/>
                                        </p:tgtEl>
                                      </p:cBhvr>
                                    </p:animEffect>
                                  </p:childTnLst>
                                </p:cTn>
                              </p:par>
                            </p:childTnLst>
                          </p:cTn>
                        </p:par>
                        <p:par>
                          <p:cTn id="95" fill="hold">
                            <p:stCondLst>
                              <p:cond delay="5500"/>
                            </p:stCondLst>
                            <p:childTnLst>
                              <p:par>
                                <p:cTn id="96" presetID="22" presetClass="entr" presetSubtype="8" fill="hold" nodeType="afterEffect">
                                  <p:stCondLst>
                                    <p:cond delay="0"/>
                                  </p:stCondLst>
                                  <p:childTnLst>
                                    <p:set>
                                      <p:cBhvr>
                                        <p:cTn id="97" dur="1" fill="hold">
                                          <p:stCondLst>
                                            <p:cond delay="0"/>
                                          </p:stCondLst>
                                        </p:cTn>
                                        <p:tgtEl>
                                          <p:spTgt spid="63"/>
                                        </p:tgtEl>
                                        <p:attrNameLst>
                                          <p:attrName>style.visibility</p:attrName>
                                        </p:attrNameLst>
                                      </p:cBhvr>
                                      <p:to>
                                        <p:strVal val="visible"/>
                                      </p:to>
                                    </p:set>
                                    <p:animEffect transition="in" filter="wipe(left)">
                                      <p:cBhvr>
                                        <p:cTn id="98" dur="500"/>
                                        <p:tgtEl>
                                          <p:spTgt spid="63"/>
                                        </p:tgtEl>
                                      </p:cBhvr>
                                    </p:animEffect>
                                  </p:childTnLst>
                                </p:cTn>
                              </p:par>
                            </p:childTnLst>
                          </p:cTn>
                        </p:par>
                        <p:par>
                          <p:cTn id="99" fill="hold">
                            <p:stCondLst>
                              <p:cond delay="6000"/>
                            </p:stCondLst>
                            <p:childTnLst>
                              <p:par>
                                <p:cTn id="100" presetID="10" presetClass="entr" presetSubtype="0" fill="hold" grpId="0" nodeType="afterEffect">
                                  <p:stCondLst>
                                    <p:cond delay="0"/>
                                  </p:stCondLst>
                                  <p:childTnLst>
                                    <p:set>
                                      <p:cBhvr>
                                        <p:cTn id="101" dur="1" fill="hold">
                                          <p:stCondLst>
                                            <p:cond delay="0"/>
                                          </p:stCondLst>
                                        </p:cTn>
                                        <p:tgtEl>
                                          <p:spTgt spid="67"/>
                                        </p:tgtEl>
                                        <p:attrNameLst>
                                          <p:attrName>style.visibility</p:attrName>
                                        </p:attrNameLst>
                                      </p:cBhvr>
                                      <p:to>
                                        <p:strVal val="visible"/>
                                      </p:to>
                                    </p:set>
                                    <p:animEffect transition="in" filter="fade">
                                      <p:cBhvr>
                                        <p:cTn id="102" dur="500"/>
                                        <p:tgtEl>
                                          <p:spTgt spid="67"/>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70"/>
                                        </p:tgtEl>
                                        <p:attrNameLst>
                                          <p:attrName>style.visibility</p:attrName>
                                        </p:attrNameLst>
                                      </p:cBhvr>
                                      <p:to>
                                        <p:strVal val="visible"/>
                                      </p:to>
                                    </p:set>
                                    <p:animEffect transition="in" filter="fade">
                                      <p:cBhvr>
                                        <p:cTn id="105" dur="500"/>
                                        <p:tgtEl>
                                          <p:spTgt spid="70"/>
                                        </p:tgtEl>
                                      </p:cBhvr>
                                    </p:animEffect>
                                  </p:childTnLst>
                                </p:cTn>
                              </p:par>
                            </p:childTnLst>
                          </p:cTn>
                        </p:par>
                        <p:par>
                          <p:cTn id="106" fill="hold">
                            <p:stCondLst>
                              <p:cond delay="6500"/>
                            </p:stCondLst>
                            <p:childTnLst>
                              <p:par>
                                <p:cTn id="107" presetID="22" presetClass="entr" presetSubtype="2" fill="hold" nodeType="afterEffect">
                                  <p:stCondLst>
                                    <p:cond delay="0"/>
                                  </p:stCondLst>
                                  <p:childTnLst>
                                    <p:set>
                                      <p:cBhvr>
                                        <p:cTn id="108" dur="1" fill="hold">
                                          <p:stCondLst>
                                            <p:cond delay="0"/>
                                          </p:stCondLst>
                                        </p:cTn>
                                        <p:tgtEl>
                                          <p:spTgt spid="60"/>
                                        </p:tgtEl>
                                        <p:attrNameLst>
                                          <p:attrName>style.visibility</p:attrName>
                                        </p:attrNameLst>
                                      </p:cBhvr>
                                      <p:to>
                                        <p:strVal val="visible"/>
                                      </p:to>
                                    </p:set>
                                    <p:animEffect transition="in" filter="wipe(right)">
                                      <p:cBhvr>
                                        <p:cTn id="109" dur="500"/>
                                        <p:tgtEl>
                                          <p:spTgt spid="60"/>
                                        </p:tgtEl>
                                      </p:cBhvr>
                                    </p:animEffect>
                                  </p:childTnLst>
                                </p:cTn>
                              </p:par>
                            </p:childTnLst>
                          </p:cTn>
                        </p:par>
                        <p:par>
                          <p:cTn id="110" fill="hold">
                            <p:stCondLst>
                              <p:cond delay="7000"/>
                            </p:stCondLst>
                            <p:childTnLst>
                              <p:par>
                                <p:cTn id="111" presetID="22" presetClass="entr" presetSubtype="2" fill="hold" nodeType="afterEffect">
                                  <p:stCondLst>
                                    <p:cond delay="0"/>
                                  </p:stCondLst>
                                  <p:childTnLst>
                                    <p:set>
                                      <p:cBhvr>
                                        <p:cTn id="112" dur="1" fill="hold">
                                          <p:stCondLst>
                                            <p:cond delay="0"/>
                                          </p:stCondLst>
                                        </p:cTn>
                                        <p:tgtEl>
                                          <p:spTgt spid="61"/>
                                        </p:tgtEl>
                                        <p:attrNameLst>
                                          <p:attrName>style.visibility</p:attrName>
                                        </p:attrNameLst>
                                      </p:cBhvr>
                                      <p:to>
                                        <p:strVal val="visible"/>
                                      </p:to>
                                    </p:set>
                                    <p:animEffect transition="in" filter="wipe(right)">
                                      <p:cBhvr>
                                        <p:cTn id="113" dur="500"/>
                                        <p:tgtEl>
                                          <p:spTgt spid="61"/>
                                        </p:tgtEl>
                                      </p:cBhvr>
                                    </p:animEffect>
                                  </p:childTnLst>
                                </p:cTn>
                              </p:par>
                            </p:childTnLst>
                          </p:cTn>
                        </p:par>
                        <p:par>
                          <p:cTn id="114" fill="hold">
                            <p:stCondLst>
                              <p:cond delay="7500"/>
                            </p:stCondLst>
                            <p:childTnLst>
                              <p:par>
                                <p:cTn id="115" presetID="10" presetClass="entr" presetSubtype="0"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fade">
                                      <p:cBhvr>
                                        <p:cTn id="117" dur="500"/>
                                        <p:tgtEl>
                                          <p:spTgt spid="66"/>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69"/>
                                        </p:tgtEl>
                                        <p:attrNameLst>
                                          <p:attrName>style.visibility</p:attrName>
                                        </p:attrNameLst>
                                      </p:cBhvr>
                                      <p:to>
                                        <p:strVal val="visible"/>
                                      </p:to>
                                    </p:set>
                                    <p:animEffect transition="in" filter="fade">
                                      <p:cBhvr>
                                        <p:cTn id="120" dur="500"/>
                                        <p:tgtEl>
                                          <p:spTgt spid="69"/>
                                        </p:tgtEl>
                                      </p:cBhvr>
                                    </p:animEffect>
                                  </p:childTnLst>
                                </p:cTn>
                              </p:par>
                            </p:childTnLst>
                          </p:cTn>
                        </p:par>
                        <p:par>
                          <p:cTn id="121" fill="hold">
                            <p:stCondLst>
                              <p:cond delay="8000"/>
                            </p:stCondLst>
                            <p:childTnLst>
                              <p:par>
                                <p:cTn id="122" presetID="22" presetClass="entr" presetSubtype="8" fill="hold" nodeType="afterEffect">
                                  <p:stCondLst>
                                    <p:cond delay="0"/>
                                  </p:stCondLst>
                                  <p:childTnLst>
                                    <p:set>
                                      <p:cBhvr>
                                        <p:cTn id="123" dur="1" fill="hold">
                                          <p:stCondLst>
                                            <p:cond delay="0"/>
                                          </p:stCondLst>
                                        </p:cTn>
                                        <p:tgtEl>
                                          <p:spTgt spid="71"/>
                                        </p:tgtEl>
                                        <p:attrNameLst>
                                          <p:attrName>style.visibility</p:attrName>
                                        </p:attrNameLst>
                                      </p:cBhvr>
                                      <p:to>
                                        <p:strVal val="visible"/>
                                      </p:to>
                                    </p:set>
                                    <p:animEffect transition="in" filter="wipe(left)">
                                      <p:cBhvr>
                                        <p:cTn id="124" dur="500"/>
                                        <p:tgtEl>
                                          <p:spTgt spid="71"/>
                                        </p:tgtEl>
                                      </p:cBhvr>
                                    </p:animEffect>
                                  </p:childTnLst>
                                </p:cTn>
                              </p:par>
                            </p:childTnLst>
                          </p:cTn>
                        </p:par>
                        <p:par>
                          <p:cTn id="125" fill="hold">
                            <p:stCondLst>
                              <p:cond delay="8500"/>
                            </p:stCondLst>
                            <p:childTnLst>
                              <p:par>
                                <p:cTn id="126" presetID="22" presetClass="entr" presetSubtype="8" fill="hold" nodeType="afterEffect">
                                  <p:stCondLst>
                                    <p:cond delay="0"/>
                                  </p:stCondLst>
                                  <p:childTnLst>
                                    <p:set>
                                      <p:cBhvr>
                                        <p:cTn id="127" dur="1" fill="hold">
                                          <p:stCondLst>
                                            <p:cond delay="0"/>
                                          </p:stCondLst>
                                        </p:cTn>
                                        <p:tgtEl>
                                          <p:spTgt spid="72"/>
                                        </p:tgtEl>
                                        <p:attrNameLst>
                                          <p:attrName>style.visibility</p:attrName>
                                        </p:attrNameLst>
                                      </p:cBhvr>
                                      <p:to>
                                        <p:strVal val="visible"/>
                                      </p:to>
                                    </p:set>
                                    <p:animEffect transition="in" filter="wipe(left)">
                                      <p:cBhvr>
                                        <p:cTn id="128" dur="500"/>
                                        <p:tgtEl>
                                          <p:spTgt spid="72"/>
                                        </p:tgtEl>
                                      </p:cBhvr>
                                    </p:animEffect>
                                  </p:childTnLst>
                                </p:cTn>
                              </p:par>
                            </p:childTnLst>
                          </p:cTn>
                        </p:par>
                        <p:par>
                          <p:cTn id="129" fill="hold">
                            <p:stCondLst>
                              <p:cond delay="9000"/>
                            </p:stCondLst>
                            <p:childTnLst>
                              <p:par>
                                <p:cTn id="130" presetID="10" presetClass="entr" presetSubtype="0" fill="hold" grpId="0" nodeType="afterEffect">
                                  <p:stCondLst>
                                    <p:cond delay="0"/>
                                  </p:stCondLst>
                                  <p:childTnLst>
                                    <p:set>
                                      <p:cBhvr>
                                        <p:cTn id="131" dur="1" fill="hold">
                                          <p:stCondLst>
                                            <p:cond delay="0"/>
                                          </p:stCondLst>
                                        </p:cTn>
                                        <p:tgtEl>
                                          <p:spTgt spid="68"/>
                                        </p:tgtEl>
                                        <p:attrNameLst>
                                          <p:attrName>style.visibility</p:attrName>
                                        </p:attrNameLst>
                                      </p:cBhvr>
                                      <p:to>
                                        <p:strVal val="visible"/>
                                      </p:to>
                                    </p:set>
                                    <p:animEffect transition="in" filter="fade">
                                      <p:cBhvr>
                                        <p:cTn id="132" dur="500"/>
                                        <p:tgtEl>
                                          <p:spTgt spid="68"/>
                                        </p:tgtEl>
                                      </p:cBhvr>
                                    </p:animEffect>
                                  </p:childTnLst>
                                </p:cTn>
                              </p:par>
                              <p:par>
                                <p:cTn id="133" presetID="10" presetClass="entr" presetSubtype="0" fill="hold" grpId="0" nodeType="withEffect">
                                  <p:stCondLst>
                                    <p:cond delay="0"/>
                                  </p:stCondLst>
                                  <p:childTnLst>
                                    <p:set>
                                      <p:cBhvr>
                                        <p:cTn id="134" dur="1" fill="hold">
                                          <p:stCondLst>
                                            <p:cond delay="0"/>
                                          </p:stCondLst>
                                        </p:cTn>
                                        <p:tgtEl>
                                          <p:spTgt spid="45"/>
                                        </p:tgtEl>
                                        <p:attrNameLst>
                                          <p:attrName>style.visibility</p:attrName>
                                        </p:attrNameLst>
                                      </p:cBhvr>
                                      <p:to>
                                        <p:strVal val="visible"/>
                                      </p:to>
                                    </p:set>
                                    <p:animEffect transition="in" filter="fade">
                                      <p:cBhvr>
                                        <p:cTn id="13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animBg="1"/>
      <p:bldP spid="47" grpId="0" animBg="1"/>
      <p:bldP spid="47" grpId="1" animBg="1"/>
      <p:bldP spid="48" grpId="0" animBg="1"/>
      <p:bldP spid="49" grpId="0" animBg="1"/>
      <p:bldP spid="50" grpId="0" animBg="1"/>
      <p:bldP spid="50" grpId="1" animBg="1"/>
      <p:bldP spid="51" grpId="0" animBg="1"/>
      <p:bldP spid="52" grpId="0" animBg="1"/>
      <p:bldP spid="53" grpId="0" animBg="1"/>
      <p:bldP spid="53" grpId="1" animBg="1"/>
      <p:bldP spid="54" grpId="0" animBg="1"/>
      <p:bldP spid="55" grpId="0" animBg="1"/>
      <p:bldP spid="56" grpId="0" animBg="1"/>
      <p:bldP spid="56" grpId="1" animBg="1"/>
      <p:bldP spid="57" grpId="0" animBg="1"/>
      <p:bldP spid="64" grpId="0"/>
      <p:bldP spid="65" grpId="0"/>
      <p:bldP spid="66" grpId="0"/>
      <p:bldP spid="67" grpId="0"/>
      <p:bldP spid="68" grpId="0"/>
      <p:bldP spid="69" grpId="0"/>
      <p:bldP spid="70" grpId="0"/>
      <p:bldP spid="7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ext Box 55"/>
          <p:cNvSpPr txBox="1">
            <a:spLocks noChangeArrowheads="1"/>
          </p:cNvSpPr>
          <p:nvPr/>
        </p:nvSpPr>
        <p:spPr bwMode="auto">
          <a:xfrm>
            <a:off x="952843" y="139512"/>
            <a:ext cx="2630544"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 </a:t>
            </a:r>
          </a:p>
        </p:txBody>
      </p:sp>
      <p:sp>
        <p:nvSpPr>
          <p:cNvPr id="34" name="圆角矩形标注 33"/>
          <p:cNvSpPr/>
          <p:nvPr/>
        </p:nvSpPr>
        <p:spPr>
          <a:xfrm>
            <a:off x="2778337" y="2548590"/>
            <a:ext cx="1610100" cy="528588"/>
          </a:xfrm>
          <a:prstGeom prst="wedgeRoundRectCallout">
            <a:avLst>
              <a:gd name="adj1" fmla="val -20833"/>
              <a:gd name="adj2" fmla="val 101383"/>
              <a:gd name="adj3" fmla="val 16667"/>
            </a:avLst>
          </a:prstGeom>
          <a:solidFill>
            <a:srgbClr val="AC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00803" tIns="50402" rIns="100803" bIns="50402" anchor="ct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2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第二项</a:t>
            </a:r>
          </a:p>
        </p:txBody>
      </p:sp>
      <p:sp>
        <p:nvSpPr>
          <p:cNvPr id="35" name="圆角矩形标注 34"/>
          <p:cNvSpPr/>
          <p:nvPr/>
        </p:nvSpPr>
        <p:spPr>
          <a:xfrm>
            <a:off x="6558571" y="2548590"/>
            <a:ext cx="1610100" cy="528588"/>
          </a:xfrm>
          <a:prstGeom prst="wedgeRoundRectCallout">
            <a:avLst>
              <a:gd name="adj1" fmla="val -20833"/>
              <a:gd name="adj2" fmla="val 101383"/>
              <a:gd name="adj3" fmla="val 16667"/>
            </a:avLst>
          </a:prstGeom>
          <a:solidFill>
            <a:srgbClr val="AC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00803" tIns="50402" rIns="100803" bIns="50402" anchor="ct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2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第四项</a:t>
            </a:r>
          </a:p>
        </p:txBody>
      </p:sp>
      <p:sp>
        <p:nvSpPr>
          <p:cNvPr id="36" name="任意多边形 35"/>
          <p:cNvSpPr/>
          <p:nvPr/>
        </p:nvSpPr>
        <p:spPr>
          <a:xfrm>
            <a:off x="888220" y="2277294"/>
            <a:ext cx="1610100" cy="799884"/>
          </a:xfrm>
          <a:custGeom>
            <a:avLst/>
            <a:gdLst>
              <a:gd name="connsiteX0" fmla="*/ 425985 w 1460502"/>
              <a:gd name="connsiteY0" fmla="*/ 0 h 725082"/>
              <a:gd name="connsiteX1" fmla="*/ 608543 w 1460502"/>
              <a:gd name="connsiteY1" fmla="*/ 246110 h 725082"/>
              <a:gd name="connsiteX2" fmla="*/ 1380672 w 1460502"/>
              <a:gd name="connsiteY2" fmla="*/ 246110 h 725082"/>
              <a:gd name="connsiteX3" fmla="*/ 1460502 w 1460502"/>
              <a:gd name="connsiteY3" fmla="*/ 325940 h 725082"/>
              <a:gd name="connsiteX4" fmla="*/ 1460502 w 1460502"/>
              <a:gd name="connsiteY4" fmla="*/ 445682 h 725082"/>
              <a:gd name="connsiteX5" fmla="*/ 1460502 w 1460502"/>
              <a:gd name="connsiteY5" fmla="*/ 645252 h 725082"/>
              <a:gd name="connsiteX6" fmla="*/ 1380672 w 1460502"/>
              <a:gd name="connsiteY6" fmla="*/ 725082 h 725082"/>
              <a:gd name="connsiteX7" fmla="*/ 608543 w 1460502"/>
              <a:gd name="connsiteY7" fmla="*/ 725082 h 725082"/>
              <a:gd name="connsiteX8" fmla="*/ 243417 w 1460502"/>
              <a:gd name="connsiteY8" fmla="*/ 725082 h 725082"/>
              <a:gd name="connsiteX9" fmla="*/ 79830 w 1460502"/>
              <a:gd name="connsiteY9" fmla="*/ 725082 h 725082"/>
              <a:gd name="connsiteX10" fmla="*/ 0 w 1460502"/>
              <a:gd name="connsiteY10" fmla="*/ 645252 h 725082"/>
              <a:gd name="connsiteX11" fmla="*/ 0 w 1460502"/>
              <a:gd name="connsiteY11" fmla="*/ 445682 h 725082"/>
              <a:gd name="connsiteX12" fmla="*/ 0 w 1460502"/>
              <a:gd name="connsiteY12" fmla="*/ 325940 h 725082"/>
              <a:gd name="connsiteX13" fmla="*/ 79830 w 1460502"/>
              <a:gd name="connsiteY13" fmla="*/ 246110 h 725082"/>
              <a:gd name="connsiteX14" fmla="*/ 243417 w 1460502"/>
              <a:gd name="connsiteY14" fmla="*/ 246110 h 725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60502" h="725082">
                <a:moveTo>
                  <a:pt x="425985" y="0"/>
                </a:moveTo>
                <a:lnTo>
                  <a:pt x="608543" y="246110"/>
                </a:lnTo>
                <a:lnTo>
                  <a:pt x="1380672" y="246110"/>
                </a:lnTo>
                <a:cubicBezTo>
                  <a:pt x="1424761" y="246110"/>
                  <a:pt x="1460502" y="281851"/>
                  <a:pt x="1460502" y="325940"/>
                </a:cubicBezTo>
                <a:lnTo>
                  <a:pt x="1460502" y="445682"/>
                </a:lnTo>
                <a:lnTo>
                  <a:pt x="1460502" y="645252"/>
                </a:lnTo>
                <a:cubicBezTo>
                  <a:pt x="1460502" y="689341"/>
                  <a:pt x="1424761" y="725082"/>
                  <a:pt x="1380672" y="725082"/>
                </a:cubicBezTo>
                <a:lnTo>
                  <a:pt x="608543" y="725082"/>
                </a:lnTo>
                <a:lnTo>
                  <a:pt x="243417" y="725082"/>
                </a:lnTo>
                <a:lnTo>
                  <a:pt x="79830" y="725082"/>
                </a:lnTo>
                <a:cubicBezTo>
                  <a:pt x="35741" y="725082"/>
                  <a:pt x="0" y="689341"/>
                  <a:pt x="0" y="645252"/>
                </a:cubicBezTo>
                <a:lnTo>
                  <a:pt x="0" y="445682"/>
                </a:lnTo>
                <a:lnTo>
                  <a:pt x="0" y="325940"/>
                </a:lnTo>
                <a:cubicBezTo>
                  <a:pt x="0" y="281851"/>
                  <a:pt x="35741" y="246110"/>
                  <a:pt x="79830" y="246110"/>
                </a:cubicBezTo>
                <a:lnTo>
                  <a:pt x="243417" y="246110"/>
                </a:lnTo>
                <a:close/>
              </a:path>
            </a:pathLst>
          </a:custGeom>
          <a:solidFill>
            <a:srgbClr val="AC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00803" tIns="317491" rIns="100803" bIns="50402" anchor="ct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2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第一项</a:t>
            </a:r>
          </a:p>
        </p:txBody>
      </p:sp>
      <p:sp>
        <p:nvSpPr>
          <p:cNvPr id="37" name="任意多边形 36"/>
          <p:cNvSpPr/>
          <p:nvPr/>
        </p:nvSpPr>
        <p:spPr>
          <a:xfrm>
            <a:off x="4668454" y="2277294"/>
            <a:ext cx="1610100" cy="799884"/>
          </a:xfrm>
          <a:custGeom>
            <a:avLst/>
            <a:gdLst>
              <a:gd name="connsiteX0" fmla="*/ 425985 w 1460502"/>
              <a:gd name="connsiteY0" fmla="*/ 0 h 725082"/>
              <a:gd name="connsiteX1" fmla="*/ 608543 w 1460502"/>
              <a:gd name="connsiteY1" fmla="*/ 246110 h 725082"/>
              <a:gd name="connsiteX2" fmla="*/ 1380672 w 1460502"/>
              <a:gd name="connsiteY2" fmla="*/ 246110 h 725082"/>
              <a:gd name="connsiteX3" fmla="*/ 1460502 w 1460502"/>
              <a:gd name="connsiteY3" fmla="*/ 325940 h 725082"/>
              <a:gd name="connsiteX4" fmla="*/ 1460502 w 1460502"/>
              <a:gd name="connsiteY4" fmla="*/ 445682 h 725082"/>
              <a:gd name="connsiteX5" fmla="*/ 1460502 w 1460502"/>
              <a:gd name="connsiteY5" fmla="*/ 645252 h 725082"/>
              <a:gd name="connsiteX6" fmla="*/ 1380672 w 1460502"/>
              <a:gd name="connsiteY6" fmla="*/ 725082 h 725082"/>
              <a:gd name="connsiteX7" fmla="*/ 608543 w 1460502"/>
              <a:gd name="connsiteY7" fmla="*/ 725082 h 725082"/>
              <a:gd name="connsiteX8" fmla="*/ 243417 w 1460502"/>
              <a:gd name="connsiteY8" fmla="*/ 725082 h 725082"/>
              <a:gd name="connsiteX9" fmla="*/ 79830 w 1460502"/>
              <a:gd name="connsiteY9" fmla="*/ 725082 h 725082"/>
              <a:gd name="connsiteX10" fmla="*/ 0 w 1460502"/>
              <a:gd name="connsiteY10" fmla="*/ 645252 h 725082"/>
              <a:gd name="connsiteX11" fmla="*/ 0 w 1460502"/>
              <a:gd name="connsiteY11" fmla="*/ 445682 h 725082"/>
              <a:gd name="connsiteX12" fmla="*/ 0 w 1460502"/>
              <a:gd name="connsiteY12" fmla="*/ 325940 h 725082"/>
              <a:gd name="connsiteX13" fmla="*/ 79830 w 1460502"/>
              <a:gd name="connsiteY13" fmla="*/ 246110 h 725082"/>
              <a:gd name="connsiteX14" fmla="*/ 243417 w 1460502"/>
              <a:gd name="connsiteY14" fmla="*/ 246110 h 725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60502" h="725082">
                <a:moveTo>
                  <a:pt x="425985" y="0"/>
                </a:moveTo>
                <a:lnTo>
                  <a:pt x="608543" y="246110"/>
                </a:lnTo>
                <a:lnTo>
                  <a:pt x="1380672" y="246110"/>
                </a:lnTo>
                <a:cubicBezTo>
                  <a:pt x="1424761" y="246110"/>
                  <a:pt x="1460502" y="281851"/>
                  <a:pt x="1460502" y="325940"/>
                </a:cubicBezTo>
                <a:lnTo>
                  <a:pt x="1460502" y="445682"/>
                </a:lnTo>
                <a:lnTo>
                  <a:pt x="1460502" y="645252"/>
                </a:lnTo>
                <a:cubicBezTo>
                  <a:pt x="1460502" y="689341"/>
                  <a:pt x="1424761" y="725082"/>
                  <a:pt x="1380672" y="725082"/>
                </a:cubicBezTo>
                <a:lnTo>
                  <a:pt x="608543" y="725082"/>
                </a:lnTo>
                <a:lnTo>
                  <a:pt x="243417" y="725082"/>
                </a:lnTo>
                <a:lnTo>
                  <a:pt x="79830" y="725082"/>
                </a:lnTo>
                <a:cubicBezTo>
                  <a:pt x="35741" y="725082"/>
                  <a:pt x="0" y="689341"/>
                  <a:pt x="0" y="645252"/>
                </a:cubicBezTo>
                <a:lnTo>
                  <a:pt x="0" y="445682"/>
                </a:lnTo>
                <a:lnTo>
                  <a:pt x="0" y="325940"/>
                </a:lnTo>
                <a:cubicBezTo>
                  <a:pt x="0" y="281851"/>
                  <a:pt x="35741" y="246110"/>
                  <a:pt x="79830" y="246110"/>
                </a:cubicBezTo>
                <a:lnTo>
                  <a:pt x="243417" y="246110"/>
                </a:lnTo>
                <a:close/>
              </a:path>
            </a:pathLst>
          </a:custGeom>
          <a:solidFill>
            <a:srgbClr val="AC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00803" tIns="317491" rIns="100803" bIns="50402" anchor="ct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2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第三项</a:t>
            </a:r>
          </a:p>
        </p:txBody>
      </p:sp>
      <p:sp>
        <p:nvSpPr>
          <p:cNvPr id="38" name="矩形 37"/>
          <p:cNvSpPr/>
          <p:nvPr/>
        </p:nvSpPr>
        <p:spPr>
          <a:xfrm>
            <a:off x="834492" y="1130768"/>
            <a:ext cx="2153332" cy="1296967"/>
          </a:xfrm>
          <a:prstGeom prst="rect">
            <a:avLst/>
          </a:prstGeom>
        </p:spPr>
        <p:txBody>
          <a:bodyPr lIns="51592" tIns="51592" rIns="51592" bIns="51592" anchor="ctr"/>
          <a:lstStyle/>
          <a:p>
            <a:pPr marL="0" marR="0" lvl="0" indent="0" algn="just" defTabSz="685800" rtl="0" eaLnBrk="1" fontAlgn="auto" latinLnBrk="0" hangingPunct="1">
              <a:lnSpc>
                <a:spcPct val="120000"/>
              </a:lnSpc>
              <a:spcBef>
                <a:spcPts val="660"/>
              </a:spcBef>
              <a:spcAft>
                <a:spcPts val="660"/>
              </a:spcAft>
              <a:buClrTx/>
              <a:buSzTx/>
              <a:buFontTx/>
              <a:buNone/>
              <a:defRPr/>
            </a:pPr>
            <a:r>
              <a:rPr kumimoji="0" lang="zh-CN" altLang="en-US" sz="12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添加对的说明文字添加对的说明文字添加对的说明文字添加对的说明文字添加文字</a:t>
            </a:r>
          </a:p>
        </p:txBody>
      </p:sp>
      <p:sp>
        <p:nvSpPr>
          <p:cNvPr id="40" name="矩形 39"/>
          <p:cNvSpPr/>
          <p:nvPr/>
        </p:nvSpPr>
        <p:spPr>
          <a:xfrm>
            <a:off x="2778339" y="3147815"/>
            <a:ext cx="2045876" cy="1379230"/>
          </a:xfrm>
          <a:prstGeom prst="rect">
            <a:avLst/>
          </a:prstGeom>
        </p:spPr>
        <p:txBody>
          <a:bodyPr lIns="51592" tIns="51592" rIns="51592" bIns="51592" anchor="ctr"/>
          <a:lstStyle/>
          <a:p>
            <a:pPr marL="0" marR="0" lvl="0" indent="0" algn="just" defTabSz="685800" rtl="0" eaLnBrk="1" fontAlgn="auto" latinLnBrk="0" hangingPunct="1">
              <a:lnSpc>
                <a:spcPct val="120000"/>
              </a:lnSpc>
              <a:spcBef>
                <a:spcPts val="660"/>
              </a:spcBef>
              <a:spcAft>
                <a:spcPts val="660"/>
              </a:spcAft>
              <a:buClrTx/>
              <a:buSzTx/>
              <a:buFontTx/>
              <a:buNone/>
              <a:defRPr/>
            </a:pPr>
            <a:r>
              <a:rPr kumimoji="0" lang="zh-CN" altLang="en-US" sz="12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添加对的说明文字添加对的说明文字添加对的说明文字添加对的说明文字添加文字</a:t>
            </a:r>
          </a:p>
        </p:txBody>
      </p:sp>
      <p:sp>
        <p:nvSpPr>
          <p:cNvPr id="41" name="矩形 40"/>
          <p:cNvSpPr/>
          <p:nvPr/>
        </p:nvSpPr>
        <p:spPr>
          <a:xfrm>
            <a:off x="4668456" y="1130768"/>
            <a:ext cx="2045876" cy="1296967"/>
          </a:xfrm>
          <a:prstGeom prst="rect">
            <a:avLst/>
          </a:prstGeom>
        </p:spPr>
        <p:txBody>
          <a:bodyPr lIns="51592" tIns="51592" rIns="51592" bIns="51592" anchor="ctr"/>
          <a:lstStyle/>
          <a:p>
            <a:pPr marL="0" marR="0" lvl="0" indent="0" algn="just" defTabSz="685800" rtl="0" eaLnBrk="1" fontAlgn="auto" latinLnBrk="0" hangingPunct="1">
              <a:lnSpc>
                <a:spcPct val="120000"/>
              </a:lnSpc>
              <a:spcBef>
                <a:spcPts val="660"/>
              </a:spcBef>
              <a:spcAft>
                <a:spcPts val="660"/>
              </a:spcAft>
              <a:buClrTx/>
              <a:buSzTx/>
              <a:buFontTx/>
              <a:buNone/>
              <a:defRPr/>
            </a:pPr>
            <a:r>
              <a:rPr kumimoji="0" lang="zh-CN" altLang="en-US" sz="12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添加对的说明文字添加对的说明文字添加对的说明文字添加对的说明文字添加文字</a:t>
            </a:r>
          </a:p>
        </p:txBody>
      </p:sp>
      <p:sp>
        <p:nvSpPr>
          <p:cNvPr id="42" name="矩形 41"/>
          <p:cNvSpPr/>
          <p:nvPr/>
        </p:nvSpPr>
        <p:spPr>
          <a:xfrm>
            <a:off x="6558573" y="3147815"/>
            <a:ext cx="2045876" cy="1379230"/>
          </a:xfrm>
          <a:prstGeom prst="rect">
            <a:avLst/>
          </a:prstGeom>
        </p:spPr>
        <p:txBody>
          <a:bodyPr lIns="51592" tIns="51592" rIns="51592" bIns="51592" anchor="ctr"/>
          <a:lstStyle/>
          <a:p>
            <a:pPr marL="0" marR="0" lvl="0" indent="0" algn="just" defTabSz="685800" rtl="0" eaLnBrk="1" fontAlgn="auto" latinLnBrk="0" hangingPunct="1">
              <a:lnSpc>
                <a:spcPct val="120000"/>
              </a:lnSpc>
              <a:spcBef>
                <a:spcPts val="660"/>
              </a:spcBef>
              <a:spcAft>
                <a:spcPts val="660"/>
              </a:spcAft>
              <a:buClrTx/>
              <a:buSzTx/>
              <a:buFontTx/>
              <a:buNone/>
              <a:defRPr/>
            </a:pPr>
            <a:r>
              <a:rPr kumimoji="0" lang="zh-CN" altLang="en-US" sz="12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添加对的说明文字添加对的说明文字添加对的说明文字添加对的说明文字添加文字</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9"/>
                                        </p:tgtEl>
                                        <p:attrNameLst>
                                          <p:attrName>style.visibility</p:attrName>
                                        </p:attrNameLst>
                                      </p:cBhvr>
                                      <p:to>
                                        <p:strVal val="visible"/>
                                      </p:to>
                                    </p:set>
                                    <p:anim calcmode="lin" valueType="num">
                                      <p:cBhvr>
                                        <p:cTn id="7" dur="500" fill="hold"/>
                                        <p:tgtEl>
                                          <p:spTgt spid="3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9"/>
                                        </p:tgtEl>
                                        <p:attrNameLst>
                                          <p:attrName>ppt_y</p:attrName>
                                        </p:attrNameLst>
                                      </p:cBhvr>
                                      <p:tavLst>
                                        <p:tav tm="0">
                                          <p:val>
                                            <p:strVal val="#ppt_y"/>
                                          </p:val>
                                        </p:tav>
                                        <p:tav tm="100000">
                                          <p:val>
                                            <p:strVal val="#ppt_y"/>
                                          </p:val>
                                        </p:tav>
                                      </p:tavLst>
                                    </p:anim>
                                    <p:anim calcmode="lin" valueType="num">
                                      <p:cBhvr>
                                        <p:cTn id="9" dur="500" fill="hold"/>
                                        <p:tgtEl>
                                          <p:spTgt spid="3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9"/>
                                        </p:tgtEl>
                                      </p:cBhvr>
                                    </p:animEffect>
                                  </p:childTnLst>
                                </p:cTn>
                              </p:par>
                            </p:childTnLst>
                          </p:cTn>
                        </p:par>
                        <p:par>
                          <p:cTn id="12" fill="hold">
                            <p:stCondLst>
                              <p:cond delay="500"/>
                            </p:stCondLst>
                            <p:childTnLst>
                              <p:par>
                                <p:cTn id="13" presetID="2" presetClass="entr" presetSubtype="4"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ppt_x"/>
                                          </p:val>
                                        </p:tav>
                                        <p:tav tm="100000">
                                          <p:val>
                                            <p:strVal val="#ppt_x"/>
                                          </p:val>
                                        </p:tav>
                                      </p:tavLst>
                                    </p:anim>
                                    <p:anim calcmode="lin" valueType="num">
                                      <p:cBhvr additive="base">
                                        <p:cTn id="16" dur="500" fill="hold"/>
                                        <p:tgtEl>
                                          <p:spTgt spid="36"/>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down)">
                                      <p:cBhvr>
                                        <p:cTn id="20" dur="500"/>
                                        <p:tgtEl>
                                          <p:spTgt spid="38"/>
                                        </p:tgtEl>
                                      </p:cBhvr>
                                    </p:animEffect>
                                  </p:childTnLst>
                                </p:cTn>
                              </p:par>
                            </p:childTnLst>
                          </p:cTn>
                        </p:par>
                        <p:par>
                          <p:cTn id="21" fill="hold">
                            <p:stCondLst>
                              <p:cond delay="1500"/>
                            </p:stCondLst>
                            <p:childTnLst>
                              <p:par>
                                <p:cTn id="22" presetID="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additive="base">
                                        <p:cTn id="24" dur="500" fill="hold"/>
                                        <p:tgtEl>
                                          <p:spTgt spid="34"/>
                                        </p:tgtEl>
                                        <p:attrNameLst>
                                          <p:attrName>ppt_x</p:attrName>
                                        </p:attrNameLst>
                                      </p:cBhvr>
                                      <p:tavLst>
                                        <p:tav tm="0">
                                          <p:val>
                                            <p:strVal val="#ppt_x"/>
                                          </p:val>
                                        </p:tav>
                                        <p:tav tm="100000">
                                          <p:val>
                                            <p:strVal val="#ppt_x"/>
                                          </p:val>
                                        </p:tav>
                                      </p:tavLst>
                                    </p:anim>
                                    <p:anim calcmode="lin" valueType="num">
                                      <p:cBhvr additive="base">
                                        <p:cTn id="25" dur="500" fill="hold"/>
                                        <p:tgtEl>
                                          <p:spTgt spid="34"/>
                                        </p:tgtEl>
                                        <p:attrNameLst>
                                          <p:attrName>ppt_y</p:attrName>
                                        </p:attrNameLst>
                                      </p:cBhvr>
                                      <p:tavLst>
                                        <p:tav tm="0">
                                          <p:val>
                                            <p:strVal val="0-#ppt_h/2"/>
                                          </p:val>
                                        </p:tav>
                                        <p:tav tm="100000">
                                          <p:val>
                                            <p:strVal val="#ppt_y"/>
                                          </p:val>
                                        </p:tav>
                                      </p:tavLst>
                                    </p:anim>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wipe(up)">
                                      <p:cBhvr>
                                        <p:cTn id="29" dur="500"/>
                                        <p:tgtEl>
                                          <p:spTgt spid="40"/>
                                        </p:tgtEl>
                                      </p:cBhvr>
                                    </p:animEffect>
                                  </p:childTnLst>
                                </p:cTn>
                              </p:par>
                            </p:childTnLst>
                          </p:cTn>
                        </p:par>
                        <p:par>
                          <p:cTn id="30" fill="hold">
                            <p:stCondLst>
                              <p:cond delay="2500"/>
                            </p:stCondLst>
                            <p:childTnLst>
                              <p:par>
                                <p:cTn id="31" presetID="2" presetClass="entr" presetSubtype="4" fill="hold" grpId="0" nodeType="afterEffect">
                                  <p:stCondLst>
                                    <p:cond delay="0"/>
                                  </p:stCondLst>
                                  <p:childTnLst>
                                    <p:set>
                                      <p:cBhvr>
                                        <p:cTn id="32" dur="1" fill="hold">
                                          <p:stCondLst>
                                            <p:cond delay="0"/>
                                          </p:stCondLst>
                                        </p:cTn>
                                        <p:tgtEl>
                                          <p:spTgt spid="37"/>
                                        </p:tgtEl>
                                        <p:attrNameLst>
                                          <p:attrName>style.visibility</p:attrName>
                                        </p:attrNameLst>
                                      </p:cBhvr>
                                      <p:to>
                                        <p:strVal val="visible"/>
                                      </p:to>
                                    </p:set>
                                    <p:anim calcmode="lin" valueType="num">
                                      <p:cBhvr additive="base">
                                        <p:cTn id="33" dur="500" fill="hold"/>
                                        <p:tgtEl>
                                          <p:spTgt spid="37"/>
                                        </p:tgtEl>
                                        <p:attrNameLst>
                                          <p:attrName>ppt_x</p:attrName>
                                        </p:attrNameLst>
                                      </p:cBhvr>
                                      <p:tavLst>
                                        <p:tav tm="0">
                                          <p:val>
                                            <p:strVal val="#ppt_x"/>
                                          </p:val>
                                        </p:tav>
                                        <p:tav tm="100000">
                                          <p:val>
                                            <p:strVal val="#ppt_x"/>
                                          </p:val>
                                        </p:tav>
                                      </p:tavLst>
                                    </p:anim>
                                    <p:anim calcmode="lin" valueType="num">
                                      <p:cBhvr additive="base">
                                        <p:cTn id="34" dur="500" fill="hold"/>
                                        <p:tgtEl>
                                          <p:spTgt spid="3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2" presetClass="entr" presetSubtype="4" fill="hold" grpId="0" nodeType="afterEffect">
                                  <p:stCondLst>
                                    <p:cond delay="0"/>
                                  </p:stCondLst>
                                  <p:childTnLst>
                                    <p:set>
                                      <p:cBhvr>
                                        <p:cTn id="37" dur="1" fill="hold">
                                          <p:stCondLst>
                                            <p:cond delay="0"/>
                                          </p:stCondLst>
                                        </p:cTn>
                                        <p:tgtEl>
                                          <p:spTgt spid="41"/>
                                        </p:tgtEl>
                                        <p:attrNameLst>
                                          <p:attrName>style.visibility</p:attrName>
                                        </p:attrNameLst>
                                      </p:cBhvr>
                                      <p:to>
                                        <p:strVal val="visible"/>
                                      </p:to>
                                    </p:set>
                                    <p:animEffect transition="in" filter="wipe(down)">
                                      <p:cBhvr>
                                        <p:cTn id="38" dur="500"/>
                                        <p:tgtEl>
                                          <p:spTgt spid="41"/>
                                        </p:tgtEl>
                                      </p:cBhvr>
                                    </p:animEffect>
                                  </p:childTnLst>
                                </p:cTn>
                              </p:par>
                            </p:childTnLst>
                          </p:cTn>
                        </p:par>
                        <p:par>
                          <p:cTn id="39" fill="hold">
                            <p:stCondLst>
                              <p:cond delay="3500"/>
                            </p:stCondLst>
                            <p:childTnLst>
                              <p:par>
                                <p:cTn id="40" presetID="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additive="base">
                                        <p:cTn id="42" dur="500" fill="hold"/>
                                        <p:tgtEl>
                                          <p:spTgt spid="35"/>
                                        </p:tgtEl>
                                        <p:attrNameLst>
                                          <p:attrName>ppt_x</p:attrName>
                                        </p:attrNameLst>
                                      </p:cBhvr>
                                      <p:tavLst>
                                        <p:tav tm="0">
                                          <p:val>
                                            <p:strVal val="#ppt_x"/>
                                          </p:val>
                                        </p:tav>
                                        <p:tav tm="100000">
                                          <p:val>
                                            <p:strVal val="#ppt_x"/>
                                          </p:val>
                                        </p:tav>
                                      </p:tavLst>
                                    </p:anim>
                                    <p:anim calcmode="lin" valueType="num">
                                      <p:cBhvr additive="base">
                                        <p:cTn id="43" dur="500" fill="hold"/>
                                        <p:tgtEl>
                                          <p:spTgt spid="35"/>
                                        </p:tgtEl>
                                        <p:attrNameLst>
                                          <p:attrName>ppt_y</p:attrName>
                                        </p:attrNameLst>
                                      </p:cBhvr>
                                      <p:tavLst>
                                        <p:tav tm="0">
                                          <p:val>
                                            <p:strVal val="0-#ppt_h/2"/>
                                          </p:val>
                                        </p:tav>
                                        <p:tav tm="100000">
                                          <p:val>
                                            <p:strVal val="#ppt_y"/>
                                          </p:val>
                                        </p:tav>
                                      </p:tavLst>
                                    </p:anim>
                                  </p:childTnLst>
                                </p:cTn>
                              </p:par>
                            </p:childTnLst>
                          </p:cTn>
                        </p:par>
                        <p:par>
                          <p:cTn id="44" fill="hold">
                            <p:stCondLst>
                              <p:cond delay="4000"/>
                            </p:stCondLst>
                            <p:childTnLst>
                              <p:par>
                                <p:cTn id="45" presetID="22" presetClass="entr" presetSubtype="1"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wipe(up)">
                                      <p:cBhvr>
                                        <p:cTn id="47"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34" grpId="0" animBg="1"/>
      <p:bldP spid="35" grpId="0" animBg="1"/>
      <p:bldP spid="36" grpId="0" animBg="1"/>
      <p:bldP spid="37" grpId="0" animBg="1"/>
      <p:bldP spid="38" grpId="0"/>
      <p:bldP spid="40" grpId="0"/>
      <p:bldP spid="41" grpId="0"/>
      <p:bldP spid="4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a:spLocks noChangeArrowheads="1"/>
          </p:cNvSpPr>
          <p:nvPr/>
        </p:nvSpPr>
        <p:spPr bwMode="auto">
          <a:xfrm>
            <a:off x="1293736" y="2844069"/>
            <a:ext cx="1443962" cy="2299432"/>
          </a:xfrm>
          <a:prstGeom prst="rect">
            <a:avLst/>
          </a:prstGeom>
          <a:solidFill>
            <a:schemeClr val="accent1"/>
          </a:solidFill>
          <a:ln>
            <a:noFill/>
          </a:ln>
        </p:spPr>
        <p:txBody>
          <a:bodyPr lIns="68571" tIns="34285" rIns="68571" bIns="34285"/>
          <a:lstStyle/>
          <a:p>
            <a:pPr marL="0" marR="0" lvl="0" indent="0" algn="l" defTabSz="816610" rtl="0" eaLnBrk="1" fontAlgn="auto" latinLnBrk="0" hangingPunct="1">
              <a:lnSpc>
                <a:spcPct val="100000"/>
              </a:lnSpc>
              <a:spcBef>
                <a:spcPts val="0"/>
              </a:spcBef>
              <a:spcAft>
                <a:spcPts val="0"/>
              </a:spcAft>
              <a:buClrTx/>
              <a:buSzTx/>
              <a:buFontTx/>
              <a:buNone/>
              <a:defRPr/>
            </a:pPr>
            <a:endParaRPr kumimoji="0" lang="zh-CN" altLang="en-US" sz="21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3" name="Rectangle 6"/>
          <p:cNvSpPr>
            <a:spLocks noChangeArrowheads="1"/>
          </p:cNvSpPr>
          <p:nvPr/>
        </p:nvSpPr>
        <p:spPr bwMode="auto">
          <a:xfrm>
            <a:off x="2982400" y="3362247"/>
            <a:ext cx="1459487" cy="1781254"/>
          </a:xfrm>
          <a:prstGeom prst="rect">
            <a:avLst/>
          </a:prstGeom>
          <a:solidFill>
            <a:schemeClr val="accent2"/>
          </a:solidFill>
          <a:ln>
            <a:noFill/>
          </a:ln>
        </p:spPr>
        <p:txBody>
          <a:bodyPr lIns="68571" tIns="34285" rIns="68571" bIns="34285"/>
          <a:lstStyle/>
          <a:p>
            <a:pPr marL="0" marR="0" lvl="0" indent="0" algn="l" defTabSz="816610" rtl="0" eaLnBrk="1" fontAlgn="auto" latinLnBrk="0" hangingPunct="1">
              <a:lnSpc>
                <a:spcPct val="100000"/>
              </a:lnSpc>
              <a:spcBef>
                <a:spcPts val="0"/>
              </a:spcBef>
              <a:spcAft>
                <a:spcPts val="0"/>
              </a:spcAft>
              <a:buClrTx/>
              <a:buSzTx/>
              <a:buFontTx/>
              <a:buNone/>
              <a:defRPr/>
            </a:pPr>
            <a:endParaRPr kumimoji="0" lang="zh-CN" altLang="en-US" sz="21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4" name="Rectangle 7"/>
          <p:cNvSpPr>
            <a:spLocks noChangeArrowheads="1"/>
          </p:cNvSpPr>
          <p:nvPr/>
        </p:nvSpPr>
        <p:spPr bwMode="auto">
          <a:xfrm>
            <a:off x="4686589" y="3892520"/>
            <a:ext cx="1459487" cy="1250982"/>
          </a:xfrm>
          <a:prstGeom prst="rect">
            <a:avLst/>
          </a:prstGeom>
          <a:solidFill>
            <a:schemeClr val="accent3"/>
          </a:solidFill>
          <a:ln>
            <a:noFill/>
          </a:ln>
        </p:spPr>
        <p:txBody>
          <a:bodyPr lIns="68571" tIns="34285" rIns="68571" bIns="34285"/>
          <a:lstStyle/>
          <a:p>
            <a:pPr marL="0" marR="0" lvl="0" indent="0" algn="l" defTabSz="816610" rtl="0" eaLnBrk="1" fontAlgn="auto" latinLnBrk="0" hangingPunct="1">
              <a:lnSpc>
                <a:spcPct val="100000"/>
              </a:lnSpc>
              <a:spcBef>
                <a:spcPts val="0"/>
              </a:spcBef>
              <a:spcAft>
                <a:spcPts val="0"/>
              </a:spcAft>
              <a:buClrTx/>
              <a:buSzTx/>
              <a:buFontTx/>
              <a:buNone/>
              <a:defRPr/>
            </a:pPr>
            <a:endParaRPr kumimoji="0" lang="zh-CN" altLang="en-US" sz="21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5" name="Rectangle 8"/>
          <p:cNvSpPr>
            <a:spLocks noChangeArrowheads="1"/>
          </p:cNvSpPr>
          <p:nvPr/>
        </p:nvSpPr>
        <p:spPr bwMode="auto">
          <a:xfrm>
            <a:off x="6390779" y="2153053"/>
            <a:ext cx="1459487" cy="2990450"/>
          </a:xfrm>
          <a:prstGeom prst="rect">
            <a:avLst/>
          </a:prstGeom>
          <a:solidFill>
            <a:schemeClr val="accent4"/>
          </a:solidFill>
          <a:ln>
            <a:noFill/>
          </a:ln>
        </p:spPr>
        <p:txBody>
          <a:bodyPr lIns="68571" tIns="34285" rIns="68571" bIns="34285"/>
          <a:lstStyle/>
          <a:p>
            <a:pPr marL="0" marR="0" lvl="0" indent="0" algn="l" defTabSz="816610" rtl="0" eaLnBrk="1" fontAlgn="auto" latinLnBrk="0" hangingPunct="1">
              <a:lnSpc>
                <a:spcPct val="100000"/>
              </a:lnSpc>
              <a:spcBef>
                <a:spcPts val="0"/>
              </a:spcBef>
              <a:spcAft>
                <a:spcPts val="0"/>
              </a:spcAft>
              <a:buClrTx/>
              <a:buSzTx/>
              <a:buFontTx/>
              <a:buNone/>
              <a:defRPr/>
            </a:pPr>
            <a:endParaRPr kumimoji="0" lang="zh-CN" altLang="en-US" sz="21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6" name="TextBox 682"/>
          <p:cNvSpPr txBox="1"/>
          <p:nvPr/>
        </p:nvSpPr>
        <p:spPr>
          <a:xfrm>
            <a:off x="1549366" y="2988230"/>
            <a:ext cx="933571" cy="530904"/>
          </a:xfrm>
          <a:prstGeom prst="rect">
            <a:avLst/>
          </a:prstGeom>
          <a:noFill/>
        </p:spPr>
        <p:txBody>
          <a:bodyPr wrap="none" lIns="68571" tIns="34285" rIns="68571" bIns="34285">
            <a:spAutoFit/>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l" defTabSz="816610" rtl="0" eaLnBrk="1" fontAlgn="base" latinLnBrk="0" hangingPunct="1">
              <a:lnSpc>
                <a:spcPct val="100000"/>
              </a:lnSpc>
              <a:spcBef>
                <a:spcPct val="0"/>
              </a:spcBef>
              <a:spcAft>
                <a:spcPct val="0"/>
              </a:spcAft>
              <a:buClrTx/>
              <a:buSzTx/>
              <a:buFontTx/>
              <a:buNone/>
              <a:defRPr/>
            </a:pPr>
            <a:r>
              <a:rPr kumimoji="0" lang="en-US" altLang="zh-CN" sz="30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rPr>
              <a:t>52%</a:t>
            </a:r>
            <a:endParaRPr kumimoji="0" lang="zh-CN" altLang="en-US" sz="30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7" name="TextBox 682"/>
          <p:cNvSpPr txBox="1"/>
          <p:nvPr/>
        </p:nvSpPr>
        <p:spPr>
          <a:xfrm>
            <a:off x="3113110" y="3495465"/>
            <a:ext cx="1198067" cy="684793"/>
          </a:xfrm>
          <a:prstGeom prst="rect">
            <a:avLst/>
          </a:prstGeom>
          <a:noFill/>
        </p:spPr>
        <p:txBody>
          <a:bodyPr wrap="none" lIns="68571" tIns="34285" rIns="68571" bIns="34285">
            <a:spAutoFit/>
          </a:bodyPr>
          <a:lstStyle>
            <a:defPPr>
              <a:defRPr lang="zh-CN"/>
            </a:defPPr>
            <a:lvl1pPr fontAlgn="base">
              <a:spcBef>
                <a:spcPct val="0"/>
              </a:spcBef>
              <a:spcAft>
                <a:spcPct val="0"/>
              </a:spcAft>
              <a:defRPr sz="40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cs typeface="Arial" panose="020B0604020202020204" pitchFamily="34" charset="0"/>
              </a:defRPr>
            </a:lvl1pPr>
            <a:lvl2pPr fontAlgn="base">
              <a:spcBef>
                <a:spcPct val="0"/>
              </a:spcBef>
              <a:spcAft>
                <a:spcPct val="0"/>
              </a:spcAft>
              <a:defRPr>
                <a:latin typeface="Calibri" panose="020F0502020204030204" pitchFamily="34" charset="0"/>
                <a:ea typeface="宋体" panose="02010600030101010101" pitchFamily="2" charset="-122"/>
              </a:defRPr>
            </a:lvl2pPr>
            <a:lvl3pPr fontAlgn="base">
              <a:spcBef>
                <a:spcPct val="0"/>
              </a:spcBef>
              <a:spcAft>
                <a:spcPct val="0"/>
              </a:spcAft>
              <a:defRPr>
                <a:latin typeface="Calibri" panose="020F0502020204030204" pitchFamily="34" charset="0"/>
                <a:ea typeface="宋体" panose="02010600030101010101" pitchFamily="2" charset="-122"/>
              </a:defRPr>
            </a:lvl3pPr>
            <a:lvl4pPr fontAlgn="base">
              <a:spcBef>
                <a:spcPct val="0"/>
              </a:spcBef>
              <a:spcAft>
                <a:spcPct val="0"/>
              </a:spcAft>
              <a:defRPr>
                <a:latin typeface="Calibri" panose="020F0502020204030204" pitchFamily="34" charset="0"/>
                <a:ea typeface="宋体" panose="02010600030101010101" pitchFamily="2" charset="-122"/>
              </a:defRPr>
            </a:lvl4pPr>
            <a:lvl5pPr fontAlgn="base">
              <a:spcBef>
                <a:spcPct val="0"/>
              </a:spcBef>
              <a:spcAft>
                <a:spcPct val="0"/>
              </a:spcAft>
              <a:defRPr>
                <a:latin typeface="Calibri" panose="020F0502020204030204" pitchFamily="34" charset="0"/>
                <a:ea typeface="宋体" panose="02010600030101010101" pitchFamily="2" charset="-122"/>
              </a:defRPr>
            </a:lvl5pPr>
            <a:lvl6pPr>
              <a:defRPr>
                <a:latin typeface="Calibri" panose="020F0502020204030204" pitchFamily="34" charset="0"/>
                <a:ea typeface="宋体" panose="02010600030101010101" pitchFamily="2" charset="-122"/>
              </a:defRPr>
            </a:lvl6pPr>
            <a:lvl7pPr>
              <a:defRPr>
                <a:latin typeface="Calibri" panose="020F0502020204030204" pitchFamily="34" charset="0"/>
                <a:ea typeface="宋体" panose="02010600030101010101" pitchFamily="2" charset="-122"/>
              </a:defRPr>
            </a:lvl7pPr>
            <a:lvl8pPr>
              <a:defRPr>
                <a:latin typeface="Calibri" panose="020F0502020204030204" pitchFamily="34" charset="0"/>
                <a:ea typeface="宋体" panose="02010600030101010101" pitchFamily="2" charset="-122"/>
              </a:defRPr>
            </a:lvl8pPr>
            <a:lvl9pPr>
              <a:defRPr>
                <a:latin typeface="Calibri" panose="020F0502020204030204" pitchFamily="34" charset="0"/>
                <a:ea typeface="宋体" panose="02010600030101010101" pitchFamily="2" charset="-122"/>
              </a:defRPr>
            </a:lvl9pPr>
          </a:lstStyle>
          <a:p>
            <a:pPr marL="0" marR="0" lvl="0" indent="0" algn="l" defTabSz="816610" rtl="0" eaLnBrk="1" fontAlgn="base" latinLnBrk="0" hangingPunct="1">
              <a:lnSpc>
                <a:spcPct val="100000"/>
              </a:lnSpc>
              <a:spcBef>
                <a:spcPct val="0"/>
              </a:spcBef>
              <a:spcAft>
                <a:spcPct val="0"/>
              </a:spcAft>
              <a:buClrTx/>
              <a:buSzTx/>
              <a:buFontTx/>
              <a:buNone/>
              <a:defRPr/>
            </a:pPr>
            <a:r>
              <a:rPr kumimoji="0" lang="en-US" altLang="zh-CN" sz="40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rPr>
              <a:t>45%</a:t>
            </a:r>
            <a:endParaRPr kumimoji="0" lang="zh-CN" altLang="en-US" sz="40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8" name="TextBox 682"/>
          <p:cNvSpPr txBox="1"/>
          <p:nvPr/>
        </p:nvSpPr>
        <p:spPr>
          <a:xfrm>
            <a:off x="4817299" y="3931830"/>
            <a:ext cx="1198067" cy="684793"/>
          </a:xfrm>
          <a:prstGeom prst="rect">
            <a:avLst/>
          </a:prstGeom>
          <a:noFill/>
        </p:spPr>
        <p:txBody>
          <a:bodyPr wrap="none" lIns="68571" tIns="34285" rIns="68571" bIns="34285">
            <a:spAutoFit/>
          </a:bodyPr>
          <a:lstStyle>
            <a:defPPr>
              <a:defRPr lang="zh-CN"/>
            </a:defPPr>
            <a:lvl1pPr fontAlgn="base">
              <a:spcBef>
                <a:spcPct val="0"/>
              </a:spcBef>
              <a:spcAft>
                <a:spcPct val="0"/>
              </a:spcAft>
              <a:defRPr sz="40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cs typeface="Arial" panose="020B0604020202020204" pitchFamily="34" charset="0"/>
              </a:defRPr>
            </a:lvl1pPr>
            <a:lvl2pPr fontAlgn="base">
              <a:spcBef>
                <a:spcPct val="0"/>
              </a:spcBef>
              <a:spcAft>
                <a:spcPct val="0"/>
              </a:spcAft>
              <a:defRPr>
                <a:latin typeface="Calibri" panose="020F0502020204030204" pitchFamily="34" charset="0"/>
                <a:ea typeface="宋体" panose="02010600030101010101" pitchFamily="2" charset="-122"/>
              </a:defRPr>
            </a:lvl2pPr>
            <a:lvl3pPr fontAlgn="base">
              <a:spcBef>
                <a:spcPct val="0"/>
              </a:spcBef>
              <a:spcAft>
                <a:spcPct val="0"/>
              </a:spcAft>
              <a:defRPr>
                <a:latin typeface="Calibri" panose="020F0502020204030204" pitchFamily="34" charset="0"/>
                <a:ea typeface="宋体" panose="02010600030101010101" pitchFamily="2" charset="-122"/>
              </a:defRPr>
            </a:lvl3pPr>
            <a:lvl4pPr fontAlgn="base">
              <a:spcBef>
                <a:spcPct val="0"/>
              </a:spcBef>
              <a:spcAft>
                <a:spcPct val="0"/>
              </a:spcAft>
              <a:defRPr>
                <a:latin typeface="Calibri" panose="020F0502020204030204" pitchFamily="34" charset="0"/>
                <a:ea typeface="宋体" panose="02010600030101010101" pitchFamily="2" charset="-122"/>
              </a:defRPr>
            </a:lvl4pPr>
            <a:lvl5pPr fontAlgn="base">
              <a:spcBef>
                <a:spcPct val="0"/>
              </a:spcBef>
              <a:spcAft>
                <a:spcPct val="0"/>
              </a:spcAft>
              <a:defRPr>
                <a:latin typeface="Calibri" panose="020F0502020204030204" pitchFamily="34" charset="0"/>
                <a:ea typeface="宋体" panose="02010600030101010101" pitchFamily="2" charset="-122"/>
              </a:defRPr>
            </a:lvl5pPr>
            <a:lvl6pPr>
              <a:defRPr>
                <a:latin typeface="Calibri" panose="020F0502020204030204" pitchFamily="34" charset="0"/>
                <a:ea typeface="宋体" panose="02010600030101010101" pitchFamily="2" charset="-122"/>
              </a:defRPr>
            </a:lvl6pPr>
            <a:lvl7pPr>
              <a:defRPr>
                <a:latin typeface="Calibri" panose="020F0502020204030204" pitchFamily="34" charset="0"/>
                <a:ea typeface="宋体" panose="02010600030101010101" pitchFamily="2" charset="-122"/>
              </a:defRPr>
            </a:lvl7pPr>
            <a:lvl8pPr>
              <a:defRPr>
                <a:latin typeface="Calibri" panose="020F0502020204030204" pitchFamily="34" charset="0"/>
                <a:ea typeface="宋体" panose="02010600030101010101" pitchFamily="2" charset="-122"/>
              </a:defRPr>
            </a:lvl8pPr>
            <a:lvl9pPr>
              <a:defRPr>
                <a:latin typeface="Calibri" panose="020F0502020204030204" pitchFamily="34" charset="0"/>
                <a:ea typeface="宋体" panose="02010600030101010101" pitchFamily="2" charset="-122"/>
              </a:defRPr>
            </a:lvl9pPr>
          </a:lstStyle>
          <a:p>
            <a:pPr marL="0" marR="0" lvl="0" indent="0" algn="l" defTabSz="816610" rtl="0" eaLnBrk="1" fontAlgn="base" latinLnBrk="0" hangingPunct="1">
              <a:lnSpc>
                <a:spcPct val="100000"/>
              </a:lnSpc>
              <a:spcBef>
                <a:spcPct val="0"/>
              </a:spcBef>
              <a:spcAft>
                <a:spcPct val="0"/>
              </a:spcAft>
              <a:buClrTx/>
              <a:buSzTx/>
              <a:buFontTx/>
              <a:buNone/>
              <a:defRPr/>
            </a:pPr>
            <a:r>
              <a:rPr kumimoji="0" lang="en-US" altLang="zh-CN" sz="40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rPr>
              <a:t>39%</a:t>
            </a:r>
            <a:endParaRPr kumimoji="0" lang="zh-CN" altLang="en-US" sz="40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9" name="TextBox 682"/>
          <p:cNvSpPr txBox="1"/>
          <p:nvPr/>
        </p:nvSpPr>
        <p:spPr>
          <a:xfrm>
            <a:off x="6521488" y="2276557"/>
            <a:ext cx="1198067" cy="684793"/>
          </a:xfrm>
          <a:prstGeom prst="rect">
            <a:avLst/>
          </a:prstGeom>
          <a:noFill/>
        </p:spPr>
        <p:txBody>
          <a:bodyPr wrap="none" lIns="68571" tIns="34285" rIns="68571" bIns="34285">
            <a:spAutoFit/>
          </a:bodyPr>
          <a:lstStyle>
            <a:defPPr>
              <a:defRPr lang="zh-CN"/>
            </a:defPPr>
            <a:lvl1pPr fontAlgn="base">
              <a:spcBef>
                <a:spcPct val="0"/>
              </a:spcBef>
              <a:spcAft>
                <a:spcPct val="0"/>
              </a:spcAft>
              <a:defRPr sz="40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cs typeface="Arial" panose="020B0604020202020204" pitchFamily="34" charset="0"/>
              </a:defRPr>
            </a:lvl1pPr>
            <a:lvl2pPr fontAlgn="base">
              <a:spcBef>
                <a:spcPct val="0"/>
              </a:spcBef>
              <a:spcAft>
                <a:spcPct val="0"/>
              </a:spcAft>
              <a:defRPr>
                <a:latin typeface="Calibri" panose="020F0502020204030204" pitchFamily="34" charset="0"/>
                <a:ea typeface="宋体" panose="02010600030101010101" pitchFamily="2" charset="-122"/>
              </a:defRPr>
            </a:lvl2pPr>
            <a:lvl3pPr fontAlgn="base">
              <a:spcBef>
                <a:spcPct val="0"/>
              </a:spcBef>
              <a:spcAft>
                <a:spcPct val="0"/>
              </a:spcAft>
              <a:defRPr>
                <a:latin typeface="Calibri" panose="020F0502020204030204" pitchFamily="34" charset="0"/>
                <a:ea typeface="宋体" panose="02010600030101010101" pitchFamily="2" charset="-122"/>
              </a:defRPr>
            </a:lvl3pPr>
            <a:lvl4pPr fontAlgn="base">
              <a:spcBef>
                <a:spcPct val="0"/>
              </a:spcBef>
              <a:spcAft>
                <a:spcPct val="0"/>
              </a:spcAft>
              <a:defRPr>
                <a:latin typeface="Calibri" panose="020F0502020204030204" pitchFamily="34" charset="0"/>
                <a:ea typeface="宋体" panose="02010600030101010101" pitchFamily="2" charset="-122"/>
              </a:defRPr>
            </a:lvl4pPr>
            <a:lvl5pPr fontAlgn="base">
              <a:spcBef>
                <a:spcPct val="0"/>
              </a:spcBef>
              <a:spcAft>
                <a:spcPct val="0"/>
              </a:spcAft>
              <a:defRPr>
                <a:latin typeface="Calibri" panose="020F0502020204030204" pitchFamily="34" charset="0"/>
                <a:ea typeface="宋体" panose="02010600030101010101" pitchFamily="2" charset="-122"/>
              </a:defRPr>
            </a:lvl5pPr>
            <a:lvl6pPr>
              <a:defRPr>
                <a:latin typeface="Calibri" panose="020F0502020204030204" pitchFamily="34" charset="0"/>
                <a:ea typeface="宋体" panose="02010600030101010101" pitchFamily="2" charset="-122"/>
              </a:defRPr>
            </a:lvl6pPr>
            <a:lvl7pPr>
              <a:defRPr>
                <a:latin typeface="Calibri" panose="020F0502020204030204" pitchFamily="34" charset="0"/>
                <a:ea typeface="宋体" panose="02010600030101010101" pitchFamily="2" charset="-122"/>
              </a:defRPr>
            </a:lvl7pPr>
            <a:lvl8pPr>
              <a:defRPr>
                <a:latin typeface="Calibri" panose="020F0502020204030204" pitchFamily="34" charset="0"/>
                <a:ea typeface="宋体" panose="02010600030101010101" pitchFamily="2" charset="-122"/>
              </a:defRPr>
            </a:lvl8pPr>
            <a:lvl9pPr>
              <a:defRPr>
                <a:latin typeface="Calibri" panose="020F0502020204030204" pitchFamily="34" charset="0"/>
                <a:ea typeface="宋体" panose="02010600030101010101" pitchFamily="2" charset="-122"/>
              </a:defRPr>
            </a:lvl9pPr>
          </a:lstStyle>
          <a:p>
            <a:pPr marL="0" marR="0" lvl="0" indent="0" algn="l" defTabSz="816610" rtl="0" eaLnBrk="1" fontAlgn="base" latinLnBrk="0" hangingPunct="1">
              <a:lnSpc>
                <a:spcPct val="100000"/>
              </a:lnSpc>
              <a:spcBef>
                <a:spcPct val="0"/>
              </a:spcBef>
              <a:spcAft>
                <a:spcPct val="0"/>
              </a:spcAft>
              <a:buClrTx/>
              <a:buSzTx/>
              <a:buFontTx/>
              <a:buNone/>
              <a:defRPr/>
            </a:pPr>
            <a:r>
              <a:rPr kumimoji="0" lang="en-US" altLang="zh-CN" sz="40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rPr>
              <a:t>70%</a:t>
            </a:r>
            <a:endParaRPr kumimoji="0" lang="zh-CN" altLang="en-US" sz="40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10" name="Copyright Notice"/>
          <p:cNvSpPr/>
          <p:nvPr/>
        </p:nvSpPr>
        <p:spPr bwMode="auto">
          <a:xfrm>
            <a:off x="1488472" y="2429692"/>
            <a:ext cx="1054490" cy="270668"/>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53993" tIns="24297" rIns="53993" bIns="24297" rtlCol="0" anchor="t">
            <a:spAutoFit/>
          </a:bodyPr>
          <a:lstStyle/>
          <a:p>
            <a:pPr marL="0" marR="0" lvl="0" indent="0" algn="l" defTabSz="816610" rtl="0" eaLnBrk="1" fontAlgn="auto" latinLnBrk="0" hangingPunct="1">
              <a:lnSpc>
                <a:spcPct val="90000"/>
              </a:lnSpc>
              <a:spcBef>
                <a:spcPts val="0"/>
              </a:spcBef>
              <a:spcAft>
                <a:spcPts val="0"/>
              </a:spcAft>
              <a:buClrTx/>
              <a:buSzTx/>
              <a:buFontTx/>
              <a:buNone/>
              <a:defRPr/>
            </a:pPr>
            <a:r>
              <a:rPr kumimoji="0" lang="zh-CN" altLang="en-US" sz="1600" b="0" i="0" u="none" strike="noStrike" kern="1200" cap="small"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第一季度</a:t>
            </a:r>
            <a:endParaRPr kumimoji="0" lang="en-US" sz="1600" b="0" i="0" u="none" strike="noStrike" kern="1200" cap="small"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p:txBody>
      </p:sp>
      <p:sp>
        <p:nvSpPr>
          <p:cNvPr id="11" name="Copyright Notice"/>
          <p:cNvSpPr/>
          <p:nvPr/>
        </p:nvSpPr>
        <p:spPr bwMode="auto">
          <a:xfrm>
            <a:off x="3184897" y="2942996"/>
            <a:ext cx="1054490" cy="270668"/>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53993" tIns="24297" rIns="53993" bIns="24297" rtlCol="0" anchor="t">
            <a:spAutoFit/>
          </a:bodyPr>
          <a:lstStyle/>
          <a:p>
            <a:pPr marL="0" marR="0" lvl="0" indent="0" algn="l" defTabSz="816610" rtl="0" eaLnBrk="1" fontAlgn="auto" latinLnBrk="0" hangingPunct="1">
              <a:lnSpc>
                <a:spcPct val="90000"/>
              </a:lnSpc>
              <a:spcBef>
                <a:spcPts val="0"/>
              </a:spcBef>
              <a:spcAft>
                <a:spcPts val="0"/>
              </a:spcAft>
              <a:buClrTx/>
              <a:buSzTx/>
              <a:buFontTx/>
              <a:buNone/>
              <a:defRPr/>
            </a:pPr>
            <a:r>
              <a:rPr kumimoji="0" lang="zh-CN" altLang="en-US" sz="1600" b="0" i="0" u="none" strike="noStrike" kern="1200" cap="small"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第二季度</a:t>
            </a:r>
            <a:endParaRPr kumimoji="0" lang="en-US" sz="1600" b="0" i="0" u="none" strike="noStrike" kern="1200" cap="small"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p:txBody>
      </p:sp>
      <p:sp>
        <p:nvSpPr>
          <p:cNvPr id="12" name="Copyright Notice"/>
          <p:cNvSpPr/>
          <p:nvPr/>
        </p:nvSpPr>
        <p:spPr bwMode="auto">
          <a:xfrm>
            <a:off x="4889086" y="3495466"/>
            <a:ext cx="1054490" cy="270668"/>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53993" tIns="24297" rIns="53993" bIns="24297" rtlCol="0" anchor="t">
            <a:spAutoFit/>
          </a:bodyPr>
          <a:lstStyle/>
          <a:p>
            <a:pPr marL="0" marR="0" lvl="0" indent="0" algn="l" defTabSz="816610" rtl="0" eaLnBrk="1" fontAlgn="auto" latinLnBrk="0" hangingPunct="1">
              <a:lnSpc>
                <a:spcPct val="90000"/>
              </a:lnSpc>
              <a:spcBef>
                <a:spcPts val="0"/>
              </a:spcBef>
              <a:spcAft>
                <a:spcPts val="0"/>
              </a:spcAft>
              <a:buClrTx/>
              <a:buSzTx/>
              <a:buFontTx/>
              <a:buNone/>
              <a:defRPr/>
            </a:pPr>
            <a:r>
              <a:rPr kumimoji="0" lang="zh-CN" altLang="en-US" sz="1600" b="0" i="0" u="none" strike="noStrike" kern="1200" cap="small"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第三季度</a:t>
            </a:r>
            <a:endParaRPr kumimoji="0" lang="en-US" sz="1600" b="0" i="0" u="none" strike="noStrike" kern="1200" cap="small"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p:txBody>
      </p:sp>
      <p:sp>
        <p:nvSpPr>
          <p:cNvPr id="13" name="Copyright Notice"/>
          <p:cNvSpPr/>
          <p:nvPr/>
        </p:nvSpPr>
        <p:spPr bwMode="auto">
          <a:xfrm>
            <a:off x="6593277" y="1739993"/>
            <a:ext cx="1054490" cy="270668"/>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53993" tIns="24297" rIns="53993" bIns="24297" rtlCol="0" anchor="t">
            <a:spAutoFit/>
          </a:bodyPr>
          <a:lstStyle/>
          <a:p>
            <a:pPr marL="0" marR="0" lvl="0" indent="0" algn="l" defTabSz="816610" rtl="0" eaLnBrk="1" fontAlgn="auto" latinLnBrk="0" hangingPunct="1">
              <a:lnSpc>
                <a:spcPct val="90000"/>
              </a:lnSpc>
              <a:spcBef>
                <a:spcPts val="0"/>
              </a:spcBef>
              <a:spcAft>
                <a:spcPts val="0"/>
              </a:spcAft>
              <a:buClrTx/>
              <a:buSzTx/>
              <a:buFontTx/>
              <a:buNone/>
              <a:defRPr/>
            </a:pPr>
            <a:r>
              <a:rPr kumimoji="0" lang="zh-CN" altLang="en-US" sz="1600" b="0" i="0" u="none" strike="noStrike" kern="1200" cap="small"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第四季度</a:t>
            </a:r>
            <a:endParaRPr kumimoji="0" lang="en-US" sz="1600" b="0" i="0" u="none" strike="noStrike" kern="1200" cap="small"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p:txBody>
      </p:sp>
      <p:sp>
        <p:nvSpPr>
          <p:cNvPr id="14" name="矩形 13"/>
          <p:cNvSpPr/>
          <p:nvPr/>
        </p:nvSpPr>
        <p:spPr>
          <a:xfrm>
            <a:off x="1297380" y="816593"/>
            <a:ext cx="4066709" cy="1251102"/>
          </a:xfrm>
          <a:prstGeom prst="rect">
            <a:avLst/>
          </a:prstGeom>
        </p:spPr>
        <p:txBody>
          <a:bodyPr wrap="square" lIns="68571" tIns="34285" rIns="68571" bIns="34285">
            <a:spAutoFit/>
          </a:bodyPr>
          <a:lstStyle/>
          <a:p>
            <a:pPr marL="0" marR="0" lvl="0" indent="0" algn="l" defTabSz="816610" rtl="0" eaLnBrk="1" fontAlgn="auto" latinLnBrk="0" hangingPunct="1">
              <a:lnSpc>
                <a:spcPct val="200000"/>
              </a:lnSpc>
              <a:spcBef>
                <a:spcPts val="0"/>
              </a:spcBef>
              <a:spcAft>
                <a:spcPts val="0"/>
              </a:spcAft>
              <a:buClrTx/>
              <a:buSzTx/>
              <a:buFontTx/>
              <a:buNone/>
              <a:defRPr/>
            </a:pPr>
            <a:r>
              <a:rPr kumimoji="0" lang="zh-CN" altLang="en-US" sz="1500" b="1"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点击添加小标题</a:t>
            </a:r>
            <a:endParaRPr kumimoji="0" lang="en-US" altLang="zh-CN" sz="1500" b="1"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a:p>
            <a:pPr marL="0" marR="0" lvl="0" indent="0" algn="l" defTabSz="816610" rtl="0" eaLnBrk="1" fontAlgn="auto" latinLnBrk="0" hangingPunct="1">
              <a:lnSpc>
                <a:spcPct val="13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您的内容打在这里，或者通过复制您的文本后，在此框中选择粘贴，并选择只保留文字。您的内容打在这里，或者通过复制您的文本后您的内容打在这里。</a:t>
            </a:r>
          </a:p>
        </p:txBody>
      </p:sp>
      <p:sp>
        <p:nvSpPr>
          <p:cNvPr id="15" name="飞哥PPT眉头"/>
          <p:cNvSpPr>
            <a:spLocks noChangeArrowheads="1"/>
          </p:cNvSpPr>
          <p:nvPr/>
        </p:nvSpPr>
        <p:spPr bwMode="auto">
          <a:xfrm>
            <a:off x="0" y="1"/>
            <a:ext cx="9144000" cy="414884"/>
          </a:xfrm>
          <a:prstGeom prst="rect">
            <a:avLst/>
          </a:prstGeom>
          <a:solidFill>
            <a:schemeClr val="bg1">
              <a:lumMod val="75000"/>
            </a:schemeClr>
          </a:solidFill>
          <a:ln>
            <a:noFill/>
          </a:ln>
        </p:spPr>
        <p:txBody>
          <a:bodyPr vert="horz" wrap="square" lIns="91440" tIns="45720" rIns="91440" bIns="45720" numCol="1" anchor="t" anchorCtr="0" compatLnSpc="1"/>
          <a:lstStyle/>
          <a:p>
            <a:pPr marL="0" marR="0" lvl="0" indent="0" algn="l" defTabSz="81661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6" name="Freeform 5"/>
          <p:cNvSpPr>
            <a:spLocks noEditPoints="1"/>
          </p:cNvSpPr>
          <p:nvPr/>
        </p:nvSpPr>
        <p:spPr bwMode="auto">
          <a:xfrm>
            <a:off x="1754076" y="-11782"/>
            <a:ext cx="1406384" cy="535527"/>
          </a:xfrm>
          <a:custGeom>
            <a:avLst/>
            <a:gdLst>
              <a:gd name="T0" fmla="*/ 562 w 562"/>
              <a:gd name="T1" fmla="*/ 32 h 214"/>
              <a:gd name="T2" fmla="*/ 562 w 562"/>
              <a:gd name="T3" fmla="*/ 118 h 214"/>
              <a:gd name="T4" fmla="*/ 562 w 562"/>
              <a:gd name="T5" fmla="*/ 180 h 214"/>
              <a:gd name="T6" fmla="*/ 560 w 562"/>
              <a:gd name="T7" fmla="*/ 184 h 214"/>
              <a:gd name="T8" fmla="*/ 444 w 562"/>
              <a:gd name="T9" fmla="*/ 184 h 214"/>
              <a:gd name="T10" fmla="*/ 316 w 562"/>
              <a:gd name="T11" fmla="*/ 184 h 214"/>
              <a:gd name="T12" fmla="*/ 282 w 562"/>
              <a:gd name="T13" fmla="*/ 212 h 214"/>
              <a:gd name="T14" fmla="*/ 280 w 562"/>
              <a:gd name="T15" fmla="*/ 212 h 214"/>
              <a:gd name="T16" fmla="*/ 246 w 562"/>
              <a:gd name="T17" fmla="*/ 184 h 214"/>
              <a:gd name="T18" fmla="*/ 142 w 562"/>
              <a:gd name="T19" fmla="*/ 184 h 214"/>
              <a:gd name="T20" fmla="*/ 56 w 562"/>
              <a:gd name="T21" fmla="*/ 184 h 214"/>
              <a:gd name="T22" fmla="*/ 2 w 562"/>
              <a:gd name="T23" fmla="*/ 184 h 214"/>
              <a:gd name="T24" fmla="*/ 0 w 562"/>
              <a:gd name="T25" fmla="*/ 180 h 214"/>
              <a:gd name="T26" fmla="*/ 0 w 562"/>
              <a:gd name="T27" fmla="*/ 82 h 214"/>
              <a:gd name="T28" fmla="*/ 0 w 562"/>
              <a:gd name="T29" fmla="*/ 0 h 214"/>
              <a:gd name="T30" fmla="*/ 4 w 562"/>
              <a:gd name="T31" fmla="*/ 54 h 214"/>
              <a:gd name="T32" fmla="*/ 4 w 562"/>
              <a:gd name="T33" fmla="*/ 178 h 214"/>
              <a:gd name="T34" fmla="*/ 78 w 562"/>
              <a:gd name="T35" fmla="*/ 178 h 214"/>
              <a:gd name="T36" fmla="*/ 194 w 562"/>
              <a:gd name="T37" fmla="*/ 178 h 214"/>
              <a:gd name="T38" fmla="*/ 248 w 562"/>
              <a:gd name="T39" fmla="*/ 178 h 214"/>
              <a:gd name="T40" fmla="*/ 264 w 562"/>
              <a:gd name="T41" fmla="*/ 194 h 214"/>
              <a:gd name="T42" fmla="*/ 298 w 562"/>
              <a:gd name="T43" fmla="*/ 192 h 214"/>
              <a:gd name="T44" fmla="*/ 314 w 562"/>
              <a:gd name="T45" fmla="*/ 178 h 214"/>
              <a:gd name="T46" fmla="*/ 352 w 562"/>
              <a:gd name="T47" fmla="*/ 178 h 214"/>
              <a:gd name="T48" fmla="*/ 470 w 562"/>
              <a:gd name="T49" fmla="*/ 178 h 214"/>
              <a:gd name="T50" fmla="*/ 556 w 562"/>
              <a:gd name="T51" fmla="*/ 178 h 214"/>
              <a:gd name="T52" fmla="*/ 558 w 562"/>
              <a:gd name="T53" fmla="*/ 76 h 214"/>
              <a:gd name="T54" fmla="*/ 558 w 562"/>
              <a:gd name="T55" fmla="*/ 0 h 214"/>
              <a:gd name="T56" fmla="*/ 562 w 562"/>
              <a:gd name="T57" fmla="*/ 0 h 214"/>
              <a:gd name="T58" fmla="*/ 14 w 562"/>
              <a:gd name="T59" fmla="*/ 44 h 214"/>
              <a:gd name="T60" fmla="*/ 14 w 562"/>
              <a:gd name="T61" fmla="*/ 132 h 214"/>
              <a:gd name="T62" fmla="*/ 80 w 562"/>
              <a:gd name="T63" fmla="*/ 170 h 214"/>
              <a:gd name="T64" fmla="*/ 192 w 562"/>
              <a:gd name="T65" fmla="*/ 170 h 214"/>
              <a:gd name="T66" fmla="*/ 258 w 562"/>
              <a:gd name="T67" fmla="*/ 176 h 214"/>
              <a:gd name="T68" fmla="*/ 304 w 562"/>
              <a:gd name="T69" fmla="*/ 176 h 214"/>
              <a:gd name="T70" fmla="*/ 348 w 562"/>
              <a:gd name="T71" fmla="*/ 170 h 214"/>
              <a:gd name="T72" fmla="*/ 482 w 562"/>
              <a:gd name="T73" fmla="*/ 170 h 214"/>
              <a:gd name="T74" fmla="*/ 548 w 562"/>
              <a:gd name="T75" fmla="*/ 144 h 214"/>
              <a:gd name="T76" fmla="*/ 548 w 562"/>
              <a:gd name="T77" fmla="*/ 46 h 214"/>
              <a:gd name="T78" fmla="*/ 14 w 562"/>
              <a:gd name="T79" fmla="*/ 0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62" h="214">
                <a:moveTo>
                  <a:pt x="562" y="0"/>
                </a:moveTo>
                <a:lnTo>
                  <a:pt x="562" y="32"/>
                </a:lnTo>
                <a:lnTo>
                  <a:pt x="562" y="82"/>
                </a:lnTo>
                <a:lnTo>
                  <a:pt x="562" y="118"/>
                </a:lnTo>
                <a:lnTo>
                  <a:pt x="562" y="162"/>
                </a:lnTo>
                <a:lnTo>
                  <a:pt x="562" y="180"/>
                </a:lnTo>
                <a:lnTo>
                  <a:pt x="562" y="184"/>
                </a:lnTo>
                <a:lnTo>
                  <a:pt x="560" y="184"/>
                </a:lnTo>
                <a:lnTo>
                  <a:pt x="514" y="184"/>
                </a:lnTo>
                <a:lnTo>
                  <a:pt x="444" y="184"/>
                </a:lnTo>
                <a:lnTo>
                  <a:pt x="374" y="184"/>
                </a:lnTo>
                <a:lnTo>
                  <a:pt x="316" y="184"/>
                </a:lnTo>
                <a:lnTo>
                  <a:pt x="300" y="198"/>
                </a:lnTo>
                <a:lnTo>
                  <a:pt x="282" y="212"/>
                </a:lnTo>
                <a:lnTo>
                  <a:pt x="280" y="214"/>
                </a:lnTo>
                <a:lnTo>
                  <a:pt x="280" y="212"/>
                </a:lnTo>
                <a:lnTo>
                  <a:pt x="264" y="200"/>
                </a:lnTo>
                <a:lnTo>
                  <a:pt x="246" y="184"/>
                </a:lnTo>
                <a:lnTo>
                  <a:pt x="202" y="184"/>
                </a:lnTo>
                <a:lnTo>
                  <a:pt x="142" y="184"/>
                </a:lnTo>
                <a:lnTo>
                  <a:pt x="96" y="184"/>
                </a:lnTo>
                <a:lnTo>
                  <a:pt x="56" y="184"/>
                </a:lnTo>
                <a:lnTo>
                  <a:pt x="26" y="184"/>
                </a:lnTo>
                <a:lnTo>
                  <a:pt x="2" y="184"/>
                </a:lnTo>
                <a:lnTo>
                  <a:pt x="0" y="184"/>
                </a:lnTo>
                <a:lnTo>
                  <a:pt x="0" y="180"/>
                </a:lnTo>
                <a:lnTo>
                  <a:pt x="0" y="140"/>
                </a:lnTo>
                <a:lnTo>
                  <a:pt x="0" y="82"/>
                </a:lnTo>
                <a:lnTo>
                  <a:pt x="0" y="28"/>
                </a:lnTo>
                <a:lnTo>
                  <a:pt x="0" y="0"/>
                </a:lnTo>
                <a:lnTo>
                  <a:pt x="4" y="0"/>
                </a:lnTo>
                <a:lnTo>
                  <a:pt x="4" y="54"/>
                </a:lnTo>
                <a:lnTo>
                  <a:pt x="4" y="112"/>
                </a:lnTo>
                <a:lnTo>
                  <a:pt x="4" y="178"/>
                </a:lnTo>
                <a:lnTo>
                  <a:pt x="38" y="178"/>
                </a:lnTo>
                <a:lnTo>
                  <a:pt x="78" y="178"/>
                </a:lnTo>
                <a:lnTo>
                  <a:pt x="136" y="178"/>
                </a:lnTo>
                <a:lnTo>
                  <a:pt x="194" y="178"/>
                </a:lnTo>
                <a:lnTo>
                  <a:pt x="246" y="178"/>
                </a:lnTo>
                <a:lnTo>
                  <a:pt x="248" y="178"/>
                </a:lnTo>
                <a:lnTo>
                  <a:pt x="248" y="180"/>
                </a:lnTo>
                <a:lnTo>
                  <a:pt x="264" y="194"/>
                </a:lnTo>
                <a:lnTo>
                  <a:pt x="280" y="208"/>
                </a:lnTo>
                <a:lnTo>
                  <a:pt x="298" y="192"/>
                </a:lnTo>
                <a:lnTo>
                  <a:pt x="314" y="180"/>
                </a:lnTo>
                <a:lnTo>
                  <a:pt x="314" y="178"/>
                </a:lnTo>
                <a:lnTo>
                  <a:pt x="316" y="178"/>
                </a:lnTo>
                <a:lnTo>
                  <a:pt x="352" y="178"/>
                </a:lnTo>
                <a:lnTo>
                  <a:pt x="420" y="178"/>
                </a:lnTo>
                <a:lnTo>
                  <a:pt x="470" y="178"/>
                </a:lnTo>
                <a:lnTo>
                  <a:pt x="510" y="178"/>
                </a:lnTo>
                <a:lnTo>
                  <a:pt x="556" y="178"/>
                </a:lnTo>
                <a:lnTo>
                  <a:pt x="556" y="134"/>
                </a:lnTo>
                <a:lnTo>
                  <a:pt x="558" y="76"/>
                </a:lnTo>
                <a:lnTo>
                  <a:pt x="558" y="44"/>
                </a:lnTo>
                <a:lnTo>
                  <a:pt x="558" y="0"/>
                </a:lnTo>
                <a:lnTo>
                  <a:pt x="562" y="0"/>
                </a:lnTo>
                <a:lnTo>
                  <a:pt x="562" y="0"/>
                </a:lnTo>
                <a:close/>
                <a:moveTo>
                  <a:pt x="14" y="0"/>
                </a:moveTo>
                <a:lnTo>
                  <a:pt x="14" y="44"/>
                </a:lnTo>
                <a:lnTo>
                  <a:pt x="14" y="92"/>
                </a:lnTo>
                <a:lnTo>
                  <a:pt x="14" y="132"/>
                </a:lnTo>
                <a:lnTo>
                  <a:pt x="14" y="170"/>
                </a:lnTo>
                <a:lnTo>
                  <a:pt x="80" y="170"/>
                </a:lnTo>
                <a:lnTo>
                  <a:pt x="134" y="170"/>
                </a:lnTo>
                <a:lnTo>
                  <a:pt x="192" y="170"/>
                </a:lnTo>
                <a:lnTo>
                  <a:pt x="250" y="170"/>
                </a:lnTo>
                <a:lnTo>
                  <a:pt x="258" y="176"/>
                </a:lnTo>
                <a:lnTo>
                  <a:pt x="280" y="196"/>
                </a:lnTo>
                <a:lnTo>
                  <a:pt x="304" y="176"/>
                </a:lnTo>
                <a:lnTo>
                  <a:pt x="310" y="170"/>
                </a:lnTo>
                <a:lnTo>
                  <a:pt x="348" y="170"/>
                </a:lnTo>
                <a:lnTo>
                  <a:pt x="406" y="170"/>
                </a:lnTo>
                <a:lnTo>
                  <a:pt x="482" y="170"/>
                </a:lnTo>
                <a:lnTo>
                  <a:pt x="548" y="170"/>
                </a:lnTo>
                <a:lnTo>
                  <a:pt x="548" y="144"/>
                </a:lnTo>
                <a:lnTo>
                  <a:pt x="548" y="104"/>
                </a:lnTo>
                <a:lnTo>
                  <a:pt x="548" y="46"/>
                </a:lnTo>
                <a:lnTo>
                  <a:pt x="548" y="0"/>
                </a:lnTo>
                <a:lnTo>
                  <a:pt x="14" y="0"/>
                </a:lnTo>
                <a:close/>
              </a:path>
            </a:pathLst>
          </a:custGeom>
          <a:solidFill>
            <a:srgbClr val="E600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81661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7" name="飞哥PPT眉头"/>
          <p:cNvSpPr txBox="1"/>
          <p:nvPr/>
        </p:nvSpPr>
        <p:spPr>
          <a:xfrm>
            <a:off x="372074" y="72956"/>
            <a:ext cx="1415772" cy="338554"/>
          </a:xfrm>
          <a:prstGeom prst="rect">
            <a:avLst/>
          </a:prstGeom>
          <a:noFill/>
        </p:spPr>
        <p:txBody>
          <a:bodyPr wrap="none" rtlCol="0">
            <a:spAutoFit/>
          </a:bodyPr>
          <a:lstStyle/>
          <a:p>
            <a:pPr marL="0" marR="0" lvl="0" indent="0" algn="l" defTabSz="81661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prstClr val="white"/>
                </a:solidFill>
                <a:effectLst/>
                <a:uLnTx/>
                <a:uFillTx/>
                <a:latin typeface="方正正黑简体" pitchFamily="2" charset="-122"/>
                <a:ea typeface="方正正黑简体" pitchFamily="2" charset="-122"/>
                <a:cs typeface="+mn-cs"/>
              </a:rPr>
              <a:t>年度工作概述</a:t>
            </a:r>
          </a:p>
        </p:txBody>
      </p:sp>
      <p:sp>
        <p:nvSpPr>
          <p:cNvPr id="18" name="飞哥PPT眉头"/>
          <p:cNvSpPr txBox="1"/>
          <p:nvPr/>
        </p:nvSpPr>
        <p:spPr>
          <a:xfrm>
            <a:off x="1744573" y="72956"/>
            <a:ext cx="1415772" cy="338554"/>
          </a:xfrm>
          <a:prstGeom prst="rect">
            <a:avLst/>
          </a:prstGeom>
          <a:noFill/>
        </p:spPr>
        <p:txBody>
          <a:bodyPr wrap="none" rtlCol="0">
            <a:spAutoFit/>
          </a:bodyPr>
          <a:lstStyle/>
          <a:p>
            <a:pPr marL="0" marR="0" lvl="0" indent="0" algn="l" defTabSz="81661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prstClr val="white"/>
                </a:solidFill>
                <a:effectLst/>
                <a:uLnTx/>
                <a:uFillTx/>
                <a:latin typeface="方正正黑简体" pitchFamily="2" charset="-122"/>
                <a:ea typeface="方正正黑简体" pitchFamily="2" charset="-122"/>
                <a:cs typeface="+mn-cs"/>
              </a:rPr>
              <a:t>工作完成情况</a:t>
            </a:r>
          </a:p>
        </p:txBody>
      </p:sp>
      <p:sp>
        <p:nvSpPr>
          <p:cNvPr id="19" name="飞哥PPT眉头"/>
          <p:cNvSpPr txBox="1"/>
          <p:nvPr/>
        </p:nvSpPr>
        <p:spPr>
          <a:xfrm>
            <a:off x="3129398" y="72956"/>
            <a:ext cx="1415772" cy="338554"/>
          </a:xfrm>
          <a:prstGeom prst="rect">
            <a:avLst/>
          </a:prstGeom>
          <a:noFill/>
        </p:spPr>
        <p:txBody>
          <a:bodyPr wrap="none" rtlCol="0">
            <a:spAutoFit/>
          </a:bodyPr>
          <a:lstStyle/>
          <a:p>
            <a:pPr marL="0" marR="0" lvl="0" indent="0" algn="l" defTabSz="81661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prstClr val="white"/>
                </a:solidFill>
                <a:effectLst/>
                <a:uLnTx/>
                <a:uFillTx/>
                <a:latin typeface="方正正黑简体" pitchFamily="2" charset="-122"/>
                <a:ea typeface="方正正黑简体" pitchFamily="2" charset="-122"/>
                <a:cs typeface="+mn-cs"/>
              </a:rPr>
              <a:t>成功项目展示</a:t>
            </a:r>
          </a:p>
        </p:txBody>
      </p:sp>
      <p:sp>
        <p:nvSpPr>
          <p:cNvPr id="20" name="飞哥PPT眉头"/>
          <p:cNvSpPr txBox="1"/>
          <p:nvPr/>
        </p:nvSpPr>
        <p:spPr>
          <a:xfrm>
            <a:off x="4495107" y="72956"/>
            <a:ext cx="1415772" cy="338554"/>
          </a:xfrm>
          <a:prstGeom prst="rect">
            <a:avLst/>
          </a:prstGeom>
          <a:noFill/>
        </p:spPr>
        <p:txBody>
          <a:bodyPr wrap="none" rtlCol="0">
            <a:spAutoFit/>
          </a:bodyPr>
          <a:lstStyle/>
          <a:p>
            <a:pPr marL="0" marR="0" lvl="0" indent="0" algn="l" defTabSz="81661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prstClr val="white"/>
                </a:solidFill>
                <a:effectLst/>
                <a:uLnTx/>
                <a:uFillTx/>
                <a:latin typeface="方正正黑简体" pitchFamily="2" charset="-122"/>
                <a:ea typeface="方正正黑简体" pitchFamily="2" charset="-122"/>
                <a:cs typeface="+mn-cs"/>
              </a:rPr>
              <a:t>工作存在不足</a:t>
            </a:r>
          </a:p>
        </p:txBody>
      </p:sp>
      <p:sp>
        <p:nvSpPr>
          <p:cNvPr id="21" name="飞哥PPT眉头"/>
          <p:cNvSpPr txBox="1"/>
          <p:nvPr/>
        </p:nvSpPr>
        <p:spPr>
          <a:xfrm>
            <a:off x="5860816" y="72956"/>
            <a:ext cx="1415772" cy="338554"/>
          </a:xfrm>
          <a:prstGeom prst="rect">
            <a:avLst/>
          </a:prstGeom>
          <a:noFill/>
        </p:spPr>
        <p:txBody>
          <a:bodyPr wrap="none" rtlCol="0">
            <a:spAutoFit/>
          </a:bodyPr>
          <a:lstStyle/>
          <a:p>
            <a:pPr marL="0" marR="0" lvl="0" indent="0" algn="l" defTabSz="81661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prstClr val="white"/>
                </a:solidFill>
                <a:effectLst/>
                <a:uLnTx/>
                <a:uFillTx/>
                <a:latin typeface="方正正黑简体" pitchFamily="2" charset="-122"/>
                <a:ea typeface="方正正黑简体" pitchFamily="2" charset="-122"/>
                <a:cs typeface="+mn-cs"/>
              </a:rPr>
              <a:t>明年工作计划</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0-#ppt_w/2"/>
                                          </p:val>
                                        </p:tav>
                                        <p:tav tm="100000">
                                          <p:val>
                                            <p:strVal val="#ppt_x"/>
                                          </p:val>
                                        </p:tav>
                                      </p:tavLst>
                                    </p:anim>
                                    <p:anim calcmode="lin" valueType="num">
                                      <p:cBhvr additive="base">
                                        <p:cTn id="12" dur="500" fill="hold"/>
                                        <p:tgtEl>
                                          <p:spTgt spid="1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0-#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0-#ppt_w/2"/>
                                          </p:val>
                                        </p:tav>
                                        <p:tav tm="100000">
                                          <p:val>
                                            <p:strVal val="#ppt_x"/>
                                          </p:val>
                                        </p:tav>
                                      </p:tavLst>
                                    </p:anim>
                                    <p:anim calcmode="lin" valueType="num">
                                      <p:cBhvr additive="base">
                                        <p:cTn id="20" dur="500" fill="hold"/>
                                        <p:tgtEl>
                                          <p:spTgt spid="19"/>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500" fill="hold"/>
                                        <p:tgtEl>
                                          <p:spTgt spid="20"/>
                                        </p:tgtEl>
                                        <p:attrNameLst>
                                          <p:attrName>ppt_x</p:attrName>
                                        </p:attrNameLst>
                                      </p:cBhvr>
                                      <p:tavLst>
                                        <p:tav tm="0">
                                          <p:val>
                                            <p:strVal val="0-#ppt_w/2"/>
                                          </p:val>
                                        </p:tav>
                                        <p:tav tm="100000">
                                          <p:val>
                                            <p:strVal val="#ppt_x"/>
                                          </p:val>
                                        </p:tav>
                                      </p:tavLst>
                                    </p:anim>
                                    <p:anim calcmode="lin" valueType="num">
                                      <p:cBhvr additive="base">
                                        <p:cTn id="24" dur="500" fill="hold"/>
                                        <p:tgtEl>
                                          <p:spTgt spid="20"/>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 fill="hold"/>
                                        <p:tgtEl>
                                          <p:spTgt spid="21"/>
                                        </p:tgtEl>
                                        <p:attrNameLst>
                                          <p:attrName>ppt_x</p:attrName>
                                        </p:attrNameLst>
                                      </p:cBhvr>
                                      <p:tavLst>
                                        <p:tav tm="0">
                                          <p:val>
                                            <p:strVal val="0-#ppt_w/2"/>
                                          </p:val>
                                        </p:tav>
                                        <p:tav tm="100000">
                                          <p:val>
                                            <p:strVal val="#ppt_x"/>
                                          </p:val>
                                        </p:tav>
                                      </p:tavLst>
                                    </p:anim>
                                    <p:anim calcmode="lin" valueType="num">
                                      <p:cBhvr additive="base">
                                        <p:cTn id="28" dur="500" fill="hold"/>
                                        <p:tgtEl>
                                          <p:spTgt spid="21"/>
                                        </p:tgtEl>
                                        <p:attrNameLst>
                                          <p:attrName>ppt_y</p:attrName>
                                        </p:attrNameLst>
                                      </p:cBhvr>
                                      <p:tavLst>
                                        <p:tav tm="0">
                                          <p:val>
                                            <p:strVal val="#ppt_y"/>
                                          </p:val>
                                        </p:tav>
                                        <p:tav tm="100000">
                                          <p:val>
                                            <p:strVal val="#ppt_y"/>
                                          </p:val>
                                        </p:tav>
                                      </p:tavLst>
                                    </p:anim>
                                  </p:childTnLst>
                                </p:cTn>
                              </p:par>
                            </p:childTnLst>
                          </p:cTn>
                        </p:par>
                        <p:par>
                          <p:cTn id="29" fill="hold">
                            <p:stCondLst>
                              <p:cond delay="1000"/>
                            </p:stCondLst>
                            <p:childTnLst>
                              <p:par>
                                <p:cTn id="30" presetID="22" presetClass="entr" presetSubtype="1"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up)">
                                      <p:cBhvr>
                                        <p:cTn id="32" dur="500"/>
                                        <p:tgtEl>
                                          <p:spTgt spid="16"/>
                                        </p:tgtEl>
                                      </p:cBhvr>
                                    </p:animEffect>
                                  </p:childTnLst>
                                </p:cTn>
                              </p:par>
                            </p:childTnLst>
                          </p:cTn>
                        </p:par>
                        <p:par>
                          <p:cTn id="33" fill="hold">
                            <p:stCondLst>
                              <p:cond delay="1500"/>
                            </p:stCondLst>
                            <p:childTnLst>
                              <p:par>
                                <p:cTn id="34" presetID="22" presetClass="entr" presetSubtype="8"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wipe(left)">
                                      <p:cBhvr>
                                        <p:cTn id="36" dur="500"/>
                                        <p:tgtEl>
                                          <p:spTgt spid="14"/>
                                        </p:tgtEl>
                                      </p:cBhvr>
                                    </p:animEffect>
                                  </p:childTnLst>
                                </p:cTn>
                              </p:par>
                            </p:childTnLst>
                          </p:cTn>
                        </p:par>
                        <p:par>
                          <p:cTn id="37" fill="hold">
                            <p:stCondLst>
                              <p:cond delay="2000"/>
                            </p:stCondLst>
                            <p:childTnLst>
                              <p:par>
                                <p:cTn id="38" presetID="22" presetClass="entr" presetSubtype="4" fill="hold" grpId="0" nodeType="after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wipe(down)">
                                      <p:cBhvr>
                                        <p:cTn id="40" dur="500"/>
                                        <p:tgtEl>
                                          <p:spTgt spid="2"/>
                                        </p:tgtEl>
                                      </p:cBhvr>
                                    </p:animEffect>
                                  </p:childTnLst>
                                </p:cTn>
                              </p:par>
                            </p:childTnLst>
                          </p:cTn>
                        </p:par>
                        <p:par>
                          <p:cTn id="41" fill="hold">
                            <p:stCondLst>
                              <p:cond delay="2500"/>
                            </p:stCondLst>
                            <p:childTnLst>
                              <p:par>
                                <p:cTn id="42" presetID="14" presetClass="entr" presetSubtype="10" fill="hold" grpId="0" nodeType="after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randombar(horizontal)">
                                      <p:cBhvr>
                                        <p:cTn id="44" dur="500"/>
                                        <p:tgtEl>
                                          <p:spTgt spid="6"/>
                                        </p:tgtEl>
                                      </p:cBhvr>
                                    </p:animEffect>
                                  </p:childTnLst>
                                </p:cTn>
                              </p:par>
                            </p:childTnLst>
                          </p:cTn>
                        </p:par>
                        <p:par>
                          <p:cTn id="45" fill="hold">
                            <p:stCondLst>
                              <p:cond delay="3000"/>
                            </p:stCondLst>
                            <p:childTnLst>
                              <p:par>
                                <p:cTn id="46" presetID="22" presetClass="entr" presetSubtype="4"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wipe(down)">
                                      <p:cBhvr>
                                        <p:cTn id="48" dur="500"/>
                                        <p:tgtEl>
                                          <p:spTgt spid="10"/>
                                        </p:tgtEl>
                                      </p:cBhvr>
                                    </p:animEffect>
                                  </p:childTnLst>
                                </p:cTn>
                              </p:par>
                            </p:childTnLst>
                          </p:cTn>
                        </p:par>
                        <p:par>
                          <p:cTn id="49" fill="hold">
                            <p:stCondLst>
                              <p:cond delay="3500"/>
                            </p:stCondLst>
                            <p:childTnLst>
                              <p:par>
                                <p:cTn id="50" presetID="22" presetClass="entr" presetSubtype="4" fill="hold" grpId="0" nodeType="afterEffect">
                                  <p:stCondLst>
                                    <p:cond delay="0"/>
                                  </p:stCondLst>
                                  <p:childTnLst>
                                    <p:set>
                                      <p:cBhvr>
                                        <p:cTn id="51" dur="1" fill="hold">
                                          <p:stCondLst>
                                            <p:cond delay="0"/>
                                          </p:stCondLst>
                                        </p:cTn>
                                        <p:tgtEl>
                                          <p:spTgt spid="3"/>
                                        </p:tgtEl>
                                        <p:attrNameLst>
                                          <p:attrName>style.visibility</p:attrName>
                                        </p:attrNameLst>
                                      </p:cBhvr>
                                      <p:to>
                                        <p:strVal val="visible"/>
                                      </p:to>
                                    </p:set>
                                    <p:animEffect transition="in" filter="wipe(down)">
                                      <p:cBhvr>
                                        <p:cTn id="52" dur="500"/>
                                        <p:tgtEl>
                                          <p:spTgt spid="3"/>
                                        </p:tgtEl>
                                      </p:cBhvr>
                                    </p:animEffect>
                                  </p:childTnLst>
                                </p:cTn>
                              </p:par>
                            </p:childTnLst>
                          </p:cTn>
                        </p:par>
                        <p:par>
                          <p:cTn id="53" fill="hold">
                            <p:stCondLst>
                              <p:cond delay="4000"/>
                            </p:stCondLst>
                            <p:childTnLst>
                              <p:par>
                                <p:cTn id="54" presetID="14" presetClass="entr" presetSubtype="10" fill="hold" grpId="0" nodeType="afterEffect">
                                  <p:stCondLst>
                                    <p:cond delay="0"/>
                                  </p:stCondLst>
                                  <p:childTnLst>
                                    <p:set>
                                      <p:cBhvr>
                                        <p:cTn id="55" dur="1" fill="hold">
                                          <p:stCondLst>
                                            <p:cond delay="0"/>
                                          </p:stCondLst>
                                        </p:cTn>
                                        <p:tgtEl>
                                          <p:spTgt spid="7"/>
                                        </p:tgtEl>
                                        <p:attrNameLst>
                                          <p:attrName>style.visibility</p:attrName>
                                        </p:attrNameLst>
                                      </p:cBhvr>
                                      <p:to>
                                        <p:strVal val="visible"/>
                                      </p:to>
                                    </p:set>
                                    <p:animEffect transition="in" filter="randombar(horizontal)">
                                      <p:cBhvr>
                                        <p:cTn id="56" dur="500"/>
                                        <p:tgtEl>
                                          <p:spTgt spid="7"/>
                                        </p:tgtEl>
                                      </p:cBhvr>
                                    </p:animEffect>
                                  </p:childTnLst>
                                </p:cTn>
                              </p:par>
                            </p:childTnLst>
                          </p:cTn>
                        </p:par>
                        <p:par>
                          <p:cTn id="57" fill="hold">
                            <p:stCondLst>
                              <p:cond delay="4500"/>
                            </p:stCondLst>
                            <p:childTnLst>
                              <p:par>
                                <p:cTn id="58" presetID="22" presetClass="entr" presetSubtype="8" fill="hold" grpId="0" nodeType="after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wipe(left)">
                                      <p:cBhvr>
                                        <p:cTn id="60" dur="500"/>
                                        <p:tgtEl>
                                          <p:spTgt spid="11"/>
                                        </p:tgtEl>
                                      </p:cBhvr>
                                    </p:animEffect>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4"/>
                                        </p:tgtEl>
                                        <p:attrNameLst>
                                          <p:attrName>style.visibility</p:attrName>
                                        </p:attrNameLst>
                                      </p:cBhvr>
                                      <p:to>
                                        <p:strVal val="visible"/>
                                      </p:to>
                                    </p:set>
                                    <p:animEffect transition="in" filter="wipe(down)">
                                      <p:cBhvr>
                                        <p:cTn id="64" dur="500"/>
                                        <p:tgtEl>
                                          <p:spTgt spid="4"/>
                                        </p:tgtEl>
                                      </p:cBhvr>
                                    </p:animEffect>
                                  </p:childTnLst>
                                </p:cTn>
                              </p:par>
                            </p:childTnLst>
                          </p:cTn>
                        </p:par>
                        <p:par>
                          <p:cTn id="65" fill="hold">
                            <p:stCondLst>
                              <p:cond delay="5500"/>
                            </p:stCondLst>
                            <p:childTnLst>
                              <p:par>
                                <p:cTn id="66" presetID="14" presetClass="entr" presetSubtype="10" fill="hold" grpId="0" nodeType="afterEffect">
                                  <p:stCondLst>
                                    <p:cond delay="0"/>
                                  </p:stCondLst>
                                  <p:childTnLst>
                                    <p:set>
                                      <p:cBhvr>
                                        <p:cTn id="67" dur="1" fill="hold">
                                          <p:stCondLst>
                                            <p:cond delay="0"/>
                                          </p:stCondLst>
                                        </p:cTn>
                                        <p:tgtEl>
                                          <p:spTgt spid="8"/>
                                        </p:tgtEl>
                                        <p:attrNameLst>
                                          <p:attrName>style.visibility</p:attrName>
                                        </p:attrNameLst>
                                      </p:cBhvr>
                                      <p:to>
                                        <p:strVal val="visible"/>
                                      </p:to>
                                    </p:set>
                                    <p:animEffect transition="in" filter="randombar(horizontal)">
                                      <p:cBhvr>
                                        <p:cTn id="68" dur="500"/>
                                        <p:tgtEl>
                                          <p:spTgt spid="8"/>
                                        </p:tgtEl>
                                      </p:cBhvr>
                                    </p:animEffect>
                                  </p:childTnLst>
                                </p:cTn>
                              </p:par>
                            </p:childTnLst>
                          </p:cTn>
                        </p:par>
                        <p:par>
                          <p:cTn id="69" fill="hold">
                            <p:stCondLst>
                              <p:cond delay="6000"/>
                            </p:stCondLst>
                            <p:childTnLst>
                              <p:par>
                                <p:cTn id="70" presetID="22" presetClass="entr" presetSubtype="8" fill="hold" grpId="0" nodeType="afterEffect">
                                  <p:stCondLst>
                                    <p:cond delay="0"/>
                                  </p:stCondLst>
                                  <p:childTnLst>
                                    <p:set>
                                      <p:cBhvr>
                                        <p:cTn id="71" dur="1" fill="hold">
                                          <p:stCondLst>
                                            <p:cond delay="0"/>
                                          </p:stCondLst>
                                        </p:cTn>
                                        <p:tgtEl>
                                          <p:spTgt spid="12"/>
                                        </p:tgtEl>
                                        <p:attrNameLst>
                                          <p:attrName>style.visibility</p:attrName>
                                        </p:attrNameLst>
                                      </p:cBhvr>
                                      <p:to>
                                        <p:strVal val="visible"/>
                                      </p:to>
                                    </p:set>
                                    <p:animEffect transition="in" filter="wipe(left)">
                                      <p:cBhvr>
                                        <p:cTn id="72" dur="500"/>
                                        <p:tgtEl>
                                          <p:spTgt spid="12"/>
                                        </p:tgtEl>
                                      </p:cBhvr>
                                    </p:animEffect>
                                  </p:childTnLst>
                                </p:cTn>
                              </p:par>
                            </p:childTnLst>
                          </p:cTn>
                        </p:par>
                        <p:par>
                          <p:cTn id="73" fill="hold">
                            <p:stCondLst>
                              <p:cond delay="6500"/>
                            </p:stCondLst>
                            <p:childTnLst>
                              <p:par>
                                <p:cTn id="74" presetID="22" presetClass="entr" presetSubtype="4"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Effect transition="in" filter="wipe(down)">
                                      <p:cBhvr>
                                        <p:cTn id="76" dur="500"/>
                                        <p:tgtEl>
                                          <p:spTgt spid="5"/>
                                        </p:tgtEl>
                                      </p:cBhvr>
                                    </p:animEffect>
                                  </p:childTnLst>
                                </p:cTn>
                              </p:par>
                            </p:childTnLst>
                          </p:cTn>
                        </p:par>
                        <p:par>
                          <p:cTn id="77" fill="hold">
                            <p:stCondLst>
                              <p:cond delay="7000"/>
                            </p:stCondLst>
                            <p:childTnLst>
                              <p:par>
                                <p:cTn id="78" presetID="14" presetClass="entr" presetSubtype="10" fill="hold" grpId="0" nodeType="afterEffect">
                                  <p:stCondLst>
                                    <p:cond delay="0"/>
                                  </p:stCondLst>
                                  <p:childTnLst>
                                    <p:set>
                                      <p:cBhvr>
                                        <p:cTn id="79" dur="1" fill="hold">
                                          <p:stCondLst>
                                            <p:cond delay="0"/>
                                          </p:stCondLst>
                                        </p:cTn>
                                        <p:tgtEl>
                                          <p:spTgt spid="9"/>
                                        </p:tgtEl>
                                        <p:attrNameLst>
                                          <p:attrName>style.visibility</p:attrName>
                                        </p:attrNameLst>
                                      </p:cBhvr>
                                      <p:to>
                                        <p:strVal val="visible"/>
                                      </p:to>
                                    </p:set>
                                    <p:animEffect transition="in" filter="randombar(horizontal)">
                                      <p:cBhvr>
                                        <p:cTn id="80" dur="500"/>
                                        <p:tgtEl>
                                          <p:spTgt spid="9"/>
                                        </p:tgtEl>
                                      </p:cBhvr>
                                    </p:animEffect>
                                  </p:childTnLst>
                                </p:cTn>
                              </p:par>
                            </p:childTnLst>
                          </p:cTn>
                        </p:par>
                        <p:par>
                          <p:cTn id="81" fill="hold">
                            <p:stCondLst>
                              <p:cond delay="7500"/>
                            </p:stCondLst>
                            <p:childTnLst>
                              <p:par>
                                <p:cTn id="82" presetID="22" presetClass="entr" presetSubtype="8" fill="hold" grpId="0" nodeType="afterEffect">
                                  <p:stCondLst>
                                    <p:cond delay="0"/>
                                  </p:stCondLst>
                                  <p:childTnLst>
                                    <p:set>
                                      <p:cBhvr>
                                        <p:cTn id="83" dur="1" fill="hold">
                                          <p:stCondLst>
                                            <p:cond delay="0"/>
                                          </p:stCondLst>
                                        </p:cTn>
                                        <p:tgtEl>
                                          <p:spTgt spid="13"/>
                                        </p:tgtEl>
                                        <p:attrNameLst>
                                          <p:attrName>style.visibility</p:attrName>
                                        </p:attrNameLst>
                                      </p:cBhvr>
                                      <p:to>
                                        <p:strVal val="visible"/>
                                      </p:to>
                                    </p:set>
                                    <p:animEffect transition="in" filter="wipe(left)">
                                      <p:cBhvr>
                                        <p:cTn id="8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p:bldP spid="7" grpId="0"/>
      <p:bldP spid="8" grpId="0"/>
      <p:bldP spid="9" grpId="0"/>
      <p:bldP spid="10" grpId="0"/>
      <p:bldP spid="11" grpId="0"/>
      <p:bldP spid="12" grpId="0"/>
      <p:bldP spid="13" grpId="0"/>
      <p:bldP spid="14" grpId="0"/>
      <p:bldP spid="15" grpId="0" animBg="1"/>
      <p:bldP spid="16" grpId="0" animBg="1"/>
      <p:bldP spid="17" grpId="0"/>
      <p:bldP spid="18" grpId="0"/>
      <p:bldP spid="19" grpId="0"/>
      <p:bldP spid="20" grpId="0"/>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rotWithShape="1">
          <a:blip r:embed="rId2" cstate="print">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rcRect/>
          <a:stretch>
            <a:fillRect/>
          </a:stretch>
        </p:blipFill>
        <p:spPr>
          <a:xfrm>
            <a:off x="0" y="-19050"/>
            <a:ext cx="9144000" cy="5162550"/>
          </a:xfrm>
          <a:prstGeom prst="rect">
            <a:avLst/>
          </a:prstGeom>
        </p:spPr>
      </p:pic>
      <p:pic>
        <p:nvPicPr>
          <p:cNvPr id="15" name="图片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076450"/>
            <a:ext cx="3546768" cy="3067050"/>
          </a:xfrm>
          <a:prstGeom prst="rect">
            <a:avLst/>
          </a:prstGeom>
        </p:spPr>
      </p:pic>
      <p:grpSp>
        <p:nvGrpSpPr>
          <p:cNvPr id="24" name="组合 23"/>
          <p:cNvGrpSpPr/>
          <p:nvPr/>
        </p:nvGrpSpPr>
        <p:grpSpPr>
          <a:xfrm>
            <a:off x="3116520" y="2930107"/>
            <a:ext cx="5337791" cy="773179"/>
            <a:chOff x="3942830" y="973893"/>
            <a:chExt cx="5839799" cy="849402"/>
          </a:xfrm>
        </p:grpSpPr>
        <p:sp>
          <p:nvSpPr>
            <p:cNvPr id="6" name="圆角矩形 5"/>
            <p:cNvSpPr/>
            <p:nvPr/>
          </p:nvSpPr>
          <p:spPr>
            <a:xfrm>
              <a:off x="3942830" y="973893"/>
              <a:ext cx="5839799" cy="824042"/>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1" name="TextBox 70"/>
            <p:cNvSpPr txBox="1"/>
            <p:nvPr/>
          </p:nvSpPr>
          <p:spPr>
            <a:xfrm>
              <a:off x="4553607" y="1037170"/>
              <a:ext cx="5091404" cy="78612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4050" b="0" i="0" u="none" strike="noStrike" kern="1200" cap="none" spc="0" normalizeH="0" baseline="0" noProof="0" dirty="0">
                  <a:ln>
                    <a:noFill/>
                  </a:ln>
                  <a:solidFill>
                    <a:srgbClr val="FFC000"/>
                  </a:solidFill>
                  <a:effectLst/>
                  <a:uLnTx/>
                  <a:uFillTx/>
                  <a:latin typeface="方正大黑简体" panose="02010601030101010101" pitchFamily="2" charset="-122"/>
                  <a:ea typeface="方正大黑简体" panose="02010601030101010101" pitchFamily="2" charset="-122"/>
                  <a:cs typeface="+mn-cs"/>
                </a:rPr>
                <a:t>单击添加文字标题</a:t>
              </a:r>
            </a:p>
          </p:txBody>
        </p:sp>
      </p:grpSp>
      <p:sp>
        <p:nvSpPr>
          <p:cNvPr id="14" name="TextBox 73"/>
          <p:cNvSpPr txBox="1"/>
          <p:nvPr/>
        </p:nvSpPr>
        <p:spPr>
          <a:xfrm>
            <a:off x="4811979" y="1002546"/>
            <a:ext cx="1842171" cy="2008242"/>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12450" b="0" i="0" u="none" strike="noStrike" kern="1200" cap="none" spc="0" normalizeH="0" baseline="0" noProof="0" dirty="0">
                <a:ln>
                  <a:noFill/>
                </a:ln>
                <a:solidFill>
                  <a:srgbClr val="C00000"/>
                </a:solidFill>
                <a:effectLst/>
                <a:uLnTx/>
                <a:uFillTx/>
                <a:latin typeface="Impact" panose="020B0806030902050204" pitchFamily="34" charset="0"/>
                <a:ea typeface="Arial Unicode MS" pitchFamily="34" charset="-122"/>
                <a:cs typeface="Arial Unicode MS" pitchFamily="34" charset="-122"/>
              </a:rPr>
              <a:t>02</a:t>
            </a:r>
            <a:endParaRPr kumimoji="0" lang="zh-CN" altLang="en-US" sz="12450" b="0" i="0" u="none" strike="noStrike" kern="1200" cap="none" spc="0" normalizeH="0" baseline="0" noProof="0" dirty="0">
              <a:ln>
                <a:noFill/>
              </a:ln>
              <a:solidFill>
                <a:srgbClr val="C00000"/>
              </a:solidFill>
              <a:effectLst/>
              <a:uLnTx/>
              <a:uFillTx/>
              <a:latin typeface="Impact" panose="020B0806030902050204" pitchFamily="34" charset="0"/>
              <a:ea typeface="Arial Unicode MS" pitchFamily="34" charset="-122"/>
              <a:cs typeface="Arial Unicode MS"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iterate type="lt">
                                    <p:tmPct val="13000"/>
                                  </p:iterate>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ppt_w</p:attrName>
                                        </p:attrNameLst>
                                      </p:cBhvr>
                                      <p:tavLst>
                                        <p:tav tm="0" fmla="#ppt_w*sin(2.5*pi*$)">
                                          <p:val>
                                            <p:fltVal val="0"/>
                                          </p:val>
                                        </p:tav>
                                        <p:tav tm="100000">
                                          <p:val>
                                            <p:fltVal val="1"/>
                                          </p:val>
                                        </p:tav>
                                      </p:tavLst>
                                    </p:anim>
                                    <p:anim calcmode="lin" valueType="num">
                                      <p:cBhvr>
                                        <p:cTn id="9" dur="1000" fill="hold"/>
                                        <p:tgtEl>
                                          <p:spTgt spid="14"/>
                                        </p:tgtEl>
                                        <p:attrNameLst>
                                          <p:attrName>ppt_h</p:attrName>
                                        </p:attrNameLst>
                                      </p:cBhvr>
                                      <p:tavLst>
                                        <p:tav tm="0">
                                          <p:val>
                                            <p:strVal val="#ppt_h"/>
                                          </p:val>
                                        </p:tav>
                                        <p:tav tm="100000">
                                          <p:val>
                                            <p:strVal val="#ppt_h"/>
                                          </p:val>
                                        </p:tav>
                                      </p:tavLst>
                                    </p:anim>
                                  </p:childTnLst>
                                </p:cTn>
                              </p:par>
                            </p:childTnLst>
                          </p:cTn>
                        </p:par>
                        <p:par>
                          <p:cTn id="10" fill="hold">
                            <p:stCondLst>
                              <p:cond delay="0"/>
                            </p:stCondLst>
                            <p:childTnLst>
                              <p:par>
                                <p:cTn id="11" presetID="2" presetClass="entr" presetSubtype="2" fill="hold" nodeType="after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additive="base">
                                        <p:cTn id="13" dur="1000" fill="hold"/>
                                        <p:tgtEl>
                                          <p:spTgt spid="24"/>
                                        </p:tgtEl>
                                        <p:attrNameLst>
                                          <p:attrName>ppt_x</p:attrName>
                                        </p:attrNameLst>
                                      </p:cBhvr>
                                      <p:tavLst>
                                        <p:tav tm="0">
                                          <p:val>
                                            <p:strVal val="1+#ppt_w/2"/>
                                          </p:val>
                                        </p:tav>
                                        <p:tav tm="100000">
                                          <p:val>
                                            <p:strVal val="#ppt_x"/>
                                          </p:val>
                                        </p:tav>
                                      </p:tavLst>
                                    </p:anim>
                                    <p:anim calcmode="lin" valueType="num">
                                      <p:cBhvr additive="base">
                                        <p:cTn id="14" dur="1000" fill="hold"/>
                                        <p:tgtEl>
                                          <p:spTgt spid="24"/>
                                        </p:tgtEl>
                                        <p:attrNameLst>
                                          <p:attrName>ppt_y</p:attrName>
                                        </p:attrNameLst>
                                      </p:cBhvr>
                                      <p:tavLst>
                                        <p:tav tm="0">
                                          <p:val>
                                            <p:strVal val="#ppt_y"/>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2">
      <a:majorFont>
        <a:latin typeface="等线 Light"/>
        <a:ea typeface="微软雅黑"/>
        <a:cs typeface=""/>
      </a:majorFont>
      <a:minorFont>
        <a:latin typeface="等线"/>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2155</Words>
  <Application>Microsoft Office PowerPoint</Application>
  <PresentationFormat>全屏显示(16:9)</PresentationFormat>
  <Paragraphs>277</Paragraphs>
  <Slides>27</Slides>
  <Notes>20</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27</vt:i4>
      </vt:variant>
    </vt:vector>
  </HeadingPairs>
  <TitlesOfParts>
    <vt:vector size="40" baseType="lpstr">
      <vt:lpstr>굴림</vt:lpstr>
      <vt:lpstr>等线</vt:lpstr>
      <vt:lpstr>等线 Light</vt:lpstr>
      <vt:lpstr>方正大黑简体</vt:lpstr>
      <vt:lpstr>方正黑体简体</vt:lpstr>
      <vt:lpstr>方正正黑简体</vt:lpstr>
      <vt:lpstr>宋体</vt:lpstr>
      <vt:lpstr>微软雅黑</vt:lpstr>
      <vt:lpstr>Arial</vt:lpstr>
      <vt:lpstr>Calibri</vt:lpstr>
      <vt:lpstr>Calibri Light</vt:lpstr>
      <vt:lpstr>Impact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5</cp:revision>
  <dcterms:created xsi:type="dcterms:W3CDTF">2016-12-25T02:27:00Z</dcterms:created>
  <dcterms:modified xsi:type="dcterms:W3CDTF">2021-01-06T01:38:35Z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