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notesSlides/notesSlide5.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notesSlides/notesSlide6.xml" ContentType="application/vnd.openxmlformats-officedocument.presentationml.notesSlide+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notesSlides/notesSlide7.xml" ContentType="application/vnd.openxmlformats-officedocument.presentationml.notesSlide+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notesSlides/notesSlide10.xml" ContentType="application/vnd.openxmlformats-officedocument.presentationml.notesSlide+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notesSlides/notesSlide11.xml" ContentType="application/vnd.openxmlformats-officedocument.presentationml.notesSlide+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notesSlides/notesSlide12.xml" ContentType="application/vnd.openxmlformats-officedocument.presentationml.notesSlide+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notesSlides/notesSlide15.xml" ContentType="application/vnd.openxmlformats-officedocument.presentationml.notesSlide+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notesSlides/notesSlide16.xml" ContentType="application/vnd.openxmlformats-officedocument.presentationml.notesSlide+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notesSlides/notesSlide17.xml" ContentType="application/vnd.openxmlformats-officedocument.presentationml.notesSlide+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notesSlides/notesSlide18.xml" ContentType="application/vnd.openxmlformats-officedocument.presentationml.notesSlide+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notesSlides/notesSlide21.xml" ContentType="application/vnd.openxmlformats-officedocument.presentationml.notesSlide+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notesSlides/notesSlide22.xml" ContentType="application/vnd.openxmlformats-officedocument.presentationml.notesSlide+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7"/>
  </p:notesMasterIdLst>
  <p:sldIdLst>
    <p:sldId id="256" r:id="rId2"/>
    <p:sldId id="284" r:id="rId3"/>
    <p:sldId id="257" r:id="rId4"/>
    <p:sldId id="259" r:id="rId5"/>
    <p:sldId id="260" r:id="rId6"/>
    <p:sldId id="266" r:id="rId7"/>
    <p:sldId id="267" r:id="rId8"/>
    <p:sldId id="268" r:id="rId9"/>
    <p:sldId id="263" r:id="rId10"/>
    <p:sldId id="270" r:id="rId11"/>
    <p:sldId id="271" r:id="rId12"/>
    <p:sldId id="272" r:id="rId13"/>
    <p:sldId id="273" r:id="rId14"/>
    <p:sldId id="264" r:id="rId15"/>
    <p:sldId id="275" r:id="rId16"/>
    <p:sldId id="276" r:id="rId17"/>
    <p:sldId id="277" r:id="rId18"/>
    <p:sldId id="278" r:id="rId19"/>
    <p:sldId id="279" r:id="rId20"/>
    <p:sldId id="265" r:id="rId21"/>
    <p:sldId id="280" r:id="rId22"/>
    <p:sldId id="281" r:id="rId23"/>
    <p:sldId id="283" r:id="rId24"/>
    <p:sldId id="285" r:id="rId25"/>
    <p:sldId id="258" r:id="rId26"/>
  </p:sldIdLst>
  <p:sldSz cx="12192000" cy="6858000"/>
  <p:notesSz cx="6858000" cy="9144000"/>
  <p:custDataLst>
    <p:tags r:id="rId28"/>
  </p:custDataLst>
  <p:defaultTextStyle>
    <a:defPPr>
      <a:defRPr lang="zh-CN"/>
    </a:defPPr>
    <a:lvl1pPr algn="l" rtl="0" eaLnBrk="0" fontAlgn="base" hangingPunct="0">
      <a:spcBef>
        <a:spcPct val="0"/>
      </a:spcBef>
      <a:spcAft>
        <a:spcPct val="0"/>
      </a:spcAft>
      <a:defRPr kern="1200">
        <a:solidFill>
          <a:schemeClr val="tx1"/>
        </a:solidFill>
        <a:latin typeface="微软雅黑" panose="020B0503020204020204" pitchFamily="34" charset="-122"/>
        <a:ea typeface="微软雅黑" panose="020B0503020204020204" pitchFamily="34" charset="-122"/>
        <a:cs typeface="+mn-cs"/>
      </a:defRPr>
    </a:lvl1pPr>
    <a:lvl2pPr marL="457200" algn="l" rtl="0" eaLnBrk="0" fontAlgn="base" hangingPunct="0">
      <a:spcBef>
        <a:spcPct val="0"/>
      </a:spcBef>
      <a:spcAft>
        <a:spcPct val="0"/>
      </a:spcAft>
      <a:defRPr kern="1200">
        <a:solidFill>
          <a:schemeClr val="tx1"/>
        </a:solidFill>
        <a:latin typeface="微软雅黑" panose="020B0503020204020204" pitchFamily="34" charset="-122"/>
        <a:ea typeface="微软雅黑" panose="020B0503020204020204" pitchFamily="34" charset="-122"/>
        <a:cs typeface="+mn-cs"/>
      </a:defRPr>
    </a:lvl2pPr>
    <a:lvl3pPr marL="914400" algn="l" rtl="0" eaLnBrk="0" fontAlgn="base" hangingPunct="0">
      <a:spcBef>
        <a:spcPct val="0"/>
      </a:spcBef>
      <a:spcAft>
        <a:spcPct val="0"/>
      </a:spcAft>
      <a:defRPr kern="1200">
        <a:solidFill>
          <a:schemeClr val="tx1"/>
        </a:solidFill>
        <a:latin typeface="微软雅黑" panose="020B0503020204020204" pitchFamily="34" charset="-122"/>
        <a:ea typeface="微软雅黑" panose="020B0503020204020204" pitchFamily="34" charset="-122"/>
        <a:cs typeface="+mn-cs"/>
      </a:defRPr>
    </a:lvl3pPr>
    <a:lvl4pPr marL="1371600" algn="l" rtl="0" eaLnBrk="0" fontAlgn="base" hangingPunct="0">
      <a:spcBef>
        <a:spcPct val="0"/>
      </a:spcBef>
      <a:spcAft>
        <a:spcPct val="0"/>
      </a:spcAft>
      <a:defRPr kern="1200">
        <a:solidFill>
          <a:schemeClr val="tx1"/>
        </a:solidFill>
        <a:latin typeface="微软雅黑" panose="020B0503020204020204" pitchFamily="34" charset="-122"/>
        <a:ea typeface="微软雅黑" panose="020B0503020204020204" pitchFamily="34" charset="-122"/>
        <a:cs typeface="+mn-cs"/>
      </a:defRPr>
    </a:lvl4pPr>
    <a:lvl5pPr marL="1828800" algn="l" rtl="0" eaLnBrk="0" fontAlgn="base" hangingPunct="0">
      <a:spcBef>
        <a:spcPct val="0"/>
      </a:spcBef>
      <a:spcAft>
        <a:spcPct val="0"/>
      </a:spcAft>
      <a:defRPr kern="1200">
        <a:solidFill>
          <a:schemeClr val="tx1"/>
        </a:solidFill>
        <a:latin typeface="微软雅黑" panose="020B0503020204020204" pitchFamily="34" charset="-122"/>
        <a:ea typeface="微软雅黑" panose="020B0503020204020204" pitchFamily="34" charset="-122"/>
        <a:cs typeface="+mn-cs"/>
      </a:defRPr>
    </a:lvl5pPr>
    <a:lvl6pPr marL="2286000" algn="l" defTabSz="914400" rtl="0" eaLnBrk="1" latinLnBrk="0" hangingPunct="1">
      <a:defRPr kern="1200">
        <a:solidFill>
          <a:schemeClr val="tx1"/>
        </a:solidFill>
        <a:latin typeface="微软雅黑" panose="020B0503020204020204" pitchFamily="34" charset="-122"/>
        <a:ea typeface="微软雅黑" panose="020B0503020204020204" pitchFamily="34" charset="-122"/>
        <a:cs typeface="+mn-cs"/>
      </a:defRPr>
    </a:lvl6pPr>
    <a:lvl7pPr marL="2743200" algn="l" defTabSz="914400" rtl="0" eaLnBrk="1" latinLnBrk="0" hangingPunct="1">
      <a:defRPr kern="1200">
        <a:solidFill>
          <a:schemeClr val="tx1"/>
        </a:solidFill>
        <a:latin typeface="微软雅黑" panose="020B0503020204020204" pitchFamily="34" charset="-122"/>
        <a:ea typeface="微软雅黑" panose="020B0503020204020204" pitchFamily="34" charset="-122"/>
        <a:cs typeface="+mn-cs"/>
      </a:defRPr>
    </a:lvl7pPr>
    <a:lvl8pPr marL="3200400" algn="l" defTabSz="914400" rtl="0" eaLnBrk="1" latinLnBrk="0" hangingPunct="1">
      <a:defRPr kern="1200">
        <a:solidFill>
          <a:schemeClr val="tx1"/>
        </a:solidFill>
        <a:latin typeface="微软雅黑" panose="020B0503020204020204" pitchFamily="34" charset="-122"/>
        <a:ea typeface="微软雅黑" panose="020B0503020204020204" pitchFamily="34" charset="-122"/>
        <a:cs typeface="+mn-cs"/>
      </a:defRPr>
    </a:lvl8pPr>
    <a:lvl9pPr marL="3657600" algn="l" defTabSz="914400" rtl="0" eaLnBrk="1" latinLnBrk="0" hangingPunct="1">
      <a:defRPr kern="1200">
        <a:solidFill>
          <a:schemeClr val="tx1"/>
        </a:solidFill>
        <a:latin typeface="微软雅黑" panose="020B0503020204020204" pitchFamily="34" charset="-122"/>
        <a:ea typeface="微软雅黑" panose="020B0503020204020204" pitchFamily="34" charset="-122"/>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87071"/>
    <a:srgbClr val="01ACBE"/>
    <a:srgbClr val="FFB850"/>
    <a:srgbClr val="00AF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882" autoAdjust="0"/>
    <p:restoredTop sz="94660"/>
  </p:normalViewPr>
  <p:slideViewPr>
    <p:cSldViewPr snapToGrid="0">
      <p:cViewPr varScale="1">
        <p:scale>
          <a:sx n="105" d="100"/>
          <a:sy n="105" d="100"/>
        </p:scale>
        <p:origin x="1068" y="7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BEB1AE57-91D8-4108-8A5C-7B63D632B2B6}" type="datetimeFigureOut">
              <a:rPr lang="zh-CN" altLang="en-US"/>
              <a:t>2021/1/6</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58E94DB7-6BD0-41E8-B4E6-DA4C8BA169DB}" type="slidenum">
              <a:rPr lang="zh-CN" altLang="en-US"/>
              <a:t>‹#›</a:t>
            </a:fld>
            <a:endParaRPr lang="zh-CN"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765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a:spcBef>
                <a:spcPct val="0"/>
              </a:spcBef>
            </a:pPr>
            <a:endParaRPr lang="en-US" altLang="zh-CN" dirty="0"/>
          </a:p>
        </p:txBody>
      </p:sp>
      <p:sp>
        <p:nvSpPr>
          <p:cNvPr id="2765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a:solidFill>
                  <a:schemeClr val="tx1"/>
                </a:solidFill>
                <a:latin typeface="微软雅黑" panose="020B0503020204020204" pitchFamily="34" charset="-122"/>
                <a:ea typeface="微软雅黑" panose="020B0503020204020204" pitchFamily="34" charset="-122"/>
              </a:defRPr>
            </a:lvl1pPr>
            <a:lvl2pPr marL="742950" indent="-285750">
              <a:defRPr>
                <a:solidFill>
                  <a:schemeClr val="tx1"/>
                </a:solidFill>
                <a:latin typeface="微软雅黑" panose="020B0503020204020204" pitchFamily="34" charset="-122"/>
                <a:ea typeface="微软雅黑" panose="020B0503020204020204" pitchFamily="34" charset="-122"/>
              </a:defRPr>
            </a:lvl2pPr>
            <a:lvl3pPr marL="1143000" indent="-228600">
              <a:defRPr>
                <a:solidFill>
                  <a:schemeClr val="tx1"/>
                </a:solidFill>
                <a:latin typeface="微软雅黑" panose="020B0503020204020204" pitchFamily="34" charset="-122"/>
                <a:ea typeface="微软雅黑" panose="020B0503020204020204" pitchFamily="34" charset="-122"/>
              </a:defRPr>
            </a:lvl3pPr>
            <a:lvl4pPr marL="1600200" indent="-228600">
              <a:defRPr>
                <a:solidFill>
                  <a:schemeClr val="tx1"/>
                </a:solidFill>
                <a:latin typeface="微软雅黑" panose="020B0503020204020204" pitchFamily="34" charset="-122"/>
                <a:ea typeface="微软雅黑" panose="020B0503020204020204" pitchFamily="34" charset="-122"/>
              </a:defRPr>
            </a:lvl4pPr>
            <a:lvl5pPr marL="2057400" indent="-228600">
              <a:defRPr>
                <a:solidFill>
                  <a:schemeClr val="tx1"/>
                </a:solidFill>
                <a:latin typeface="微软雅黑" panose="020B0503020204020204" pitchFamily="34" charset="-122"/>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9pPr>
          </a:lstStyle>
          <a:p>
            <a:fld id="{8EBE660E-5CC2-4A50-916A-880C808B748D}" type="slidenum">
              <a:rPr lang="zh-CN" altLang="en-US"/>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765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a:spcBef>
                <a:spcPct val="0"/>
              </a:spcBef>
            </a:pPr>
            <a:endParaRPr lang="en-US" altLang="zh-CN" dirty="0"/>
          </a:p>
        </p:txBody>
      </p:sp>
      <p:sp>
        <p:nvSpPr>
          <p:cNvPr id="2765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a:solidFill>
                  <a:schemeClr val="tx1"/>
                </a:solidFill>
                <a:latin typeface="微软雅黑" panose="020B0503020204020204" pitchFamily="34" charset="-122"/>
                <a:ea typeface="微软雅黑" panose="020B0503020204020204" pitchFamily="34" charset="-122"/>
              </a:defRPr>
            </a:lvl1pPr>
            <a:lvl2pPr marL="742950" indent="-285750">
              <a:defRPr>
                <a:solidFill>
                  <a:schemeClr val="tx1"/>
                </a:solidFill>
                <a:latin typeface="微软雅黑" panose="020B0503020204020204" pitchFamily="34" charset="-122"/>
                <a:ea typeface="微软雅黑" panose="020B0503020204020204" pitchFamily="34" charset="-122"/>
              </a:defRPr>
            </a:lvl2pPr>
            <a:lvl3pPr marL="1143000" indent="-228600">
              <a:defRPr>
                <a:solidFill>
                  <a:schemeClr val="tx1"/>
                </a:solidFill>
                <a:latin typeface="微软雅黑" panose="020B0503020204020204" pitchFamily="34" charset="-122"/>
                <a:ea typeface="微软雅黑" panose="020B0503020204020204" pitchFamily="34" charset="-122"/>
              </a:defRPr>
            </a:lvl3pPr>
            <a:lvl4pPr marL="1600200" indent="-228600">
              <a:defRPr>
                <a:solidFill>
                  <a:schemeClr val="tx1"/>
                </a:solidFill>
                <a:latin typeface="微软雅黑" panose="020B0503020204020204" pitchFamily="34" charset="-122"/>
                <a:ea typeface="微软雅黑" panose="020B0503020204020204" pitchFamily="34" charset="-122"/>
              </a:defRPr>
            </a:lvl4pPr>
            <a:lvl5pPr marL="2057400" indent="-228600">
              <a:defRPr>
                <a:solidFill>
                  <a:schemeClr val="tx1"/>
                </a:solidFill>
                <a:latin typeface="微软雅黑" panose="020B0503020204020204" pitchFamily="34" charset="-122"/>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9pPr>
          </a:lstStyle>
          <a:p>
            <a:fld id="{8EBE660E-5CC2-4A50-916A-880C808B748D}" type="slidenum">
              <a:rPr lang="zh-CN" altLang="en-US"/>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765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a:spcBef>
                <a:spcPct val="0"/>
              </a:spcBef>
            </a:pPr>
            <a:endParaRPr lang="en-US" altLang="zh-CN" dirty="0"/>
          </a:p>
        </p:txBody>
      </p:sp>
      <p:sp>
        <p:nvSpPr>
          <p:cNvPr id="2765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a:solidFill>
                  <a:schemeClr val="tx1"/>
                </a:solidFill>
                <a:latin typeface="微软雅黑" panose="020B0503020204020204" pitchFamily="34" charset="-122"/>
                <a:ea typeface="微软雅黑" panose="020B0503020204020204" pitchFamily="34" charset="-122"/>
              </a:defRPr>
            </a:lvl1pPr>
            <a:lvl2pPr marL="742950" indent="-285750">
              <a:defRPr>
                <a:solidFill>
                  <a:schemeClr val="tx1"/>
                </a:solidFill>
                <a:latin typeface="微软雅黑" panose="020B0503020204020204" pitchFamily="34" charset="-122"/>
                <a:ea typeface="微软雅黑" panose="020B0503020204020204" pitchFamily="34" charset="-122"/>
              </a:defRPr>
            </a:lvl2pPr>
            <a:lvl3pPr marL="1143000" indent="-228600">
              <a:defRPr>
                <a:solidFill>
                  <a:schemeClr val="tx1"/>
                </a:solidFill>
                <a:latin typeface="微软雅黑" panose="020B0503020204020204" pitchFamily="34" charset="-122"/>
                <a:ea typeface="微软雅黑" panose="020B0503020204020204" pitchFamily="34" charset="-122"/>
              </a:defRPr>
            </a:lvl3pPr>
            <a:lvl4pPr marL="1600200" indent="-228600">
              <a:defRPr>
                <a:solidFill>
                  <a:schemeClr val="tx1"/>
                </a:solidFill>
                <a:latin typeface="微软雅黑" panose="020B0503020204020204" pitchFamily="34" charset="-122"/>
                <a:ea typeface="微软雅黑" panose="020B0503020204020204" pitchFamily="34" charset="-122"/>
              </a:defRPr>
            </a:lvl4pPr>
            <a:lvl5pPr marL="2057400" indent="-228600">
              <a:defRPr>
                <a:solidFill>
                  <a:schemeClr val="tx1"/>
                </a:solidFill>
                <a:latin typeface="微软雅黑" panose="020B0503020204020204" pitchFamily="34" charset="-122"/>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9pPr>
          </a:lstStyle>
          <a:p>
            <a:fld id="{8EBE660E-5CC2-4A50-916A-880C808B748D}" type="slidenum">
              <a:rPr lang="zh-CN" altLang="en-US"/>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765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a:spcBef>
                <a:spcPct val="0"/>
              </a:spcBef>
            </a:pPr>
            <a:endParaRPr lang="en-US" altLang="zh-CN" dirty="0"/>
          </a:p>
        </p:txBody>
      </p:sp>
      <p:sp>
        <p:nvSpPr>
          <p:cNvPr id="2765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a:solidFill>
                  <a:schemeClr val="tx1"/>
                </a:solidFill>
                <a:latin typeface="微软雅黑" panose="020B0503020204020204" pitchFamily="34" charset="-122"/>
                <a:ea typeface="微软雅黑" panose="020B0503020204020204" pitchFamily="34" charset="-122"/>
              </a:defRPr>
            </a:lvl1pPr>
            <a:lvl2pPr marL="742950" indent="-285750">
              <a:defRPr>
                <a:solidFill>
                  <a:schemeClr val="tx1"/>
                </a:solidFill>
                <a:latin typeface="微软雅黑" panose="020B0503020204020204" pitchFamily="34" charset="-122"/>
                <a:ea typeface="微软雅黑" panose="020B0503020204020204" pitchFamily="34" charset="-122"/>
              </a:defRPr>
            </a:lvl2pPr>
            <a:lvl3pPr marL="1143000" indent="-228600">
              <a:defRPr>
                <a:solidFill>
                  <a:schemeClr val="tx1"/>
                </a:solidFill>
                <a:latin typeface="微软雅黑" panose="020B0503020204020204" pitchFamily="34" charset="-122"/>
                <a:ea typeface="微软雅黑" panose="020B0503020204020204" pitchFamily="34" charset="-122"/>
              </a:defRPr>
            </a:lvl3pPr>
            <a:lvl4pPr marL="1600200" indent="-228600">
              <a:defRPr>
                <a:solidFill>
                  <a:schemeClr val="tx1"/>
                </a:solidFill>
                <a:latin typeface="微软雅黑" panose="020B0503020204020204" pitchFamily="34" charset="-122"/>
                <a:ea typeface="微软雅黑" panose="020B0503020204020204" pitchFamily="34" charset="-122"/>
              </a:defRPr>
            </a:lvl4pPr>
            <a:lvl5pPr marL="2057400" indent="-228600">
              <a:defRPr>
                <a:solidFill>
                  <a:schemeClr val="tx1"/>
                </a:solidFill>
                <a:latin typeface="微软雅黑" panose="020B0503020204020204" pitchFamily="34" charset="-122"/>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9pPr>
          </a:lstStyle>
          <a:p>
            <a:fld id="{8EBE660E-5CC2-4A50-916A-880C808B748D}" type="slidenum">
              <a:rPr lang="zh-CN" altLang="en-US"/>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765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a:spcBef>
                <a:spcPct val="0"/>
              </a:spcBef>
            </a:pPr>
            <a:endParaRPr lang="en-US" altLang="zh-CN" dirty="0"/>
          </a:p>
        </p:txBody>
      </p:sp>
      <p:sp>
        <p:nvSpPr>
          <p:cNvPr id="2765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a:solidFill>
                  <a:schemeClr val="tx1"/>
                </a:solidFill>
                <a:latin typeface="微软雅黑" panose="020B0503020204020204" pitchFamily="34" charset="-122"/>
                <a:ea typeface="微软雅黑" panose="020B0503020204020204" pitchFamily="34" charset="-122"/>
              </a:defRPr>
            </a:lvl1pPr>
            <a:lvl2pPr marL="742950" indent="-285750">
              <a:defRPr>
                <a:solidFill>
                  <a:schemeClr val="tx1"/>
                </a:solidFill>
                <a:latin typeface="微软雅黑" panose="020B0503020204020204" pitchFamily="34" charset="-122"/>
                <a:ea typeface="微软雅黑" panose="020B0503020204020204" pitchFamily="34" charset="-122"/>
              </a:defRPr>
            </a:lvl2pPr>
            <a:lvl3pPr marL="1143000" indent="-228600">
              <a:defRPr>
                <a:solidFill>
                  <a:schemeClr val="tx1"/>
                </a:solidFill>
                <a:latin typeface="微软雅黑" panose="020B0503020204020204" pitchFamily="34" charset="-122"/>
                <a:ea typeface="微软雅黑" panose="020B0503020204020204" pitchFamily="34" charset="-122"/>
              </a:defRPr>
            </a:lvl3pPr>
            <a:lvl4pPr marL="1600200" indent="-228600">
              <a:defRPr>
                <a:solidFill>
                  <a:schemeClr val="tx1"/>
                </a:solidFill>
                <a:latin typeface="微软雅黑" panose="020B0503020204020204" pitchFamily="34" charset="-122"/>
                <a:ea typeface="微软雅黑" panose="020B0503020204020204" pitchFamily="34" charset="-122"/>
              </a:defRPr>
            </a:lvl4pPr>
            <a:lvl5pPr marL="2057400" indent="-228600">
              <a:defRPr>
                <a:solidFill>
                  <a:schemeClr val="tx1"/>
                </a:solidFill>
                <a:latin typeface="微软雅黑" panose="020B0503020204020204" pitchFamily="34" charset="-122"/>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9pPr>
          </a:lstStyle>
          <a:p>
            <a:fld id="{8EBE660E-5CC2-4A50-916A-880C808B748D}" type="slidenum">
              <a:rPr lang="zh-CN" altLang="en-US"/>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765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a:spcBef>
                <a:spcPct val="0"/>
              </a:spcBef>
            </a:pPr>
            <a:endParaRPr lang="en-US" altLang="zh-CN" dirty="0"/>
          </a:p>
        </p:txBody>
      </p:sp>
      <p:sp>
        <p:nvSpPr>
          <p:cNvPr id="2765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a:solidFill>
                  <a:schemeClr val="tx1"/>
                </a:solidFill>
                <a:latin typeface="微软雅黑" panose="020B0503020204020204" pitchFamily="34" charset="-122"/>
                <a:ea typeface="微软雅黑" panose="020B0503020204020204" pitchFamily="34" charset="-122"/>
              </a:defRPr>
            </a:lvl1pPr>
            <a:lvl2pPr marL="742950" indent="-285750">
              <a:defRPr>
                <a:solidFill>
                  <a:schemeClr val="tx1"/>
                </a:solidFill>
                <a:latin typeface="微软雅黑" panose="020B0503020204020204" pitchFamily="34" charset="-122"/>
                <a:ea typeface="微软雅黑" panose="020B0503020204020204" pitchFamily="34" charset="-122"/>
              </a:defRPr>
            </a:lvl2pPr>
            <a:lvl3pPr marL="1143000" indent="-228600">
              <a:defRPr>
                <a:solidFill>
                  <a:schemeClr val="tx1"/>
                </a:solidFill>
                <a:latin typeface="微软雅黑" panose="020B0503020204020204" pitchFamily="34" charset="-122"/>
                <a:ea typeface="微软雅黑" panose="020B0503020204020204" pitchFamily="34" charset="-122"/>
              </a:defRPr>
            </a:lvl3pPr>
            <a:lvl4pPr marL="1600200" indent="-228600">
              <a:defRPr>
                <a:solidFill>
                  <a:schemeClr val="tx1"/>
                </a:solidFill>
                <a:latin typeface="微软雅黑" panose="020B0503020204020204" pitchFamily="34" charset="-122"/>
                <a:ea typeface="微软雅黑" panose="020B0503020204020204" pitchFamily="34" charset="-122"/>
              </a:defRPr>
            </a:lvl4pPr>
            <a:lvl5pPr marL="2057400" indent="-228600">
              <a:defRPr>
                <a:solidFill>
                  <a:schemeClr val="tx1"/>
                </a:solidFill>
                <a:latin typeface="微软雅黑" panose="020B0503020204020204" pitchFamily="34" charset="-122"/>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9pPr>
          </a:lstStyle>
          <a:p>
            <a:fld id="{8EBE660E-5CC2-4A50-916A-880C808B748D}" type="slidenum">
              <a:rPr lang="zh-CN" altLang="en-US"/>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765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a:spcBef>
                <a:spcPct val="0"/>
              </a:spcBef>
            </a:pPr>
            <a:endParaRPr lang="en-US" altLang="zh-CN" dirty="0"/>
          </a:p>
        </p:txBody>
      </p:sp>
      <p:sp>
        <p:nvSpPr>
          <p:cNvPr id="2765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a:solidFill>
                  <a:schemeClr val="tx1"/>
                </a:solidFill>
                <a:latin typeface="微软雅黑" panose="020B0503020204020204" pitchFamily="34" charset="-122"/>
                <a:ea typeface="微软雅黑" panose="020B0503020204020204" pitchFamily="34" charset="-122"/>
              </a:defRPr>
            </a:lvl1pPr>
            <a:lvl2pPr marL="742950" indent="-285750">
              <a:defRPr>
                <a:solidFill>
                  <a:schemeClr val="tx1"/>
                </a:solidFill>
                <a:latin typeface="微软雅黑" panose="020B0503020204020204" pitchFamily="34" charset="-122"/>
                <a:ea typeface="微软雅黑" panose="020B0503020204020204" pitchFamily="34" charset="-122"/>
              </a:defRPr>
            </a:lvl2pPr>
            <a:lvl3pPr marL="1143000" indent="-228600">
              <a:defRPr>
                <a:solidFill>
                  <a:schemeClr val="tx1"/>
                </a:solidFill>
                <a:latin typeface="微软雅黑" panose="020B0503020204020204" pitchFamily="34" charset="-122"/>
                <a:ea typeface="微软雅黑" panose="020B0503020204020204" pitchFamily="34" charset="-122"/>
              </a:defRPr>
            </a:lvl3pPr>
            <a:lvl4pPr marL="1600200" indent="-228600">
              <a:defRPr>
                <a:solidFill>
                  <a:schemeClr val="tx1"/>
                </a:solidFill>
                <a:latin typeface="微软雅黑" panose="020B0503020204020204" pitchFamily="34" charset="-122"/>
                <a:ea typeface="微软雅黑" panose="020B0503020204020204" pitchFamily="34" charset="-122"/>
              </a:defRPr>
            </a:lvl4pPr>
            <a:lvl5pPr marL="2057400" indent="-228600">
              <a:defRPr>
                <a:solidFill>
                  <a:schemeClr val="tx1"/>
                </a:solidFill>
                <a:latin typeface="微软雅黑" panose="020B0503020204020204" pitchFamily="34" charset="-122"/>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9pPr>
          </a:lstStyle>
          <a:p>
            <a:fld id="{8EBE660E-5CC2-4A50-916A-880C808B748D}" type="slidenum">
              <a:rPr lang="zh-CN" altLang="en-US"/>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765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a:spcBef>
                <a:spcPct val="0"/>
              </a:spcBef>
            </a:pPr>
            <a:endParaRPr lang="en-US" altLang="zh-CN" dirty="0"/>
          </a:p>
        </p:txBody>
      </p:sp>
      <p:sp>
        <p:nvSpPr>
          <p:cNvPr id="2765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a:solidFill>
                  <a:schemeClr val="tx1"/>
                </a:solidFill>
                <a:latin typeface="微软雅黑" panose="020B0503020204020204" pitchFamily="34" charset="-122"/>
                <a:ea typeface="微软雅黑" panose="020B0503020204020204" pitchFamily="34" charset="-122"/>
              </a:defRPr>
            </a:lvl1pPr>
            <a:lvl2pPr marL="742950" indent="-285750">
              <a:defRPr>
                <a:solidFill>
                  <a:schemeClr val="tx1"/>
                </a:solidFill>
                <a:latin typeface="微软雅黑" panose="020B0503020204020204" pitchFamily="34" charset="-122"/>
                <a:ea typeface="微软雅黑" panose="020B0503020204020204" pitchFamily="34" charset="-122"/>
              </a:defRPr>
            </a:lvl2pPr>
            <a:lvl3pPr marL="1143000" indent="-228600">
              <a:defRPr>
                <a:solidFill>
                  <a:schemeClr val="tx1"/>
                </a:solidFill>
                <a:latin typeface="微软雅黑" panose="020B0503020204020204" pitchFamily="34" charset="-122"/>
                <a:ea typeface="微软雅黑" panose="020B0503020204020204" pitchFamily="34" charset="-122"/>
              </a:defRPr>
            </a:lvl3pPr>
            <a:lvl4pPr marL="1600200" indent="-228600">
              <a:defRPr>
                <a:solidFill>
                  <a:schemeClr val="tx1"/>
                </a:solidFill>
                <a:latin typeface="微软雅黑" panose="020B0503020204020204" pitchFamily="34" charset="-122"/>
                <a:ea typeface="微软雅黑" panose="020B0503020204020204" pitchFamily="34" charset="-122"/>
              </a:defRPr>
            </a:lvl4pPr>
            <a:lvl5pPr marL="2057400" indent="-228600">
              <a:defRPr>
                <a:solidFill>
                  <a:schemeClr val="tx1"/>
                </a:solidFill>
                <a:latin typeface="微软雅黑" panose="020B0503020204020204" pitchFamily="34" charset="-122"/>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9pPr>
          </a:lstStyle>
          <a:p>
            <a:fld id="{8EBE660E-5CC2-4A50-916A-880C808B748D}" type="slidenum">
              <a:rPr lang="zh-CN" altLang="en-US"/>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765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a:spcBef>
                <a:spcPct val="0"/>
              </a:spcBef>
            </a:pPr>
            <a:endParaRPr lang="en-US" altLang="zh-CN" dirty="0"/>
          </a:p>
        </p:txBody>
      </p:sp>
      <p:sp>
        <p:nvSpPr>
          <p:cNvPr id="2765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a:solidFill>
                  <a:schemeClr val="tx1"/>
                </a:solidFill>
                <a:latin typeface="微软雅黑" panose="020B0503020204020204" pitchFamily="34" charset="-122"/>
                <a:ea typeface="微软雅黑" panose="020B0503020204020204" pitchFamily="34" charset="-122"/>
              </a:defRPr>
            </a:lvl1pPr>
            <a:lvl2pPr marL="742950" indent="-285750">
              <a:defRPr>
                <a:solidFill>
                  <a:schemeClr val="tx1"/>
                </a:solidFill>
                <a:latin typeface="微软雅黑" panose="020B0503020204020204" pitchFamily="34" charset="-122"/>
                <a:ea typeface="微软雅黑" panose="020B0503020204020204" pitchFamily="34" charset="-122"/>
              </a:defRPr>
            </a:lvl2pPr>
            <a:lvl3pPr marL="1143000" indent="-228600">
              <a:defRPr>
                <a:solidFill>
                  <a:schemeClr val="tx1"/>
                </a:solidFill>
                <a:latin typeface="微软雅黑" panose="020B0503020204020204" pitchFamily="34" charset="-122"/>
                <a:ea typeface="微软雅黑" panose="020B0503020204020204" pitchFamily="34" charset="-122"/>
              </a:defRPr>
            </a:lvl3pPr>
            <a:lvl4pPr marL="1600200" indent="-228600">
              <a:defRPr>
                <a:solidFill>
                  <a:schemeClr val="tx1"/>
                </a:solidFill>
                <a:latin typeface="微软雅黑" panose="020B0503020204020204" pitchFamily="34" charset="-122"/>
                <a:ea typeface="微软雅黑" panose="020B0503020204020204" pitchFamily="34" charset="-122"/>
              </a:defRPr>
            </a:lvl4pPr>
            <a:lvl5pPr marL="2057400" indent="-228600">
              <a:defRPr>
                <a:solidFill>
                  <a:schemeClr val="tx1"/>
                </a:solidFill>
                <a:latin typeface="微软雅黑" panose="020B0503020204020204" pitchFamily="34" charset="-122"/>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9pPr>
          </a:lstStyle>
          <a:p>
            <a:fld id="{8EBE660E-5CC2-4A50-916A-880C808B748D}" type="slidenum">
              <a:rPr lang="zh-CN" altLang="en-US"/>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765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a:spcBef>
                <a:spcPct val="0"/>
              </a:spcBef>
            </a:pPr>
            <a:endParaRPr lang="en-US" altLang="zh-CN" dirty="0"/>
          </a:p>
        </p:txBody>
      </p:sp>
      <p:sp>
        <p:nvSpPr>
          <p:cNvPr id="2765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a:solidFill>
                  <a:schemeClr val="tx1"/>
                </a:solidFill>
                <a:latin typeface="微软雅黑" panose="020B0503020204020204" pitchFamily="34" charset="-122"/>
                <a:ea typeface="微软雅黑" panose="020B0503020204020204" pitchFamily="34" charset="-122"/>
              </a:defRPr>
            </a:lvl1pPr>
            <a:lvl2pPr marL="742950" indent="-285750">
              <a:defRPr>
                <a:solidFill>
                  <a:schemeClr val="tx1"/>
                </a:solidFill>
                <a:latin typeface="微软雅黑" panose="020B0503020204020204" pitchFamily="34" charset="-122"/>
                <a:ea typeface="微软雅黑" panose="020B0503020204020204" pitchFamily="34" charset="-122"/>
              </a:defRPr>
            </a:lvl2pPr>
            <a:lvl3pPr marL="1143000" indent="-228600">
              <a:defRPr>
                <a:solidFill>
                  <a:schemeClr val="tx1"/>
                </a:solidFill>
                <a:latin typeface="微软雅黑" panose="020B0503020204020204" pitchFamily="34" charset="-122"/>
                <a:ea typeface="微软雅黑" panose="020B0503020204020204" pitchFamily="34" charset="-122"/>
              </a:defRPr>
            </a:lvl3pPr>
            <a:lvl4pPr marL="1600200" indent="-228600">
              <a:defRPr>
                <a:solidFill>
                  <a:schemeClr val="tx1"/>
                </a:solidFill>
                <a:latin typeface="微软雅黑" panose="020B0503020204020204" pitchFamily="34" charset="-122"/>
                <a:ea typeface="微软雅黑" panose="020B0503020204020204" pitchFamily="34" charset="-122"/>
              </a:defRPr>
            </a:lvl4pPr>
            <a:lvl5pPr marL="2057400" indent="-228600">
              <a:defRPr>
                <a:solidFill>
                  <a:schemeClr val="tx1"/>
                </a:solidFill>
                <a:latin typeface="微软雅黑" panose="020B0503020204020204" pitchFamily="34" charset="-122"/>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9pPr>
          </a:lstStyle>
          <a:p>
            <a:fld id="{8EBE660E-5CC2-4A50-916A-880C808B748D}" type="slidenum">
              <a:rPr lang="zh-CN" altLang="en-US"/>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765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a:spcBef>
                <a:spcPct val="0"/>
              </a:spcBef>
            </a:pPr>
            <a:endParaRPr lang="en-US" altLang="zh-CN" dirty="0"/>
          </a:p>
        </p:txBody>
      </p:sp>
      <p:sp>
        <p:nvSpPr>
          <p:cNvPr id="2765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a:solidFill>
                  <a:schemeClr val="tx1"/>
                </a:solidFill>
                <a:latin typeface="微软雅黑" panose="020B0503020204020204" pitchFamily="34" charset="-122"/>
                <a:ea typeface="微软雅黑" panose="020B0503020204020204" pitchFamily="34" charset="-122"/>
              </a:defRPr>
            </a:lvl1pPr>
            <a:lvl2pPr marL="742950" indent="-285750">
              <a:defRPr>
                <a:solidFill>
                  <a:schemeClr val="tx1"/>
                </a:solidFill>
                <a:latin typeface="微软雅黑" panose="020B0503020204020204" pitchFamily="34" charset="-122"/>
                <a:ea typeface="微软雅黑" panose="020B0503020204020204" pitchFamily="34" charset="-122"/>
              </a:defRPr>
            </a:lvl2pPr>
            <a:lvl3pPr marL="1143000" indent="-228600">
              <a:defRPr>
                <a:solidFill>
                  <a:schemeClr val="tx1"/>
                </a:solidFill>
                <a:latin typeface="微软雅黑" panose="020B0503020204020204" pitchFamily="34" charset="-122"/>
                <a:ea typeface="微软雅黑" panose="020B0503020204020204" pitchFamily="34" charset="-122"/>
              </a:defRPr>
            </a:lvl3pPr>
            <a:lvl4pPr marL="1600200" indent="-228600">
              <a:defRPr>
                <a:solidFill>
                  <a:schemeClr val="tx1"/>
                </a:solidFill>
                <a:latin typeface="微软雅黑" panose="020B0503020204020204" pitchFamily="34" charset="-122"/>
                <a:ea typeface="微软雅黑" panose="020B0503020204020204" pitchFamily="34" charset="-122"/>
              </a:defRPr>
            </a:lvl4pPr>
            <a:lvl5pPr marL="2057400" indent="-228600">
              <a:defRPr>
                <a:solidFill>
                  <a:schemeClr val="tx1"/>
                </a:solidFill>
                <a:latin typeface="微软雅黑" panose="020B0503020204020204" pitchFamily="34" charset="-122"/>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9pPr>
          </a:lstStyle>
          <a:p>
            <a:fld id="{8EBE660E-5CC2-4A50-916A-880C808B748D}" type="slidenum">
              <a:rPr lang="zh-CN" altLang="en-US"/>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765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a:spcBef>
                <a:spcPct val="0"/>
              </a:spcBef>
            </a:pPr>
            <a:endParaRPr lang="en-US" altLang="zh-CN" dirty="0"/>
          </a:p>
        </p:txBody>
      </p:sp>
      <p:sp>
        <p:nvSpPr>
          <p:cNvPr id="2765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a:solidFill>
                  <a:schemeClr val="tx1"/>
                </a:solidFill>
                <a:latin typeface="微软雅黑" panose="020B0503020204020204" pitchFamily="34" charset="-122"/>
                <a:ea typeface="微软雅黑" panose="020B0503020204020204" pitchFamily="34" charset="-122"/>
              </a:defRPr>
            </a:lvl1pPr>
            <a:lvl2pPr marL="742950" indent="-285750">
              <a:defRPr>
                <a:solidFill>
                  <a:schemeClr val="tx1"/>
                </a:solidFill>
                <a:latin typeface="微软雅黑" panose="020B0503020204020204" pitchFamily="34" charset="-122"/>
                <a:ea typeface="微软雅黑" panose="020B0503020204020204" pitchFamily="34" charset="-122"/>
              </a:defRPr>
            </a:lvl2pPr>
            <a:lvl3pPr marL="1143000" indent="-228600">
              <a:defRPr>
                <a:solidFill>
                  <a:schemeClr val="tx1"/>
                </a:solidFill>
                <a:latin typeface="微软雅黑" panose="020B0503020204020204" pitchFamily="34" charset="-122"/>
                <a:ea typeface="微软雅黑" panose="020B0503020204020204" pitchFamily="34" charset="-122"/>
              </a:defRPr>
            </a:lvl3pPr>
            <a:lvl4pPr marL="1600200" indent="-228600">
              <a:defRPr>
                <a:solidFill>
                  <a:schemeClr val="tx1"/>
                </a:solidFill>
                <a:latin typeface="微软雅黑" panose="020B0503020204020204" pitchFamily="34" charset="-122"/>
                <a:ea typeface="微软雅黑" panose="020B0503020204020204" pitchFamily="34" charset="-122"/>
              </a:defRPr>
            </a:lvl4pPr>
            <a:lvl5pPr marL="2057400" indent="-228600">
              <a:defRPr>
                <a:solidFill>
                  <a:schemeClr val="tx1"/>
                </a:solidFill>
                <a:latin typeface="微软雅黑" panose="020B0503020204020204" pitchFamily="34" charset="-122"/>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9pPr>
          </a:lstStyle>
          <a:p>
            <a:fld id="{8EBE660E-5CC2-4A50-916A-880C808B748D}" type="slidenum">
              <a:rPr lang="zh-CN" altLang="en-US"/>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765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a:spcBef>
                <a:spcPct val="0"/>
              </a:spcBef>
            </a:pPr>
            <a:endParaRPr lang="en-US" altLang="zh-CN" dirty="0"/>
          </a:p>
        </p:txBody>
      </p:sp>
      <p:sp>
        <p:nvSpPr>
          <p:cNvPr id="2765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a:solidFill>
                  <a:schemeClr val="tx1"/>
                </a:solidFill>
                <a:latin typeface="微软雅黑" panose="020B0503020204020204" pitchFamily="34" charset="-122"/>
                <a:ea typeface="微软雅黑" panose="020B0503020204020204" pitchFamily="34" charset="-122"/>
              </a:defRPr>
            </a:lvl1pPr>
            <a:lvl2pPr marL="742950" indent="-285750">
              <a:defRPr>
                <a:solidFill>
                  <a:schemeClr val="tx1"/>
                </a:solidFill>
                <a:latin typeface="微软雅黑" panose="020B0503020204020204" pitchFamily="34" charset="-122"/>
                <a:ea typeface="微软雅黑" panose="020B0503020204020204" pitchFamily="34" charset="-122"/>
              </a:defRPr>
            </a:lvl2pPr>
            <a:lvl3pPr marL="1143000" indent="-228600">
              <a:defRPr>
                <a:solidFill>
                  <a:schemeClr val="tx1"/>
                </a:solidFill>
                <a:latin typeface="微软雅黑" panose="020B0503020204020204" pitchFamily="34" charset="-122"/>
                <a:ea typeface="微软雅黑" panose="020B0503020204020204" pitchFamily="34" charset="-122"/>
              </a:defRPr>
            </a:lvl3pPr>
            <a:lvl4pPr marL="1600200" indent="-228600">
              <a:defRPr>
                <a:solidFill>
                  <a:schemeClr val="tx1"/>
                </a:solidFill>
                <a:latin typeface="微软雅黑" panose="020B0503020204020204" pitchFamily="34" charset="-122"/>
                <a:ea typeface="微软雅黑" panose="020B0503020204020204" pitchFamily="34" charset="-122"/>
              </a:defRPr>
            </a:lvl4pPr>
            <a:lvl5pPr marL="2057400" indent="-228600">
              <a:defRPr>
                <a:solidFill>
                  <a:schemeClr val="tx1"/>
                </a:solidFill>
                <a:latin typeface="微软雅黑" panose="020B0503020204020204" pitchFamily="34" charset="-122"/>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9pPr>
          </a:lstStyle>
          <a:p>
            <a:fld id="{8EBE660E-5CC2-4A50-916A-880C808B748D}" type="slidenum">
              <a:rPr lang="zh-CN" altLang="en-US"/>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765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a:spcBef>
                <a:spcPct val="0"/>
              </a:spcBef>
            </a:pPr>
            <a:endParaRPr lang="en-US" altLang="zh-CN" dirty="0"/>
          </a:p>
        </p:txBody>
      </p:sp>
      <p:sp>
        <p:nvSpPr>
          <p:cNvPr id="2765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a:solidFill>
                  <a:schemeClr val="tx1"/>
                </a:solidFill>
                <a:latin typeface="微软雅黑" panose="020B0503020204020204" pitchFamily="34" charset="-122"/>
                <a:ea typeface="微软雅黑" panose="020B0503020204020204" pitchFamily="34" charset="-122"/>
              </a:defRPr>
            </a:lvl1pPr>
            <a:lvl2pPr marL="742950" indent="-285750">
              <a:defRPr>
                <a:solidFill>
                  <a:schemeClr val="tx1"/>
                </a:solidFill>
                <a:latin typeface="微软雅黑" panose="020B0503020204020204" pitchFamily="34" charset="-122"/>
                <a:ea typeface="微软雅黑" panose="020B0503020204020204" pitchFamily="34" charset="-122"/>
              </a:defRPr>
            </a:lvl2pPr>
            <a:lvl3pPr marL="1143000" indent="-228600">
              <a:defRPr>
                <a:solidFill>
                  <a:schemeClr val="tx1"/>
                </a:solidFill>
                <a:latin typeface="微软雅黑" panose="020B0503020204020204" pitchFamily="34" charset="-122"/>
                <a:ea typeface="微软雅黑" panose="020B0503020204020204" pitchFamily="34" charset="-122"/>
              </a:defRPr>
            </a:lvl3pPr>
            <a:lvl4pPr marL="1600200" indent="-228600">
              <a:defRPr>
                <a:solidFill>
                  <a:schemeClr val="tx1"/>
                </a:solidFill>
                <a:latin typeface="微软雅黑" panose="020B0503020204020204" pitchFamily="34" charset="-122"/>
                <a:ea typeface="微软雅黑" panose="020B0503020204020204" pitchFamily="34" charset="-122"/>
              </a:defRPr>
            </a:lvl4pPr>
            <a:lvl5pPr marL="2057400" indent="-228600">
              <a:defRPr>
                <a:solidFill>
                  <a:schemeClr val="tx1"/>
                </a:solidFill>
                <a:latin typeface="微软雅黑" panose="020B0503020204020204" pitchFamily="34" charset="-122"/>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9pPr>
          </a:lstStyle>
          <a:p>
            <a:fld id="{8EBE660E-5CC2-4A50-916A-880C808B748D}" type="slidenum">
              <a:rPr lang="zh-CN" altLang="en-US"/>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765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a:spcBef>
                <a:spcPct val="0"/>
              </a:spcBef>
            </a:pPr>
            <a:endParaRPr lang="en-US" altLang="zh-CN" dirty="0"/>
          </a:p>
        </p:txBody>
      </p:sp>
      <p:sp>
        <p:nvSpPr>
          <p:cNvPr id="2765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a:solidFill>
                  <a:schemeClr val="tx1"/>
                </a:solidFill>
                <a:latin typeface="微软雅黑" panose="020B0503020204020204" pitchFamily="34" charset="-122"/>
                <a:ea typeface="微软雅黑" panose="020B0503020204020204" pitchFamily="34" charset="-122"/>
              </a:defRPr>
            </a:lvl1pPr>
            <a:lvl2pPr marL="742950" indent="-285750">
              <a:defRPr>
                <a:solidFill>
                  <a:schemeClr val="tx1"/>
                </a:solidFill>
                <a:latin typeface="微软雅黑" panose="020B0503020204020204" pitchFamily="34" charset="-122"/>
                <a:ea typeface="微软雅黑" panose="020B0503020204020204" pitchFamily="34" charset="-122"/>
              </a:defRPr>
            </a:lvl2pPr>
            <a:lvl3pPr marL="1143000" indent="-228600">
              <a:defRPr>
                <a:solidFill>
                  <a:schemeClr val="tx1"/>
                </a:solidFill>
                <a:latin typeface="微软雅黑" panose="020B0503020204020204" pitchFamily="34" charset="-122"/>
                <a:ea typeface="微软雅黑" panose="020B0503020204020204" pitchFamily="34" charset="-122"/>
              </a:defRPr>
            </a:lvl3pPr>
            <a:lvl4pPr marL="1600200" indent="-228600">
              <a:defRPr>
                <a:solidFill>
                  <a:schemeClr val="tx1"/>
                </a:solidFill>
                <a:latin typeface="微软雅黑" panose="020B0503020204020204" pitchFamily="34" charset="-122"/>
                <a:ea typeface="微软雅黑" panose="020B0503020204020204" pitchFamily="34" charset="-122"/>
              </a:defRPr>
            </a:lvl4pPr>
            <a:lvl5pPr marL="2057400" indent="-228600">
              <a:defRPr>
                <a:solidFill>
                  <a:schemeClr val="tx1"/>
                </a:solidFill>
                <a:latin typeface="微软雅黑" panose="020B0503020204020204" pitchFamily="34" charset="-122"/>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9pPr>
          </a:lstStyle>
          <a:p>
            <a:fld id="{8EBE660E-5CC2-4A50-916A-880C808B748D}" type="slidenum">
              <a:rPr lang="zh-CN" altLang="en-US"/>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765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a:spcBef>
                <a:spcPct val="0"/>
              </a:spcBef>
            </a:pPr>
            <a:endParaRPr lang="en-US" altLang="zh-CN" dirty="0"/>
          </a:p>
        </p:txBody>
      </p:sp>
      <p:sp>
        <p:nvSpPr>
          <p:cNvPr id="2765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a:solidFill>
                  <a:schemeClr val="tx1"/>
                </a:solidFill>
                <a:latin typeface="微软雅黑" panose="020B0503020204020204" pitchFamily="34" charset="-122"/>
                <a:ea typeface="微软雅黑" panose="020B0503020204020204" pitchFamily="34" charset="-122"/>
              </a:defRPr>
            </a:lvl1pPr>
            <a:lvl2pPr marL="742950" indent="-285750">
              <a:defRPr>
                <a:solidFill>
                  <a:schemeClr val="tx1"/>
                </a:solidFill>
                <a:latin typeface="微软雅黑" panose="020B0503020204020204" pitchFamily="34" charset="-122"/>
                <a:ea typeface="微软雅黑" panose="020B0503020204020204" pitchFamily="34" charset="-122"/>
              </a:defRPr>
            </a:lvl2pPr>
            <a:lvl3pPr marL="1143000" indent="-228600">
              <a:defRPr>
                <a:solidFill>
                  <a:schemeClr val="tx1"/>
                </a:solidFill>
                <a:latin typeface="微软雅黑" panose="020B0503020204020204" pitchFamily="34" charset="-122"/>
                <a:ea typeface="微软雅黑" panose="020B0503020204020204" pitchFamily="34" charset="-122"/>
              </a:defRPr>
            </a:lvl3pPr>
            <a:lvl4pPr marL="1600200" indent="-228600">
              <a:defRPr>
                <a:solidFill>
                  <a:schemeClr val="tx1"/>
                </a:solidFill>
                <a:latin typeface="微软雅黑" panose="020B0503020204020204" pitchFamily="34" charset="-122"/>
                <a:ea typeface="微软雅黑" panose="020B0503020204020204" pitchFamily="34" charset="-122"/>
              </a:defRPr>
            </a:lvl4pPr>
            <a:lvl5pPr marL="2057400" indent="-228600">
              <a:defRPr>
                <a:solidFill>
                  <a:schemeClr val="tx1"/>
                </a:solidFill>
                <a:latin typeface="微软雅黑" panose="020B0503020204020204" pitchFamily="34" charset="-122"/>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9pPr>
          </a:lstStyle>
          <a:p>
            <a:fld id="{8EBE660E-5CC2-4A50-916A-880C808B748D}" type="slidenum">
              <a:rPr lang="zh-CN" altLang="en-US"/>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765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a:spcBef>
                <a:spcPct val="0"/>
              </a:spcBef>
            </a:pPr>
            <a:endParaRPr lang="en-US" altLang="zh-CN" dirty="0"/>
          </a:p>
        </p:txBody>
      </p:sp>
      <p:sp>
        <p:nvSpPr>
          <p:cNvPr id="2765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a:solidFill>
                  <a:schemeClr val="tx1"/>
                </a:solidFill>
                <a:latin typeface="微软雅黑" panose="020B0503020204020204" pitchFamily="34" charset="-122"/>
                <a:ea typeface="微软雅黑" panose="020B0503020204020204" pitchFamily="34" charset="-122"/>
              </a:defRPr>
            </a:lvl1pPr>
            <a:lvl2pPr marL="742950" indent="-285750">
              <a:defRPr>
                <a:solidFill>
                  <a:schemeClr val="tx1"/>
                </a:solidFill>
                <a:latin typeface="微软雅黑" panose="020B0503020204020204" pitchFamily="34" charset="-122"/>
                <a:ea typeface="微软雅黑" panose="020B0503020204020204" pitchFamily="34" charset="-122"/>
              </a:defRPr>
            </a:lvl2pPr>
            <a:lvl3pPr marL="1143000" indent="-228600">
              <a:defRPr>
                <a:solidFill>
                  <a:schemeClr val="tx1"/>
                </a:solidFill>
                <a:latin typeface="微软雅黑" panose="020B0503020204020204" pitchFamily="34" charset="-122"/>
                <a:ea typeface="微软雅黑" panose="020B0503020204020204" pitchFamily="34" charset="-122"/>
              </a:defRPr>
            </a:lvl3pPr>
            <a:lvl4pPr marL="1600200" indent="-228600">
              <a:defRPr>
                <a:solidFill>
                  <a:schemeClr val="tx1"/>
                </a:solidFill>
                <a:latin typeface="微软雅黑" panose="020B0503020204020204" pitchFamily="34" charset="-122"/>
                <a:ea typeface="微软雅黑" panose="020B0503020204020204" pitchFamily="34" charset="-122"/>
              </a:defRPr>
            </a:lvl4pPr>
            <a:lvl5pPr marL="2057400" indent="-228600">
              <a:defRPr>
                <a:solidFill>
                  <a:schemeClr val="tx1"/>
                </a:solidFill>
                <a:latin typeface="微软雅黑" panose="020B0503020204020204" pitchFamily="34" charset="-122"/>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9pPr>
          </a:lstStyle>
          <a:p>
            <a:fld id="{8EBE660E-5CC2-4A50-916A-880C808B748D}" type="slidenum">
              <a:rPr lang="zh-CN" altLang="en-US"/>
              <a:t>24</a:t>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765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a:spcBef>
                <a:spcPct val="0"/>
              </a:spcBef>
            </a:pPr>
            <a:endParaRPr lang="en-US" altLang="zh-CN" dirty="0"/>
          </a:p>
        </p:txBody>
      </p:sp>
      <p:sp>
        <p:nvSpPr>
          <p:cNvPr id="2765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a:solidFill>
                  <a:schemeClr val="tx1"/>
                </a:solidFill>
                <a:latin typeface="微软雅黑" panose="020B0503020204020204" pitchFamily="34" charset="-122"/>
                <a:ea typeface="微软雅黑" panose="020B0503020204020204" pitchFamily="34" charset="-122"/>
              </a:defRPr>
            </a:lvl1pPr>
            <a:lvl2pPr marL="742950" indent="-285750">
              <a:defRPr>
                <a:solidFill>
                  <a:schemeClr val="tx1"/>
                </a:solidFill>
                <a:latin typeface="微软雅黑" panose="020B0503020204020204" pitchFamily="34" charset="-122"/>
                <a:ea typeface="微软雅黑" panose="020B0503020204020204" pitchFamily="34" charset="-122"/>
              </a:defRPr>
            </a:lvl2pPr>
            <a:lvl3pPr marL="1143000" indent="-228600">
              <a:defRPr>
                <a:solidFill>
                  <a:schemeClr val="tx1"/>
                </a:solidFill>
                <a:latin typeface="微软雅黑" panose="020B0503020204020204" pitchFamily="34" charset="-122"/>
                <a:ea typeface="微软雅黑" panose="020B0503020204020204" pitchFamily="34" charset="-122"/>
              </a:defRPr>
            </a:lvl3pPr>
            <a:lvl4pPr marL="1600200" indent="-228600">
              <a:defRPr>
                <a:solidFill>
                  <a:schemeClr val="tx1"/>
                </a:solidFill>
                <a:latin typeface="微软雅黑" panose="020B0503020204020204" pitchFamily="34" charset="-122"/>
                <a:ea typeface="微软雅黑" panose="020B0503020204020204" pitchFamily="34" charset="-122"/>
              </a:defRPr>
            </a:lvl4pPr>
            <a:lvl5pPr marL="2057400" indent="-228600">
              <a:defRPr>
                <a:solidFill>
                  <a:schemeClr val="tx1"/>
                </a:solidFill>
                <a:latin typeface="微软雅黑" panose="020B0503020204020204" pitchFamily="34" charset="-122"/>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9pPr>
          </a:lstStyle>
          <a:p>
            <a:fld id="{8EBE660E-5CC2-4A50-916A-880C808B748D}" type="slidenum">
              <a:rPr lang="zh-CN" altLang="en-US"/>
              <a:t>25</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8675"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a:spcBef>
                <a:spcPct val="0"/>
              </a:spcBef>
            </a:pPr>
            <a:endParaRPr lang="zh-CN" altLang="en-US"/>
          </a:p>
        </p:txBody>
      </p:sp>
      <p:sp>
        <p:nvSpPr>
          <p:cNvPr id="28676"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a:solidFill>
                  <a:schemeClr val="tx1"/>
                </a:solidFill>
                <a:latin typeface="微软雅黑" panose="020B0503020204020204" pitchFamily="34" charset="-122"/>
                <a:ea typeface="微软雅黑" panose="020B0503020204020204" pitchFamily="34" charset="-122"/>
              </a:defRPr>
            </a:lvl1pPr>
            <a:lvl2pPr marL="742950" indent="-285750">
              <a:defRPr>
                <a:solidFill>
                  <a:schemeClr val="tx1"/>
                </a:solidFill>
                <a:latin typeface="微软雅黑" panose="020B0503020204020204" pitchFamily="34" charset="-122"/>
                <a:ea typeface="微软雅黑" panose="020B0503020204020204" pitchFamily="34" charset="-122"/>
              </a:defRPr>
            </a:lvl2pPr>
            <a:lvl3pPr marL="1143000" indent="-228600">
              <a:defRPr>
                <a:solidFill>
                  <a:schemeClr val="tx1"/>
                </a:solidFill>
                <a:latin typeface="微软雅黑" panose="020B0503020204020204" pitchFamily="34" charset="-122"/>
                <a:ea typeface="微软雅黑" panose="020B0503020204020204" pitchFamily="34" charset="-122"/>
              </a:defRPr>
            </a:lvl3pPr>
            <a:lvl4pPr marL="1600200" indent="-228600">
              <a:defRPr>
                <a:solidFill>
                  <a:schemeClr val="tx1"/>
                </a:solidFill>
                <a:latin typeface="微软雅黑" panose="020B0503020204020204" pitchFamily="34" charset="-122"/>
                <a:ea typeface="微软雅黑" panose="020B0503020204020204" pitchFamily="34" charset="-122"/>
              </a:defRPr>
            </a:lvl4pPr>
            <a:lvl5pPr marL="2057400" indent="-228600">
              <a:defRPr>
                <a:solidFill>
                  <a:schemeClr val="tx1"/>
                </a:solidFill>
                <a:latin typeface="微软雅黑" panose="020B0503020204020204" pitchFamily="34" charset="-122"/>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9pPr>
          </a:lstStyle>
          <a:p>
            <a:fld id="{E7B0550E-F892-4E8B-9E0E-B645F761473C}" type="slidenum">
              <a:rPr lang="zh-CN" altLang="en-US"/>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765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a:spcBef>
                <a:spcPct val="0"/>
              </a:spcBef>
            </a:pPr>
            <a:endParaRPr lang="en-US" altLang="zh-CN" dirty="0"/>
          </a:p>
        </p:txBody>
      </p:sp>
      <p:sp>
        <p:nvSpPr>
          <p:cNvPr id="2765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a:solidFill>
                  <a:schemeClr val="tx1"/>
                </a:solidFill>
                <a:latin typeface="微软雅黑" panose="020B0503020204020204" pitchFamily="34" charset="-122"/>
                <a:ea typeface="微软雅黑" panose="020B0503020204020204" pitchFamily="34" charset="-122"/>
              </a:defRPr>
            </a:lvl1pPr>
            <a:lvl2pPr marL="742950" indent="-285750">
              <a:defRPr>
                <a:solidFill>
                  <a:schemeClr val="tx1"/>
                </a:solidFill>
                <a:latin typeface="微软雅黑" panose="020B0503020204020204" pitchFamily="34" charset="-122"/>
                <a:ea typeface="微软雅黑" panose="020B0503020204020204" pitchFamily="34" charset="-122"/>
              </a:defRPr>
            </a:lvl2pPr>
            <a:lvl3pPr marL="1143000" indent="-228600">
              <a:defRPr>
                <a:solidFill>
                  <a:schemeClr val="tx1"/>
                </a:solidFill>
                <a:latin typeface="微软雅黑" panose="020B0503020204020204" pitchFamily="34" charset="-122"/>
                <a:ea typeface="微软雅黑" panose="020B0503020204020204" pitchFamily="34" charset="-122"/>
              </a:defRPr>
            </a:lvl3pPr>
            <a:lvl4pPr marL="1600200" indent="-228600">
              <a:defRPr>
                <a:solidFill>
                  <a:schemeClr val="tx1"/>
                </a:solidFill>
                <a:latin typeface="微软雅黑" panose="020B0503020204020204" pitchFamily="34" charset="-122"/>
                <a:ea typeface="微软雅黑" panose="020B0503020204020204" pitchFamily="34" charset="-122"/>
              </a:defRPr>
            </a:lvl4pPr>
            <a:lvl5pPr marL="2057400" indent="-228600">
              <a:defRPr>
                <a:solidFill>
                  <a:schemeClr val="tx1"/>
                </a:solidFill>
                <a:latin typeface="微软雅黑" panose="020B0503020204020204" pitchFamily="34" charset="-122"/>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9pPr>
          </a:lstStyle>
          <a:p>
            <a:fld id="{8EBE660E-5CC2-4A50-916A-880C808B748D}" type="slidenum">
              <a:rPr lang="zh-CN" altLang="en-US"/>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765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a:spcBef>
                <a:spcPct val="0"/>
              </a:spcBef>
            </a:pPr>
            <a:endParaRPr lang="en-US" altLang="zh-CN" dirty="0"/>
          </a:p>
        </p:txBody>
      </p:sp>
      <p:sp>
        <p:nvSpPr>
          <p:cNvPr id="2765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a:solidFill>
                  <a:schemeClr val="tx1"/>
                </a:solidFill>
                <a:latin typeface="微软雅黑" panose="020B0503020204020204" pitchFamily="34" charset="-122"/>
                <a:ea typeface="微软雅黑" panose="020B0503020204020204" pitchFamily="34" charset="-122"/>
              </a:defRPr>
            </a:lvl1pPr>
            <a:lvl2pPr marL="742950" indent="-285750">
              <a:defRPr>
                <a:solidFill>
                  <a:schemeClr val="tx1"/>
                </a:solidFill>
                <a:latin typeface="微软雅黑" panose="020B0503020204020204" pitchFamily="34" charset="-122"/>
                <a:ea typeface="微软雅黑" panose="020B0503020204020204" pitchFamily="34" charset="-122"/>
              </a:defRPr>
            </a:lvl2pPr>
            <a:lvl3pPr marL="1143000" indent="-228600">
              <a:defRPr>
                <a:solidFill>
                  <a:schemeClr val="tx1"/>
                </a:solidFill>
                <a:latin typeface="微软雅黑" panose="020B0503020204020204" pitchFamily="34" charset="-122"/>
                <a:ea typeface="微软雅黑" panose="020B0503020204020204" pitchFamily="34" charset="-122"/>
              </a:defRPr>
            </a:lvl3pPr>
            <a:lvl4pPr marL="1600200" indent="-228600">
              <a:defRPr>
                <a:solidFill>
                  <a:schemeClr val="tx1"/>
                </a:solidFill>
                <a:latin typeface="微软雅黑" panose="020B0503020204020204" pitchFamily="34" charset="-122"/>
                <a:ea typeface="微软雅黑" panose="020B0503020204020204" pitchFamily="34" charset="-122"/>
              </a:defRPr>
            </a:lvl4pPr>
            <a:lvl5pPr marL="2057400" indent="-228600">
              <a:defRPr>
                <a:solidFill>
                  <a:schemeClr val="tx1"/>
                </a:solidFill>
                <a:latin typeface="微软雅黑" panose="020B0503020204020204" pitchFamily="34" charset="-122"/>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9pPr>
          </a:lstStyle>
          <a:p>
            <a:fld id="{8EBE660E-5CC2-4A50-916A-880C808B748D}" type="slidenum">
              <a:rPr lang="zh-CN" altLang="en-US"/>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765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a:spcBef>
                <a:spcPct val="0"/>
              </a:spcBef>
            </a:pPr>
            <a:endParaRPr lang="en-US" altLang="zh-CN" dirty="0"/>
          </a:p>
        </p:txBody>
      </p:sp>
      <p:sp>
        <p:nvSpPr>
          <p:cNvPr id="2765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a:solidFill>
                  <a:schemeClr val="tx1"/>
                </a:solidFill>
                <a:latin typeface="微软雅黑" panose="020B0503020204020204" pitchFamily="34" charset="-122"/>
                <a:ea typeface="微软雅黑" panose="020B0503020204020204" pitchFamily="34" charset="-122"/>
              </a:defRPr>
            </a:lvl1pPr>
            <a:lvl2pPr marL="742950" indent="-285750">
              <a:defRPr>
                <a:solidFill>
                  <a:schemeClr val="tx1"/>
                </a:solidFill>
                <a:latin typeface="微软雅黑" panose="020B0503020204020204" pitchFamily="34" charset="-122"/>
                <a:ea typeface="微软雅黑" panose="020B0503020204020204" pitchFamily="34" charset="-122"/>
              </a:defRPr>
            </a:lvl2pPr>
            <a:lvl3pPr marL="1143000" indent="-228600">
              <a:defRPr>
                <a:solidFill>
                  <a:schemeClr val="tx1"/>
                </a:solidFill>
                <a:latin typeface="微软雅黑" panose="020B0503020204020204" pitchFamily="34" charset="-122"/>
                <a:ea typeface="微软雅黑" panose="020B0503020204020204" pitchFamily="34" charset="-122"/>
              </a:defRPr>
            </a:lvl3pPr>
            <a:lvl4pPr marL="1600200" indent="-228600">
              <a:defRPr>
                <a:solidFill>
                  <a:schemeClr val="tx1"/>
                </a:solidFill>
                <a:latin typeface="微软雅黑" panose="020B0503020204020204" pitchFamily="34" charset="-122"/>
                <a:ea typeface="微软雅黑" panose="020B0503020204020204" pitchFamily="34" charset="-122"/>
              </a:defRPr>
            </a:lvl4pPr>
            <a:lvl5pPr marL="2057400" indent="-228600">
              <a:defRPr>
                <a:solidFill>
                  <a:schemeClr val="tx1"/>
                </a:solidFill>
                <a:latin typeface="微软雅黑" panose="020B0503020204020204" pitchFamily="34" charset="-122"/>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9pPr>
          </a:lstStyle>
          <a:p>
            <a:fld id="{8EBE660E-5CC2-4A50-916A-880C808B748D}" type="slidenum">
              <a:rPr lang="zh-CN" altLang="en-US"/>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765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a:spcBef>
                <a:spcPct val="0"/>
              </a:spcBef>
            </a:pPr>
            <a:endParaRPr lang="en-US" altLang="zh-CN" dirty="0"/>
          </a:p>
        </p:txBody>
      </p:sp>
      <p:sp>
        <p:nvSpPr>
          <p:cNvPr id="2765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a:solidFill>
                  <a:schemeClr val="tx1"/>
                </a:solidFill>
                <a:latin typeface="微软雅黑" panose="020B0503020204020204" pitchFamily="34" charset="-122"/>
                <a:ea typeface="微软雅黑" panose="020B0503020204020204" pitchFamily="34" charset="-122"/>
              </a:defRPr>
            </a:lvl1pPr>
            <a:lvl2pPr marL="742950" indent="-285750">
              <a:defRPr>
                <a:solidFill>
                  <a:schemeClr val="tx1"/>
                </a:solidFill>
                <a:latin typeface="微软雅黑" panose="020B0503020204020204" pitchFamily="34" charset="-122"/>
                <a:ea typeface="微软雅黑" panose="020B0503020204020204" pitchFamily="34" charset="-122"/>
              </a:defRPr>
            </a:lvl2pPr>
            <a:lvl3pPr marL="1143000" indent="-228600">
              <a:defRPr>
                <a:solidFill>
                  <a:schemeClr val="tx1"/>
                </a:solidFill>
                <a:latin typeface="微软雅黑" panose="020B0503020204020204" pitchFamily="34" charset="-122"/>
                <a:ea typeface="微软雅黑" panose="020B0503020204020204" pitchFamily="34" charset="-122"/>
              </a:defRPr>
            </a:lvl3pPr>
            <a:lvl4pPr marL="1600200" indent="-228600">
              <a:defRPr>
                <a:solidFill>
                  <a:schemeClr val="tx1"/>
                </a:solidFill>
                <a:latin typeface="微软雅黑" panose="020B0503020204020204" pitchFamily="34" charset="-122"/>
                <a:ea typeface="微软雅黑" panose="020B0503020204020204" pitchFamily="34" charset="-122"/>
              </a:defRPr>
            </a:lvl4pPr>
            <a:lvl5pPr marL="2057400" indent="-228600">
              <a:defRPr>
                <a:solidFill>
                  <a:schemeClr val="tx1"/>
                </a:solidFill>
                <a:latin typeface="微软雅黑" panose="020B0503020204020204" pitchFamily="34" charset="-122"/>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9pPr>
          </a:lstStyle>
          <a:p>
            <a:fld id="{8EBE660E-5CC2-4A50-916A-880C808B748D}" type="slidenum">
              <a:rPr lang="zh-CN" altLang="en-US"/>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765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a:spcBef>
                <a:spcPct val="0"/>
              </a:spcBef>
            </a:pPr>
            <a:endParaRPr lang="en-US" altLang="zh-CN" dirty="0"/>
          </a:p>
        </p:txBody>
      </p:sp>
      <p:sp>
        <p:nvSpPr>
          <p:cNvPr id="2765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a:solidFill>
                  <a:schemeClr val="tx1"/>
                </a:solidFill>
                <a:latin typeface="微软雅黑" panose="020B0503020204020204" pitchFamily="34" charset="-122"/>
                <a:ea typeface="微软雅黑" panose="020B0503020204020204" pitchFamily="34" charset="-122"/>
              </a:defRPr>
            </a:lvl1pPr>
            <a:lvl2pPr marL="742950" indent="-285750">
              <a:defRPr>
                <a:solidFill>
                  <a:schemeClr val="tx1"/>
                </a:solidFill>
                <a:latin typeface="微软雅黑" panose="020B0503020204020204" pitchFamily="34" charset="-122"/>
                <a:ea typeface="微软雅黑" panose="020B0503020204020204" pitchFamily="34" charset="-122"/>
              </a:defRPr>
            </a:lvl2pPr>
            <a:lvl3pPr marL="1143000" indent="-228600">
              <a:defRPr>
                <a:solidFill>
                  <a:schemeClr val="tx1"/>
                </a:solidFill>
                <a:latin typeface="微软雅黑" panose="020B0503020204020204" pitchFamily="34" charset="-122"/>
                <a:ea typeface="微软雅黑" panose="020B0503020204020204" pitchFamily="34" charset="-122"/>
              </a:defRPr>
            </a:lvl3pPr>
            <a:lvl4pPr marL="1600200" indent="-228600">
              <a:defRPr>
                <a:solidFill>
                  <a:schemeClr val="tx1"/>
                </a:solidFill>
                <a:latin typeface="微软雅黑" panose="020B0503020204020204" pitchFamily="34" charset="-122"/>
                <a:ea typeface="微软雅黑" panose="020B0503020204020204" pitchFamily="34" charset="-122"/>
              </a:defRPr>
            </a:lvl4pPr>
            <a:lvl5pPr marL="2057400" indent="-228600">
              <a:defRPr>
                <a:solidFill>
                  <a:schemeClr val="tx1"/>
                </a:solidFill>
                <a:latin typeface="微软雅黑" panose="020B0503020204020204" pitchFamily="34" charset="-122"/>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9pPr>
          </a:lstStyle>
          <a:p>
            <a:fld id="{8EBE660E-5CC2-4A50-916A-880C808B748D}" type="slidenum">
              <a:rPr lang="zh-CN" altLang="en-US"/>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765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a:spcBef>
                <a:spcPct val="0"/>
              </a:spcBef>
            </a:pPr>
            <a:endParaRPr lang="en-US" altLang="zh-CN" dirty="0"/>
          </a:p>
        </p:txBody>
      </p:sp>
      <p:sp>
        <p:nvSpPr>
          <p:cNvPr id="2765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a:solidFill>
                  <a:schemeClr val="tx1"/>
                </a:solidFill>
                <a:latin typeface="微软雅黑" panose="020B0503020204020204" pitchFamily="34" charset="-122"/>
                <a:ea typeface="微软雅黑" panose="020B0503020204020204" pitchFamily="34" charset="-122"/>
              </a:defRPr>
            </a:lvl1pPr>
            <a:lvl2pPr marL="742950" indent="-285750">
              <a:defRPr>
                <a:solidFill>
                  <a:schemeClr val="tx1"/>
                </a:solidFill>
                <a:latin typeface="微软雅黑" panose="020B0503020204020204" pitchFamily="34" charset="-122"/>
                <a:ea typeface="微软雅黑" panose="020B0503020204020204" pitchFamily="34" charset="-122"/>
              </a:defRPr>
            </a:lvl2pPr>
            <a:lvl3pPr marL="1143000" indent="-228600">
              <a:defRPr>
                <a:solidFill>
                  <a:schemeClr val="tx1"/>
                </a:solidFill>
                <a:latin typeface="微软雅黑" panose="020B0503020204020204" pitchFamily="34" charset="-122"/>
                <a:ea typeface="微软雅黑" panose="020B0503020204020204" pitchFamily="34" charset="-122"/>
              </a:defRPr>
            </a:lvl3pPr>
            <a:lvl4pPr marL="1600200" indent="-228600">
              <a:defRPr>
                <a:solidFill>
                  <a:schemeClr val="tx1"/>
                </a:solidFill>
                <a:latin typeface="微软雅黑" panose="020B0503020204020204" pitchFamily="34" charset="-122"/>
                <a:ea typeface="微软雅黑" panose="020B0503020204020204" pitchFamily="34" charset="-122"/>
              </a:defRPr>
            </a:lvl4pPr>
            <a:lvl5pPr marL="2057400" indent="-228600">
              <a:defRPr>
                <a:solidFill>
                  <a:schemeClr val="tx1"/>
                </a:solidFill>
                <a:latin typeface="微软雅黑" panose="020B0503020204020204" pitchFamily="34" charset="-122"/>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9pPr>
          </a:lstStyle>
          <a:p>
            <a:fld id="{8EBE660E-5CC2-4A50-916A-880C808B748D}" type="slidenum">
              <a:rPr lang="zh-CN" altLang="en-US"/>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lvl1pPr>
              <a:defRPr/>
            </a:lvl1pPr>
          </a:lstStyle>
          <a:p>
            <a:pPr>
              <a:defRPr/>
            </a:pPr>
            <a:fld id="{FC3C57FE-0B00-41DD-8BB8-DC9015551E41}" type="datetimeFigureOut">
              <a:rPr lang="zh-CN" altLang="en-US"/>
              <a:t>2021/1/6</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218B1309-31AA-4F3E-8CCA-6505E1846DA1}" type="slidenum">
              <a:rPr lang="zh-CN" altLang="en-US"/>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9773CE71-AEC9-4E28-8BFD-E8186BAE989F}" type="datetimeFigureOut">
              <a:rPr lang="zh-CN" altLang="en-US"/>
              <a:t>2021/1/6</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CDAD665F-CB32-4A95-9AC1-32D6262CBB01}" type="slidenum">
              <a:rPr lang="zh-CN" altLang="en-US"/>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08509023-F3C5-4A76-8FDB-FE997FBBDE8D}" type="datetimeFigureOut">
              <a:rPr lang="zh-CN" altLang="en-US"/>
              <a:t>2021/1/6</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C77735C4-3E52-486E-95B3-6CDE361A54C7}" type="slidenum">
              <a:rPr lang="zh-CN" altLang="en-US"/>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05C6C729-B9E7-4244-BED7-E70D95CBF40D}" type="datetimeFigureOut">
              <a:rPr lang="zh-CN" altLang="en-US"/>
              <a:t>2021/1/6</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8E50EB83-23C4-4622-A2AE-890A415962B4}" type="slidenum">
              <a:rPr lang="zh-CN" altLang="en-US"/>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lvl1pPr>
              <a:defRPr/>
            </a:lvl1pPr>
          </a:lstStyle>
          <a:p>
            <a:pPr>
              <a:defRPr/>
            </a:pPr>
            <a:fld id="{58DC8146-D1DC-4DED-B63D-76542CF30917}" type="datetimeFigureOut">
              <a:rPr lang="zh-CN" altLang="en-US"/>
              <a:t>2021/1/6</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3D2077C0-FC75-4F16-A90B-6E6EDBD1DAF9}" type="slidenum">
              <a:rPr lang="zh-CN" altLang="en-US"/>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3"/>
          <p:cNvSpPr>
            <a:spLocks noGrp="1"/>
          </p:cNvSpPr>
          <p:nvPr>
            <p:ph type="dt" sz="half" idx="10"/>
          </p:nvPr>
        </p:nvSpPr>
        <p:spPr/>
        <p:txBody>
          <a:bodyPr/>
          <a:lstStyle>
            <a:lvl1pPr>
              <a:defRPr/>
            </a:lvl1pPr>
          </a:lstStyle>
          <a:p>
            <a:pPr>
              <a:defRPr/>
            </a:pPr>
            <a:fld id="{122D5654-6B37-4F86-B180-159DB4A823A1}" type="datetimeFigureOut">
              <a:rPr lang="zh-CN" altLang="en-US"/>
              <a:t>2021/1/6</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B5E43C71-E027-4627-A592-A03D82803159}" type="slidenum">
              <a:rPr lang="zh-CN" altLang="en-US"/>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3"/>
          <p:cNvSpPr>
            <a:spLocks noGrp="1"/>
          </p:cNvSpPr>
          <p:nvPr>
            <p:ph type="dt" sz="half" idx="10"/>
          </p:nvPr>
        </p:nvSpPr>
        <p:spPr/>
        <p:txBody>
          <a:bodyPr/>
          <a:lstStyle>
            <a:lvl1pPr>
              <a:defRPr/>
            </a:lvl1pPr>
          </a:lstStyle>
          <a:p>
            <a:pPr>
              <a:defRPr/>
            </a:pPr>
            <a:fld id="{A8EBCEE4-E541-4944-99C8-0B0691F00BA8}" type="datetimeFigureOut">
              <a:rPr lang="zh-CN" altLang="en-US"/>
              <a:t>2021/1/6</a:t>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C0FBC343-4BA7-4B0B-8296-CC2F34592126}" type="slidenum">
              <a:rPr lang="zh-CN" altLang="en-US"/>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3"/>
          <p:cNvSpPr>
            <a:spLocks noGrp="1"/>
          </p:cNvSpPr>
          <p:nvPr>
            <p:ph type="dt" sz="half" idx="10"/>
          </p:nvPr>
        </p:nvSpPr>
        <p:spPr/>
        <p:txBody>
          <a:bodyPr/>
          <a:lstStyle>
            <a:lvl1pPr>
              <a:defRPr/>
            </a:lvl1pPr>
          </a:lstStyle>
          <a:p>
            <a:pPr>
              <a:defRPr/>
            </a:pPr>
            <a:fld id="{E3F67B85-C061-4765-BA3F-C1B9199E0B92}" type="datetimeFigureOut">
              <a:rPr lang="zh-CN" altLang="en-US"/>
              <a:t>2021/1/6</a:t>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22539AA7-A25D-4C1B-82D1-99C62E775037}" type="slidenum">
              <a:rPr lang="zh-CN" altLang="en-US"/>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3" name="日期占位符 1"/>
          <p:cNvSpPr>
            <a:spLocks noGrp="1"/>
          </p:cNvSpPr>
          <p:nvPr>
            <p:ph type="dt" sz="half" idx="10"/>
          </p:nvPr>
        </p:nvSpPr>
        <p:spPr/>
        <p:txBody>
          <a:bodyPr/>
          <a:lstStyle>
            <a:lvl1pPr>
              <a:defRPr/>
            </a:lvl1pPr>
          </a:lstStyle>
          <a:p>
            <a:pPr>
              <a:defRPr/>
            </a:pPr>
            <a:fld id="{D8D291AE-F191-439D-AE01-73CEA9098CFE}" type="datetimeFigureOut">
              <a:rPr lang="zh-CN" altLang="en-US"/>
              <a:t>2021/1/6</a:t>
            </a:fld>
            <a:endParaRPr lang="zh-CN" altLang="en-US"/>
          </a:p>
        </p:txBody>
      </p:sp>
      <p:sp>
        <p:nvSpPr>
          <p:cNvPr id="4" name="页脚占位符 2"/>
          <p:cNvSpPr>
            <a:spLocks noGrp="1"/>
          </p:cNvSpPr>
          <p:nvPr>
            <p:ph type="ftr" sz="quarter" idx="11"/>
          </p:nvPr>
        </p:nvSpPr>
        <p:spPr/>
        <p:txBody>
          <a:bodyPr/>
          <a:lstStyle>
            <a:lvl1pPr>
              <a:defRPr/>
            </a:lvl1pPr>
          </a:lstStyle>
          <a:p>
            <a:pPr>
              <a:defRPr/>
            </a:pPr>
            <a:endParaRPr lang="zh-CN" altLang="en-US"/>
          </a:p>
        </p:txBody>
      </p:sp>
      <p:sp>
        <p:nvSpPr>
          <p:cNvPr id="5" name="灯片编号占位符 3"/>
          <p:cNvSpPr>
            <a:spLocks noGrp="1"/>
          </p:cNvSpPr>
          <p:nvPr>
            <p:ph type="sldNum" sz="quarter" idx="12"/>
          </p:nvPr>
        </p:nvSpPr>
        <p:spPr/>
        <p:txBody>
          <a:bodyPr/>
          <a:lstStyle>
            <a:lvl1pPr>
              <a:defRPr/>
            </a:lvl1pPr>
          </a:lstStyle>
          <a:p>
            <a:pPr>
              <a:defRPr/>
            </a:pPr>
            <a:fld id="{8A1D640E-1F7F-4FAA-924A-5E2B1AB2F7D7}" type="slidenum">
              <a:rPr lang="zh-CN" altLang="en-US"/>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3"/>
          <p:cNvSpPr>
            <a:spLocks noGrp="1"/>
          </p:cNvSpPr>
          <p:nvPr>
            <p:ph type="dt" sz="half" idx="10"/>
          </p:nvPr>
        </p:nvSpPr>
        <p:spPr/>
        <p:txBody>
          <a:bodyPr/>
          <a:lstStyle>
            <a:lvl1pPr>
              <a:defRPr/>
            </a:lvl1pPr>
          </a:lstStyle>
          <a:p>
            <a:pPr>
              <a:defRPr/>
            </a:pPr>
            <a:fld id="{6F5F305D-187E-4B3E-BD86-E5F582DEE9C3}" type="datetimeFigureOut">
              <a:rPr lang="zh-CN" altLang="en-US"/>
              <a:t>2021/1/6</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5AD0CE00-62D0-4288-8EB9-4E8B6D798DFF}" type="slidenum">
              <a:rPr lang="zh-CN" altLang="en-US"/>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3"/>
          <p:cNvSpPr>
            <a:spLocks noGrp="1"/>
          </p:cNvSpPr>
          <p:nvPr>
            <p:ph type="dt" sz="half" idx="10"/>
          </p:nvPr>
        </p:nvSpPr>
        <p:spPr/>
        <p:txBody>
          <a:bodyPr/>
          <a:lstStyle>
            <a:lvl1pPr>
              <a:defRPr/>
            </a:lvl1pPr>
          </a:lstStyle>
          <a:p>
            <a:pPr>
              <a:defRPr/>
            </a:pPr>
            <a:fld id="{72690B91-5F45-4156-B2DF-99025C90BA9C}" type="datetimeFigureOut">
              <a:rPr lang="zh-CN" altLang="en-US"/>
              <a:t>2021/1/6</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4EB9F8EE-5028-4CC8-AA92-B3E6F8FFA84C}" type="slidenum">
              <a:rPr lang="zh-CN" altLang="en-US"/>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a:t>单击此处编辑母版标题样式</a:t>
            </a:r>
          </a:p>
        </p:txBody>
      </p:sp>
      <p:sp>
        <p:nvSpPr>
          <p:cNvPr id="1027" name="文本占位符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defRPr>
            </a:lvl1pPr>
          </a:lstStyle>
          <a:p>
            <a:pPr>
              <a:defRPr/>
            </a:pPr>
            <a:fld id="{AFF2CE33-D8BF-48AD-8F1E-41CC613CD6C7}" type="datetimeFigureOut">
              <a:rPr lang="zh-CN" altLang="en-US"/>
              <a:t>2021/1/6</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lstStyle>
            <a:lvl1pPr algn="r" eaLnBrk="1" hangingPunct="1">
              <a:defRPr sz="1200">
                <a:solidFill>
                  <a:srgbClr val="898989"/>
                </a:solidFill>
              </a:defRPr>
            </a:lvl1pPr>
          </a:lstStyle>
          <a:p>
            <a:pPr>
              <a:defRPr/>
            </a:pPr>
            <a:fld id="{577A37AB-A622-43A2-A57D-19EBA34EFC1A}" type="slidenum">
              <a:rPr lang="zh-CN" altLang="en-US"/>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微软雅黑" panose="020B0503020204020204" pitchFamily="34" charset="-122"/>
          <a:ea typeface="微软雅黑" panose="020B0503020204020204" pitchFamily="34" charset="-122"/>
        </a:defRPr>
      </a:lvl2pPr>
      <a:lvl3pPr algn="l" rtl="0" eaLnBrk="0" fontAlgn="base" hangingPunct="0">
        <a:lnSpc>
          <a:spcPct val="90000"/>
        </a:lnSpc>
        <a:spcBef>
          <a:spcPct val="0"/>
        </a:spcBef>
        <a:spcAft>
          <a:spcPct val="0"/>
        </a:spcAft>
        <a:defRPr sz="4400">
          <a:solidFill>
            <a:schemeClr val="tx1"/>
          </a:solidFill>
          <a:latin typeface="微软雅黑" panose="020B0503020204020204" pitchFamily="34" charset="-122"/>
          <a:ea typeface="微软雅黑" panose="020B0503020204020204" pitchFamily="34" charset="-122"/>
        </a:defRPr>
      </a:lvl3pPr>
      <a:lvl4pPr algn="l" rtl="0" eaLnBrk="0" fontAlgn="base" hangingPunct="0">
        <a:lnSpc>
          <a:spcPct val="90000"/>
        </a:lnSpc>
        <a:spcBef>
          <a:spcPct val="0"/>
        </a:spcBef>
        <a:spcAft>
          <a:spcPct val="0"/>
        </a:spcAft>
        <a:defRPr sz="4400">
          <a:solidFill>
            <a:schemeClr val="tx1"/>
          </a:solidFill>
          <a:latin typeface="微软雅黑" panose="020B0503020204020204" pitchFamily="34" charset="-122"/>
          <a:ea typeface="微软雅黑" panose="020B0503020204020204" pitchFamily="34" charset="-122"/>
        </a:defRPr>
      </a:lvl4pPr>
      <a:lvl5pPr algn="l" rtl="0" eaLnBrk="0" fontAlgn="base" hangingPunct="0">
        <a:lnSpc>
          <a:spcPct val="90000"/>
        </a:lnSpc>
        <a:spcBef>
          <a:spcPct val="0"/>
        </a:spcBef>
        <a:spcAft>
          <a:spcPct val="0"/>
        </a:spcAft>
        <a:defRPr sz="4400">
          <a:solidFill>
            <a:schemeClr val="tx1"/>
          </a:solidFill>
          <a:latin typeface="微软雅黑" panose="020B0503020204020204" pitchFamily="34" charset="-122"/>
          <a:ea typeface="微软雅黑" panose="020B0503020204020204" pitchFamily="34" charset="-122"/>
        </a:defRPr>
      </a:lvl5pPr>
      <a:lvl6pPr marL="457200" algn="l" rtl="0" fontAlgn="base">
        <a:lnSpc>
          <a:spcPct val="90000"/>
        </a:lnSpc>
        <a:spcBef>
          <a:spcPct val="0"/>
        </a:spcBef>
        <a:spcAft>
          <a:spcPct val="0"/>
        </a:spcAft>
        <a:defRPr sz="4400">
          <a:solidFill>
            <a:schemeClr val="tx1"/>
          </a:solidFill>
          <a:latin typeface="微软雅黑" panose="020B0503020204020204" pitchFamily="34" charset="-122"/>
          <a:ea typeface="微软雅黑" panose="020B0503020204020204" pitchFamily="34" charset="-122"/>
        </a:defRPr>
      </a:lvl6pPr>
      <a:lvl7pPr marL="914400" algn="l" rtl="0" fontAlgn="base">
        <a:lnSpc>
          <a:spcPct val="90000"/>
        </a:lnSpc>
        <a:spcBef>
          <a:spcPct val="0"/>
        </a:spcBef>
        <a:spcAft>
          <a:spcPct val="0"/>
        </a:spcAft>
        <a:defRPr sz="4400">
          <a:solidFill>
            <a:schemeClr val="tx1"/>
          </a:solidFill>
          <a:latin typeface="微软雅黑" panose="020B0503020204020204" pitchFamily="34" charset="-122"/>
          <a:ea typeface="微软雅黑" panose="020B0503020204020204" pitchFamily="34" charset="-122"/>
        </a:defRPr>
      </a:lvl7pPr>
      <a:lvl8pPr marL="1371600" algn="l" rtl="0" fontAlgn="base">
        <a:lnSpc>
          <a:spcPct val="90000"/>
        </a:lnSpc>
        <a:spcBef>
          <a:spcPct val="0"/>
        </a:spcBef>
        <a:spcAft>
          <a:spcPct val="0"/>
        </a:spcAft>
        <a:defRPr sz="4400">
          <a:solidFill>
            <a:schemeClr val="tx1"/>
          </a:solidFill>
          <a:latin typeface="微软雅黑" panose="020B0503020204020204" pitchFamily="34" charset="-122"/>
          <a:ea typeface="微软雅黑" panose="020B0503020204020204" pitchFamily="34" charset="-122"/>
        </a:defRPr>
      </a:lvl8pPr>
      <a:lvl9pPr marL="1828800" algn="l" rtl="0" fontAlgn="base">
        <a:lnSpc>
          <a:spcPct val="90000"/>
        </a:lnSpc>
        <a:spcBef>
          <a:spcPct val="0"/>
        </a:spcBef>
        <a:spcAft>
          <a:spcPct val="0"/>
        </a:spcAft>
        <a:defRPr sz="4400">
          <a:solidFill>
            <a:schemeClr val="tx1"/>
          </a:solidFill>
          <a:latin typeface="微软雅黑" panose="020B0503020204020204" pitchFamily="34" charset="-122"/>
          <a:ea typeface="微软雅黑" panose="020B0503020204020204" pitchFamily="34" charset="-122"/>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tags" Target="../tags/tag49.xml"/><Relationship Id="rId13" Type="http://schemas.openxmlformats.org/officeDocument/2006/relationships/tags" Target="../tags/tag54.xml"/><Relationship Id="rId18" Type="http://schemas.openxmlformats.org/officeDocument/2006/relationships/tags" Target="../tags/tag59.xml"/><Relationship Id="rId3" Type="http://schemas.openxmlformats.org/officeDocument/2006/relationships/tags" Target="../tags/tag44.xml"/><Relationship Id="rId21" Type="http://schemas.openxmlformats.org/officeDocument/2006/relationships/slideLayout" Target="../slideLayouts/slideLayout7.xml"/><Relationship Id="rId7" Type="http://schemas.openxmlformats.org/officeDocument/2006/relationships/tags" Target="../tags/tag48.xml"/><Relationship Id="rId12" Type="http://schemas.openxmlformats.org/officeDocument/2006/relationships/tags" Target="../tags/tag53.xml"/><Relationship Id="rId17" Type="http://schemas.openxmlformats.org/officeDocument/2006/relationships/tags" Target="../tags/tag58.xml"/><Relationship Id="rId2" Type="http://schemas.openxmlformats.org/officeDocument/2006/relationships/tags" Target="../tags/tag43.xml"/><Relationship Id="rId16" Type="http://schemas.openxmlformats.org/officeDocument/2006/relationships/tags" Target="../tags/tag57.xml"/><Relationship Id="rId20" Type="http://schemas.openxmlformats.org/officeDocument/2006/relationships/tags" Target="../tags/tag61.xml"/><Relationship Id="rId1" Type="http://schemas.openxmlformats.org/officeDocument/2006/relationships/tags" Target="../tags/tag42.xml"/><Relationship Id="rId6" Type="http://schemas.openxmlformats.org/officeDocument/2006/relationships/tags" Target="../tags/tag47.xml"/><Relationship Id="rId11" Type="http://schemas.openxmlformats.org/officeDocument/2006/relationships/tags" Target="../tags/tag52.xml"/><Relationship Id="rId5" Type="http://schemas.openxmlformats.org/officeDocument/2006/relationships/tags" Target="../tags/tag46.xml"/><Relationship Id="rId15" Type="http://schemas.openxmlformats.org/officeDocument/2006/relationships/tags" Target="../tags/tag56.xml"/><Relationship Id="rId10" Type="http://schemas.openxmlformats.org/officeDocument/2006/relationships/tags" Target="../tags/tag51.xml"/><Relationship Id="rId19" Type="http://schemas.openxmlformats.org/officeDocument/2006/relationships/tags" Target="../tags/tag60.xml"/><Relationship Id="rId4" Type="http://schemas.openxmlformats.org/officeDocument/2006/relationships/tags" Target="../tags/tag45.xml"/><Relationship Id="rId9" Type="http://schemas.openxmlformats.org/officeDocument/2006/relationships/tags" Target="../tags/tag50.xml"/><Relationship Id="rId14" Type="http://schemas.openxmlformats.org/officeDocument/2006/relationships/tags" Target="../tags/tag55.xml"/><Relationship Id="rId2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tags" Target="../tags/tag64.xml"/><Relationship Id="rId2" Type="http://schemas.openxmlformats.org/officeDocument/2006/relationships/tags" Target="../tags/tag63.xml"/><Relationship Id="rId1" Type="http://schemas.openxmlformats.org/officeDocument/2006/relationships/tags" Target="../tags/tag62.xml"/><Relationship Id="rId6" Type="http://schemas.openxmlformats.org/officeDocument/2006/relationships/notesSlide" Target="../notesSlides/notesSlide11.xml"/><Relationship Id="rId5" Type="http://schemas.openxmlformats.org/officeDocument/2006/relationships/slideLayout" Target="../slideLayouts/slideLayout7.xml"/><Relationship Id="rId4" Type="http://schemas.openxmlformats.org/officeDocument/2006/relationships/tags" Target="../tags/tag65.xml"/></Relationships>
</file>

<file path=ppt/slides/_rels/slide12.xml.rels><?xml version="1.0" encoding="UTF-8" standalone="yes"?>
<Relationships xmlns="http://schemas.openxmlformats.org/package/2006/relationships"><Relationship Id="rId3" Type="http://schemas.openxmlformats.org/officeDocument/2006/relationships/tags" Target="../tags/tag68.xml"/><Relationship Id="rId2" Type="http://schemas.openxmlformats.org/officeDocument/2006/relationships/tags" Target="../tags/tag67.xml"/><Relationship Id="rId1" Type="http://schemas.openxmlformats.org/officeDocument/2006/relationships/tags" Target="../tags/tag66.xml"/><Relationship Id="rId6" Type="http://schemas.openxmlformats.org/officeDocument/2006/relationships/notesSlide" Target="../notesSlides/notesSlide12.xml"/><Relationship Id="rId5" Type="http://schemas.openxmlformats.org/officeDocument/2006/relationships/slideLayout" Target="../slideLayouts/slideLayout7.xml"/><Relationship Id="rId4" Type="http://schemas.openxmlformats.org/officeDocument/2006/relationships/tags" Target="../tags/tag69.xml"/></Relationships>
</file>

<file path=ppt/slides/_rels/slide13.xml.rels><?xml version="1.0" encoding="UTF-8" standalone="yes"?>
<Relationships xmlns="http://schemas.openxmlformats.org/package/2006/relationships"><Relationship Id="rId3" Type="http://schemas.openxmlformats.org/officeDocument/2006/relationships/tags" Target="../tags/tag72.xml"/><Relationship Id="rId2" Type="http://schemas.openxmlformats.org/officeDocument/2006/relationships/tags" Target="../tags/tag71.xml"/><Relationship Id="rId1" Type="http://schemas.openxmlformats.org/officeDocument/2006/relationships/tags" Target="../tags/tag70.xml"/><Relationship Id="rId6" Type="http://schemas.openxmlformats.org/officeDocument/2006/relationships/notesSlide" Target="../notesSlides/notesSlide13.xml"/><Relationship Id="rId5" Type="http://schemas.openxmlformats.org/officeDocument/2006/relationships/slideLayout" Target="../slideLayouts/slideLayout7.xml"/><Relationship Id="rId4" Type="http://schemas.openxmlformats.org/officeDocument/2006/relationships/tags" Target="../tags/tag7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tags" Target="../tags/tag76.xml"/><Relationship Id="rId2" Type="http://schemas.openxmlformats.org/officeDocument/2006/relationships/tags" Target="../tags/tag75.xml"/><Relationship Id="rId1" Type="http://schemas.openxmlformats.org/officeDocument/2006/relationships/tags" Target="../tags/tag74.xml"/><Relationship Id="rId6" Type="http://schemas.openxmlformats.org/officeDocument/2006/relationships/notesSlide" Target="../notesSlides/notesSlide15.xml"/><Relationship Id="rId5" Type="http://schemas.openxmlformats.org/officeDocument/2006/relationships/slideLayout" Target="../slideLayouts/slideLayout7.xml"/><Relationship Id="rId4" Type="http://schemas.openxmlformats.org/officeDocument/2006/relationships/tags" Target="../tags/tag77.xml"/></Relationships>
</file>

<file path=ppt/slides/_rels/slide16.xml.rels><?xml version="1.0" encoding="UTF-8" standalone="yes"?>
<Relationships xmlns="http://schemas.openxmlformats.org/package/2006/relationships"><Relationship Id="rId3" Type="http://schemas.openxmlformats.org/officeDocument/2006/relationships/tags" Target="../tags/tag80.xml"/><Relationship Id="rId2" Type="http://schemas.openxmlformats.org/officeDocument/2006/relationships/tags" Target="../tags/tag79.xml"/><Relationship Id="rId1" Type="http://schemas.openxmlformats.org/officeDocument/2006/relationships/tags" Target="../tags/tag78.xml"/><Relationship Id="rId6" Type="http://schemas.openxmlformats.org/officeDocument/2006/relationships/notesSlide" Target="../notesSlides/notesSlide16.xml"/><Relationship Id="rId5" Type="http://schemas.openxmlformats.org/officeDocument/2006/relationships/slideLayout" Target="../slideLayouts/slideLayout7.xml"/><Relationship Id="rId4" Type="http://schemas.openxmlformats.org/officeDocument/2006/relationships/tags" Target="../tags/tag81.xml"/></Relationships>
</file>

<file path=ppt/slides/_rels/slide17.xml.rels><?xml version="1.0" encoding="UTF-8" standalone="yes"?>
<Relationships xmlns="http://schemas.openxmlformats.org/package/2006/relationships"><Relationship Id="rId3" Type="http://schemas.openxmlformats.org/officeDocument/2006/relationships/tags" Target="../tags/tag84.xml"/><Relationship Id="rId7" Type="http://schemas.openxmlformats.org/officeDocument/2006/relationships/image" Target="../media/image2.png"/><Relationship Id="rId2" Type="http://schemas.openxmlformats.org/officeDocument/2006/relationships/tags" Target="../tags/tag83.xml"/><Relationship Id="rId1" Type="http://schemas.openxmlformats.org/officeDocument/2006/relationships/tags" Target="../tags/tag82.xml"/><Relationship Id="rId6" Type="http://schemas.openxmlformats.org/officeDocument/2006/relationships/notesSlide" Target="../notesSlides/notesSlide17.xml"/><Relationship Id="rId5" Type="http://schemas.openxmlformats.org/officeDocument/2006/relationships/slideLayout" Target="../slideLayouts/slideLayout7.xml"/><Relationship Id="rId4" Type="http://schemas.openxmlformats.org/officeDocument/2006/relationships/tags" Target="../tags/tag85.xml"/></Relationships>
</file>

<file path=ppt/slides/_rels/slide18.xml.rels><?xml version="1.0" encoding="UTF-8" standalone="yes"?>
<Relationships xmlns="http://schemas.openxmlformats.org/package/2006/relationships"><Relationship Id="rId3" Type="http://schemas.openxmlformats.org/officeDocument/2006/relationships/tags" Target="../tags/tag88.xml"/><Relationship Id="rId2" Type="http://schemas.openxmlformats.org/officeDocument/2006/relationships/tags" Target="../tags/tag87.xml"/><Relationship Id="rId1" Type="http://schemas.openxmlformats.org/officeDocument/2006/relationships/tags" Target="../tags/tag86.xml"/><Relationship Id="rId6" Type="http://schemas.openxmlformats.org/officeDocument/2006/relationships/notesSlide" Target="../notesSlides/notesSlide18.xml"/><Relationship Id="rId5" Type="http://schemas.openxmlformats.org/officeDocument/2006/relationships/slideLayout" Target="../slideLayouts/slideLayout7.xml"/><Relationship Id="rId4" Type="http://schemas.openxmlformats.org/officeDocument/2006/relationships/tags" Target="../tags/tag89.xml"/></Relationships>
</file>

<file path=ppt/slides/_rels/slide19.xml.rels><?xml version="1.0" encoding="UTF-8" standalone="yes"?>
<Relationships xmlns="http://schemas.openxmlformats.org/package/2006/relationships"><Relationship Id="rId3" Type="http://schemas.openxmlformats.org/officeDocument/2006/relationships/tags" Target="../tags/tag92.xml"/><Relationship Id="rId2" Type="http://schemas.openxmlformats.org/officeDocument/2006/relationships/tags" Target="../tags/tag91.xml"/><Relationship Id="rId1" Type="http://schemas.openxmlformats.org/officeDocument/2006/relationships/tags" Target="../tags/tag90.xml"/><Relationship Id="rId6" Type="http://schemas.openxmlformats.org/officeDocument/2006/relationships/notesSlide" Target="../notesSlides/notesSlide19.xml"/><Relationship Id="rId5" Type="http://schemas.openxmlformats.org/officeDocument/2006/relationships/slideLayout" Target="../slideLayouts/slideLayout7.xml"/><Relationship Id="rId4" Type="http://schemas.openxmlformats.org/officeDocument/2006/relationships/tags" Target="../tags/tag9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tags" Target="../tags/tag96.xml"/><Relationship Id="rId7" Type="http://schemas.openxmlformats.org/officeDocument/2006/relationships/image" Target="../media/image3.jpeg"/><Relationship Id="rId2" Type="http://schemas.openxmlformats.org/officeDocument/2006/relationships/tags" Target="../tags/tag95.xml"/><Relationship Id="rId1" Type="http://schemas.openxmlformats.org/officeDocument/2006/relationships/tags" Target="../tags/tag94.xml"/><Relationship Id="rId6" Type="http://schemas.openxmlformats.org/officeDocument/2006/relationships/notesSlide" Target="../notesSlides/notesSlide21.xml"/><Relationship Id="rId5" Type="http://schemas.openxmlformats.org/officeDocument/2006/relationships/slideLayout" Target="../slideLayouts/slideLayout7.xml"/><Relationship Id="rId4" Type="http://schemas.openxmlformats.org/officeDocument/2006/relationships/tags" Target="../tags/tag97.xml"/></Relationships>
</file>

<file path=ppt/slides/_rels/slide22.xml.rels><?xml version="1.0" encoding="UTF-8" standalone="yes"?>
<Relationships xmlns="http://schemas.openxmlformats.org/package/2006/relationships"><Relationship Id="rId3" Type="http://schemas.openxmlformats.org/officeDocument/2006/relationships/tags" Target="../tags/tag100.xml"/><Relationship Id="rId2" Type="http://schemas.openxmlformats.org/officeDocument/2006/relationships/tags" Target="../tags/tag99.xml"/><Relationship Id="rId1" Type="http://schemas.openxmlformats.org/officeDocument/2006/relationships/tags" Target="../tags/tag98.xml"/><Relationship Id="rId6" Type="http://schemas.openxmlformats.org/officeDocument/2006/relationships/notesSlide" Target="../notesSlides/notesSlide22.xml"/><Relationship Id="rId5" Type="http://schemas.openxmlformats.org/officeDocument/2006/relationships/slideLayout" Target="../slideLayouts/slideLayout7.xml"/><Relationship Id="rId4" Type="http://schemas.openxmlformats.org/officeDocument/2006/relationships/tags" Target="../tags/tag101.xml"/></Relationships>
</file>

<file path=ppt/slides/_rels/slide23.xml.rels><?xml version="1.0" encoding="UTF-8" standalone="yes"?>
<Relationships xmlns="http://schemas.openxmlformats.org/package/2006/relationships"><Relationship Id="rId3" Type="http://schemas.openxmlformats.org/officeDocument/2006/relationships/tags" Target="../tags/tag104.xml"/><Relationship Id="rId2" Type="http://schemas.openxmlformats.org/officeDocument/2006/relationships/tags" Target="../tags/tag103.xml"/><Relationship Id="rId1" Type="http://schemas.openxmlformats.org/officeDocument/2006/relationships/tags" Target="../tags/tag102.xml"/><Relationship Id="rId6" Type="http://schemas.openxmlformats.org/officeDocument/2006/relationships/notesSlide" Target="../notesSlides/notesSlide23.xml"/><Relationship Id="rId5" Type="http://schemas.openxmlformats.org/officeDocument/2006/relationships/slideLayout" Target="../slideLayouts/slideLayout7.xml"/><Relationship Id="rId4" Type="http://schemas.openxmlformats.org/officeDocument/2006/relationships/tags" Target="../tags/tag10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notesSlide" Target="../notesSlides/notesSlide3.xml"/><Relationship Id="rId5" Type="http://schemas.openxmlformats.org/officeDocument/2006/relationships/slideLayout" Target="../slideLayouts/slideLayout7.xml"/><Relationship Id="rId4" Type="http://schemas.openxmlformats.org/officeDocument/2006/relationships/tags" Target="../tags/tag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notesSlide" Target="../notesSlides/notesSlide5.xml"/><Relationship Id="rId5" Type="http://schemas.openxmlformats.org/officeDocument/2006/relationships/slideLayout" Target="../slideLayouts/slideLayout7.xml"/><Relationship Id="rId4" Type="http://schemas.openxmlformats.org/officeDocument/2006/relationships/tags" Target="../tags/tag9.xml"/></Relationships>
</file>

<file path=ppt/slides/_rels/slide6.xml.rels><?xml version="1.0" encoding="UTF-8" standalone="yes"?>
<Relationships xmlns="http://schemas.openxmlformats.org/package/2006/relationships"><Relationship Id="rId8" Type="http://schemas.openxmlformats.org/officeDocument/2006/relationships/tags" Target="../tags/tag17.xml"/><Relationship Id="rId13" Type="http://schemas.openxmlformats.org/officeDocument/2006/relationships/tags" Target="../tags/tag22.xml"/><Relationship Id="rId18" Type="http://schemas.openxmlformats.org/officeDocument/2006/relationships/tags" Target="../tags/tag27.xml"/><Relationship Id="rId26" Type="http://schemas.openxmlformats.org/officeDocument/2006/relationships/notesSlide" Target="../notesSlides/notesSlide6.xml"/><Relationship Id="rId3" Type="http://schemas.openxmlformats.org/officeDocument/2006/relationships/tags" Target="../tags/tag12.xml"/><Relationship Id="rId21" Type="http://schemas.openxmlformats.org/officeDocument/2006/relationships/tags" Target="../tags/tag30.xml"/><Relationship Id="rId7" Type="http://schemas.openxmlformats.org/officeDocument/2006/relationships/tags" Target="../tags/tag16.xml"/><Relationship Id="rId12" Type="http://schemas.openxmlformats.org/officeDocument/2006/relationships/tags" Target="../tags/tag21.xml"/><Relationship Id="rId17" Type="http://schemas.openxmlformats.org/officeDocument/2006/relationships/tags" Target="../tags/tag26.xml"/><Relationship Id="rId25" Type="http://schemas.openxmlformats.org/officeDocument/2006/relationships/slideLayout" Target="../slideLayouts/slideLayout7.xml"/><Relationship Id="rId2" Type="http://schemas.openxmlformats.org/officeDocument/2006/relationships/tags" Target="../tags/tag11.xml"/><Relationship Id="rId16" Type="http://schemas.openxmlformats.org/officeDocument/2006/relationships/tags" Target="../tags/tag25.xml"/><Relationship Id="rId20" Type="http://schemas.openxmlformats.org/officeDocument/2006/relationships/tags" Target="../tags/tag29.xml"/><Relationship Id="rId1" Type="http://schemas.openxmlformats.org/officeDocument/2006/relationships/tags" Target="../tags/tag10.xml"/><Relationship Id="rId6" Type="http://schemas.openxmlformats.org/officeDocument/2006/relationships/tags" Target="../tags/tag15.xml"/><Relationship Id="rId11" Type="http://schemas.openxmlformats.org/officeDocument/2006/relationships/tags" Target="../tags/tag20.xml"/><Relationship Id="rId24" Type="http://schemas.openxmlformats.org/officeDocument/2006/relationships/tags" Target="../tags/tag33.xml"/><Relationship Id="rId5" Type="http://schemas.openxmlformats.org/officeDocument/2006/relationships/tags" Target="../tags/tag14.xml"/><Relationship Id="rId15" Type="http://schemas.openxmlformats.org/officeDocument/2006/relationships/tags" Target="../tags/tag24.xml"/><Relationship Id="rId23" Type="http://schemas.openxmlformats.org/officeDocument/2006/relationships/tags" Target="../tags/tag32.xml"/><Relationship Id="rId10" Type="http://schemas.openxmlformats.org/officeDocument/2006/relationships/tags" Target="../tags/tag19.xml"/><Relationship Id="rId19" Type="http://schemas.openxmlformats.org/officeDocument/2006/relationships/tags" Target="../tags/tag28.xml"/><Relationship Id="rId4" Type="http://schemas.openxmlformats.org/officeDocument/2006/relationships/tags" Target="../tags/tag13.xml"/><Relationship Id="rId9" Type="http://schemas.openxmlformats.org/officeDocument/2006/relationships/tags" Target="../tags/tag18.xml"/><Relationship Id="rId14" Type="http://schemas.openxmlformats.org/officeDocument/2006/relationships/tags" Target="../tags/tag23.xml"/><Relationship Id="rId22" Type="http://schemas.openxmlformats.org/officeDocument/2006/relationships/tags" Target="../tags/tag31.xml"/></Relationships>
</file>

<file path=ppt/slides/_rels/slide7.xml.rels><?xml version="1.0" encoding="UTF-8" standalone="yes"?>
<Relationships xmlns="http://schemas.openxmlformats.org/package/2006/relationships"><Relationship Id="rId3" Type="http://schemas.openxmlformats.org/officeDocument/2006/relationships/tags" Target="../tags/tag36.xml"/><Relationship Id="rId2" Type="http://schemas.openxmlformats.org/officeDocument/2006/relationships/tags" Target="../tags/tag35.xml"/><Relationship Id="rId1" Type="http://schemas.openxmlformats.org/officeDocument/2006/relationships/tags" Target="../tags/tag34.xml"/><Relationship Id="rId6" Type="http://schemas.openxmlformats.org/officeDocument/2006/relationships/notesSlide" Target="../notesSlides/notesSlide7.xml"/><Relationship Id="rId5" Type="http://schemas.openxmlformats.org/officeDocument/2006/relationships/slideLayout" Target="../slideLayouts/slideLayout7.xml"/><Relationship Id="rId4" Type="http://schemas.openxmlformats.org/officeDocument/2006/relationships/tags" Target="../tags/tag37.xml"/></Relationships>
</file>

<file path=ppt/slides/_rels/slide8.xml.rels><?xml version="1.0" encoding="UTF-8" standalone="yes"?>
<Relationships xmlns="http://schemas.openxmlformats.org/package/2006/relationships"><Relationship Id="rId3" Type="http://schemas.openxmlformats.org/officeDocument/2006/relationships/tags" Target="../tags/tag40.xml"/><Relationship Id="rId2" Type="http://schemas.openxmlformats.org/officeDocument/2006/relationships/tags" Target="../tags/tag39.xml"/><Relationship Id="rId1" Type="http://schemas.openxmlformats.org/officeDocument/2006/relationships/tags" Target="../tags/tag38.xml"/><Relationship Id="rId6" Type="http://schemas.openxmlformats.org/officeDocument/2006/relationships/notesSlide" Target="../notesSlides/notesSlide8.xml"/><Relationship Id="rId5" Type="http://schemas.openxmlformats.org/officeDocument/2006/relationships/slideLayout" Target="../slideLayouts/slideLayout7.xml"/><Relationship Id="rId4" Type="http://schemas.openxmlformats.org/officeDocument/2006/relationships/tags" Target="../tags/tag4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矩形 57"/>
          <p:cNvSpPr/>
          <p:nvPr/>
        </p:nvSpPr>
        <p:spPr>
          <a:xfrm rot="18900000" flipH="1">
            <a:off x="2211536" y="-289546"/>
            <a:ext cx="576064" cy="576064"/>
          </a:xfrm>
          <a:prstGeom prst="rect">
            <a:avLst/>
          </a:prstGeom>
          <a:solidFill>
            <a:srgbClr val="E870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 name="矩形 58"/>
          <p:cNvSpPr/>
          <p:nvPr/>
        </p:nvSpPr>
        <p:spPr>
          <a:xfrm rot="18900000" flipH="1">
            <a:off x="1396858" y="-292221"/>
            <a:ext cx="576064" cy="576064"/>
          </a:xfrm>
          <a:prstGeom prst="rect">
            <a:avLst/>
          </a:prstGeom>
          <a:solidFill>
            <a:srgbClr val="00AF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 name="矩形 59"/>
          <p:cNvSpPr/>
          <p:nvPr/>
        </p:nvSpPr>
        <p:spPr>
          <a:xfrm rot="18900000" flipH="1">
            <a:off x="582182" y="-294366"/>
            <a:ext cx="576064" cy="576064"/>
          </a:xfrm>
          <a:prstGeom prst="rect">
            <a:avLst/>
          </a:prstGeom>
          <a:solidFill>
            <a:srgbClr val="01AC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1" name="矩形 60"/>
          <p:cNvSpPr/>
          <p:nvPr/>
        </p:nvSpPr>
        <p:spPr>
          <a:xfrm rot="18900000" flipH="1">
            <a:off x="989520" y="112972"/>
            <a:ext cx="576064" cy="576064"/>
          </a:xfrm>
          <a:prstGeom prst="rect">
            <a:avLst/>
          </a:prstGeom>
          <a:solidFill>
            <a:srgbClr val="FFB8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2" name="矩形 61"/>
          <p:cNvSpPr/>
          <p:nvPr/>
        </p:nvSpPr>
        <p:spPr>
          <a:xfrm rot="18900000" flipH="1">
            <a:off x="174844" y="112971"/>
            <a:ext cx="576064" cy="576064"/>
          </a:xfrm>
          <a:prstGeom prst="rect">
            <a:avLst/>
          </a:prstGeom>
          <a:solidFill>
            <a:srgbClr val="E870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8" name="矩形 67"/>
          <p:cNvSpPr/>
          <p:nvPr/>
        </p:nvSpPr>
        <p:spPr>
          <a:xfrm rot="2700000">
            <a:off x="9398433" y="6617242"/>
            <a:ext cx="576064" cy="576064"/>
          </a:xfrm>
          <a:prstGeom prst="rect">
            <a:avLst/>
          </a:prstGeom>
          <a:solidFill>
            <a:srgbClr val="00AF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9" name="矩形 68"/>
          <p:cNvSpPr/>
          <p:nvPr/>
        </p:nvSpPr>
        <p:spPr>
          <a:xfrm rot="2700000">
            <a:off x="10213111" y="6619917"/>
            <a:ext cx="576064" cy="576064"/>
          </a:xfrm>
          <a:prstGeom prst="rect">
            <a:avLst/>
          </a:prstGeom>
          <a:solidFill>
            <a:srgbClr val="FFB8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0" name="矩形 69"/>
          <p:cNvSpPr/>
          <p:nvPr/>
        </p:nvSpPr>
        <p:spPr>
          <a:xfrm rot="2700000">
            <a:off x="11027787" y="6622062"/>
            <a:ext cx="576064" cy="576064"/>
          </a:xfrm>
          <a:prstGeom prst="rect">
            <a:avLst/>
          </a:prstGeom>
          <a:solidFill>
            <a:srgbClr val="E870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1" name="矩形 70"/>
          <p:cNvSpPr/>
          <p:nvPr/>
        </p:nvSpPr>
        <p:spPr>
          <a:xfrm rot="2700000">
            <a:off x="10620449" y="6214724"/>
            <a:ext cx="576064" cy="576064"/>
          </a:xfrm>
          <a:prstGeom prst="rect">
            <a:avLst/>
          </a:prstGeom>
          <a:solidFill>
            <a:srgbClr val="01AC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2" name="矩形 71"/>
          <p:cNvSpPr/>
          <p:nvPr/>
        </p:nvSpPr>
        <p:spPr>
          <a:xfrm rot="2700000">
            <a:off x="11435125" y="6214725"/>
            <a:ext cx="576064" cy="576064"/>
          </a:xfrm>
          <a:prstGeom prst="rect">
            <a:avLst/>
          </a:prstGeom>
          <a:solidFill>
            <a:srgbClr val="00AF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4" name="TextBox 42"/>
          <p:cNvSpPr txBox="1"/>
          <p:nvPr/>
        </p:nvSpPr>
        <p:spPr>
          <a:xfrm>
            <a:off x="3395481" y="3640492"/>
            <a:ext cx="5422807" cy="830997"/>
          </a:xfrm>
          <a:prstGeom prst="rect">
            <a:avLst/>
          </a:prstGeom>
          <a:noFill/>
        </p:spPr>
        <p:txBody>
          <a:bodyPr wrap="square" rtlCol="0">
            <a:spAutoFit/>
          </a:bodyPr>
          <a:lstStyle/>
          <a:p>
            <a:pPr algn="ctr"/>
            <a:r>
              <a:rPr lang="zh-CN" altLang="en-US" sz="4800" b="1" dirty="0">
                <a:solidFill>
                  <a:srgbClr val="00AF92"/>
                </a:solidFill>
              </a:rPr>
              <a:t>大学生职业规划</a:t>
            </a:r>
            <a:endParaRPr lang="zh-CN" altLang="zh-CN" sz="4800" b="1" dirty="0">
              <a:solidFill>
                <a:srgbClr val="00AF92"/>
              </a:solidFill>
            </a:endParaRPr>
          </a:p>
        </p:txBody>
      </p:sp>
      <p:grpSp>
        <p:nvGrpSpPr>
          <p:cNvPr id="85" name="组合 84"/>
          <p:cNvGrpSpPr/>
          <p:nvPr/>
        </p:nvGrpSpPr>
        <p:grpSpPr>
          <a:xfrm>
            <a:off x="4203801" y="4547664"/>
            <a:ext cx="3873816" cy="696458"/>
            <a:chOff x="6397792" y="1512958"/>
            <a:chExt cx="3873816" cy="696458"/>
          </a:xfrm>
        </p:grpSpPr>
        <p:grpSp>
          <p:nvGrpSpPr>
            <p:cNvPr id="86" name="组合 85"/>
            <p:cNvGrpSpPr/>
            <p:nvPr/>
          </p:nvGrpSpPr>
          <p:grpSpPr>
            <a:xfrm>
              <a:off x="6397792" y="2146495"/>
              <a:ext cx="3777628" cy="62921"/>
              <a:chOff x="3929063" y="2641879"/>
              <a:chExt cx="5214937" cy="0"/>
            </a:xfrm>
          </p:grpSpPr>
          <p:cxnSp>
            <p:nvCxnSpPr>
              <p:cNvPr id="92" name="直接连接符 91"/>
              <p:cNvCxnSpPr/>
              <p:nvPr/>
            </p:nvCxnSpPr>
            <p:spPr>
              <a:xfrm>
                <a:off x="3929063" y="2641879"/>
                <a:ext cx="4105804" cy="0"/>
              </a:xfrm>
              <a:prstGeom prst="line">
                <a:avLst/>
              </a:prstGeom>
              <a:ln w="762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93" name="直接连接符 92"/>
              <p:cNvCxnSpPr/>
              <p:nvPr/>
            </p:nvCxnSpPr>
            <p:spPr>
              <a:xfrm>
                <a:off x="8103924" y="2641879"/>
                <a:ext cx="754055" cy="0"/>
              </a:xfrm>
              <a:prstGeom prst="line">
                <a:avLst/>
              </a:prstGeom>
              <a:ln w="7620">
                <a:solidFill>
                  <a:schemeClr val="tx1">
                    <a:lumMod val="50000"/>
                    <a:lumOff val="50000"/>
                  </a:schemeClr>
                </a:solidFill>
                <a:prstDash val="dash"/>
                <a:tailEnd type="diamond"/>
              </a:ln>
            </p:spPr>
            <p:style>
              <a:lnRef idx="1">
                <a:schemeClr val="accent1"/>
              </a:lnRef>
              <a:fillRef idx="0">
                <a:schemeClr val="accent1"/>
              </a:fillRef>
              <a:effectRef idx="0">
                <a:schemeClr val="accent1"/>
              </a:effectRef>
              <a:fontRef idx="minor">
                <a:schemeClr val="tx1"/>
              </a:fontRef>
            </p:style>
          </p:cxnSp>
          <p:cxnSp>
            <p:nvCxnSpPr>
              <p:cNvPr id="94" name="直接连接符 93"/>
              <p:cNvCxnSpPr/>
              <p:nvPr/>
            </p:nvCxnSpPr>
            <p:spPr>
              <a:xfrm>
                <a:off x="8948986" y="2641879"/>
                <a:ext cx="195014" cy="0"/>
              </a:xfrm>
              <a:prstGeom prst="line">
                <a:avLst/>
              </a:prstGeom>
              <a:ln w="762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sp>
          <p:nvSpPr>
            <p:cNvPr id="87" name="矩形 17"/>
            <p:cNvSpPr>
              <a:spLocks noChangeArrowheads="1"/>
            </p:cNvSpPr>
            <p:nvPr/>
          </p:nvSpPr>
          <p:spPr bwMode="auto">
            <a:xfrm>
              <a:off x="6408151" y="1611262"/>
              <a:ext cx="386345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en-US" altLang="zh-CN" sz="2800" b="1" dirty="0">
                  <a:solidFill>
                    <a:schemeClr val="bg1">
                      <a:lumMod val="50000"/>
                    </a:schemeClr>
                  </a:solidFill>
                  <a:latin typeface="微软雅黑" panose="020B0503020204020204" pitchFamily="34" charset="-122"/>
                  <a:ea typeface="微软雅黑" panose="020B0503020204020204" pitchFamily="34" charset="-122"/>
                </a:rPr>
                <a:t>CAREER  </a:t>
              </a:r>
              <a:r>
                <a:rPr lang="en-US" altLang="zh-CN" sz="2800" b="1" dirty="0">
                  <a:solidFill>
                    <a:srgbClr val="E87071"/>
                  </a:solidFill>
                  <a:latin typeface="微软雅黑" panose="020B0503020204020204" pitchFamily="34" charset="-122"/>
                  <a:ea typeface="微软雅黑" panose="020B0503020204020204" pitchFamily="34" charset="-122"/>
                </a:rPr>
                <a:t>PLANNING</a:t>
              </a:r>
              <a:endParaRPr lang="zh-CN" altLang="en-US" sz="2800" b="1" dirty="0">
                <a:solidFill>
                  <a:srgbClr val="E87071"/>
                </a:solidFill>
                <a:latin typeface="微软雅黑" panose="020B0503020204020204" pitchFamily="34" charset="-122"/>
                <a:ea typeface="微软雅黑" panose="020B0503020204020204" pitchFamily="34" charset="-122"/>
              </a:endParaRPr>
            </a:p>
          </p:txBody>
        </p:sp>
        <p:grpSp>
          <p:nvGrpSpPr>
            <p:cNvPr id="88" name="组合 87"/>
            <p:cNvGrpSpPr/>
            <p:nvPr/>
          </p:nvGrpSpPr>
          <p:grpSpPr>
            <a:xfrm flipH="1" flipV="1">
              <a:off x="6397792" y="1512958"/>
              <a:ext cx="3777628" cy="45719"/>
              <a:chOff x="3929063" y="2641879"/>
              <a:chExt cx="5214937" cy="0"/>
            </a:xfrm>
          </p:grpSpPr>
          <p:cxnSp>
            <p:nvCxnSpPr>
              <p:cNvPr id="89" name="直接连接符 88"/>
              <p:cNvCxnSpPr/>
              <p:nvPr/>
            </p:nvCxnSpPr>
            <p:spPr>
              <a:xfrm>
                <a:off x="3929063" y="2641879"/>
                <a:ext cx="4105804" cy="0"/>
              </a:xfrm>
              <a:prstGeom prst="line">
                <a:avLst/>
              </a:prstGeom>
              <a:ln w="762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90" name="直接连接符 89"/>
              <p:cNvCxnSpPr/>
              <p:nvPr/>
            </p:nvCxnSpPr>
            <p:spPr>
              <a:xfrm>
                <a:off x="8103924" y="2641879"/>
                <a:ext cx="754055" cy="0"/>
              </a:xfrm>
              <a:prstGeom prst="line">
                <a:avLst/>
              </a:prstGeom>
              <a:ln w="7620">
                <a:solidFill>
                  <a:schemeClr val="tx1">
                    <a:lumMod val="50000"/>
                    <a:lumOff val="50000"/>
                  </a:schemeClr>
                </a:solidFill>
                <a:prstDash val="dash"/>
                <a:tailEnd type="diamond"/>
              </a:ln>
            </p:spPr>
            <p:style>
              <a:lnRef idx="1">
                <a:schemeClr val="accent1"/>
              </a:lnRef>
              <a:fillRef idx="0">
                <a:schemeClr val="accent1"/>
              </a:fillRef>
              <a:effectRef idx="0">
                <a:schemeClr val="accent1"/>
              </a:effectRef>
              <a:fontRef idx="minor">
                <a:schemeClr val="tx1"/>
              </a:fontRef>
            </p:style>
          </p:cxnSp>
          <p:cxnSp>
            <p:nvCxnSpPr>
              <p:cNvPr id="91" name="直接连接符 90"/>
              <p:cNvCxnSpPr/>
              <p:nvPr/>
            </p:nvCxnSpPr>
            <p:spPr>
              <a:xfrm>
                <a:off x="8948986" y="2641879"/>
                <a:ext cx="195014" cy="0"/>
              </a:xfrm>
              <a:prstGeom prst="line">
                <a:avLst/>
              </a:prstGeom>
              <a:ln w="762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grpSp>
      <p:sp>
        <p:nvSpPr>
          <p:cNvPr id="44" name="椭圆 43"/>
          <p:cNvSpPr/>
          <p:nvPr/>
        </p:nvSpPr>
        <p:spPr>
          <a:xfrm>
            <a:off x="3046530" y="1814268"/>
            <a:ext cx="1451934" cy="1451934"/>
          </a:xfrm>
          <a:prstGeom prst="ellipse">
            <a:avLst/>
          </a:prstGeom>
          <a:solidFill>
            <a:schemeClr val="bg1">
              <a:alpha val="34000"/>
            </a:schemeClr>
          </a:solidFill>
          <a:ln w="28575">
            <a:solidFill>
              <a:schemeClr val="bg1">
                <a:lumMod val="65000"/>
              </a:schemeClr>
            </a:solidFill>
          </a:ln>
          <a:effectLst>
            <a:outerShdw blurRad="266700" dist="622300" dir="8340000" algn="ctr" rotWithShape="0">
              <a:srgbClr val="000000">
                <a:alpha val="62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椭圆 44"/>
          <p:cNvSpPr/>
          <p:nvPr/>
        </p:nvSpPr>
        <p:spPr>
          <a:xfrm>
            <a:off x="3177442" y="1945178"/>
            <a:ext cx="1190110" cy="1190110"/>
          </a:xfrm>
          <a:prstGeom prst="ellipse">
            <a:avLst/>
          </a:prstGeom>
          <a:solidFill>
            <a:srgbClr val="00AF92"/>
          </a:solidFill>
          <a:ln w="6350">
            <a:solidFill>
              <a:schemeClr val="bg1"/>
            </a:solidFill>
          </a:ln>
          <a:effectLst>
            <a:outerShdw blurRad="622300" dist="203200" dir="5400000" sx="74000" sy="74000" algn="ctr" rotWithShape="0">
              <a:srgbClr val="000000">
                <a:alpha val="7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6" name="椭圆 45"/>
          <p:cNvSpPr/>
          <p:nvPr/>
        </p:nvSpPr>
        <p:spPr>
          <a:xfrm>
            <a:off x="4597942" y="1814268"/>
            <a:ext cx="1451934" cy="1451934"/>
          </a:xfrm>
          <a:prstGeom prst="ellipse">
            <a:avLst/>
          </a:prstGeom>
          <a:solidFill>
            <a:schemeClr val="bg1">
              <a:alpha val="34000"/>
            </a:schemeClr>
          </a:solidFill>
          <a:ln w="28575">
            <a:solidFill>
              <a:schemeClr val="bg1">
                <a:lumMod val="65000"/>
              </a:schemeClr>
            </a:solidFill>
          </a:ln>
          <a:effectLst>
            <a:outerShdw blurRad="266700" dist="622300" dir="8340000" algn="ctr" rotWithShape="0">
              <a:srgbClr val="000000">
                <a:alpha val="62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椭圆 46"/>
          <p:cNvSpPr/>
          <p:nvPr/>
        </p:nvSpPr>
        <p:spPr>
          <a:xfrm>
            <a:off x="4728854" y="1945178"/>
            <a:ext cx="1190110" cy="1190110"/>
          </a:xfrm>
          <a:prstGeom prst="ellipse">
            <a:avLst/>
          </a:prstGeom>
          <a:solidFill>
            <a:srgbClr val="FFB850"/>
          </a:solidFill>
          <a:ln w="6350">
            <a:solidFill>
              <a:schemeClr val="bg1"/>
            </a:solidFill>
          </a:ln>
          <a:effectLst>
            <a:outerShdw blurRad="622300" dist="203200" dir="5400000" sx="74000" sy="74000" algn="ctr" rotWithShape="0">
              <a:srgbClr val="000000">
                <a:alpha val="7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椭圆 47"/>
          <p:cNvSpPr/>
          <p:nvPr/>
        </p:nvSpPr>
        <p:spPr>
          <a:xfrm>
            <a:off x="6137322" y="1814270"/>
            <a:ext cx="1451934" cy="1451934"/>
          </a:xfrm>
          <a:prstGeom prst="ellipse">
            <a:avLst/>
          </a:prstGeom>
          <a:solidFill>
            <a:schemeClr val="bg1">
              <a:alpha val="34000"/>
            </a:schemeClr>
          </a:solidFill>
          <a:ln w="28575">
            <a:solidFill>
              <a:schemeClr val="bg1">
                <a:lumMod val="65000"/>
              </a:schemeClr>
            </a:solidFill>
          </a:ln>
          <a:effectLst>
            <a:outerShdw blurRad="266700" dist="622300" dir="8340000" algn="ctr" rotWithShape="0">
              <a:srgbClr val="000000">
                <a:alpha val="62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9" name="椭圆 48"/>
          <p:cNvSpPr/>
          <p:nvPr/>
        </p:nvSpPr>
        <p:spPr>
          <a:xfrm>
            <a:off x="6268234" y="1945180"/>
            <a:ext cx="1190110" cy="1190110"/>
          </a:xfrm>
          <a:prstGeom prst="ellipse">
            <a:avLst/>
          </a:prstGeom>
          <a:solidFill>
            <a:srgbClr val="01ACBE"/>
          </a:solidFill>
          <a:ln w="6350">
            <a:solidFill>
              <a:schemeClr val="bg1"/>
            </a:solidFill>
          </a:ln>
          <a:effectLst>
            <a:outerShdw blurRad="622300" dist="203200" dir="5400000" sx="74000" sy="74000" algn="ctr" rotWithShape="0">
              <a:srgbClr val="000000">
                <a:alpha val="7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3" name="椭圆 62"/>
          <p:cNvSpPr/>
          <p:nvPr/>
        </p:nvSpPr>
        <p:spPr>
          <a:xfrm>
            <a:off x="7676702" y="1823374"/>
            <a:ext cx="1451934" cy="1451934"/>
          </a:xfrm>
          <a:prstGeom prst="ellipse">
            <a:avLst/>
          </a:prstGeom>
          <a:solidFill>
            <a:schemeClr val="bg1">
              <a:alpha val="34000"/>
            </a:schemeClr>
          </a:solidFill>
          <a:ln w="28575">
            <a:solidFill>
              <a:schemeClr val="bg1">
                <a:lumMod val="65000"/>
              </a:schemeClr>
            </a:solidFill>
          </a:ln>
          <a:effectLst>
            <a:outerShdw blurRad="266700" dist="622300" dir="8340000" algn="ctr" rotWithShape="0">
              <a:srgbClr val="000000">
                <a:alpha val="62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4" name="椭圆 63"/>
          <p:cNvSpPr/>
          <p:nvPr/>
        </p:nvSpPr>
        <p:spPr>
          <a:xfrm>
            <a:off x="7807614" y="1954284"/>
            <a:ext cx="1190110" cy="1190110"/>
          </a:xfrm>
          <a:prstGeom prst="ellipse">
            <a:avLst/>
          </a:prstGeom>
          <a:solidFill>
            <a:srgbClr val="E87071"/>
          </a:solidFill>
          <a:ln w="6350">
            <a:solidFill>
              <a:schemeClr val="bg1"/>
            </a:solidFill>
          </a:ln>
          <a:effectLst>
            <a:outerShdw blurRad="622300" dist="203200" dir="5400000" sx="74000" sy="74000" algn="ctr" rotWithShape="0">
              <a:srgbClr val="000000">
                <a:alpha val="7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5" name="文本框 34"/>
          <p:cNvSpPr txBox="1"/>
          <p:nvPr/>
        </p:nvSpPr>
        <p:spPr>
          <a:xfrm>
            <a:off x="3328191" y="2090557"/>
            <a:ext cx="877163" cy="923330"/>
          </a:xfrm>
          <a:prstGeom prst="rect">
            <a:avLst/>
          </a:prstGeom>
          <a:noFill/>
        </p:spPr>
        <p:txBody>
          <a:bodyPr wrap="none" rtlCol="0">
            <a:spAutoFit/>
          </a:bodyPr>
          <a:lstStyle/>
          <a:p>
            <a:r>
              <a:rPr lang="zh-CN" altLang="en-US" sz="5400" dirty="0">
                <a:solidFill>
                  <a:schemeClr val="bg1"/>
                </a:solidFill>
                <a:latin typeface="方正小标宋简体" pitchFamily="65" charset="-122"/>
                <a:ea typeface="方正小标宋简体" pitchFamily="65" charset="-122"/>
              </a:rPr>
              <a:t>职</a:t>
            </a:r>
          </a:p>
        </p:txBody>
      </p:sp>
      <p:sp>
        <p:nvSpPr>
          <p:cNvPr id="66" name="文本框 35"/>
          <p:cNvSpPr txBox="1"/>
          <p:nvPr/>
        </p:nvSpPr>
        <p:spPr>
          <a:xfrm>
            <a:off x="4879603" y="2090557"/>
            <a:ext cx="877163" cy="923330"/>
          </a:xfrm>
          <a:prstGeom prst="rect">
            <a:avLst/>
          </a:prstGeom>
          <a:noFill/>
        </p:spPr>
        <p:txBody>
          <a:bodyPr wrap="none" rtlCol="0">
            <a:spAutoFit/>
          </a:bodyPr>
          <a:lstStyle/>
          <a:p>
            <a:r>
              <a:rPr lang="zh-CN" altLang="en-US" sz="5400" dirty="0">
                <a:solidFill>
                  <a:schemeClr val="bg1"/>
                </a:solidFill>
                <a:latin typeface="方正小标宋简体" pitchFamily="65" charset="-122"/>
                <a:ea typeface="方正小标宋简体" pitchFamily="65" charset="-122"/>
              </a:rPr>
              <a:t>业</a:t>
            </a:r>
          </a:p>
        </p:txBody>
      </p:sp>
      <p:sp>
        <p:nvSpPr>
          <p:cNvPr id="67" name="文本框 36"/>
          <p:cNvSpPr txBox="1"/>
          <p:nvPr/>
        </p:nvSpPr>
        <p:spPr>
          <a:xfrm>
            <a:off x="6418983" y="2090557"/>
            <a:ext cx="877163" cy="923330"/>
          </a:xfrm>
          <a:prstGeom prst="rect">
            <a:avLst/>
          </a:prstGeom>
          <a:noFill/>
        </p:spPr>
        <p:txBody>
          <a:bodyPr wrap="none" rtlCol="0">
            <a:spAutoFit/>
          </a:bodyPr>
          <a:lstStyle/>
          <a:p>
            <a:r>
              <a:rPr lang="zh-CN" altLang="en-US" sz="5400" dirty="0">
                <a:solidFill>
                  <a:schemeClr val="bg1"/>
                </a:solidFill>
                <a:latin typeface="方正小标宋简体" pitchFamily="65" charset="-122"/>
                <a:ea typeface="方正小标宋简体" pitchFamily="65" charset="-122"/>
              </a:rPr>
              <a:t>规</a:t>
            </a:r>
          </a:p>
        </p:txBody>
      </p:sp>
      <p:sp>
        <p:nvSpPr>
          <p:cNvPr id="73" name="文本框 37"/>
          <p:cNvSpPr txBox="1"/>
          <p:nvPr/>
        </p:nvSpPr>
        <p:spPr>
          <a:xfrm>
            <a:off x="7983763" y="2090557"/>
            <a:ext cx="877163" cy="923330"/>
          </a:xfrm>
          <a:prstGeom prst="rect">
            <a:avLst/>
          </a:prstGeom>
          <a:noFill/>
        </p:spPr>
        <p:txBody>
          <a:bodyPr wrap="none" rtlCol="0">
            <a:spAutoFit/>
          </a:bodyPr>
          <a:lstStyle/>
          <a:p>
            <a:r>
              <a:rPr lang="zh-CN" altLang="en-US" sz="5400" dirty="0">
                <a:solidFill>
                  <a:schemeClr val="bg1"/>
                </a:solidFill>
                <a:latin typeface="方正小标宋简体" pitchFamily="65" charset="-122"/>
                <a:ea typeface="方正小标宋简体" pitchFamily="65" charset="-122"/>
              </a:rPr>
              <a:t>划</a:t>
            </a:r>
          </a:p>
        </p:txBody>
      </p:sp>
    </p:spTree>
  </p:cSld>
  <p:clrMapOvr>
    <a:masterClrMapping/>
  </p:clrMapOvr>
  <mc:AlternateContent xmlns:mc="http://schemas.openxmlformats.org/markup-compatibility/2006" xmlns:p14="http://schemas.microsoft.com/office/powerpoint/2010/main">
    <mc:Choice Requires="p14">
      <p:transition spd="slow" p14:dur="1500" advClick="0" advTm="1000">
        <p:random/>
      </p:transition>
    </mc:Choice>
    <mc:Fallback xmlns="">
      <p:transition spd="slow" advClick="0" advTm="1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fade">
                                      <p:cBhvr>
                                        <p:cTn id="7" dur="1000"/>
                                        <p:tgtEl>
                                          <p:spTgt spid="58"/>
                                        </p:tgtEl>
                                      </p:cBhvr>
                                    </p:animEffect>
                                  </p:childTnLst>
                                </p:cTn>
                              </p:par>
                              <p:par>
                                <p:cTn id="8" presetID="10" presetClass="entr" presetSubtype="0" fill="hold" grpId="0" nodeType="withEffect">
                                  <p:stCondLst>
                                    <p:cond delay="300"/>
                                  </p:stCondLst>
                                  <p:childTnLst>
                                    <p:set>
                                      <p:cBhvr>
                                        <p:cTn id="9" dur="1" fill="hold">
                                          <p:stCondLst>
                                            <p:cond delay="0"/>
                                          </p:stCondLst>
                                        </p:cTn>
                                        <p:tgtEl>
                                          <p:spTgt spid="59"/>
                                        </p:tgtEl>
                                        <p:attrNameLst>
                                          <p:attrName>style.visibility</p:attrName>
                                        </p:attrNameLst>
                                      </p:cBhvr>
                                      <p:to>
                                        <p:strVal val="visible"/>
                                      </p:to>
                                    </p:set>
                                    <p:animEffect transition="in" filter="fade">
                                      <p:cBhvr>
                                        <p:cTn id="10" dur="1000"/>
                                        <p:tgtEl>
                                          <p:spTgt spid="5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0"/>
                                        </p:tgtEl>
                                        <p:attrNameLst>
                                          <p:attrName>style.visibility</p:attrName>
                                        </p:attrNameLst>
                                      </p:cBhvr>
                                      <p:to>
                                        <p:strVal val="visible"/>
                                      </p:to>
                                    </p:set>
                                    <p:animEffect transition="in" filter="fade">
                                      <p:cBhvr>
                                        <p:cTn id="13" dur="1000"/>
                                        <p:tgtEl>
                                          <p:spTgt spid="60"/>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61"/>
                                        </p:tgtEl>
                                        <p:attrNameLst>
                                          <p:attrName>style.visibility</p:attrName>
                                        </p:attrNameLst>
                                      </p:cBhvr>
                                      <p:to>
                                        <p:strVal val="visible"/>
                                      </p:to>
                                    </p:set>
                                    <p:animEffect transition="in" filter="fade">
                                      <p:cBhvr>
                                        <p:cTn id="16" dur="1000"/>
                                        <p:tgtEl>
                                          <p:spTgt spid="61"/>
                                        </p:tgtEl>
                                      </p:cBhvr>
                                    </p:animEffect>
                                  </p:childTnLst>
                                </p:cTn>
                              </p:par>
                              <p:par>
                                <p:cTn id="17" presetID="10" presetClass="entr" presetSubtype="0" fill="hold" grpId="0" nodeType="withEffect">
                                  <p:stCondLst>
                                    <p:cond delay="100"/>
                                  </p:stCondLst>
                                  <p:childTnLst>
                                    <p:set>
                                      <p:cBhvr>
                                        <p:cTn id="18" dur="1" fill="hold">
                                          <p:stCondLst>
                                            <p:cond delay="0"/>
                                          </p:stCondLst>
                                        </p:cTn>
                                        <p:tgtEl>
                                          <p:spTgt spid="62"/>
                                        </p:tgtEl>
                                        <p:attrNameLst>
                                          <p:attrName>style.visibility</p:attrName>
                                        </p:attrNameLst>
                                      </p:cBhvr>
                                      <p:to>
                                        <p:strVal val="visible"/>
                                      </p:to>
                                    </p:set>
                                    <p:animEffect transition="in" filter="fade">
                                      <p:cBhvr>
                                        <p:cTn id="19" dur="1000"/>
                                        <p:tgtEl>
                                          <p:spTgt spid="62"/>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68"/>
                                        </p:tgtEl>
                                        <p:attrNameLst>
                                          <p:attrName>style.visibility</p:attrName>
                                        </p:attrNameLst>
                                      </p:cBhvr>
                                      <p:to>
                                        <p:strVal val="visible"/>
                                      </p:to>
                                    </p:set>
                                    <p:animEffect transition="in" filter="fade">
                                      <p:cBhvr>
                                        <p:cTn id="22" dur="1000"/>
                                        <p:tgtEl>
                                          <p:spTgt spid="68"/>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69"/>
                                        </p:tgtEl>
                                        <p:attrNameLst>
                                          <p:attrName>style.visibility</p:attrName>
                                        </p:attrNameLst>
                                      </p:cBhvr>
                                      <p:to>
                                        <p:strVal val="visible"/>
                                      </p:to>
                                    </p:set>
                                    <p:animEffect transition="in" filter="fade">
                                      <p:cBhvr>
                                        <p:cTn id="25" dur="1000"/>
                                        <p:tgtEl>
                                          <p:spTgt spid="69"/>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70"/>
                                        </p:tgtEl>
                                        <p:attrNameLst>
                                          <p:attrName>style.visibility</p:attrName>
                                        </p:attrNameLst>
                                      </p:cBhvr>
                                      <p:to>
                                        <p:strVal val="visible"/>
                                      </p:to>
                                    </p:set>
                                    <p:animEffect transition="in" filter="fade">
                                      <p:cBhvr>
                                        <p:cTn id="28" dur="1000"/>
                                        <p:tgtEl>
                                          <p:spTgt spid="70"/>
                                        </p:tgtEl>
                                      </p:cBhvr>
                                    </p:animEffect>
                                  </p:childTnLst>
                                </p:cTn>
                              </p:par>
                              <p:par>
                                <p:cTn id="29" presetID="10" presetClass="entr" presetSubtype="0" fill="hold" grpId="0" nodeType="withEffect">
                                  <p:stCondLst>
                                    <p:cond delay="100"/>
                                  </p:stCondLst>
                                  <p:childTnLst>
                                    <p:set>
                                      <p:cBhvr>
                                        <p:cTn id="30" dur="1" fill="hold">
                                          <p:stCondLst>
                                            <p:cond delay="0"/>
                                          </p:stCondLst>
                                        </p:cTn>
                                        <p:tgtEl>
                                          <p:spTgt spid="71"/>
                                        </p:tgtEl>
                                        <p:attrNameLst>
                                          <p:attrName>style.visibility</p:attrName>
                                        </p:attrNameLst>
                                      </p:cBhvr>
                                      <p:to>
                                        <p:strVal val="visible"/>
                                      </p:to>
                                    </p:set>
                                    <p:animEffect transition="in" filter="fade">
                                      <p:cBhvr>
                                        <p:cTn id="31" dur="1000"/>
                                        <p:tgtEl>
                                          <p:spTgt spid="71"/>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72"/>
                                        </p:tgtEl>
                                        <p:attrNameLst>
                                          <p:attrName>style.visibility</p:attrName>
                                        </p:attrNameLst>
                                      </p:cBhvr>
                                      <p:to>
                                        <p:strVal val="visible"/>
                                      </p:to>
                                    </p:set>
                                    <p:animEffect transition="in" filter="fade">
                                      <p:cBhvr>
                                        <p:cTn id="34" dur="1000"/>
                                        <p:tgtEl>
                                          <p:spTgt spid="72"/>
                                        </p:tgtEl>
                                      </p:cBhvr>
                                    </p:animEffect>
                                  </p:childTnLst>
                                </p:cTn>
                              </p:par>
                            </p:childTnLst>
                          </p:cTn>
                        </p:par>
                        <p:par>
                          <p:cTn id="35" fill="hold">
                            <p:stCondLst>
                              <p:cond delay="1000"/>
                            </p:stCondLst>
                            <p:childTnLst>
                              <p:par>
                                <p:cTn id="36" presetID="22" presetClass="entr" presetSubtype="4" fill="hold" grpId="0" nodeType="afterEffect">
                                  <p:stCondLst>
                                    <p:cond delay="0"/>
                                  </p:stCondLst>
                                  <p:childTnLst>
                                    <p:set>
                                      <p:cBhvr>
                                        <p:cTn id="37" dur="1" fill="hold">
                                          <p:stCondLst>
                                            <p:cond delay="0"/>
                                          </p:stCondLst>
                                        </p:cTn>
                                        <p:tgtEl>
                                          <p:spTgt spid="45"/>
                                        </p:tgtEl>
                                        <p:attrNameLst>
                                          <p:attrName>style.visibility</p:attrName>
                                        </p:attrNameLst>
                                      </p:cBhvr>
                                      <p:to>
                                        <p:strVal val="visible"/>
                                      </p:to>
                                    </p:set>
                                    <p:animEffect transition="in" filter="wipe(down)">
                                      <p:cBhvr>
                                        <p:cTn id="38" dur="500"/>
                                        <p:tgtEl>
                                          <p:spTgt spid="45"/>
                                        </p:tgtEl>
                                      </p:cBhvr>
                                    </p:animEffect>
                                  </p:childTnLst>
                                </p:cTn>
                              </p:par>
                              <p:par>
                                <p:cTn id="39" presetID="22" presetClass="entr" presetSubtype="4" fill="hold" grpId="0" nodeType="withEffect">
                                  <p:stCondLst>
                                    <p:cond delay="0"/>
                                  </p:stCondLst>
                                  <p:childTnLst>
                                    <p:set>
                                      <p:cBhvr>
                                        <p:cTn id="40" dur="1" fill="hold">
                                          <p:stCondLst>
                                            <p:cond delay="0"/>
                                          </p:stCondLst>
                                        </p:cTn>
                                        <p:tgtEl>
                                          <p:spTgt spid="44"/>
                                        </p:tgtEl>
                                        <p:attrNameLst>
                                          <p:attrName>style.visibility</p:attrName>
                                        </p:attrNameLst>
                                      </p:cBhvr>
                                      <p:to>
                                        <p:strVal val="visible"/>
                                      </p:to>
                                    </p:set>
                                    <p:animEffect transition="in" filter="wipe(down)">
                                      <p:cBhvr>
                                        <p:cTn id="41" dur="500"/>
                                        <p:tgtEl>
                                          <p:spTgt spid="44"/>
                                        </p:tgtEl>
                                      </p:cBhvr>
                                    </p:animEffect>
                                  </p:childTnLst>
                                </p:cTn>
                              </p:par>
                            </p:childTnLst>
                          </p:cTn>
                        </p:par>
                        <p:par>
                          <p:cTn id="42" fill="hold">
                            <p:stCondLst>
                              <p:cond delay="1500"/>
                            </p:stCondLst>
                            <p:childTnLst>
                              <p:par>
                                <p:cTn id="43" presetID="22" presetClass="entr" presetSubtype="4" fill="hold" grpId="0" nodeType="afterEffect">
                                  <p:stCondLst>
                                    <p:cond delay="0"/>
                                  </p:stCondLst>
                                  <p:childTnLst>
                                    <p:set>
                                      <p:cBhvr>
                                        <p:cTn id="44" dur="1" fill="hold">
                                          <p:stCondLst>
                                            <p:cond delay="0"/>
                                          </p:stCondLst>
                                        </p:cTn>
                                        <p:tgtEl>
                                          <p:spTgt spid="47"/>
                                        </p:tgtEl>
                                        <p:attrNameLst>
                                          <p:attrName>style.visibility</p:attrName>
                                        </p:attrNameLst>
                                      </p:cBhvr>
                                      <p:to>
                                        <p:strVal val="visible"/>
                                      </p:to>
                                    </p:set>
                                    <p:animEffect transition="in" filter="wipe(down)">
                                      <p:cBhvr>
                                        <p:cTn id="45" dur="500"/>
                                        <p:tgtEl>
                                          <p:spTgt spid="47"/>
                                        </p:tgtEl>
                                      </p:cBhvr>
                                    </p:animEffect>
                                  </p:childTnLst>
                                </p:cTn>
                              </p:par>
                              <p:par>
                                <p:cTn id="46" presetID="22" presetClass="entr" presetSubtype="4" fill="hold" grpId="0" nodeType="withEffect">
                                  <p:stCondLst>
                                    <p:cond delay="0"/>
                                  </p:stCondLst>
                                  <p:childTnLst>
                                    <p:set>
                                      <p:cBhvr>
                                        <p:cTn id="47" dur="1" fill="hold">
                                          <p:stCondLst>
                                            <p:cond delay="0"/>
                                          </p:stCondLst>
                                        </p:cTn>
                                        <p:tgtEl>
                                          <p:spTgt spid="46"/>
                                        </p:tgtEl>
                                        <p:attrNameLst>
                                          <p:attrName>style.visibility</p:attrName>
                                        </p:attrNameLst>
                                      </p:cBhvr>
                                      <p:to>
                                        <p:strVal val="visible"/>
                                      </p:to>
                                    </p:set>
                                    <p:animEffect transition="in" filter="wipe(down)">
                                      <p:cBhvr>
                                        <p:cTn id="48" dur="500"/>
                                        <p:tgtEl>
                                          <p:spTgt spid="46"/>
                                        </p:tgtEl>
                                      </p:cBhvr>
                                    </p:animEffect>
                                  </p:childTnLst>
                                </p:cTn>
                              </p:par>
                            </p:childTnLst>
                          </p:cTn>
                        </p:par>
                        <p:par>
                          <p:cTn id="49" fill="hold">
                            <p:stCondLst>
                              <p:cond delay="2000"/>
                            </p:stCondLst>
                            <p:childTnLst>
                              <p:par>
                                <p:cTn id="50" presetID="22" presetClass="entr" presetSubtype="4" fill="hold" grpId="0" nodeType="afterEffect">
                                  <p:stCondLst>
                                    <p:cond delay="0"/>
                                  </p:stCondLst>
                                  <p:childTnLst>
                                    <p:set>
                                      <p:cBhvr>
                                        <p:cTn id="51" dur="1" fill="hold">
                                          <p:stCondLst>
                                            <p:cond delay="0"/>
                                          </p:stCondLst>
                                        </p:cTn>
                                        <p:tgtEl>
                                          <p:spTgt spid="49"/>
                                        </p:tgtEl>
                                        <p:attrNameLst>
                                          <p:attrName>style.visibility</p:attrName>
                                        </p:attrNameLst>
                                      </p:cBhvr>
                                      <p:to>
                                        <p:strVal val="visible"/>
                                      </p:to>
                                    </p:set>
                                    <p:animEffect transition="in" filter="wipe(down)">
                                      <p:cBhvr>
                                        <p:cTn id="52" dur="500"/>
                                        <p:tgtEl>
                                          <p:spTgt spid="49"/>
                                        </p:tgtEl>
                                      </p:cBhvr>
                                    </p:animEffect>
                                  </p:childTnLst>
                                </p:cTn>
                              </p:par>
                              <p:par>
                                <p:cTn id="53" presetID="22" presetClass="entr" presetSubtype="4" fill="hold" grpId="0" nodeType="withEffect">
                                  <p:stCondLst>
                                    <p:cond delay="0"/>
                                  </p:stCondLst>
                                  <p:childTnLst>
                                    <p:set>
                                      <p:cBhvr>
                                        <p:cTn id="54" dur="1" fill="hold">
                                          <p:stCondLst>
                                            <p:cond delay="0"/>
                                          </p:stCondLst>
                                        </p:cTn>
                                        <p:tgtEl>
                                          <p:spTgt spid="48"/>
                                        </p:tgtEl>
                                        <p:attrNameLst>
                                          <p:attrName>style.visibility</p:attrName>
                                        </p:attrNameLst>
                                      </p:cBhvr>
                                      <p:to>
                                        <p:strVal val="visible"/>
                                      </p:to>
                                    </p:set>
                                    <p:animEffect transition="in" filter="wipe(down)">
                                      <p:cBhvr>
                                        <p:cTn id="55" dur="500"/>
                                        <p:tgtEl>
                                          <p:spTgt spid="48"/>
                                        </p:tgtEl>
                                      </p:cBhvr>
                                    </p:animEffect>
                                  </p:childTnLst>
                                </p:cTn>
                              </p:par>
                            </p:childTnLst>
                          </p:cTn>
                        </p:par>
                        <p:par>
                          <p:cTn id="56" fill="hold">
                            <p:stCondLst>
                              <p:cond delay="2500"/>
                            </p:stCondLst>
                            <p:childTnLst>
                              <p:par>
                                <p:cTn id="57" presetID="22" presetClass="entr" presetSubtype="4" fill="hold" grpId="0" nodeType="afterEffect">
                                  <p:stCondLst>
                                    <p:cond delay="0"/>
                                  </p:stCondLst>
                                  <p:childTnLst>
                                    <p:set>
                                      <p:cBhvr>
                                        <p:cTn id="58" dur="1" fill="hold">
                                          <p:stCondLst>
                                            <p:cond delay="0"/>
                                          </p:stCondLst>
                                        </p:cTn>
                                        <p:tgtEl>
                                          <p:spTgt spid="64"/>
                                        </p:tgtEl>
                                        <p:attrNameLst>
                                          <p:attrName>style.visibility</p:attrName>
                                        </p:attrNameLst>
                                      </p:cBhvr>
                                      <p:to>
                                        <p:strVal val="visible"/>
                                      </p:to>
                                    </p:set>
                                    <p:animEffect transition="in" filter="wipe(down)">
                                      <p:cBhvr>
                                        <p:cTn id="59" dur="500"/>
                                        <p:tgtEl>
                                          <p:spTgt spid="64"/>
                                        </p:tgtEl>
                                      </p:cBhvr>
                                    </p:animEffect>
                                  </p:childTnLst>
                                </p:cTn>
                              </p:par>
                              <p:par>
                                <p:cTn id="60" presetID="22" presetClass="entr" presetSubtype="4" fill="hold" grpId="0" nodeType="withEffect">
                                  <p:stCondLst>
                                    <p:cond delay="0"/>
                                  </p:stCondLst>
                                  <p:childTnLst>
                                    <p:set>
                                      <p:cBhvr>
                                        <p:cTn id="61" dur="1" fill="hold">
                                          <p:stCondLst>
                                            <p:cond delay="0"/>
                                          </p:stCondLst>
                                        </p:cTn>
                                        <p:tgtEl>
                                          <p:spTgt spid="63"/>
                                        </p:tgtEl>
                                        <p:attrNameLst>
                                          <p:attrName>style.visibility</p:attrName>
                                        </p:attrNameLst>
                                      </p:cBhvr>
                                      <p:to>
                                        <p:strVal val="visible"/>
                                      </p:to>
                                    </p:set>
                                    <p:animEffect transition="in" filter="wipe(down)">
                                      <p:cBhvr>
                                        <p:cTn id="62" dur="500"/>
                                        <p:tgtEl>
                                          <p:spTgt spid="63"/>
                                        </p:tgtEl>
                                      </p:cBhvr>
                                    </p:animEffect>
                                  </p:childTnLst>
                                </p:cTn>
                              </p:par>
                              <p:par>
                                <p:cTn id="63" presetID="53" presetClass="entr" presetSubtype="16" fill="hold" grpId="0" nodeType="withEffect">
                                  <p:stCondLst>
                                    <p:cond delay="250"/>
                                  </p:stCondLst>
                                  <p:childTnLst>
                                    <p:set>
                                      <p:cBhvr>
                                        <p:cTn id="64" dur="1" fill="hold">
                                          <p:stCondLst>
                                            <p:cond delay="0"/>
                                          </p:stCondLst>
                                        </p:cTn>
                                        <p:tgtEl>
                                          <p:spTgt spid="65"/>
                                        </p:tgtEl>
                                        <p:attrNameLst>
                                          <p:attrName>style.visibility</p:attrName>
                                        </p:attrNameLst>
                                      </p:cBhvr>
                                      <p:to>
                                        <p:strVal val="visible"/>
                                      </p:to>
                                    </p:set>
                                    <p:anim calcmode="lin" valueType="num">
                                      <p:cBhvr>
                                        <p:cTn id="65" dur="500" fill="hold"/>
                                        <p:tgtEl>
                                          <p:spTgt spid="65"/>
                                        </p:tgtEl>
                                        <p:attrNameLst>
                                          <p:attrName>ppt_w</p:attrName>
                                        </p:attrNameLst>
                                      </p:cBhvr>
                                      <p:tavLst>
                                        <p:tav tm="0">
                                          <p:val>
                                            <p:fltVal val="0"/>
                                          </p:val>
                                        </p:tav>
                                        <p:tav tm="100000">
                                          <p:val>
                                            <p:strVal val="#ppt_w"/>
                                          </p:val>
                                        </p:tav>
                                      </p:tavLst>
                                    </p:anim>
                                    <p:anim calcmode="lin" valueType="num">
                                      <p:cBhvr>
                                        <p:cTn id="66" dur="500" fill="hold"/>
                                        <p:tgtEl>
                                          <p:spTgt spid="65"/>
                                        </p:tgtEl>
                                        <p:attrNameLst>
                                          <p:attrName>ppt_h</p:attrName>
                                        </p:attrNameLst>
                                      </p:cBhvr>
                                      <p:tavLst>
                                        <p:tav tm="0">
                                          <p:val>
                                            <p:fltVal val="0"/>
                                          </p:val>
                                        </p:tav>
                                        <p:tav tm="100000">
                                          <p:val>
                                            <p:strVal val="#ppt_h"/>
                                          </p:val>
                                        </p:tav>
                                      </p:tavLst>
                                    </p:anim>
                                    <p:animEffect transition="in" filter="fade">
                                      <p:cBhvr>
                                        <p:cTn id="67" dur="500"/>
                                        <p:tgtEl>
                                          <p:spTgt spid="65"/>
                                        </p:tgtEl>
                                      </p:cBhvr>
                                    </p:animEffect>
                                  </p:childTnLst>
                                </p:cTn>
                              </p:par>
                              <p:par>
                                <p:cTn id="68" presetID="53" presetClass="entr" presetSubtype="16" fill="hold" grpId="0" nodeType="withEffect">
                                  <p:stCondLst>
                                    <p:cond delay="500"/>
                                  </p:stCondLst>
                                  <p:childTnLst>
                                    <p:set>
                                      <p:cBhvr>
                                        <p:cTn id="69" dur="1" fill="hold">
                                          <p:stCondLst>
                                            <p:cond delay="0"/>
                                          </p:stCondLst>
                                        </p:cTn>
                                        <p:tgtEl>
                                          <p:spTgt spid="66"/>
                                        </p:tgtEl>
                                        <p:attrNameLst>
                                          <p:attrName>style.visibility</p:attrName>
                                        </p:attrNameLst>
                                      </p:cBhvr>
                                      <p:to>
                                        <p:strVal val="visible"/>
                                      </p:to>
                                    </p:set>
                                    <p:anim calcmode="lin" valueType="num">
                                      <p:cBhvr>
                                        <p:cTn id="70" dur="500" fill="hold"/>
                                        <p:tgtEl>
                                          <p:spTgt spid="66"/>
                                        </p:tgtEl>
                                        <p:attrNameLst>
                                          <p:attrName>ppt_w</p:attrName>
                                        </p:attrNameLst>
                                      </p:cBhvr>
                                      <p:tavLst>
                                        <p:tav tm="0">
                                          <p:val>
                                            <p:fltVal val="0"/>
                                          </p:val>
                                        </p:tav>
                                        <p:tav tm="100000">
                                          <p:val>
                                            <p:strVal val="#ppt_w"/>
                                          </p:val>
                                        </p:tav>
                                      </p:tavLst>
                                    </p:anim>
                                    <p:anim calcmode="lin" valueType="num">
                                      <p:cBhvr>
                                        <p:cTn id="71" dur="500" fill="hold"/>
                                        <p:tgtEl>
                                          <p:spTgt spid="66"/>
                                        </p:tgtEl>
                                        <p:attrNameLst>
                                          <p:attrName>ppt_h</p:attrName>
                                        </p:attrNameLst>
                                      </p:cBhvr>
                                      <p:tavLst>
                                        <p:tav tm="0">
                                          <p:val>
                                            <p:fltVal val="0"/>
                                          </p:val>
                                        </p:tav>
                                        <p:tav tm="100000">
                                          <p:val>
                                            <p:strVal val="#ppt_h"/>
                                          </p:val>
                                        </p:tav>
                                      </p:tavLst>
                                    </p:anim>
                                    <p:animEffect transition="in" filter="fade">
                                      <p:cBhvr>
                                        <p:cTn id="72" dur="500"/>
                                        <p:tgtEl>
                                          <p:spTgt spid="66"/>
                                        </p:tgtEl>
                                      </p:cBhvr>
                                    </p:animEffect>
                                  </p:childTnLst>
                                </p:cTn>
                              </p:par>
                              <p:par>
                                <p:cTn id="73" presetID="53" presetClass="entr" presetSubtype="16" fill="hold" grpId="0" nodeType="withEffect">
                                  <p:stCondLst>
                                    <p:cond delay="750"/>
                                  </p:stCondLst>
                                  <p:childTnLst>
                                    <p:set>
                                      <p:cBhvr>
                                        <p:cTn id="74" dur="1" fill="hold">
                                          <p:stCondLst>
                                            <p:cond delay="0"/>
                                          </p:stCondLst>
                                        </p:cTn>
                                        <p:tgtEl>
                                          <p:spTgt spid="67"/>
                                        </p:tgtEl>
                                        <p:attrNameLst>
                                          <p:attrName>style.visibility</p:attrName>
                                        </p:attrNameLst>
                                      </p:cBhvr>
                                      <p:to>
                                        <p:strVal val="visible"/>
                                      </p:to>
                                    </p:set>
                                    <p:anim calcmode="lin" valueType="num">
                                      <p:cBhvr>
                                        <p:cTn id="75" dur="500" fill="hold"/>
                                        <p:tgtEl>
                                          <p:spTgt spid="67"/>
                                        </p:tgtEl>
                                        <p:attrNameLst>
                                          <p:attrName>ppt_w</p:attrName>
                                        </p:attrNameLst>
                                      </p:cBhvr>
                                      <p:tavLst>
                                        <p:tav tm="0">
                                          <p:val>
                                            <p:fltVal val="0"/>
                                          </p:val>
                                        </p:tav>
                                        <p:tav tm="100000">
                                          <p:val>
                                            <p:strVal val="#ppt_w"/>
                                          </p:val>
                                        </p:tav>
                                      </p:tavLst>
                                    </p:anim>
                                    <p:anim calcmode="lin" valueType="num">
                                      <p:cBhvr>
                                        <p:cTn id="76" dur="500" fill="hold"/>
                                        <p:tgtEl>
                                          <p:spTgt spid="67"/>
                                        </p:tgtEl>
                                        <p:attrNameLst>
                                          <p:attrName>ppt_h</p:attrName>
                                        </p:attrNameLst>
                                      </p:cBhvr>
                                      <p:tavLst>
                                        <p:tav tm="0">
                                          <p:val>
                                            <p:fltVal val="0"/>
                                          </p:val>
                                        </p:tav>
                                        <p:tav tm="100000">
                                          <p:val>
                                            <p:strVal val="#ppt_h"/>
                                          </p:val>
                                        </p:tav>
                                      </p:tavLst>
                                    </p:anim>
                                    <p:animEffect transition="in" filter="fade">
                                      <p:cBhvr>
                                        <p:cTn id="77" dur="500"/>
                                        <p:tgtEl>
                                          <p:spTgt spid="67"/>
                                        </p:tgtEl>
                                      </p:cBhvr>
                                    </p:animEffect>
                                  </p:childTnLst>
                                </p:cTn>
                              </p:par>
                              <p:par>
                                <p:cTn id="78" presetID="53" presetClass="entr" presetSubtype="16" fill="hold" grpId="0" nodeType="withEffect">
                                  <p:stCondLst>
                                    <p:cond delay="1000"/>
                                  </p:stCondLst>
                                  <p:childTnLst>
                                    <p:set>
                                      <p:cBhvr>
                                        <p:cTn id="79" dur="1" fill="hold">
                                          <p:stCondLst>
                                            <p:cond delay="0"/>
                                          </p:stCondLst>
                                        </p:cTn>
                                        <p:tgtEl>
                                          <p:spTgt spid="73"/>
                                        </p:tgtEl>
                                        <p:attrNameLst>
                                          <p:attrName>style.visibility</p:attrName>
                                        </p:attrNameLst>
                                      </p:cBhvr>
                                      <p:to>
                                        <p:strVal val="visible"/>
                                      </p:to>
                                    </p:set>
                                    <p:anim calcmode="lin" valueType="num">
                                      <p:cBhvr>
                                        <p:cTn id="80" dur="500" fill="hold"/>
                                        <p:tgtEl>
                                          <p:spTgt spid="73"/>
                                        </p:tgtEl>
                                        <p:attrNameLst>
                                          <p:attrName>ppt_w</p:attrName>
                                        </p:attrNameLst>
                                      </p:cBhvr>
                                      <p:tavLst>
                                        <p:tav tm="0">
                                          <p:val>
                                            <p:fltVal val="0"/>
                                          </p:val>
                                        </p:tav>
                                        <p:tav tm="100000">
                                          <p:val>
                                            <p:strVal val="#ppt_w"/>
                                          </p:val>
                                        </p:tav>
                                      </p:tavLst>
                                    </p:anim>
                                    <p:anim calcmode="lin" valueType="num">
                                      <p:cBhvr>
                                        <p:cTn id="81" dur="500" fill="hold"/>
                                        <p:tgtEl>
                                          <p:spTgt spid="73"/>
                                        </p:tgtEl>
                                        <p:attrNameLst>
                                          <p:attrName>ppt_h</p:attrName>
                                        </p:attrNameLst>
                                      </p:cBhvr>
                                      <p:tavLst>
                                        <p:tav tm="0">
                                          <p:val>
                                            <p:fltVal val="0"/>
                                          </p:val>
                                        </p:tav>
                                        <p:tav tm="100000">
                                          <p:val>
                                            <p:strVal val="#ppt_h"/>
                                          </p:val>
                                        </p:tav>
                                      </p:tavLst>
                                    </p:anim>
                                    <p:animEffect transition="in" filter="fade">
                                      <p:cBhvr>
                                        <p:cTn id="82" dur="500"/>
                                        <p:tgtEl>
                                          <p:spTgt spid="73"/>
                                        </p:tgtEl>
                                      </p:cBhvr>
                                    </p:animEffect>
                                  </p:childTnLst>
                                </p:cTn>
                              </p:par>
                              <p:par>
                                <p:cTn id="83" presetID="42" presetClass="entr" presetSubtype="0" fill="hold" nodeType="withEffect">
                                  <p:stCondLst>
                                    <p:cond delay="100"/>
                                  </p:stCondLst>
                                  <p:childTnLst>
                                    <p:set>
                                      <p:cBhvr>
                                        <p:cTn id="84" dur="1" fill="hold">
                                          <p:stCondLst>
                                            <p:cond delay="0"/>
                                          </p:stCondLst>
                                        </p:cTn>
                                        <p:tgtEl>
                                          <p:spTgt spid="85"/>
                                        </p:tgtEl>
                                        <p:attrNameLst>
                                          <p:attrName>style.visibility</p:attrName>
                                        </p:attrNameLst>
                                      </p:cBhvr>
                                      <p:to>
                                        <p:strVal val="visible"/>
                                      </p:to>
                                    </p:set>
                                    <p:animEffect transition="in" filter="fade">
                                      <p:cBhvr>
                                        <p:cTn id="85" dur="1250"/>
                                        <p:tgtEl>
                                          <p:spTgt spid="85"/>
                                        </p:tgtEl>
                                      </p:cBhvr>
                                    </p:animEffect>
                                    <p:anim calcmode="lin" valueType="num">
                                      <p:cBhvr>
                                        <p:cTn id="86" dur="1250" fill="hold"/>
                                        <p:tgtEl>
                                          <p:spTgt spid="85"/>
                                        </p:tgtEl>
                                        <p:attrNameLst>
                                          <p:attrName>ppt_x</p:attrName>
                                        </p:attrNameLst>
                                      </p:cBhvr>
                                      <p:tavLst>
                                        <p:tav tm="0">
                                          <p:val>
                                            <p:strVal val="#ppt_x"/>
                                          </p:val>
                                        </p:tav>
                                        <p:tav tm="100000">
                                          <p:val>
                                            <p:strVal val="#ppt_x"/>
                                          </p:val>
                                        </p:tav>
                                      </p:tavLst>
                                    </p:anim>
                                    <p:anim calcmode="lin" valueType="num">
                                      <p:cBhvr>
                                        <p:cTn id="87" dur="1250" fill="hold"/>
                                        <p:tgtEl>
                                          <p:spTgt spid="85"/>
                                        </p:tgtEl>
                                        <p:attrNameLst>
                                          <p:attrName>ppt_y</p:attrName>
                                        </p:attrNameLst>
                                      </p:cBhvr>
                                      <p:tavLst>
                                        <p:tav tm="0">
                                          <p:val>
                                            <p:strVal val="#ppt_y+.1"/>
                                          </p:val>
                                        </p:tav>
                                        <p:tav tm="100000">
                                          <p:val>
                                            <p:strVal val="#ppt_y"/>
                                          </p:val>
                                        </p:tav>
                                      </p:tavLst>
                                    </p:anim>
                                  </p:childTnLst>
                                </p:cTn>
                              </p:par>
                              <p:par>
                                <p:cTn id="88" presetID="56" presetClass="entr" presetSubtype="0" fill="hold" grpId="0" nodeType="withEffect">
                                  <p:stCondLst>
                                    <p:cond delay="200"/>
                                  </p:stCondLst>
                                  <p:iterate type="lt">
                                    <p:tmPct val="10000"/>
                                  </p:iterate>
                                  <p:childTnLst>
                                    <p:set>
                                      <p:cBhvr>
                                        <p:cTn id="89" dur="1" fill="hold">
                                          <p:stCondLst>
                                            <p:cond delay="0"/>
                                          </p:stCondLst>
                                        </p:cTn>
                                        <p:tgtEl>
                                          <p:spTgt spid="84"/>
                                        </p:tgtEl>
                                        <p:attrNameLst>
                                          <p:attrName>style.visibility</p:attrName>
                                        </p:attrNameLst>
                                      </p:cBhvr>
                                      <p:to>
                                        <p:strVal val="visible"/>
                                      </p:to>
                                    </p:set>
                                    <p:anim by="(-#ppt_w*2)" calcmode="lin" valueType="num">
                                      <p:cBhvr rctx="PPT">
                                        <p:cTn id="90" dur="625" autoRev="1" fill="hold">
                                          <p:stCondLst>
                                            <p:cond delay="0"/>
                                          </p:stCondLst>
                                        </p:cTn>
                                        <p:tgtEl>
                                          <p:spTgt spid="84"/>
                                        </p:tgtEl>
                                        <p:attrNameLst>
                                          <p:attrName>ppt_w</p:attrName>
                                        </p:attrNameLst>
                                      </p:cBhvr>
                                    </p:anim>
                                    <p:anim by="(#ppt_w*0.50)" calcmode="lin" valueType="num">
                                      <p:cBhvr>
                                        <p:cTn id="91" dur="625" decel="50000" autoRev="1" fill="hold">
                                          <p:stCondLst>
                                            <p:cond delay="0"/>
                                          </p:stCondLst>
                                        </p:cTn>
                                        <p:tgtEl>
                                          <p:spTgt spid="84"/>
                                        </p:tgtEl>
                                        <p:attrNameLst>
                                          <p:attrName>ppt_x</p:attrName>
                                        </p:attrNameLst>
                                      </p:cBhvr>
                                    </p:anim>
                                    <p:anim from="(-#ppt_h/2)" to="(#ppt_y)" calcmode="lin" valueType="num">
                                      <p:cBhvr>
                                        <p:cTn id="92" dur="1250" fill="hold">
                                          <p:stCondLst>
                                            <p:cond delay="0"/>
                                          </p:stCondLst>
                                        </p:cTn>
                                        <p:tgtEl>
                                          <p:spTgt spid="84"/>
                                        </p:tgtEl>
                                        <p:attrNameLst>
                                          <p:attrName>ppt_y</p:attrName>
                                        </p:attrNameLst>
                                      </p:cBhvr>
                                    </p:anim>
                                    <p:animRot by="21600000">
                                      <p:cBhvr>
                                        <p:cTn id="93" dur="1250" fill="hold">
                                          <p:stCondLst>
                                            <p:cond delay="0"/>
                                          </p:stCondLst>
                                        </p:cTn>
                                        <p:tgtEl>
                                          <p:spTgt spid="8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animBg="1"/>
      <p:bldP spid="59" grpId="0" animBg="1"/>
      <p:bldP spid="60" grpId="0" animBg="1"/>
      <p:bldP spid="61" grpId="0" animBg="1"/>
      <p:bldP spid="62" grpId="0" animBg="1"/>
      <p:bldP spid="68" grpId="0" animBg="1"/>
      <p:bldP spid="69" grpId="0" animBg="1"/>
      <p:bldP spid="70" grpId="0" animBg="1"/>
      <p:bldP spid="71" grpId="0" animBg="1"/>
      <p:bldP spid="72" grpId="0" animBg="1"/>
      <p:bldP spid="84" grpId="0"/>
      <p:bldP spid="44" grpId="0" animBg="1"/>
      <p:bldP spid="45" grpId="0" animBg="1"/>
      <p:bldP spid="46" grpId="0" animBg="1"/>
      <p:bldP spid="47" grpId="0" animBg="1"/>
      <p:bldP spid="48" grpId="0" animBg="1"/>
      <p:bldP spid="49" grpId="0" animBg="1"/>
      <p:bldP spid="63" grpId="0" animBg="1"/>
      <p:bldP spid="64" grpId="0" animBg="1"/>
      <p:bldP spid="65" grpId="0"/>
      <p:bldP spid="66" grpId="0"/>
      <p:bldP spid="67" grpId="0"/>
      <p:bldP spid="7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矩形 67"/>
          <p:cNvSpPr/>
          <p:nvPr/>
        </p:nvSpPr>
        <p:spPr>
          <a:xfrm rot="2700000">
            <a:off x="9398433" y="6617242"/>
            <a:ext cx="576064" cy="576064"/>
          </a:xfrm>
          <a:prstGeom prst="rect">
            <a:avLst/>
          </a:prstGeom>
          <a:solidFill>
            <a:srgbClr val="00AF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9" name="矩形 68"/>
          <p:cNvSpPr/>
          <p:nvPr/>
        </p:nvSpPr>
        <p:spPr>
          <a:xfrm rot="2700000">
            <a:off x="10213111" y="6619917"/>
            <a:ext cx="576064" cy="576064"/>
          </a:xfrm>
          <a:prstGeom prst="rect">
            <a:avLst/>
          </a:prstGeom>
          <a:solidFill>
            <a:srgbClr val="FFB8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0" name="矩形 69"/>
          <p:cNvSpPr/>
          <p:nvPr/>
        </p:nvSpPr>
        <p:spPr>
          <a:xfrm rot="2700000">
            <a:off x="11027787" y="6622062"/>
            <a:ext cx="576064" cy="576064"/>
          </a:xfrm>
          <a:prstGeom prst="rect">
            <a:avLst/>
          </a:prstGeom>
          <a:solidFill>
            <a:srgbClr val="E870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1" name="矩形 70"/>
          <p:cNvSpPr/>
          <p:nvPr/>
        </p:nvSpPr>
        <p:spPr>
          <a:xfrm rot="2700000">
            <a:off x="10620449" y="6214724"/>
            <a:ext cx="576064" cy="576064"/>
          </a:xfrm>
          <a:prstGeom prst="rect">
            <a:avLst/>
          </a:prstGeom>
          <a:solidFill>
            <a:srgbClr val="01AC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2" name="矩形 71"/>
          <p:cNvSpPr/>
          <p:nvPr/>
        </p:nvSpPr>
        <p:spPr>
          <a:xfrm rot="2700000">
            <a:off x="11435125" y="6214725"/>
            <a:ext cx="576064" cy="576064"/>
          </a:xfrm>
          <a:prstGeom prst="rect">
            <a:avLst/>
          </a:prstGeom>
          <a:solidFill>
            <a:srgbClr val="00AF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6" name="组合 15"/>
          <p:cNvGrpSpPr/>
          <p:nvPr/>
        </p:nvGrpSpPr>
        <p:grpSpPr>
          <a:xfrm>
            <a:off x="0" y="548243"/>
            <a:ext cx="4514850" cy="698692"/>
            <a:chOff x="-70996" y="253843"/>
            <a:chExt cx="3743947" cy="810497"/>
          </a:xfrm>
          <a:solidFill>
            <a:srgbClr val="00AF92"/>
          </a:solidFill>
        </p:grpSpPr>
        <p:sp>
          <p:nvSpPr>
            <p:cNvPr id="17" name="矩形 16"/>
            <p:cNvSpPr/>
            <p:nvPr/>
          </p:nvSpPr>
          <p:spPr>
            <a:xfrm>
              <a:off x="-70996" y="343214"/>
              <a:ext cx="3284895" cy="63175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等腰三角形 17"/>
            <p:cNvSpPr/>
            <p:nvPr/>
          </p:nvSpPr>
          <p:spPr>
            <a:xfrm rot="5400000">
              <a:off x="3036418" y="427807"/>
              <a:ext cx="810497" cy="462569"/>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9" name="标题 1"/>
          <p:cNvSpPr txBox="1"/>
          <p:nvPr/>
        </p:nvSpPr>
        <p:spPr>
          <a:xfrm>
            <a:off x="1358462" y="617110"/>
            <a:ext cx="2699188" cy="794911"/>
          </a:xfrm>
          <a:prstGeom prst="rect">
            <a:avLst/>
          </a:prstGeom>
        </p:spPr>
        <p:txBody>
          <a:bodyPr lIns="91404" tIns="45702" rIns="91404" bIns="45702">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zh-CN" altLang="en-US" sz="2800" b="1" dirty="0">
                <a:solidFill>
                  <a:schemeClr val="bg1"/>
                </a:solidFill>
                <a:latin typeface="微软雅黑" panose="020B0503020204020204" pitchFamily="34" charset="-122"/>
                <a:ea typeface="微软雅黑" panose="020B0503020204020204" pitchFamily="34" charset="-122"/>
              </a:rPr>
              <a:t>行业概述</a:t>
            </a:r>
          </a:p>
        </p:txBody>
      </p:sp>
      <p:sp>
        <p:nvSpPr>
          <p:cNvPr id="26" name="原创设计师QQ5854324          06"/>
          <p:cNvSpPr/>
          <p:nvPr>
            <p:custDataLst>
              <p:tags r:id="rId1"/>
            </p:custDataLst>
          </p:nvPr>
        </p:nvSpPr>
        <p:spPr>
          <a:xfrm>
            <a:off x="860403" y="519668"/>
            <a:ext cx="155158" cy="155158"/>
          </a:xfrm>
          <a:prstGeom prst="ellipse">
            <a:avLst/>
          </a:prstGeom>
          <a:gradFill>
            <a:gsLst>
              <a:gs pos="0">
                <a:srgbClr val="DEDEDE"/>
              </a:gs>
              <a:gs pos="100000">
                <a:srgbClr val="FBFBFB"/>
              </a:gs>
            </a:gsLst>
            <a:lin ang="5400000" scaled="1"/>
          </a:gradFill>
          <a:ln w="31750" cap="flat">
            <a:gradFill>
              <a:gsLst>
                <a:gs pos="0">
                  <a:schemeClr val="bg1"/>
                </a:gs>
                <a:gs pos="100000">
                  <a:srgbClr val="DDDDDD"/>
                </a:gs>
              </a:gsLst>
              <a:lin ang="5400000" scaled="1"/>
            </a:gradFill>
            <a:prstDash val="solid"/>
            <a:miter lim="800000"/>
          </a:ln>
          <a:effectLst>
            <a:outerShdw blurRad="228600" dist="101600" dir="5400000" algn="t" rotWithShape="0">
              <a:schemeClr val="tx1">
                <a:lumMod val="85000"/>
                <a:lumOff val="15000"/>
                <a:alpha val="33000"/>
              </a:schemeClr>
            </a:outerShdw>
          </a:effectLst>
        </p:spPr>
        <p:txBody>
          <a:bodyPr vert="horz" wrap="square" lIns="91422" tIns="45711" rIns="91422" bIns="45711" numCol="1" anchor="t" anchorCtr="0" compatLnSpc="1"/>
          <a:lstStyle/>
          <a:p>
            <a:endParaRPr lang="zh-CN" altLang="en-US" sz="2400" dirty="0">
              <a:solidFill>
                <a:prstClr val="black"/>
              </a:solidFill>
              <a:latin typeface="Agency FB Bold" panose="020B0804020202020204" pitchFamily="34" charset="0"/>
              <a:ea typeface="微软雅黑" panose="020B0503020204020204" pitchFamily="34" charset="-122"/>
            </a:endParaRPr>
          </a:p>
        </p:txBody>
      </p:sp>
      <p:sp>
        <p:nvSpPr>
          <p:cNvPr id="27" name="原创设计师QQ5854324          05"/>
          <p:cNvSpPr/>
          <p:nvPr>
            <p:custDataLst>
              <p:tags r:id="rId2"/>
            </p:custDataLst>
          </p:nvPr>
        </p:nvSpPr>
        <p:spPr>
          <a:xfrm>
            <a:off x="285446" y="1133966"/>
            <a:ext cx="155158" cy="155158"/>
          </a:xfrm>
          <a:prstGeom prst="ellipse">
            <a:avLst/>
          </a:prstGeom>
          <a:gradFill>
            <a:gsLst>
              <a:gs pos="0">
                <a:srgbClr val="DEDEDE"/>
              </a:gs>
              <a:gs pos="100000">
                <a:srgbClr val="FBFBFB"/>
              </a:gs>
            </a:gsLst>
            <a:lin ang="5400000" scaled="1"/>
          </a:gradFill>
          <a:ln w="31750" cap="flat">
            <a:gradFill>
              <a:gsLst>
                <a:gs pos="0">
                  <a:schemeClr val="bg1"/>
                </a:gs>
                <a:gs pos="100000">
                  <a:srgbClr val="DDDDDD"/>
                </a:gs>
              </a:gsLst>
              <a:lin ang="5400000" scaled="1"/>
            </a:gradFill>
            <a:prstDash val="solid"/>
            <a:miter lim="800000"/>
          </a:ln>
          <a:effectLst>
            <a:outerShdw blurRad="228600" dist="101600" dir="5400000" algn="t" rotWithShape="0">
              <a:schemeClr val="tx1">
                <a:lumMod val="85000"/>
                <a:lumOff val="15000"/>
                <a:alpha val="33000"/>
              </a:schemeClr>
            </a:outerShdw>
          </a:effectLst>
        </p:spPr>
        <p:txBody>
          <a:bodyPr vert="horz" wrap="square" lIns="91422" tIns="45711" rIns="91422" bIns="45711" numCol="1" anchor="t" anchorCtr="0" compatLnSpc="1"/>
          <a:lstStyle/>
          <a:p>
            <a:endParaRPr lang="zh-CN" altLang="en-US" sz="2400">
              <a:solidFill>
                <a:prstClr val="black"/>
              </a:solidFill>
              <a:latin typeface="Agency FB Bold" panose="020B0804020202020204" pitchFamily="34" charset="0"/>
              <a:ea typeface="微软雅黑" panose="020B0503020204020204" pitchFamily="34" charset="-122"/>
            </a:endParaRPr>
          </a:p>
        </p:txBody>
      </p:sp>
      <p:grpSp>
        <p:nvGrpSpPr>
          <p:cNvPr id="28" name="原创设计师QQ5854324          04"/>
          <p:cNvGrpSpPr/>
          <p:nvPr/>
        </p:nvGrpSpPr>
        <p:grpSpPr>
          <a:xfrm>
            <a:off x="121217" y="337638"/>
            <a:ext cx="1078304" cy="1078304"/>
            <a:chOff x="2380201" y="1546167"/>
            <a:chExt cx="1800343" cy="1800344"/>
          </a:xfrm>
        </p:grpSpPr>
        <p:sp>
          <p:nvSpPr>
            <p:cNvPr id="29" name="菱形 28"/>
            <p:cNvSpPr/>
            <p:nvPr>
              <p:custDataLst>
                <p:tags r:id="rId19"/>
              </p:custDataLst>
            </p:nvPr>
          </p:nvSpPr>
          <p:spPr>
            <a:xfrm>
              <a:off x="2380201" y="1546167"/>
              <a:ext cx="1800343" cy="1800344"/>
            </a:xfrm>
            <a:prstGeom prst="diamond">
              <a:avLst/>
            </a:prstGeom>
            <a:gradFill>
              <a:gsLst>
                <a:gs pos="0">
                  <a:srgbClr val="DEDEDE"/>
                </a:gs>
                <a:gs pos="100000">
                  <a:srgbClr val="FBFBFB"/>
                </a:gs>
              </a:gsLst>
              <a:lin ang="5400000" scaled="1"/>
            </a:gradFill>
            <a:ln w="31750" cap="flat">
              <a:gradFill>
                <a:gsLst>
                  <a:gs pos="0">
                    <a:schemeClr val="bg1"/>
                  </a:gs>
                  <a:gs pos="100000">
                    <a:srgbClr val="DDDDDD"/>
                  </a:gs>
                </a:gsLst>
                <a:lin ang="5400000" scaled="1"/>
              </a:gradFill>
              <a:prstDash val="solid"/>
              <a:miter lim="800000"/>
            </a:ln>
            <a:effectLst>
              <a:outerShdw blurRad="228600" dist="101600" dir="5400000" algn="t" rotWithShape="0">
                <a:schemeClr val="tx1">
                  <a:lumMod val="85000"/>
                  <a:lumOff val="15000"/>
                  <a:alpha val="33000"/>
                </a:schemeClr>
              </a:outerShdw>
            </a:effectLst>
          </p:spPr>
          <p:txBody>
            <a:bodyPr vert="horz" wrap="square" lIns="91440" tIns="45720" rIns="91440" bIns="45720" numCol="1" anchor="t" anchorCtr="0" compatLnSpc="1"/>
            <a:lstStyle/>
            <a:p>
              <a:endParaRPr lang="zh-CN" altLang="en-US" sz="2400">
                <a:solidFill>
                  <a:prstClr val="black"/>
                </a:solidFill>
                <a:latin typeface="Agency FB Bold" panose="020B0804020202020204" pitchFamily="34" charset="0"/>
                <a:ea typeface="微软雅黑" panose="020B0503020204020204" pitchFamily="34" charset="-122"/>
              </a:endParaRPr>
            </a:p>
          </p:txBody>
        </p:sp>
        <p:sp>
          <p:nvSpPr>
            <p:cNvPr id="30" name="菱形 29"/>
            <p:cNvSpPr/>
            <p:nvPr>
              <p:custDataLst>
                <p:tags r:id="rId20"/>
              </p:custDataLst>
            </p:nvPr>
          </p:nvSpPr>
          <p:spPr>
            <a:xfrm>
              <a:off x="2668216" y="1834183"/>
              <a:ext cx="1223439" cy="1223439"/>
            </a:xfrm>
            <a:prstGeom prst="diamond">
              <a:avLst/>
            </a:prstGeom>
            <a:solidFill>
              <a:srgbClr val="00AF92"/>
            </a:solidFill>
            <a:ln>
              <a:noFill/>
            </a:ln>
            <a:effectLst>
              <a:innerShdw blurRad="63500" dist="25400">
                <a:prstClr val="black">
                  <a:alpha val="2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800" b="1" dirty="0">
                  <a:solidFill>
                    <a:srgbClr val="FFFFFF"/>
                  </a:solidFill>
                  <a:latin typeface="微软雅黑" panose="020B0503020204020204" pitchFamily="34" charset="-122"/>
                  <a:ea typeface="微软雅黑" panose="020B0503020204020204" pitchFamily="34" charset="-122"/>
                </a:rPr>
                <a:t>1</a:t>
              </a:r>
              <a:endParaRPr lang="zh-CN" altLang="en-US" sz="2800" b="1" dirty="0">
                <a:solidFill>
                  <a:srgbClr val="FFFFFF"/>
                </a:solidFill>
                <a:latin typeface="微软雅黑" panose="020B0503020204020204" pitchFamily="34" charset="-122"/>
                <a:ea typeface="微软雅黑" panose="020B0503020204020204" pitchFamily="34" charset="-122"/>
              </a:endParaRPr>
            </a:p>
          </p:txBody>
        </p:sp>
      </p:grpSp>
      <p:cxnSp>
        <p:nvCxnSpPr>
          <p:cNvPr id="20" name="直接连接符 19"/>
          <p:cNvCxnSpPr/>
          <p:nvPr/>
        </p:nvCxnSpPr>
        <p:spPr>
          <a:xfrm>
            <a:off x="2525337" y="3521320"/>
            <a:ext cx="3637036" cy="0"/>
          </a:xfrm>
          <a:prstGeom prst="line">
            <a:avLst/>
          </a:prstGeom>
          <a:ln>
            <a:solidFill>
              <a:schemeClr val="bg1">
                <a:lumMod val="50000"/>
              </a:schemeClr>
            </a:solidFill>
            <a:prstDash val="sysDash"/>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21" name="矩形 20"/>
          <p:cNvSpPr/>
          <p:nvPr/>
        </p:nvSpPr>
        <p:spPr>
          <a:xfrm>
            <a:off x="2862393" y="2424934"/>
            <a:ext cx="1313390" cy="430979"/>
          </a:xfrm>
          <a:prstGeom prst="rect">
            <a:avLst/>
          </a:prstGeom>
        </p:spPr>
        <p:txBody>
          <a:bodyPr wrap="none" lIns="91392" tIns="45696" rIns="91392" bIns="45696">
            <a:spAutoFit/>
          </a:bodyPr>
          <a:lstStyle/>
          <a:p>
            <a:r>
              <a:rPr lang="zh-CN" altLang="en-US" sz="2200" b="1" dirty="0">
                <a:solidFill>
                  <a:schemeClr val="bg1">
                    <a:lumMod val="50000"/>
                  </a:schemeClr>
                </a:solidFill>
                <a:latin typeface="微软雅黑" panose="020B0503020204020204" pitchFamily="34" charset="-122"/>
                <a:ea typeface="微软雅黑" panose="020B0503020204020204" pitchFamily="34" charset="-122"/>
              </a:rPr>
              <a:t>添加标题</a:t>
            </a:r>
            <a:endParaRPr lang="en-US" altLang="zh-CN" sz="2200" b="1"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22" name="矩形 47"/>
          <p:cNvSpPr>
            <a:spLocks noChangeArrowheads="1"/>
          </p:cNvSpPr>
          <p:nvPr/>
        </p:nvSpPr>
        <p:spPr bwMode="auto">
          <a:xfrm>
            <a:off x="2849431" y="2839764"/>
            <a:ext cx="3312943" cy="5874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92" tIns="45696" rIns="91392" bIns="4569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20000"/>
              </a:lnSpc>
              <a:spcBef>
                <a:spcPct val="0"/>
              </a:spcBef>
              <a:buNone/>
            </a:pPr>
            <a:r>
              <a:rPr lang="zh-CN" altLang="en-US" sz="1400" dirty="0">
                <a:solidFill>
                  <a:schemeClr val="bg1">
                    <a:lumMod val="50000"/>
                  </a:schemeClr>
                </a:solidFill>
                <a:sym typeface="微软雅黑" panose="020B0503020204020204" pitchFamily="34" charset="-122"/>
              </a:rPr>
              <a:t>在此录入上述图表的综合描述说明，在此录入上述图表的综合描述说明。</a:t>
            </a:r>
          </a:p>
        </p:txBody>
      </p:sp>
      <p:sp>
        <p:nvSpPr>
          <p:cNvPr id="24" name="矩形 23"/>
          <p:cNvSpPr/>
          <p:nvPr/>
        </p:nvSpPr>
        <p:spPr>
          <a:xfrm>
            <a:off x="1863969" y="2709137"/>
            <a:ext cx="1429253" cy="400203"/>
          </a:xfrm>
          <a:prstGeom prst="rect">
            <a:avLst/>
          </a:prstGeom>
        </p:spPr>
        <p:txBody>
          <a:bodyPr wrap="square" lIns="91401" tIns="45700" rIns="91401" bIns="45700">
            <a:spAutoFit/>
          </a:bodyPr>
          <a:lstStyle/>
          <a:p>
            <a:pPr algn="ctr"/>
            <a:r>
              <a:rPr lang="en-US" altLang="zh-CN" sz="2000" b="1" dirty="0">
                <a:solidFill>
                  <a:schemeClr val="bg1"/>
                </a:solidFill>
                <a:latin typeface="Arial" panose="020B0604020202020204" pitchFamily="34" charset="0"/>
                <a:cs typeface="Arial" panose="020B0604020202020204" pitchFamily="34" charset="0"/>
              </a:rPr>
              <a:t>A</a:t>
            </a:r>
            <a:endParaRPr lang="zh-CN" altLang="en-US" sz="2000" b="1" dirty="0">
              <a:solidFill>
                <a:schemeClr val="bg1"/>
              </a:solidFill>
              <a:latin typeface="Arial" panose="020B0604020202020204" pitchFamily="34" charset="0"/>
              <a:cs typeface="Arial" panose="020B0604020202020204" pitchFamily="34" charset="0"/>
            </a:endParaRPr>
          </a:p>
        </p:txBody>
      </p:sp>
      <p:cxnSp>
        <p:nvCxnSpPr>
          <p:cNvPr id="25" name="直接连接符 24"/>
          <p:cNvCxnSpPr/>
          <p:nvPr/>
        </p:nvCxnSpPr>
        <p:spPr>
          <a:xfrm>
            <a:off x="6823741" y="3521320"/>
            <a:ext cx="3637036" cy="0"/>
          </a:xfrm>
          <a:prstGeom prst="line">
            <a:avLst/>
          </a:prstGeom>
          <a:ln>
            <a:solidFill>
              <a:schemeClr val="bg1">
                <a:lumMod val="50000"/>
              </a:schemeClr>
            </a:solidFill>
            <a:prstDash val="sysDash"/>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31" name="矩形 30"/>
          <p:cNvSpPr/>
          <p:nvPr/>
        </p:nvSpPr>
        <p:spPr>
          <a:xfrm>
            <a:off x="7160797" y="2424934"/>
            <a:ext cx="1313390" cy="430979"/>
          </a:xfrm>
          <a:prstGeom prst="rect">
            <a:avLst/>
          </a:prstGeom>
        </p:spPr>
        <p:txBody>
          <a:bodyPr wrap="none" lIns="91392" tIns="45696" rIns="91392" bIns="45696">
            <a:spAutoFit/>
          </a:bodyPr>
          <a:lstStyle/>
          <a:p>
            <a:r>
              <a:rPr lang="zh-CN" altLang="en-US" sz="2200" b="1" dirty="0">
                <a:solidFill>
                  <a:schemeClr val="bg1">
                    <a:lumMod val="50000"/>
                  </a:schemeClr>
                </a:solidFill>
                <a:latin typeface="微软雅黑" panose="020B0503020204020204" pitchFamily="34" charset="-122"/>
                <a:ea typeface="微软雅黑" panose="020B0503020204020204" pitchFamily="34" charset="-122"/>
              </a:rPr>
              <a:t>添加标题</a:t>
            </a:r>
            <a:endParaRPr lang="en-US" altLang="zh-CN" sz="2200" b="1"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32" name="矩形 47"/>
          <p:cNvSpPr>
            <a:spLocks noChangeArrowheads="1"/>
          </p:cNvSpPr>
          <p:nvPr/>
        </p:nvSpPr>
        <p:spPr bwMode="auto">
          <a:xfrm>
            <a:off x="7147835" y="2839764"/>
            <a:ext cx="3312943" cy="5874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92" tIns="45696" rIns="91392" bIns="4569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20000"/>
              </a:lnSpc>
              <a:spcBef>
                <a:spcPct val="0"/>
              </a:spcBef>
              <a:buNone/>
            </a:pPr>
            <a:r>
              <a:rPr lang="zh-CN" altLang="en-US" sz="1400" dirty="0">
                <a:solidFill>
                  <a:schemeClr val="bg1">
                    <a:lumMod val="50000"/>
                  </a:schemeClr>
                </a:solidFill>
                <a:sym typeface="微软雅黑" panose="020B0503020204020204" pitchFamily="34" charset="-122"/>
              </a:rPr>
              <a:t>在此录入上述图表的综合描述说明，在此录入上述图表的综合描述说明。</a:t>
            </a:r>
          </a:p>
        </p:txBody>
      </p:sp>
      <p:cxnSp>
        <p:nvCxnSpPr>
          <p:cNvPr id="35" name="直接连接符 34"/>
          <p:cNvCxnSpPr/>
          <p:nvPr/>
        </p:nvCxnSpPr>
        <p:spPr>
          <a:xfrm>
            <a:off x="2509732" y="5106434"/>
            <a:ext cx="3637036" cy="0"/>
          </a:xfrm>
          <a:prstGeom prst="line">
            <a:avLst/>
          </a:prstGeom>
          <a:ln>
            <a:solidFill>
              <a:schemeClr val="bg1">
                <a:lumMod val="50000"/>
              </a:schemeClr>
            </a:solidFill>
            <a:prstDash val="sysDash"/>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36" name="矩形 35"/>
          <p:cNvSpPr/>
          <p:nvPr/>
        </p:nvSpPr>
        <p:spPr>
          <a:xfrm>
            <a:off x="2846788" y="4010048"/>
            <a:ext cx="1313390" cy="430979"/>
          </a:xfrm>
          <a:prstGeom prst="rect">
            <a:avLst/>
          </a:prstGeom>
        </p:spPr>
        <p:txBody>
          <a:bodyPr wrap="none" lIns="91392" tIns="45696" rIns="91392" bIns="45696">
            <a:spAutoFit/>
          </a:bodyPr>
          <a:lstStyle/>
          <a:p>
            <a:r>
              <a:rPr lang="zh-CN" altLang="en-US" sz="2200" b="1" dirty="0">
                <a:solidFill>
                  <a:schemeClr val="bg1">
                    <a:lumMod val="50000"/>
                  </a:schemeClr>
                </a:solidFill>
                <a:latin typeface="微软雅黑" panose="020B0503020204020204" pitchFamily="34" charset="-122"/>
                <a:ea typeface="微软雅黑" panose="020B0503020204020204" pitchFamily="34" charset="-122"/>
              </a:rPr>
              <a:t>添加标题</a:t>
            </a:r>
            <a:endParaRPr lang="en-US" altLang="zh-CN" sz="2200" b="1"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37" name="矩形 47"/>
          <p:cNvSpPr>
            <a:spLocks noChangeArrowheads="1"/>
          </p:cNvSpPr>
          <p:nvPr/>
        </p:nvSpPr>
        <p:spPr bwMode="auto">
          <a:xfrm>
            <a:off x="2833826" y="4424878"/>
            <a:ext cx="3312943" cy="5874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92" tIns="45696" rIns="91392" bIns="4569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20000"/>
              </a:lnSpc>
              <a:spcBef>
                <a:spcPct val="0"/>
              </a:spcBef>
              <a:buNone/>
            </a:pPr>
            <a:r>
              <a:rPr lang="zh-CN" altLang="en-US" sz="1400" dirty="0">
                <a:solidFill>
                  <a:schemeClr val="bg1">
                    <a:lumMod val="50000"/>
                  </a:schemeClr>
                </a:solidFill>
                <a:sym typeface="微软雅黑" panose="020B0503020204020204" pitchFamily="34" charset="-122"/>
              </a:rPr>
              <a:t>在此录入上述图表的综合描述说明，在此录入上述图表的综合描述说明。</a:t>
            </a:r>
          </a:p>
        </p:txBody>
      </p:sp>
      <p:cxnSp>
        <p:nvCxnSpPr>
          <p:cNvPr id="40" name="直接连接符 39"/>
          <p:cNvCxnSpPr/>
          <p:nvPr/>
        </p:nvCxnSpPr>
        <p:spPr>
          <a:xfrm>
            <a:off x="6808136" y="5106434"/>
            <a:ext cx="3637036" cy="0"/>
          </a:xfrm>
          <a:prstGeom prst="line">
            <a:avLst/>
          </a:prstGeom>
          <a:ln>
            <a:solidFill>
              <a:schemeClr val="bg1">
                <a:lumMod val="50000"/>
              </a:schemeClr>
            </a:solidFill>
            <a:prstDash val="sysDash"/>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41" name="矩形 40"/>
          <p:cNvSpPr/>
          <p:nvPr/>
        </p:nvSpPr>
        <p:spPr>
          <a:xfrm>
            <a:off x="7145193" y="4010048"/>
            <a:ext cx="1313390" cy="430979"/>
          </a:xfrm>
          <a:prstGeom prst="rect">
            <a:avLst/>
          </a:prstGeom>
        </p:spPr>
        <p:txBody>
          <a:bodyPr wrap="none" lIns="91392" tIns="45696" rIns="91392" bIns="45696">
            <a:spAutoFit/>
          </a:bodyPr>
          <a:lstStyle/>
          <a:p>
            <a:r>
              <a:rPr lang="zh-CN" altLang="en-US" sz="2200" b="1" dirty="0">
                <a:solidFill>
                  <a:schemeClr val="bg1">
                    <a:lumMod val="50000"/>
                  </a:schemeClr>
                </a:solidFill>
                <a:latin typeface="微软雅黑" panose="020B0503020204020204" pitchFamily="34" charset="-122"/>
                <a:ea typeface="微软雅黑" panose="020B0503020204020204" pitchFamily="34" charset="-122"/>
              </a:rPr>
              <a:t>添加标题</a:t>
            </a:r>
            <a:endParaRPr lang="en-US" altLang="zh-CN" sz="2200" b="1"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42" name="矩形 47"/>
          <p:cNvSpPr>
            <a:spLocks noChangeArrowheads="1"/>
          </p:cNvSpPr>
          <p:nvPr/>
        </p:nvSpPr>
        <p:spPr bwMode="auto">
          <a:xfrm>
            <a:off x="7132230" y="4424878"/>
            <a:ext cx="3312943" cy="5874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92" tIns="45696" rIns="91392" bIns="4569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20000"/>
              </a:lnSpc>
              <a:spcBef>
                <a:spcPct val="0"/>
              </a:spcBef>
              <a:buNone/>
            </a:pPr>
            <a:r>
              <a:rPr lang="zh-CN" altLang="en-US" sz="1400" dirty="0">
                <a:solidFill>
                  <a:schemeClr val="bg1">
                    <a:lumMod val="50000"/>
                  </a:schemeClr>
                </a:solidFill>
                <a:sym typeface="微软雅黑" panose="020B0503020204020204" pitchFamily="34" charset="-122"/>
              </a:rPr>
              <a:t>在此录入上述图表的综合描述说明，在此录入上述图表的综合描述说明。</a:t>
            </a:r>
          </a:p>
        </p:txBody>
      </p:sp>
      <p:sp>
        <p:nvSpPr>
          <p:cNvPr id="44" name="矩形 43"/>
          <p:cNvSpPr/>
          <p:nvPr/>
        </p:nvSpPr>
        <p:spPr>
          <a:xfrm>
            <a:off x="6146771" y="4313998"/>
            <a:ext cx="1429253" cy="400203"/>
          </a:xfrm>
          <a:prstGeom prst="rect">
            <a:avLst/>
          </a:prstGeom>
        </p:spPr>
        <p:txBody>
          <a:bodyPr wrap="square" lIns="91401" tIns="45700" rIns="91401" bIns="45700">
            <a:spAutoFit/>
          </a:bodyPr>
          <a:lstStyle/>
          <a:p>
            <a:pPr algn="ctr"/>
            <a:r>
              <a:rPr lang="en-US" altLang="zh-CN" sz="2000" b="1" dirty="0">
                <a:solidFill>
                  <a:schemeClr val="bg1"/>
                </a:solidFill>
                <a:latin typeface="Arial" panose="020B0604020202020204" pitchFamily="34" charset="0"/>
                <a:cs typeface="Arial" panose="020B0604020202020204" pitchFamily="34" charset="0"/>
              </a:rPr>
              <a:t>D</a:t>
            </a:r>
            <a:endParaRPr lang="zh-CN" altLang="en-US" sz="2000" b="1" dirty="0">
              <a:solidFill>
                <a:schemeClr val="bg1"/>
              </a:solidFill>
              <a:latin typeface="Arial" panose="020B0604020202020204" pitchFamily="34" charset="0"/>
              <a:cs typeface="Arial" panose="020B0604020202020204" pitchFamily="34" charset="0"/>
            </a:endParaRPr>
          </a:p>
        </p:txBody>
      </p:sp>
      <p:sp>
        <p:nvSpPr>
          <p:cNvPr id="45" name="原创设计师QQ5854324          06"/>
          <p:cNvSpPr/>
          <p:nvPr>
            <p:custDataLst>
              <p:tags r:id="rId3"/>
            </p:custDataLst>
          </p:nvPr>
        </p:nvSpPr>
        <p:spPr>
          <a:xfrm>
            <a:off x="2480328" y="2568493"/>
            <a:ext cx="136910" cy="136910"/>
          </a:xfrm>
          <a:prstGeom prst="ellipse">
            <a:avLst/>
          </a:prstGeom>
          <a:gradFill>
            <a:gsLst>
              <a:gs pos="0">
                <a:srgbClr val="DEDEDE"/>
              </a:gs>
              <a:gs pos="100000">
                <a:srgbClr val="FBFBFB"/>
              </a:gs>
            </a:gsLst>
            <a:lin ang="5400000" scaled="1"/>
          </a:gradFill>
          <a:ln w="31750" cap="flat">
            <a:gradFill>
              <a:gsLst>
                <a:gs pos="0">
                  <a:schemeClr val="bg1"/>
                </a:gs>
                <a:gs pos="100000">
                  <a:srgbClr val="DDDDDD"/>
                </a:gs>
              </a:gsLst>
              <a:lin ang="5400000" scaled="1"/>
            </a:gradFill>
            <a:prstDash val="solid"/>
            <a:miter lim="800000"/>
          </a:ln>
          <a:effectLst>
            <a:outerShdw blurRad="228600" dist="101600" dir="5400000" algn="t" rotWithShape="0">
              <a:schemeClr val="tx1">
                <a:lumMod val="85000"/>
                <a:lumOff val="15000"/>
                <a:alpha val="33000"/>
              </a:schemeClr>
            </a:outerShdw>
          </a:effectLst>
        </p:spPr>
        <p:txBody>
          <a:bodyPr vert="horz" wrap="square" lIns="91422" tIns="45711" rIns="91422" bIns="45711" numCol="1" anchor="t" anchorCtr="0" compatLnSpc="1"/>
          <a:lstStyle/>
          <a:p>
            <a:endParaRPr lang="zh-CN" altLang="en-US" sz="2400" dirty="0">
              <a:solidFill>
                <a:prstClr val="black"/>
              </a:solidFill>
              <a:latin typeface="Agency FB Bold" panose="020B0804020202020204" pitchFamily="34" charset="0"/>
              <a:ea typeface="微软雅黑" panose="020B0503020204020204" pitchFamily="34" charset="-122"/>
            </a:endParaRPr>
          </a:p>
        </p:txBody>
      </p:sp>
      <p:sp>
        <p:nvSpPr>
          <p:cNvPr id="46" name="原创设计师QQ5854324          05"/>
          <p:cNvSpPr/>
          <p:nvPr>
            <p:custDataLst>
              <p:tags r:id="rId4"/>
            </p:custDataLst>
          </p:nvPr>
        </p:nvSpPr>
        <p:spPr>
          <a:xfrm>
            <a:off x="1934399" y="3168277"/>
            <a:ext cx="136910" cy="136910"/>
          </a:xfrm>
          <a:prstGeom prst="ellipse">
            <a:avLst/>
          </a:prstGeom>
          <a:gradFill>
            <a:gsLst>
              <a:gs pos="0">
                <a:srgbClr val="DEDEDE"/>
              </a:gs>
              <a:gs pos="100000">
                <a:srgbClr val="FBFBFB"/>
              </a:gs>
            </a:gsLst>
            <a:lin ang="5400000" scaled="1"/>
          </a:gradFill>
          <a:ln w="31750" cap="flat">
            <a:gradFill>
              <a:gsLst>
                <a:gs pos="0">
                  <a:schemeClr val="bg1"/>
                </a:gs>
                <a:gs pos="100000">
                  <a:srgbClr val="DDDDDD"/>
                </a:gs>
              </a:gsLst>
              <a:lin ang="5400000" scaled="1"/>
            </a:gradFill>
            <a:prstDash val="solid"/>
            <a:miter lim="800000"/>
          </a:ln>
          <a:effectLst>
            <a:outerShdw blurRad="228600" dist="101600" dir="5400000" algn="t" rotWithShape="0">
              <a:schemeClr val="tx1">
                <a:lumMod val="85000"/>
                <a:lumOff val="15000"/>
                <a:alpha val="33000"/>
              </a:schemeClr>
            </a:outerShdw>
          </a:effectLst>
        </p:spPr>
        <p:txBody>
          <a:bodyPr vert="horz" wrap="square" lIns="91422" tIns="45711" rIns="91422" bIns="45711" numCol="1" anchor="t" anchorCtr="0" compatLnSpc="1"/>
          <a:lstStyle/>
          <a:p>
            <a:endParaRPr lang="zh-CN" altLang="en-US" sz="2400">
              <a:solidFill>
                <a:prstClr val="black"/>
              </a:solidFill>
              <a:latin typeface="Agency FB Bold" panose="020B0804020202020204" pitchFamily="34" charset="0"/>
              <a:ea typeface="微软雅黑" panose="020B0503020204020204" pitchFamily="34" charset="-122"/>
            </a:endParaRPr>
          </a:p>
        </p:txBody>
      </p:sp>
      <p:grpSp>
        <p:nvGrpSpPr>
          <p:cNvPr id="47" name="原创设计师QQ5854324          04"/>
          <p:cNvGrpSpPr/>
          <p:nvPr/>
        </p:nvGrpSpPr>
        <p:grpSpPr>
          <a:xfrm>
            <a:off x="1798967" y="2425983"/>
            <a:ext cx="951486" cy="951486"/>
            <a:chOff x="2380201" y="1546167"/>
            <a:chExt cx="1800343" cy="1800344"/>
          </a:xfrm>
        </p:grpSpPr>
        <p:sp>
          <p:nvSpPr>
            <p:cNvPr id="48" name="菱形 47"/>
            <p:cNvSpPr/>
            <p:nvPr>
              <p:custDataLst>
                <p:tags r:id="rId17"/>
              </p:custDataLst>
            </p:nvPr>
          </p:nvSpPr>
          <p:spPr>
            <a:xfrm>
              <a:off x="2380201" y="1546167"/>
              <a:ext cx="1800343" cy="1800344"/>
            </a:xfrm>
            <a:prstGeom prst="diamond">
              <a:avLst/>
            </a:prstGeom>
            <a:gradFill>
              <a:gsLst>
                <a:gs pos="0">
                  <a:srgbClr val="DEDEDE"/>
                </a:gs>
                <a:gs pos="100000">
                  <a:srgbClr val="FBFBFB"/>
                </a:gs>
              </a:gsLst>
              <a:lin ang="5400000" scaled="1"/>
            </a:gradFill>
            <a:ln w="31750" cap="flat">
              <a:gradFill>
                <a:gsLst>
                  <a:gs pos="0">
                    <a:schemeClr val="bg1"/>
                  </a:gs>
                  <a:gs pos="100000">
                    <a:srgbClr val="DDDDDD"/>
                  </a:gs>
                </a:gsLst>
                <a:lin ang="5400000" scaled="1"/>
              </a:gradFill>
              <a:prstDash val="solid"/>
              <a:miter lim="800000"/>
            </a:ln>
            <a:effectLst>
              <a:outerShdw blurRad="228600" dist="101600" dir="5400000" algn="t" rotWithShape="0">
                <a:schemeClr val="tx1">
                  <a:lumMod val="85000"/>
                  <a:lumOff val="15000"/>
                  <a:alpha val="33000"/>
                </a:schemeClr>
              </a:outerShdw>
            </a:effectLst>
          </p:spPr>
          <p:txBody>
            <a:bodyPr vert="horz" wrap="square" lIns="91440" tIns="45720" rIns="91440" bIns="45720" numCol="1" anchor="t" anchorCtr="0" compatLnSpc="1"/>
            <a:lstStyle/>
            <a:p>
              <a:endParaRPr lang="zh-CN" altLang="en-US" sz="2400">
                <a:solidFill>
                  <a:prstClr val="black"/>
                </a:solidFill>
                <a:latin typeface="Agency FB Bold" panose="020B0804020202020204" pitchFamily="34" charset="0"/>
                <a:ea typeface="微软雅黑" panose="020B0503020204020204" pitchFamily="34" charset="-122"/>
              </a:endParaRPr>
            </a:p>
          </p:txBody>
        </p:sp>
        <p:sp>
          <p:nvSpPr>
            <p:cNvPr id="49" name="菱形 48"/>
            <p:cNvSpPr/>
            <p:nvPr>
              <p:custDataLst>
                <p:tags r:id="rId18"/>
              </p:custDataLst>
            </p:nvPr>
          </p:nvSpPr>
          <p:spPr>
            <a:xfrm>
              <a:off x="2668216" y="1834183"/>
              <a:ext cx="1223439" cy="1223439"/>
            </a:xfrm>
            <a:prstGeom prst="diamond">
              <a:avLst/>
            </a:prstGeom>
            <a:solidFill>
              <a:srgbClr val="00AF92"/>
            </a:solidFill>
            <a:ln>
              <a:noFill/>
            </a:ln>
            <a:effectLst>
              <a:innerShdw blurRad="63500" dist="25400">
                <a:prstClr val="black">
                  <a:alpha val="2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400" b="1" dirty="0">
                  <a:solidFill>
                    <a:srgbClr val="FFFFFF"/>
                  </a:solidFill>
                  <a:latin typeface="微软雅黑" panose="020B0503020204020204" pitchFamily="34" charset="-122"/>
                  <a:ea typeface="微软雅黑" panose="020B0503020204020204" pitchFamily="34" charset="-122"/>
                </a:rPr>
                <a:t>1</a:t>
              </a:r>
              <a:endParaRPr lang="zh-CN" altLang="en-US" sz="2400" b="1" dirty="0">
                <a:solidFill>
                  <a:srgbClr val="FFFFFF"/>
                </a:solidFill>
                <a:latin typeface="微软雅黑" panose="020B0503020204020204" pitchFamily="34" charset="-122"/>
                <a:ea typeface="微软雅黑" panose="020B0503020204020204" pitchFamily="34" charset="-122"/>
              </a:endParaRPr>
            </a:p>
          </p:txBody>
        </p:sp>
      </p:grpSp>
      <p:sp>
        <p:nvSpPr>
          <p:cNvPr id="50" name="原创设计师QQ5854324          06"/>
          <p:cNvSpPr/>
          <p:nvPr>
            <p:custDataLst>
              <p:tags r:id="rId5"/>
            </p:custDataLst>
          </p:nvPr>
        </p:nvSpPr>
        <p:spPr>
          <a:xfrm>
            <a:off x="6900175" y="2636948"/>
            <a:ext cx="136910" cy="136910"/>
          </a:xfrm>
          <a:prstGeom prst="ellipse">
            <a:avLst/>
          </a:prstGeom>
          <a:gradFill>
            <a:gsLst>
              <a:gs pos="0">
                <a:srgbClr val="DEDEDE"/>
              </a:gs>
              <a:gs pos="100000">
                <a:srgbClr val="FBFBFB"/>
              </a:gs>
            </a:gsLst>
            <a:lin ang="5400000" scaled="1"/>
          </a:gradFill>
          <a:ln w="31750" cap="flat">
            <a:gradFill>
              <a:gsLst>
                <a:gs pos="0">
                  <a:schemeClr val="bg1"/>
                </a:gs>
                <a:gs pos="100000">
                  <a:srgbClr val="DDDDDD"/>
                </a:gs>
              </a:gsLst>
              <a:lin ang="5400000" scaled="1"/>
            </a:gradFill>
            <a:prstDash val="solid"/>
            <a:miter lim="800000"/>
          </a:ln>
          <a:effectLst>
            <a:outerShdw blurRad="228600" dist="101600" dir="5400000" algn="t" rotWithShape="0">
              <a:schemeClr val="tx1">
                <a:lumMod val="85000"/>
                <a:lumOff val="15000"/>
                <a:alpha val="33000"/>
              </a:schemeClr>
            </a:outerShdw>
          </a:effectLst>
        </p:spPr>
        <p:txBody>
          <a:bodyPr vert="horz" wrap="square" lIns="91422" tIns="45711" rIns="91422" bIns="45711" numCol="1" anchor="t" anchorCtr="0" compatLnSpc="1"/>
          <a:lstStyle/>
          <a:p>
            <a:endParaRPr lang="zh-CN" altLang="en-US" sz="2400" dirty="0">
              <a:solidFill>
                <a:prstClr val="black"/>
              </a:solidFill>
              <a:latin typeface="Agency FB Bold" panose="020B0804020202020204" pitchFamily="34" charset="0"/>
              <a:ea typeface="微软雅黑" panose="020B0503020204020204" pitchFamily="34" charset="-122"/>
            </a:endParaRPr>
          </a:p>
        </p:txBody>
      </p:sp>
      <p:sp>
        <p:nvSpPr>
          <p:cNvPr id="51" name="原创设计师QQ5854324          05"/>
          <p:cNvSpPr/>
          <p:nvPr>
            <p:custDataLst>
              <p:tags r:id="rId6"/>
            </p:custDataLst>
          </p:nvPr>
        </p:nvSpPr>
        <p:spPr>
          <a:xfrm>
            <a:off x="6354246" y="3236732"/>
            <a:ext cx="136910" cy="136910"/>
          </a:xfrm>
          <a:prstGeom prst="ellipse">
            <a:avLst/>
          </a:prstGeom>
          <a:gradFill>
            <a:gsLst>
              <a:gs pos="0">
                <a:srgbClr val="DEDEDE"/>
              </a:gs>
              <a:gs pos="100000">
                <a:srgbClr val="FBFBFB"/>
              </a:gs>
            </a:gsLst>
            <a:lin ang="5400000" scaled="1"/>
          </a:gradFill>
          <a:ln w="31750" cap="flat">
            <a:gradFill>
              <a:gsLst>
                <a:gs pos="0">
                  <a:schemeClr val="bg1"/>
                </a:gs>
                <a:gs pos="100000">
                  <a:srgbClr val="DDDDDD"/>
                </a:gs>
              </a:gsLst>
              <a:lin ang="5400000" scaled="1"/>
            </a:gradFill>
            <a:prstDash val="solid"/>
            <a:miter lim="800000"/>
          </a:ln>
          <a:effectLst>
            <a:outerShdw blurRad="228600" dist="101600" dir="5400000" algn="t" rotWithShape="0">
              <a:schemeClr val="tx1">
                <a:lumMod val="85000"/>
                <a:lumOff val="15000"/>
                <a:alpha val="33000"/>
              </a:schemeClr>
            </a:outerShdw>
          </a:effectLst>
        </p:spPr>
        <p:txBody>
          <a:bodyPr vert="horz" wrap="square" lIns="91422" tIns="45711" rIns="91422" bIns="45711" numCol="1" anchor="t" anchorCtr="0" compatLnSpc="1"/>
          <a:lstStyle/>
          <a:p>
            <a:endParaRPr lang="zh-CN" altLang="en-US" sz="2400">
              <a:solidFill>
                <a:prstClr val="black"/>
              </a:solidFill>
              <a:latin typeface="Agency FB Bold" panose="020B0804020202020204" pitchFamily="34" charset="0"/>
              <a:ea typeface="微软雅黑" panose="020B0503020204020204" pitchFamily="34" charset="-122"/>
            </a:endParaRPr>
          </a:p>
        </p:txBody>
      </p:sp>
      <p:grpSp>
        <p:nvGrpSpPr>
          <p:cNvPr id="52" name="原创设计师QQ5854324          04"/>
          <p:cNvGrpSpPr/>
          <p:nvPr/>
        </p:nvGrpSpPr>
        <p:grpSpPr>
          <a:xfrm>
            <a:off x="6218814" y="2494438"/>
            <a:ext cx="951486" cy="951486"/>
            <a:chOff x="2380201" y="1546167"/>
            <a:chExt cx="1800343" cy="1800344"/>
          </a:xfrm>
        </p:grpSpPr>
        <p:sp>
          <p:nvSpPr>
            <p:cNvPr id="53" name="菱形 52"/>
            <p:cNvSpPr/>
            <p:nvPr>
              <p:custDataLst>
                <p:tags r:id="rId15"/>
              </p:custDataLst>
            </p:nvPr>
          </p:nvSpPr>
          <p:spPr>
            <a:xfrm>
              <a:off x="2380201" y="1546167"/>
              <a:ext cx="1800343" cy="1800344"/>
            </a:xfrm>
            <a:prstGeom prst="diamond">
              <a:avLst/>
            </a:prstGeom>
            <a:gradFill>
              <a:gsLst>
                <a:gs pos="0">
                  <a:srgbClr val="DEDEDE"/>
                </a:gs>
                <a:gs pos="100000">
                  <a:srgbClr val="FBFBFB"/>
                </a:gs>
              </a:gsLst>
              <a:lin ang="5400000" scaled="1"/>
            </a:gradFill>
            <a:ln w="31750" cap="flat">
              <a:gradFill>
                <a:gsLst>
                  <a:gs pos="0">
                    <a:schemeClr val="bg1"/>
                  </a:gs>
                  <a:gs pos="100000">
                    <a:srgbClr val="DDDDDD"/>
                  </a:gs>
                </a:gsLst>
                <a:lin ang="5400000" scaled="1"/>
              </a:gradFill>
              <a:prstDash val="solid"/>
              <a:miter lim="800000"/>
            </a:ln>
            <a:effectLst>
              <a:outerShdw blurRad="228600" dist="101600" dir="5400000" algn="t" rotWithShape="0">
                <a:schemeClr val="tx1">
                  <a:lumMod val="85000"/>
                  <a:lumOff val="15000"/>
                  <a:alpha val="33000"/>
                </a:schemeClr>
              </a:outerShdw>
            </a:effectLst>
          </p:spPr>
          <p:txBody>
            <a:bodyPr vert="horz" wrap="square" lIns="91440" tIns="45720" rIns="91440" bIns="45720" numCol="1" anchor="t" anchorCtr="0" compatLnSpc="1"/>
            <a:lstStyle/>
            <a:p>
              <a:endParaRPr lang="zh-CN" altLang="en-US" sz="2400">
                <a:solidFill>
                  <a:prstClr val="black"/>
                </a:solidFill>
                <a:latin typeface="Agency FB Bold" panose="020B0804020202020204" pitchFamily="34" charset="0"/>
                <a:ea typeface="微软雅黑" panose="020B0503020204020204" pitchFamily="34" charset="-122"/>
              </a:endParaRPr>
            </a:p>
          </p:txBody>
        </p:sp>
        <p:sp>
          <p:nvSpPr>
            <p:cNvPr id="54" name="菱形 53"/>
            <p:cNvSpPr/>
            <p:nvPr>
              <p:custDataLst>
                <p:tags r:id="rId16"/>
              </p:custDataLst>
            </p:nvPr>
          </p:nvSpPr>
          <p:spPr>
            <a:xfrm>
              <a:off x="2668216" y="1834183"/>
              <a:ext cx="1223439" cy="1223439"/>
            </a:xfrm>
            <a:prstGeom prst="diamond">
              <a:avLst/>
            </a:prstGeom>
            <a:solidFill>
              <a:srgbClr val="E87071"/>
            </a:solidFill>
            <a:ln>
              <a:noFill/>
            </a:ln>
            <a:effectLst>
              <a:innerShdw blurRad="63500" dist="25400">
                <a:prstClr val="black">
                  <a:alpha val="2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400" b="1" dirty="0">
                  <a:solidFill>
                    <a:srgbClr val="FFFFFF"/>
                  </a:solidFill>
                  <a:latin typeface="微软雅黑" panose="020B0503020204020204" pitchFamily="34" charset="-122"/>
                  <a:ea typeface="微软雅黑" panose="020B0503020204020204" pitchFamily="34" charset="-122"/>
                </a:rPr>
                <a:t>3</a:t>
              </a:r>
              <a:endParaRPr lang="zh-CN" altLang="en-US" sz="2400" b="1" dirty="0">
                <a:solidFill>
                  <a:srgbClr val="FFFFFF"/>
                </a:solidFill>
                <a:latin typeface="微软雅黑" panose="020B0503020204020204" pitchFamily="34" charset="-122"/>
                <a:ea typeface="微软雅黑" panose="020B0503020204020204" pitchFamily="34" charset="-122"/>
              </a:endParaRPr>
            </a:p>
          </p:txBody>
        </p:sp>
      </p:grpSp>
      <p:sp>
        <p:nvSpPr>
          <p:cNvPr id="55" name="原创设计师QQ5854324          06"/>
          <p:cNvSpPr/>
          <p:nvPr>
            <p:custDataLst>
              <p:tags r:id="rId7"/>
            </p:custDataLst>
          </p:nvPr>
        </p:nvSpPr>
        <p:spPr>
          <a:xfrm>
            <a:off x="2510140" y="4225537"/>
            <a:ext cx="136910" cy="136910"/>
          </a:xfrm>
          <a:prstGeom prst="ellipse">
            <a:avLst/>
          </a:prstGeom>
          <a:gradFill>
            <a:gsLst>
              <a:gs pos="0">
                <a:srgbClr val="DEDEDE"/>
              </a:gs>
              <a:gs pos="100000">
                <a:srgbClr val="FBFBFB"/>
              </a:gs>
            </a:gsLst>
            <a:lin ang="5400000" scaled="1"/>
          </a:gradFill>
          <a:ln w="31750" cap="flat">
            <a:gradFill>
              <a:gsLst>
                <a:gs pos="0">
                  <a:schemeClr val="bg1"/>
                </a:gs>
                <a:gs pos="100000">
                  <a:srgbClr val="DDDDDD"/>
                </a:gs>
              </a:gsLst>
              <a:lin ang="5400000" scaled="1"/>
            </a:gradFill>
            <a:prstDash val="solid"/>
            <a:miter lim="800000"/>
          </a:ln>
          <a:effectLst>
            <a:outerShdw blurRad="228600" dist="101600" dir="5400000" algn="t" rotWithShape="0">
              <a:schemeClr val="tx1">
                <a:lumMod val="85000"/>
                <a:lumOff val="15000"/>
                <a:alpha val="33000"/>
              </a:schemeClr>
            </a:outerShdw>
          </a:effectLst>
        </p:spPr>
        <p:txBody>
          <a:bodyPr vert="horz" wrap="square" lIns="91422" tIns="45711" rIns="91422" bIns="45711" numCol="1" anchor="t" anchorCtr="0" compatLnSpc="1"/>
          <a:lstStyle/>
          <a:p>
            <a:endParaRPr lang="zh-CN" altLang="en-US" sz="2400" dirty="0">
              <a:solidFill>
                <a:prstClr val="black"/>
              </a:solidFill>
              <a:latin typeface="Agency FB Bold" panose="020B0804020202020204" pitchFamily="34" charset="0"/>
              <a:ea typeface="微软雅黑" panose="020B0503020204020204" pitchFamily="34" charset="-122"/>
            </a:endParaRPr>
          </a:p>
        </p:txBody>
      </p:sp>
      <p:sp>
        <p:nvSpPr>
          <p:cNvPr id="56" name="原创设计师QQ5854324          05"/>
          <p:cNvSpPr/>
          <p:nvPr>
            <p:custDataLst>
              <p:tags r:id="rId8"/>
            </p:custDataLst>
          </p:nvPr>
        </p:nvSpPr>
        <p:spPr>
          <a:xfrm>
            <a:off x="1964211" y="4825321"/>
            <a:ext cx="136910" cy="136910"/>
          </a:xfrm>
          <a:prstGeom prst="ellipse">
            <a:avLst/>
          </a:prstGeom>
          <a:gradFill>
            <a:gsLst>
              <a:gs pos="0">
                <a:srgbClr val="DEDEDE"/>
              </a:gs>
              <a:gs pos="100000">
                <a:srgbClr val="FBFBFB"/>
              </a:gs>
            </a:gsLst>
            <a:lin ang="5400000" scaled="1"/>
          </a:gradFill>
          <a:ln w="31750" cap="flat">
            <a:gradFill>
              <a:gsLst>
                <a:gs pos="0">
                  <a:schemeClr val="bg1"/>
                </a:gs>
                <a:gs pos="100000">
                  <a:srgbClr val="DDDDDD"/>
                </a:gs>
              </a:gsLst>
              <a:lin ang="5400000" scaled="1"/>
            </a:gradFill>
            <a:prstDash val="solid"/>
            <a:miter lim="800000"/>
          </a:ln>
          <a:effectLst>
            <a:outerShdw blurRad="228600" dist="101600" dir="5400000" algn="t" rotWithShape="0">
              <a:schemeClr val="tx1">
                <a:lumMod val="85000"/>
                <a:lumOff val="15000"/>
                <a:alpha val="33000"/>
              </a:schemeClr>
            </a:outerShdw>
          </a:effectLst>
        </p:spPr>
        <p:txBody>
          <a:bodyPr vert="horz" wrap="square" lIns="91422" tIns="45711" rIns="91422" bIns="45711" numCol="1" anchor="t" anchorCtr="0" compatLnSpc="1"/>
          <a:lstStyle/>
          <a:p>
            <a:endParaRPr lang="zh-CN" altLang="en-US" sz="2400">
              <a:solidFill>
                <a:prstClr val="black"/>
              </a:solidFill>
              <a:latin typeface="Agency FB Bold" panose="020B0804020202020204" pitchFamily="34" charset="0"/>
              <a:ea typeface="微软雅黑" panose="020B0503020204020204" pitchFamily="34" charset="-122"/>
            </a:endParaRPr>
          </a:p>
        </p:txBody>
      </p:sp>
      <p:grpSp>
        <p:nvGrpSpPr>
          <p:cNvPr id="57" name="原创设计师QQ5854324          04"/>
          <p:cNvGrpSpPr/>
          <p:nvPr/>
        </p:nvGrpSpPr>
        <p:grpSpPr>
          <a:xfrm>
            <a:off x="1828779" y="4083027"/>
            <a:ext cx="951486" cy="951486"/>
            <a:chOff x="2380201" y="1546167"/>
            <a:chExt cx="1800343" cy="1800344"/>
          </a:xfrm>
        </p:grpSpPr>
        <p:sp>
          <p:nvSpPr>
            <p:cNvPr id="58" name="菱形 57"/>
            <p:cNvSpPr/>
            <p:nvPr>
              <p:custDataLst>
                <p:tags r:id="rId13"/>
              </p:custDataLst>
            </p:nvPr>
          </p:nvSpPr>
          <p:spPr>
            <a:xfrm>
              <a:off x="2380201" y="1546167"/>
              <a:ext cx="1800343" cy="1800344"/>
            </a:xfrm>
            <a:prstGeom prst="diamond">
              <a:avLst/>
            </a:prstGeom>
            <a:gradFill>
              <a:gsLst>
                <a:gs pos="0">
                  <a:srgbClr val="DEDEDE"/>
                </a:gs>
                <a:gs pos="100000">
                  <a:srgbClr val="FBFBFB"/>
                </a:gs>
              </a:gsLst>
              <a:lin ang="5400000" scaled="1"/>
            </a:gradFill>
            <a:ln w="31750" cap="flat">
              <a:gradFill>
                <a:gsLst>
                  <a:gs pos="0">
                    <a:schemeClr val="bg1"/>
                  </a:gs>
                  <a:gs pos="100000">
                    <a:srgbClr val="DDDDDD"/>
                  </a:gs>
                </a:gsLst>
                <a:lin ang="5400000" scaled="1"/>
              </a:gradFill>
              <a:prstDash val="solid"/>
              <a:miter lim="800000"/>
            </a:ln>
            <a:effectLst>
              <a:outerShdw blurRad="228600" dist="101600" dir="5400000" algn="t" rotWithShape="0">
                <a:schemeClr val="tx1">
                  <a:lumMod val="85000"/>
                  <a:lumOff val="15000"/>
                  <a:alpha val="33000"/>
                </a:schemeClr>
              </a:outerShdw>
            </a:effectLst>
          </p:spPr>
          <p:txBody>
            <a:bodyPr vert="horz" wrap="square" lIns="91440" tIns="45720" rIns="91440" bIns="45720" numCol="1" anchor="t" anchorCtr="0" compatLnSpc="1"/>
            <a:lstStyle/>
            <a:p>
              <a:endParaRPr lang="zh-CN" altLang="en-US" sz="2400">
                <a:solidFill>
                  <a:prstClr val="black"/>
                </a:solidFill>
                <a:latin typeface="Agency FB Bold" panose="020B0804020202020204" pitchFamily="34" charset="0"/>
                <a:ea typeface="微软雅黑" panose="020B0503020204020204" pitchFamily="34" charset="-122"/>
              </a:endParaRPr>
            </a:p>
          </p:txBody>
        </p:sp>
        <p:sp>
          <p:nvSpPr>
            <p:cNvPr id="59" name="菱形 58"/>
            <p:cNvSpPr/>
            <p:nvPr>
              <p:custDataLst>
                <p:tags r:id="rId14"/>
              </p:custDataLst>
            </p:nvPr>
          </p:nvSpPr>
          <p:spPr>
            <a:xfrm>
              <a:off x="2668216" y="1834183"/>
              <a:ext cx="1223439" cy="1223439"/>
            </a:xfrm>
            <a:prstGeom prst="diamond">
              <a:avLst/>
            </a:prstGeom>
            <a:solidFill>
              <a:srgbClr val="FFB850"/>
            </a:solidFill>
            <a:ln>
              <a:noFill/>
            </a:ln>
            <a:effectLst>
              <a:innerShdw blurRad="63500" dist="25400">
                <a:prstClr val="black">
                  <a:alpha val="2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400" b="1" dirty="0">
                  <a:solidFill>
                    <a:srgbClr val="FFFFFF"/>
                  </a:solidFill>
                  <a:latin typeface="微软雅黑" panose="020B0503020204020204" pitchFamily="34" charset="-122"/>
                  <a:ea typeface="微软雅黑" panose="020B0503020204020204" pitchFamily="34" charset="-122"/>
                </a:rPr>
                <a:t>2</a:t>
              </a:r>
              <a:endParaRPr lang="zh-CN" altLang="en-US" sz="2400" b="1" dirty="0">
                <a:solidFill>
                  <a:srgbClr val="FFFFFF"/>
                </a:solidFill>
                <a:latin typeface="微软雅黑" panose="020B0503020204020204" pitchFamily="34" charset="-122"/>
                <a:ea typeface="微软雅黑" panose="020B0503020204020204" pitchFamily="34" charset="-122"/>
              </a:endParaRPr>
            </a:p>
          </p:txBody>
        </p:sp>
      </p:grpSp>
      <p:sp>
        <p:nvSpPr>
          <p:cNvPr id="60" name="原创设计师QQ5854324          06"/>
          <p:cNvSpPr/>
          <p:nvPr>
            <p:custDataLst>
              <p:tags r:id="rId9"/>
            </p:custDataLst>
          </p:nvPr>
        </p:nvSpPr>
        <p:spPr>
          <a:xfrm>
            <a:off x="6900175" y="4245543"/>
            <a:ext cx="136910" cy="136910"/>
          </a:xfrm>
          <a:prstGeom prst="ellipse">
            <a:avLst/>
          </a:prstGeom>
          <a:gradFill>
            <a:gsLst>
              <a:gs pos="0">
                <a:srgbClr val="DEDEDE"/>
              </a:gs>
              <a:gs pos="100000">
                <a:srgbClr val="FBFBFB"/>
              </a:gs>
            </a:gsLst>
            <a:lin ang="5400000" scaled="1"/>
          </a:gradFill>
          <a:ln w="31750" cap="flat">
            <a:gradFill>
              <a:gsLst>
                <a:gs pos="0">
                  <a:schemeClr val="bg1"/>
                </a:gs>
                <a:gs pos="100000">
                  <a:srgbClr val="DDDDDD"/>
                </a:gs>
              </a:gsLst>
              <a:lin ang="5400000" scaled="1"/>
            </a:gradFill>
            <a:prstDash val="solid"/>
            <a:miter lim="800000"/>
          </a:ln>
          <a:effectLst>
            <a:outerShdw blurRad="228600" dist="101600" dir="5400000" algn="t" rotWithShape="0">
              <a:schemeClr val="tx1">
                <a:lumMod val="85000"/>
                <a:lumOff val="15000"/>
                <a:alpha val="33000"/>
              </a:schemeClr>
            </a:outerShdw>
          </a:effectLst>
        </p:spPr>
        <p:txBody>
          <a:bodyPr vert="horz" wrap="square" lIns="91422" tIns="45711" rIns="91422" bIns="45711" numCol="1" anchor="t" anchorCtr="0" compatLnSpc="1"/>
          <a:lstStyle/>
          <a:p>
            <a:endParaRPr lang="zh-CN" altLang="en-US" sz="2400" dirty="0">
              <a:solidFill>
                <a:prstClr val="black"/>
              </a:solidFill>
              <a:latin typeface="Agency FB Bold" panose="020B0804020202020204" pitchFamily="34" charset="0"/>
              <a:ea typeface="微软雅黑" panose="020B0503020204020204" pitchFamily="34" charset="-122"/>
            </a:endParaRPr>
          </a:p>
        </p:txBody>
      </p:sp>
      <p:sp>
        <p:nvSpPr>
          <p:cNvPr id="61" name="原创设计师QQ5854324          05"/>
          <p:cNvSpPr/>
          <p:nvPr>
            <p:custDataLst>
              <p:tags r:id="rId10"/>
            </p:custDataLst>
          </p:nvPr>
        </p:nvSpPr>
        <p:spPr>
          <a:xfrm>
            <a:off x="6354246" y="4845327"/>
            <a:ext cx="136910" cy="136910"/>
          </a:xfrm>
          <a:prstGeom prst="ellipse">
            <a:avLst/>
          </a:prstGeom>
          <a:gradFill>
            <a:gsLst>
              <a:gs pos="0">
                <a:srgbClr val="DEDEDE"/>
              </a:gs>
              <a:gs pos="100000">
                <a:srgbClr val="FBFBFB"/>
              </a:gs>
            </a:gsLst>
            <a:lin ang="5400000" scaled="1"/>
          </a:gradFill>
          <a:ln w="31750" cap="flat">
            <a:gradFill>
              <a:gsLst>
                <a:gs pos="0">
                  <a:schemeClr val="bg1"/>
                </a:gs>
                <a:gs pos="100000">
                  <a:srgbClr val="DDDDDD"/>
                </a:gs>
              </a:gsLst>
              <a:lin ang="5400000" scaled="1"/>
            </a:gradFill>
            <a:prstDash val="solid"/>
            <a:miter lim="800000"/>
          </a:ln>
          <a:effectLst>
            <a:outerShdw blurRad="228600" dist="101600" dir="5400000" algn="t" rotWithShape="0">
              <a:schemeClr val="tx1">
                <a:lumMod val="85000"/>
                <a:lumOff val="15000"/>
                <a:alpha val="33000"/>
              </a:schemeClr>
            </a:outerShdw>
          </a:effectLst>
        </p:spPr>
        <p:txBody>
          <a:bodyPr vert="horz" wrap="square" lIns="91422" tIns="45711" rIns="91422" bIns="45711" numCol="1" anchor="t" anchorCtr="0" compatLnSpc="1"/>
          <a:lstStyle/>
          <a:p>
            <a:endParaRPr lang="zh-CN" altLang="en-US" sz="2400">
              <a:solidFill>
                <a:prstClr val="black"/>
              </a:solidFill>
              <a:latin typeface="Agency FB Bold" panose="020B0804020202020204" pitchFamily="34" charset="0"/>
              <a:ea typeface="微软雅黑" panose="020B0503020204020204" pitchFamily="34" charset="-122"/>
            </a:endParaRPr>
          </a:p>
        </p:txBody>
      </p:sp>
      <p:grpSp>
        <p:nvGrpSpPr>
          <p:cNvPr id="62" name="原创设计师QQ5854324          04"/>
          <p:cNvGrpSpPr/>
          <p:nvPr/>
        </p:nvGrpSpPr>
        <p:grpSpPr>
          <a:xfrm>
            <a:off x="6218814" y="4103033"/>
            <a:ext cx="951486" cy="951486"/>
            <a:chOff x="2380201" y="1546167"/>
            <a:chExt cx="1800343" cy="1800344"/>
          </a:xfrm>
        </p:grpSpPr>
        <p:sp>
          <p:nvSpPr>
            <p:cNvPr id="63" name="菱形 62"/>
            <p:cNvSpPr/>
            <p:nvPr>
              <p:custDataLst>
                <p:tags r:id="rId11"/>
              </p:custDataLst>
            </p:nvPr>
          </p:nvSpPr>
          <p:spPr>
            <a:xfrm>
              <a:off x="2380201" y="1546167"/>
              <a:ext cx="1800343" cy="1800344"/>
            </a:xfrm>
            <a:prstGeom prst="diamond">
              <a:avLst/>
            </a:prstGeom>
            <a:gradFill>
              <a:gsLst>
                <a:gs pos="0">
                  <a:srgbClr val="DEDEDE"/>
                </a:gs>
                <a:gs pos="100000">
                  <a:srgbClr val="FBFBFB"/>
                </a:gs>
              </a:gsLst>
              <a:lin ang="5400000" scaled="1"/>
            </a:gradFill>
            <a:ln w="31750" cap="flat">
              <a:gradFill>
                <a:gsLst>
                  <a:gs pos="0">
                    <a:schemeClr val="bg1"/>
                  </a:gs>
                  <a:gs pos="100000">
                    <a:srgbClr val="DDDDDD"/>
                  </a:gs>
                </a:gsLst>
                <a:lin ang="5400000" scaled="1"/>
              </a:gradFill>
              <a:prstDash val="solid"/>
              <a:miter lim="800000"/>
            </a:ln>
            <a:effectLst>
              <a:outerShdw blurRad="228600" dist="101600" dir="5400000" algn="t" rotWithShape="0">
                <a:schemeClr val="tx1">
                  <a:lumMod val="85000"/>
                  <a:lumOff val="15000"/>
                  <a:alpha val="33000"/>
                </a:schemeClr>
              </a:outerShdw>
            </a:effectLst>
          </p:spPr>
          <p:txBody>
            <a:bodyPr vert="horz" wrap="square" lIns="91440" tIns="45720" rIns="91440" bIns="45720" numCol="1" anchor="t" anchorCtr="0" compatLnSpc="1"/>
            <a:lstStyle/>
            <a:p>
              <a:endParaRPr lang="zh-CN" altLang="en-US" sz="2400">
                <a:solidFill>
                  <a:prstClr val="black"/>
                </a:solidFill>
                <a:latin typeface="Agency FB Bold" panose="020B0804020202020204" pitchFamily="34" charset="0"/>
                <a:ea typeface="微软雅黑" panose="020B0503020204020204" pitchFamily="34" charset="-122"/>
              </a:endParaRPr>
            </a:p>
          </p:txBody>
        </p:sp>
        <p:sp>
          <p:nvSpPr>
            <p:cNvPr id="64" name="菱形 63"/>
            <p:cNvSpPr/>
            <p:nvPr>
              <p:custDataLst>
                <p:tags r:id="rId12"/>
              </p:custDataLst>
            </p:nvPr>
          </p:nvSpPr>
          <p:spPr>
            <a:xfrm>
              <a:off x="2668216" y="1834183"/>
              <a:ext cx="1223439" cy="1223439"/>
            </a:xfrm>
            <a:prstGeom prst="diamond">
              <a:avLst/>
            </a:prstGeom>
            <a:solidFill>
              <a:srgbClr val="01ACBE"/>
            </a:solidFill>
            <a:ln>
              <a:noFill/>
            </a:ln>
            <a:effectLst>
              <a:innerShdw blurRad="63500" dist="25400">
                <a:prstClr val="black">
                  <a:alpha val="2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400" b="1" dirty="0">
                  <a:solidFill>
                    <a:srgbClr val="FFFFFF"/>
                  </a:solidFill>
                  <a:latin typeface="微软雅黑" panose="020B0503020204020204" pitchFamily="34" charset="-122"/>
                  <a:ea typeface="微软雅黑" panose="020B0503020204020204" pitchFamily="34" charset="-122"/>
                </a:rPr>
                <a:t>4</a:t>
              </a:r>
              <a:endParaRPr lang="zh-CN" altLang="en-US" sz="2400" b="1" dirty="0">
                <a:solidFill>
                  <a:srgbClr val="FFFFFF"/>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500" advClick="0" advTm="1000">
        <p:random/>
      </p:transition>
    </mc:Choice>
    <mc:Fallback xmlns="">
      <p:transition spd="slow" advClick="0" advTm="1000">
        <p:random/>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8"/>
                                            </p:tgtEl>
                                            <p:attrNameLst>
                                              <p:attrName>style.visibility</p:attrName>
                                            </p:attrNameLst>
                                          </p:cBhvr>
                                          <p:to>
                                            <p:strVal val="visible"/>
                                          </p:to>
                                        </p:set>
                                        <p:animEffect transition="in" filter="fade">
                                          <p:cBhvr>
                                            <p:cTn id="7" dur="1000"/>
                                            <p:tgtEl>
                                              <p:spTgt spid="6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9"/>
                                            </p:tgtEl>
                                            <p:attrNameLst>
                                              <p:attrName>style.visibility</p:attrName>
                                            </p:attrNameLst>
                                          </p:cBhvr>
                                          <p:to>
                                            <p:strVal val="visible"/>
                                          </p:to>
                                        </p:set>
                                        <p:animEffect transition="in" filter="fade">
                                          <p:cBhvr>
                                            <p:cTn id="10" dur="1000"/>
                                            <p:tgtEl>
                                              <p:spTgt spid="6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0"/>
                                            </p:tgtEl>
                                            <p:attrNameLst>
                                              <p:attrName>style.visibility</p:attrName>
                                            </p:attrNameLst>
                                          </p:cBhvr>
                                          <p:to>
                                            <p:strVal val="visible"/>
                                          </p:to>
                                        </p:set>
                                        <p:animEffect transition="in" filter="fade">
                                          <p:cBhvr>
                                            <p:cTn id="13" dur="1000"/>
                                            <p:tgtEl>
                                              <p:spTgt spid="70"/>
                                            </p:tgtEl>
                                          </p:cBhvr>
                                        </p:animEffect>
                                      </p:childTnLst>
                                    </p:cTn>
                                  </p:par>
                                  <p:par>
                                    <p:cTn id="14" presetID="10" presetClass="entr" presetSubtype="0" fill="hold" grpId="0" nodeType="withEffect">
                                      <p:stCondLst>
                                        <p:cond delay="100"/>
                                      </p:stCondLst>
                                      <p:childTnLst>
                                        <p:set>
                                          <p:cBhvr>
                                            <p:cTn id="15" dur="1" fill="hold">
                                              <p:stCondLst>
                                                <p:cond delay="0"/>
                                              </p:stCondLst>
                                            </p:cTn>
                                            <p:tgtEl>
                                              <p:spTgt spid="71"/>
                                            </p:tgtEl>
                                            <p:attrNameLst>
                                              <p:attrName>style.visibility</p:attrName>
                                            </p:attrNameLst>
                                          </p:cBhvr>
                                          <p:to>
                                            <p:strVal val="visible"/>
                                          </p:to>
                                        </p:set>
                                        <p:animEffect transition="in" filter="fade">
                                          <p:cBhvr>
                                            <p:cTn id="16" dur="1000"/>
                                            <p:tgtEl>
                                              <p:spTgt spid="71"/>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72"/>
                                            </p:tgtEl>
                                            <p:attrNameLst>
                                              <p:attrName>style.visibility</p:attrName>
                                            </p:attrNameLst>
                                          </p:cBhvr>
                                          <p:to>
                                            <p:strVal val="visible"/>
                                          </p:to>
                                        </p:set>
                                        <p:animEffect transition="in" filter="fade">
                                          <p:cBhvr>
                                            <p:cTn id="19" dur="1000"/>
                                            <p:tgtEl>
                                              <p:spTgt spid="72"/>
                                            </p:tgtEl>
                                          </p:cBhvr>
                                        </p:animEffect>
                                      </p:childTnLst>
                                    </p:cTn>
                                  </p:par>
                                  <p:par>
                                    <p:cTn id="20" presetID="53" presetClass="entr" presetSubtype="16" fill="hold" nodeType="withEffect">
                                      <p:stCondLst>
                                        <p:cond delay="0"/>
                                      </p:stCondLst>
                                      <p:childTnLst>
                                        <p:set>
                                          <p:cBhvr>
                                            <p:cTn id="21" dur="1" fill="hold">
                                              <p:stCondLst>
                                                <p:cond delay="0"/>
                                              </p:stCondLst>
                                            </p:cTn>
                                            <p:tgtEl>
                                              <p:spTgt spid="16"/>
                                            </p:tgtEl>
                                            <p:attrNameLst>
                                              <p:attrName>style.visibility</p:attrName>
                                            </p:attrNameLst>
                                          </p:cBhvr>
                                          <p:to>
                                            <p:strVal val="visible"/>
                                          </p:to>
                                        </p:set>
                                        <p:anim calcmode="lin" valueType="num">
                                          <p:cBhvr>
                                            <p:cTn id="22" dur="500" fill="hold"/>
                                            <p:tgtEl>
                                              <p:spTgt spid="16"/>
                                            </p:tgtEl>
                                            <p:attrNameLst>
                                              <p:attrName>ppt_w</p:attrName>
                                            </p:attrNameLst>
                                          </p:cBhvr>
                                          <p:tavLst>
                                            <p:tav tm="0">
                                              <p:val>
                                                <p:fltVal val="0"/>
                                              </p:val>
                                            </p:tav>
                                            <p:tav tm="100000">
                                              <p:val>
                                                <p:strVal val="#ppt_w"/>
                                              </p:val>
                                            </p:tav>
                                          </p:tavLst>
                                        </p:anim>
                                        <p:anim calcmode="lin" valueType="num">
                                          <p:cBhvr>
                                            <p:cTn id="23" dur="500" fill="hold"/>
                                            <p:tgtEl>
                                              <p:spTgt spid="16"/>
                                            </p:tgtEl>
                                            <p:attrNameLst>
                                              <p:attrName>ppt_h</p:attrName>
                                            </p:attrNameLst>
                                          </p:cBhvr>
                                          <p:tavLst>
                                            <p:tav tm="0">
                                              <p:val>
                                                <p:fltVal val="0"/>
                                              </p:val>
                                            </p:tav>
                                            <p:tav tm="100000">
                                              <p:val>
                                                <p:strVal val="#ppt_h"/>
                                              </p:val>
                                            </p:tav>
                                          </p:tavLst>
                                        </p:anim>
                                        <p:animEffect transition="in" filter="fade">
                                          <p:cBhvr>
                                            <p:cTn id="24" dur="500"/>
                                            <p:tgtEl>
                                              <p:spTgt spid="16"/>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fade">
                                          <p:cBhvr>
                                            <p:cTn id="27" dur="500"/>
                                            <p:tgtEl>
                                              <p:spTgt spid="19"/>
                                            </p:tgtEl>
                                          </p:cBhvr>
                                        </p:animEffect>
                                      </p:childTnLst>
                                    </p:cTn>
                                  </p:par>
                                  <p:par>
                                    <p:cTn id="28" presetID="31" presetClass="entr" presetSubtype="0" fill="hold" grpId="0" nodeType="withEffect">
                                      <p:stCondLst>
                                        <p:cond delay="0"/>
                                      </p:stCondLst>
                                      <p:childTnLst>
                                        <p:set>
                                          <p:cBhvr>
                                            <p:cTn id="29" dur="1" fill="hold">
                                              <p:stCondLst>
                                                <p:cond delay="0"/>
                                              </p:stCondLst>
                                            </p:cTn>
                                            <p:tgtEl>
                                              <p:spTgt spid="26"/>
                                            </p:tgtEl>
                                            <p:attrNameLst>
                                              <p:attrName>style.visibility</p:attrName>
                                            </p:attrNameLst>
                                          </p:cBhvr>
                                          <p:to>
                                            <p:strVal val="visible"/>
                                          </p:to>
                                        </p:set>
                                        <p:anim calcmode="lin" valueType="num">
                                          <p:cBhvr>
                                            <p:cTn id="30" dur="1000" fill="hold"/>
                                            <p:tgtEl>
                                              <p:spTgt spid="26"/>
                                            </p:tgtEl>
                                            <p:attrNameLst>
                                              <p:attrName>ppt_w</p:attrName>
                                            </p:attrNameLst>
                                          </p:cBhvr>
                                          <p:tavLst>
                                            <p:tav tm="0">
                                              <p:val>
                                                <p:fltVal val="0"/>
                                              </p:val>
                                            </p:tav>
                                            <p:tav tm="100000">
                                              <p:val>
                                                <p:strVal val="#ppt_w"/>
                                              </p:val>
                                            </p:tav>
                                          </p:tavLst>
                                        </p:anim>
                                        <p:anim calcmode="lin" valueType="num">
                                          <p:cBhvr>
                                            <p:cTn id="31" dur="1000" fill="hold"/>
                                            <p:tgtEl>
                                              <p:spTgt spid="26"/>
                                            </p:tgtEl>
                                            <p:attrNameLst>
                                              <p:attrName>ppt_h</p:attrName>
                                            </p:attrNameLst>
                                          </p:cBhvr>
                                          <p:tavLst>
                                            <p:tav tm="0">
                                              <p:val>
                                                <p:fltVal val="0"/>
                                              </p:val>
                                            </p:tav>
                                            <p:tav tm="100000">
                                              <p:val>
                                                <p:strVal val="#ppt_h"/>
                                              </p:val>
                                            </p:tav>
                                          </p:tavLst>
                                        </p:anim>
                                        <p:anim calcmode="lin" valueType="num">
                                          <p:cBhvr>
                                            <p:cTn id="32" dur="1000" fill="hold"/>
                                            <p:tgtEl>
                                              <p:spTgt spid="26"/>
                                            </p:tgtEl>
                                            <p:attrNameLst>
                                              <p:attrName>style.rotation</p:attrName>
                                            </p:attrNameLst>
                                          </p:cBhvr>
                                          <p:tavLst>
                                            <p:tav tm="0">
                                              <p:val>
                                                <p:fltVal val="90"/>
                                              </p:val>
                                            </p:tav>
                                            <p:tav tm="100000">
                                              <p:val>
                                                <p:fltVal val="0"/>
                                              </p:val>
                                            </p:tav>
                                          </p:tavLst>
                                        </p:anim>
                                        <p:animEffect transition="in" filter="fade">
                                          <p:cBhvr>
                                            <p:cTn id="33" dur="1000"/>
                                            <p:tgtEl>
                                              <p:spTgt spid="26"/>
                                            </p:tgtEl>
                                          </p:cBhvr>
                                        </p:animEffect>
                                      </p:childTnLst>
                                    </p:cTn>
                                  </p:par>
                                  <p:par>
                                    <p:cTn id="34" presetID="31" presetClass="entr" presetSubtype="0" fill="hold" grpId="0" nodeType="withEffect">
                                      <p:stCondLst>
                                        <p:cond delay="0"/>
                                      </p:stCondLst>
                                      <p:childTnLst>
                                        <p:set>
                                          <p:cBhvr>
                                            <p:cTn id="35" dur="1" fill="hold">
                                              <p:stCondLst>
                                                <p:cond delay="0"/>
                                              </p:stCondLst>
                                            </p:cTn>
                                            <p:tgtEl>
                                              <p:spTgt spid="27"/>
                                            </p:tgtEl>
                                            <p:attrNameLst>
                                              <p:attrName>style.visibility</p:attrName>
                                            </p:attrNameLst>
                                          </p:cBhvr>
                                          <p:to>
                                            <p:strVal val="visible"/>
                                          </p:to>
                                        </p:set>
                                        <p:anim calcmode="lin" valueType="num">
                                          <p:cBhvr>
                                            <p:cTn id="36" dur="1000" fill="hold"/>
                                            <p:tgtEl>
                                              <p:spTgt spid="27"/>
                                            </p:tgtEl>
                                            <p:attrNameLst>
                                              <p:attrName>ppt_w</p:attrName>
                                            </p:attrNameLst>
                                          </p:cBhvr>
                                          <p:tavLst>
                                            <p:tav tm="0">
                                              <p:val>
                                                <p:fltVal val="0"/>
                                              </p:val>
                                            </p:tav>
                                            <p:tav tm="100000">
                                              <p:val>
                                                <p:strVal val="#ppt_w"/>
                                              </p:val>
                                            </p:tav>
                                          </p:tavLst>
                                        </p:anim>
                                        <p:anim calcmode="lin" valueType="num">
                                          <p:cBhvr>
                                            <p:cTn id="37" dur="1000" fill="hold"/>
                                            <p:tgtEl>
                                              <p:spTgt spid="27"/>
                                            </p:tgtEl>
                                            <p:attrNameLst>
                                              <p:attrName>ppt_h</p:attrName>
                                            </p:attrNameLst>
                                          </p:cBhvr>
                                          <p:tavLst>
                                            <p:tav tm="0">
                                              <p:val>
                                                <p:fltVal val="0"/>
                                              </p:val>
                                            </p:tav>
                                            <p:tav tm="100000">
                                              <p:val>
                                                <p:strVal val="#ppt_h"/>
                                              </p:val>
                                            </p:tav>
                                          </p:tavLst>
                                        </p:anim>
                                        <p:anim calcmode="lin" valueType="num">
                                          <p:cBhvr>
                                            <p:cTn id="38" dur="1000" fill="hold"/>
                                            <p:tgtEl>
                                              <p:spTgt spid="27"/>
                                            </p:tgtEl>
                                            <p:attrNameLst>
                                              <p:attrName>style.rotation</p:attrName>
                                            </p:attrNameLst>
                                          </p:cBhvr>
                                          <p:tavLst>
                                            <p:tav tm="0">
                                              <p:val>
                                                <p:fltVal val="90"/>
                                              </p:val>
                                            </p:tav>
                                            <p:tav tm="100000">
                                              <p:val>
                                                <p:fltVal val="0"/>
                                              </p:val>
                                            </p:tav>
                                          </p:tavLst>
                                        </p:anim>
                                        <p:animEffect transition="in" filter="fade">
                                          <p:cBhvr>
                                            <p:cTn id="39" dur="1000"/>
                                            <p:tgtEl>
                                              <p:spTgt spid="27"/>
                                            </p:tgtEl>
                                          </p:cBhvr>
                                        </p:animEffect>
                                      </p:childTnLst>
                                    </p:cTn>
                                  </p:par>
                                  <p:par>
                                    <p:cTn id="40" presetID="2" presetClass="entr" presetSubtype="1" fill="hold" nodeType="withEffect" p14:presetBounceEnd="50000">
                                      <p:stCondLst>
                                        <p:cond delay="0"/>
                                      </p:stCondLst>
                                      <p:childTnLst>
                                        <p:set>
                                          <p:cBhvr>
                                            <p:cTn id="41" dur="1" fill="hold">
                                              <p:stCondLst>
                                                <p:cond delay="0"/>
                                              </p:stCondLst>
                                            </p:cTn>
                                            <p:tgtEl>
                                              <p:spTgt spid="28"/>
                                            </p:tgtEl>
                                            <p:attrNameLst>
                                              <p:attrName>style.visibility</p:attrName>
                                            </p:attrNameLst>
                                          </p:cBhvr>
                                          <p:to>
                                            <p:strVal val="visible"/>
                                          </p:to>
                                        </p:set>
                                        <p:anim calcmode="lin" valueType="num" p14:bounceEnd="50000">
                                          <p:cBhvr additive="base">
                                            <p:cTn id="42" dur="500" fill="hold"/>
                                            <p:tgtEl>
                                              <p:spTgt spid="28"/>
                                            </p:tgtEl>
                                            <p:attrNameLst>
                                              <p:attrName>ppt_x</p:attrName>
                                            </p:attrNameLst>
                                          </p:cBhvr>
                                          <p:tavLst>
                                            <p:tav tm="0">
                                              <p:val>
                                                <p:strVal val="#ppt_x"/>
                                              </p:val>
                                            </p:tav>
                                            <p:tav tm="100000">
                                              <p:val>
                                                <p:strVal val="#ppt_x"/>
                                              </p:val>
                                            </p:tav>
                                          </p:tavLst>
                                        </p:anim>
                                        <p:anim calcmode="lin" valueType="num" p14:bounceEnd="50000">
                                          <p:cBhvr additive="base">
                                            <p:cTn id="43" dur="500" fill="hold"/>
                                            <p:tgtEl>
                                              <p:spTgt spid="28"/>
                                            </p:tgtEl>
                                            <p:attrNameLst>
                                              <p:attrName>ppt_y</p:attrName>
                                            </p:attrNameLst>
                                          </p:cBhvr>
                                          <p:tavLst>
                                            <p:tav tm="0">
                                              <p:val>
                                                <p:strVal val="0-#ppt_h/2"/>
                                              </p:val>
                                            </p:tav>
                                            <p:tav tm="100000">
                                              <p:val>
                                                <p:strVal val="#ppt_y"/>
                                              </p:val>
                                            </p:tav>
                                          </p:tavLst>
                                        </p:anim>
                                      </p:childTnLst>
                                    </p:cTn>
                                  </p:par>
                                </p:childTnLst>
                              </p:cTn>
                            </p:par>
                            <p:par>
                              <p:cTn id="44" fill="hold">
                                <p:stCondLst>
                                  <p:cond delay="1000"/>
                                </p:stCondLst>
                                <p:childTnLst>
                                  <p:par>
                                    <p:cTn id="45" presetID="31" presetClass="entr" presetSubtype="0" fill="hold" grpId="0" nodeType="afterEffect">
                                      <p:stCondLst>
                                        <p:cond delay="0"/>
                                      </p:stCondLst>
                                      <p:childTnLst>
                                        <p:set>
                                          <p:cBhvr>
                                            <p:cTn id="46" dur="1" fill="hold">
                                              <p:stCondLst>
                                                <p:cond delay="0"/>
                                              </p:stCondLst>
                                            </p:cTn>
                                            <p:tgtEl>
                                              <p:spTgt spid="45"/>
                                            </p:tgtEl>
                                            <p:attrNameLst>
                                              <p:attrName>style.visibility</p:attrName>
                                            </p:attrNameLst>
                                          </p:cBhvr>
                                          <p:to>
                                            <p:strVal val="visible"/>
                                          </p:to>
                                        </p:set>
                                        <p:anim calcmode="lin" valueType="num">
                                          <p:cBhvr>
                                            <p:cTn id="47" dur="1000" fill="hold"/>
                                            <p:tgtEl>
                                              <p:spTgt spid="45"/>
                                            </p:tgtEl>
                                            <p:attrNameLst>
                                              <p:attrName>ppt_w</p:attrName>
                                            </p:attrNameLst>
                                          </p:cBhvr>
                                          <p:tavLst>
                                            <p:tav tm="0">
                                              <p:val>
                                                <p:fltVal val="0"/>
                                              </p:val>
                                            </p:tav>
                                            <p:tav tm="100000">
                                              <p:val>
                                                <p:strVal val="#ppt_w"/>
                                              </p:val>
                                            </p:tav>
                                          </p:tavLst>
                                        </p:anim>
                                        <p:anim calcmode="lin" valueType="num">
                                          <p:cBhvr>
                                            <p:cTn id="48" dur="1000" fill="hold"/>
                                            <p:tgtEl>
                                              <p:spTgt spid="45"/>
                                            </p:tgtEl>
                                            <p:attrNameLst>
                                              <p:attrName>ppt_h</p:attrName>
                                            </p:attrNameLst>
                                          </p:cBhvr>
                                          <p:tavLst>
                                            <p:tav tm="0">
                                              <p:val>
                                                <p:fltVal val="0"/>
                                              </p:val>
                                            </p:tav>
                                            <p:tav tm="100000">
                                              <p:val>
                                                <p:strVal val="#ppt_h"/>
                                              </p:val>
                                            </p:tav>
                                          </p:tavLst>
                                        </p:anim>
                                        <p:anim calcmode="lin" valueType="num">
                                          <p:cBhvr>
                                            <p:cTn id="49" dur="1000" fill="hold"/>
                                            <p:tgtEl>
                                              <p:spTgt spid="45"/>
                                            </p:tgtEl>
                                            <p:attrNameLst>
                                              <p:attrName>style.rotation</p:attrName>
                                            </p:attrNameLst>
                                          </p:cBhvr>
                                          <p:tavLst>
                                            <p:tav tm="0">
                                              <p:val>
                                                <p:fltVal val="90"/>
                                              </p:val>
                                            </p:tav>
                                            <p:tav tm="100000">
                                              <p:val>
                                                <p:fltVal val="0"/>
                                              </p:val>
                                            </p:tav>
                                          </p:tavLst>
                                        </p:anim>
                                        <p:animEffect transition="in" filter="fade">
                                          <p:cBhvr>
                                            <p:cTn id="50" dur="1000"/>
                                            <p:tgtEl>
                                              <p:spTgt spid="45"/>
                                            </p:tgtEl>
                                          </p:cBhvr>
                                        </p:animEffect>
                                      </p:childTnLst>
                                    </p:cTn>
                                  </p:par>
                                  <p:par>
                                    <p:cTn id="51" presetID="31" presetClass="entr" presetSubtype="0" fill="hold" grpId="0" nodeType="withEffect">
                                      <p:stCondLst>
                                        <p:cond delay="0"/>
                                      </p:stCondLst>
                                      <p:childTnLst>
                                        <p:set>
                                          <p:cBhvr>
                                            <p:cTn id="52" dur="1" fill="hold">
                                              <p:stCondLst>
                                                <p:cond delay="0"/>
                                              </p:stCondLst>
                                            </p:cTn>
                                            <p:tgtEl>
                                              <p:spTgt spid="46"/>
                                            </p:tgtEl>
                                            <p:attrNameLst>
                                              <p:attrName>style.visibility</p:attrName>
                                            </p:attrNameLst>
                                          </p:cBhvr>
                                          <p:to>
                                            <p:strVal val="visible"/>
                                          </p:to>
                                        </p:set>
                                        <p:anim calcmode="lin" valueType="num">
                                          <p:cBhvr>
                                            <p:cTn id="53" dur="1000" fill="hold"/>
                                            <p:tgtEl>
                                              <p:spTgt spid="46"/>
                                            </p:tgtEl>
                                            <p:attrNameLst>
                                              <p:attrName>ppt_w</p:attrName>
                                            </p:attrNameLst>
                                          </p:cBhvr>
                                          <p:tavLst>
                                            <p:tav tm="0">
                                              <p:val>
                                                <p:fltVal val="0"/>
                                              </p:val>
                                            </p:tav>
                                            <p:tav tm="100000">
                                              <p:val>
                                                <p:strVal val="#ppt_w"/>
                                              </p:val>
                                            </p:tav>
                                          </p:tavLst>
                                        </p:anim>
                                        <p:anim calcmode="lin" valueType="num">
                                          <p:cBhvr>
                                            <p:cTn id="54" dur="1000" fill="hold"/>
                                            <p:tgtEl>
                                              <p:spTgt spid="46"/>
                                            </p:tgtEl>
                                            <p:attrNameLst>
                                              <p:attrName>ppt_h</p:attrName>
                                            </p:attrNameLst>
                                          </p:cBhvr>
                                          <p:tavLst>
                                            <p:tav tm="0">
                                              <p:val>
                                                <p:fltVal val="0"/>
                                              </p:val>
                                            </p:tav>
                                            <p:tav tm="100000">
                                              <p:val>
                                                <p:strVal val="#ppt_h"/>
                                              </p:val>
                                            </p:tav>
                                          </p:tavLst>
                                        </p:anim>
                                        <p:anim calcmode="lin" valueType="num">
                                          <p:cBhvr>
                                            <p:cTn id="55" dur="1000" fill="hold"/>
                                            <p:tgtEl>
                                              <p:spTgt spid="46"/>
                                            </p:tgtEl>
                                            <p:attrNameLst>
                                              <p:attrName>style.rotation</p:attrName>
                                            </p:attrNameLst>
                                          </p:cBhvr>
                                          <p:tavLst>
                                            <p:tav tm="0">
                                              <p:val>
                                                <p:fltVal val="90"/>
                                              </p:val>
                                            </p:tav>
                                            <p:tav tm="100000">
                                              <p:val>
                                                <p:fltVal val="0"/>
                                              </p:val>
                                            </p:tav>
                                          </p:tavLst>
                                        </p:anim>
                                        <p:animEffect transition="in" filter="fade">
                                          <p:cBhvr>
                                            <p:cTn id="56" dur="1000"/>
                                            <p:tgtEl>
                                              <p:spTgt spid="46"/>
                                            </p:tgtEl>
                                          </p:cBhvr>
                                        </p:animEffect>
                                      </p:childTnLst>
                                    </p:cTn>
                                  </p:par>
                                  <p:par>
                                    <p:cTn id="57" presetID="2" presetClass="entr" presetSubtype="1" fill="hold" nodeType="withEffect" p14:presetBounceEnd="50000">
                                      <p:stCondLst>
                                        <p:cond delay="0"/>
                                      </p:stCondLst>
                                      <p:childTnLst>
                                        <p:set>
                                          <p:cBhvr>
                                            <p:cTn id="58" dur="1" fill="hold">
                                              <p:stCondLst>
                                                <p:cond delay="0"/>
                                              </p:stCondLst>
                                            </p:cTn>
                                            <p:tgtEl>
                                              <p:spTgt spid="47"/>
                                            </p:tgtEl>
                                            <p:attrNameLst>
                                              <p:attrName>style.visibility</p:attrName>
                                            </p:attrNameLst>
                                          </p:cBhvr>
                                          <p:to>
                                            <p:strVal val="visible"/>
                                          </p:to>
                                        </p:set>
                                        <p:anim calcmode="lin" valueType="num" p14:bounceEnd="50000">
                                          <p:cBhvr additive="base">
                                            <p:cTn id="59" dur="500" fill="hold"/>
                                            <p:tgtEl>
                                              <p:spTgt spid="47"/>
                                            </p:tgtEl>
                                            <p:attrNameLst>
                                              <p:attrName>ppt_x</p:attrName>
                                            </p:attrNameLst>
                                          </p:cBhvr>
                                          <p:tavLst>
                                            <p:tav tm="0">
                                              <p:val>
                                                <p:strVal val="#ppt_x"/>
                                              </p:val>
                                            </p:tav>
                                            <p:tav tm="100000">
                                              <p:val>
                                                <p:strVal val="#ppt_x"/>
                                              </p:val>
                                            </p:tav>
                                          </p:tavLst>
                                        </p:anim>
                                        <p:anim calcmode="lin" valueType="num" p14:bounceEnd="50000">
                                          <p:cBhvr additive="base">
                                            <p:cTn id="60" dur="500" fill="hold"/>
                                            <p:tgtEl>
                                              <p:spTgt spid="47"/>
                                            </p:tgtEl>
                                            <p:attrNameLst>
                                              <p:attrName>ppt_y</p:attrName>
                                            </p:attrNameLst>
                                          </p:cBhvr>
                                          <p:tavLst>
                                            <p:tav tm="0">
                                              <p:val>
                                                <p:strVal val="0-#ppt_h/2"/>
                                              </p:val>
                                            </p:tav>
                                            <p:tav tm="100000">
                                              <p:val>
                                                <p:strVal val="#ppt_y"/>
                                              </p:val>
                                            </p:tav>
                                          </p:tavLst>
                                        </p:anim>
                                      </p:childTnLst>
                                    </p:cTn>
                                  </p:par>
                                  <p:par>
                                    <p:cTn id="61" presetID="31" presetClass="entr" presetSubtype="0" fill="hold" grpId="0" nodeType="withEffect">
                                      <p:stCondLst>
                                        <p:cond delay="0"/>
                                      </p:stCondLst>
                                      <p:childTnLst>
                                        <p:set>
                                          <p:cBhvr>
                                            <p:cTn id="62" dur="1" fill="hold">
                                              <p:stCondLst>
                                                <p:cond delay="0"/>
                                              </p:stCondLst>
                                            </p:cTn>
                                            <p:tgtEl>
                                              <p:spTgt spid="50"/>
                                            </p:tgtEl>
                                            <p:attrNameLst>
                                              <p:attrName>style.visibility</p:attrName>
                                            </p:attrNameLst>
                                          </p:cBhvr>
                                          <p:to>
                                            <p:strVal val="visible"/>
                                          </p:to>
                                        </p:set>
                                        <p:anim calcmode="lin" valueType="num">
                                          <p:cBhvr>
                                            <p:cTn id="63" dur="1000" fill="hold"/>
                                            <p:tgtEl>
                                              <p:spTgt spid="50"/>
                                            </p:tgtEl>
                                            <p:attrNameLst>
                                              <p:attrName>ppt_w</p:attrName>
                                            </p:attrNameLst>
                                          </p:cBhvr>
                                          <p:tavLst>
                                            <p:tav tm="0">
                                              <p:val>
                                                <p:fltVal val="0"/>
                                              </p:val>
                                            </p:tav>
                                            <p:tav tm="100000">
                                              <p:val>
                                                <p:strVal val="#ppt_w"/>
                                              </p:val>
                                            </p:tav>
                                          </p:tavLst>
                                        </p:anim>
                                        <p:anim calcmode="lin" valueType="num">
                                          <p:cBhvr>
                                            <p:cTn id="64" dur="1000" fill="hold"/>
                                            <p:tgtEl>
                                              <p:spTgt spid="50"/>
                                            </p:tgtEl>
                                            <p:attrNameLst>
                                              <p:attrName>ppt_h</p:attrName>
                                            </p:attrNameLst>
                                          </p:cBhvr>
                                          <p:tavLst>
                                            <p:tav tm="0">
                                              <p:val>
                                                <p:fltVal val="0"/>
                                              </p:val>
                                            </p:tav>
                                            <p:tav tm="100000">
                                              <p:val>
                                                <p:strVal val="#ppt_h"/>
                                              </p:val>
                                            </p:tav>
                                          </p:tavLst>
                                        </p:anim>
                                        <p:anim calcmode="lin" valueType="num">
                                          <p:cBhvr>
                                            <p:cTn id="65" dur="1000" fill="hold"/>
                                            <p:tgtEl>
                                              <p:spTgt spid="50"/>
                                            </p:tgtEl>
                                            <p:attrNameLst>
                                              <p:attrName>style.rotation</p:attrName>
                                            </p:attrNameLst>
                                          </p:cBhvr>
                                          <p:tavLst>
                                            <p:tav tm="0">
                                              <p:val>
                                                <p:fltVal val="90"/>
                                              </p:val>
                                            </p:tav>
                                            <p:tav tm="100000">
                                              <p:val>
                                                <p:fltVal val="0"/>
                                              </p:val>
                                            </p:tav>
                                          </p:tavLst>
                                        </p:anim>
                                        <p:animEffect transition="in" filter="fade">
                                          <p:cBhvr>
                                            <p:cTn id="66" dur="1000"/>
                                            <p:tgtEl>
                                              <p:spTgt spid="50"/>
                                            </p:tgtEl>
                                          </p:cBhvr>
                                        </p:animEffect>
                                      </p:childTnLst>
                                    </p:cTn>
                                  </p:par>
                                  <p:par>
                                    <p:cTn id="67" presetID="31" presetClass="entr" presetSubtype="0" fill="hold" grpId="0" nodeType="withEffect">
                                      <p:stCondLst>
                                        <p:cond delay="0"/>
                                      </p:stCondLst>
                                      <p:childTnLst>
                                        <p:set>
                                          <p:cBhvr>
                                            <p:cTn id="68" dur="1" fill="hold">
                                              <p:stCondLst>
                                                <p:cond delay="0"/>
                                              </p:stCondLst>
                                            </p:cTn>
                                            <p:tgtEl>
                                              <p:spTgt spid="51"/>
                                            </p:tgtEl>
                                            <p:attrNameLst>
                                              <p:attrName>style.visibility</p:attrName>
                                            </p:attrNameLst>
                                          </p:cBhvr>
                                          <p:to>
                                            <p:strVal val="visible"/>
                                          </p:to>
                                        </p:set>
                                        <p:anim calcmode="lin" valueType="num">
                                          <p:cBhvr>
                                            <p:cTn id="69" dur="1000" fill="hold"/>
                                            <p:tgtEl>
                                              <p:spTgt spid="51"/>
                                            </p:tgtEl>
                                            <p:attrNameLst>
                                              <p:attrName>ppt_w</p:attrName>
                                            </p:attrNameLst>
                                          </p:cBhvr>
                                          <p:tavLst>
                                            <p:tav tm="0">
                                              <p:val>
                                                <p:fltVal val="0"/>
                                              </p:val>
                                            </p:tav>
                                            <p:tav tm="100000">
                                              <p:val>
                                                <p:strVal val="#ppt_w"/>
                                              </p:val>
                                            </p:tav>
                                          </p:tavLst>
                                        </p:anim>
                                        <p:anim calcmode="lin" valueType="num">
                                          <p:cBhvr>
                                            <p:cTn id="70" dur="1000" fill="hold"/>
                                            <p:tgtEl>
                                              <p:spTgt spid="51"/>
                                            </p:tgtEl>
                                            <p:attrNameLst>
                                              <p:attrName>ppt_h</p:attrName>
                                            </p:attrNameLst>
                                          </p:cBhvr>
                                          <p:tavLst>
                                            <p:tav tm="0">
                                              <p:val>
                                                <p:fltVal val="0"/>
                                              </p:val>
                                            </p:tav>
                                            <p:tav tm="100000">
                                              <p:val>
                                                <p:strVal val="#ppt_h"/>
                                              </p:val>
                                            </p:tav>
                                          </p:tavLst>
                                        </p:anim>
                                        <p:anim calcmode="lin" valueType="num">
                                          <p:cBhvr>
                                            <p:cTn id="71" dur="1000" fill="hold"/>
                                            <p:tgtEl>
                                              <p:spTgt spid="51"/>
                                            </p:tgtEl>
                                            <p:attrNameLst>
                                              <p:attrName>style.rotation</p:attrName>
                                            </p:attrNameLst>
                                          </p:cBhvr>
                                          <p:tavLst>
                                            <p:tav tm="0">
                                              <p:val>
                                                <p:fltVal val="90"/>
                                              </p:val>
                                            </p:tav>
                                            <p:tav tm="100000">
                                              <p:val>
                                                <p:fltVal val="0"/>
                                              </p:val>
                                            </p:tav>
                                          </p:tavLst>
                                        </p:anim>
                                        <p:animEffect transition="in" filter="fade">
                                          <p:cBhvr>
                                            <p:cTn id="72" dur="1000"/>
                                            <p:tgtEl>
                                              <p:spTgt spid="51"/>
                                            </p:tgtEl>
                                          </p:cBhvr>
                                        </p:animEffect>
                                      </p:childTnLst>
                                    </p:cTn>
                                  </p:par>
                                  <p:par>
                                    <p:cTn id="73" presetID="2" presetClass="entr" presetSubtype="1" fill="hold" nodeType="withEffect" p14:presetBounceEnd="50000">
                                      <p:stCondLst>
                                        <p:cond delay="0"/>
                                      </p:stCondLst>
                                      <p:childTnLst>
                                        <p:set>
                                          <p:cBhvr>
                                            <p:cTn id="74" dur="1" fill="hold">
                                              <p:stCondLst>
                                                <p:cond delay="0"/>
                                              </p:stCondLst>
                                            </p:cTn>
                                            <p:tgtEl>
                                              <p:spTgt spid="52"/>
                                            </p:tgtEl>
                                            <p:attrNameLst>
                                              <p:attrName>style.visibility</p:attrName>
                                            </p:attrNameLst>
                                          </p:cBhvr>
                                          <p:to>
                                            <p:strVal val="visible"/>
                                          </p:to>
                                        </p:set>
                                        <p:anim calcmode="lin" valueType="num" p14:bounceEnd="50000">
                                          <p:cBhvr additive="base">
                                            <p:cTn id="75" dur="500" fill="hold"/>
                                            <p:tgtEl>
                                              <p:spTgt spid="52"/>
                                            </p:tgtEl>
                                            <p:attrNameLst>
                                              <p:attrName>ppt_x</p:attrName>
                                            </p:attrNameLst>
                                          </p:cBhvr>
                                          <p:tavLst>
                                            <p:tav tm="0">
                                              <p:val>
                                                <p:strVal val="#ppt_x"/>
                                              </p:val>
                                            </p:tav>
                                            <p:tav tm="100000">
                                              <p:val>
                                                <p:strVal val="#ppt_x"/>
                                              </p:val>
                                            </p:tav>
                                          </p:tavLst>
                                        </p:anim>
                                        <p:anim calcmode="lin" valueType="num" p14:bounceEnd="50000">
                                          <p:cBhvr additive="base">
                                            <p:cTn id="76" dur="500" fill="hold"/>
                                            <p:tgtEl>
                                              <p:spTgt spid="52"/>
                                            </p:tgtEl>
                                            <p:attrNameLst>
                                              <p:attrName>ppt_y</p:attrName>
                                            </p:attrNameLst>
                                          </p:cBhvr>
                                          <p:tavLst>
                                            <p:tav tm="0">
                                              <p:val>
                                                <p:strVal val="0-#ppt_h/2"/>
                                              </p:val>
                                            </p:tav>
                                            <p:tav tm="100000">
                                              <p:val>
                                                <p:strVal val="#ppt_y"/>
                                              </p:val>
                                            </p:tav>
                                          </p:tavLst>
                                        </p:anim>
                                      </p:childTnLst>
                                    </p:cTn>
                                  </p:par>
                                  <p:par>
                                    <p:cTn id="77" presetID="31" presetClass="entr" presetSubtype="0" fill="hold" grpId="0" nodeType="withEffect">
                                      <p:stCondLst>
                                        <p:cond delay="0"/>
                                      </p:stCondLst>
                                      <p:childTnLst>
                                        <p:set>
                                          <p:cBhvr>
                                            <p:cTn id="78" dur="1" fill="hold">
                                              <p:stCondLst>
                                                <p:cond delay="0"/>
                                              </p:stCondLst>
                                            </p:cTn>
                                            <p:tgtEl>
                                              <p:spTgt spid="55"/>
                                            </p:tgtEl>
                                            <p:attrNameLst>
                                              <p:attrName>style.visibility</p:attrName>
                                            </p:attrNameLst>
                                          </p:cBhvr>
                                          <p:to>
                                            <p:strVal val="visible"/>
                                          </p:to>
                                        </p:set>
                                        <p:anim calcmode="lin" valueType="num">
                                          <p:cBhvr>
                                            <p:cTn id="79" dur="1000" fill="hold"/>
                                            <p:tgtEl>
                                              <p:spTgt spid="55"/>
                                            </p:tgtEl>
                                            <p:attrNameLst>
                                              <p:attrName>ppt_w</p:attrName>
                                            </p:attrNameLst>
                                          </p:cBhvr>
                                          <p:tavLst>
                                            <p:tav tm="0">
                                              <p:val>
                                                <p:fltVal val="0"/>
                                              </p:val>
                                            </p:tav>
                                            <p:tav tm="100000">
                                              <p:val>
                                                <p:strVal val="#ppt_w"/>
                                              </p:val>
                                            </p:tav>
                                          </p:tavLst>
                                        </p:anim>
                                        <p:anim calcmode="lin" valueType="num">
                                          <p:cBhvr>
                                            <p:cTn id="80" dur="1000" fill="hold"/>
                                            <p:tgtEl>
                                              <p:spTgt spid="55"/>
                                            </p:tgtEl>
                                            <p:attrNameLst>
                                              <p:attrName>ppt_h</p:attrName>
                                            </p:attrNameLst>
                                          </p:cBhvr>
                                          <p:tavLst>
                                            <p:tav tm="0">
                                              <p:val>
                                                <p:fltVal val="0"/>
                                              </p:val>
                                            </p:tav>
                                            <p:tav tm="100000">
                                              <p:val>
                                                <p:strVal val="#ppt_h"/>
                                              </p:val>
                                            </p:tav>
                                          </p:tavLst>
                                        </p:anim>
                                        <p:anim calcmode="lin" valueType="num">
                                          <p:cBhvr>
                                            <p:cTn id="81" dur="1000" fill="hold"/>
                                            <p:tgtEl>
                                              <p:spTgt spid="55"/>
                                            </p:tgtEl>
                                            <p:attrNameLst>
                                              <p:attrName>style.rotation</p:attrName>
                                            </p:attrNameLst>
                                          </p:cBhvr>
                                          <p:tavLst>
                                            <p:tav tm="0">
                                              <p:val>
                                                <p:fltVal val="90"/>
                                              </p:val>
                                            </p:tav>
                                            <p:tav tm="100000">
                                              <p:val>
                                                <p:fltVal val="0"/>
                                              </p:val>
                                            </p:tav>
                                          </p:tavLst>
                                        </p:anim>
                                        <p:animEffect transition="in" filter="fade">
                                          <p:cBhvr>
                                            <p:cTn id="82" dur="1000"/>
                                            <p:tgtEl>
                                              <p:spTgt spid="55"/>
                                            </p:tgtEl>
                                          </p:cBhvr>
                                        </p:animEffect>
                                      </p:childTnLst>
                                    </p:cTn>
                                  </p:par>
                                  <p:par>
                                    <p:cTn id="83" presetID="31" presetClass="entr" presetSubtype="0" fill="hold" grpId="0" nodeType="withEffect">
                                      <p:stCondLst>
                                        <p:cond delay="0"/>
                                      </p:stCondLst>
                                      <p:childTnLst>
                                        <p:set>
                                          <p:cBhvr>
                                            <p:cTn id="84" dur="1" fill="hold">
                                              <p:stCondLst>
                                                <p:cond delay="0"/>
                                              </p:stCondLst>
                                            </p:cTn>
                                            <p:tgtEl>
                                              <p:spTgt spid="56"/>
                                            </p:tgtEl>
                                            <p:attrNameLst>
                                              <p:attrName>style.visibility</p:attrName>
                                            </p:attrNameLst>
                                          </p:cBhvr>
                                          <p:to>
                                            <p:strVal val="visible"/>
                                          </p:to>
                                        </p:set>
                                        <p:anim calcmode="lin" valueType="num">
                                          <p:cBhvr>
                                            <p:cTn id="85" dur="1000" fill="hold"/>
                                            <p:tgtEl>
                                              <p:spTgt spid="56"/>
                                            </p:tgtEl>
                                            <p:attrNameLst>
                                              <p:attrName>ppt_w</p:attrName>
                                            </p:attrNameLst>
                                          </p:cBhvr>
                                          <p:tavLst>
                                            <p:tav tm="0">
                                              <p:val>
                                                <p:fltVal val="0"/>
                                              </p:val>
                                            </p:tav>
                                            <p:tav tm="100000">
                                              <p:val>
                                                <p:strVal val="#ppt_w"/>
                                              </p:val>
                                            </p:tav>
                                          </p:tavLst>
                                        </p:anim>
                                        <p:anim calcmode="lin" valueType="num">
                                          <p:cBhvr>
                                            <p:cTn id="86" dur="1000" fill="hold"/>
                                            <p:tgtEl>
                                              <p:spTgt spid="56"/>
                                            </p:tgtEl>
                                            <p:attrNameLst>
                                              <p:attrName>ppt_h</p:attrName>
                                            </p:attrNameLst>
                                          </p:cBhvr>
                                          <p:tavLst>
                                            <p:tav tm="0">
                                              <p:val>
                                                <p:fltVal val="0"/>
                                              </p:val>
                                            </p:tav>
                                            <p:tav tm="100000">
                                              <p:val>
                                                <p:strVal val="#ppt_h"/>
                                              </p:val>
                                            </p:tav>
                                          </p:tavLst>
                                        </p:anim>
                                        <p:anim calcmode="lin" valueType="num">
                                          <p:cBhvr>
                                            <p:cTn id="87" dur="1000" fill="hold"/>
                                            <p:tgtEl>
                                              <p:spTgt spid="56"/>
                                            </p:tgtEl>
                                            <p:attrNameLst>
                                              <p:attrName>style.rotation</p:attrName>
                                            </p:attrNameLst>
                                          </p:cBhvr>
                                          <p:tavLst>
                                            <p:tav tm="0">
                                              <p:val>
                                                <p:fltVal val="90"/>
                                              </p:val>
                                            </p:tav>
                                            <p:tav tm="100000">
                                              <p:val>
                                                <p:fltVal val="0"/>
                                              </p:val>
                                            </p:tav>
                                          </p:tavLst>
                                        </p:anim>
                                        <p:animEffect transition="in" filter="fade">
                                          <p:cBhvr>
                                            <p:cTn id="88" dur="1000"/>
                                            <p:tgtEl>
                                              <p:spTgt spid="56"/>
                                            </p:tgtEl>
                                          </p:cBhvr>
                                        </p:animEffect>
                                      </p:childTnLst>
                                    </p:cTn>
                                  </p:par>
                                  <p:par>
                                    <p:cTn id="89" presetID="2" presetClass="entr" presetSubtype="1" fill="hold" nodeType="withEffect" p14:presetBounceEnd="50000">
                                      <p:stCondLst>
                                        <p:cond delay="0"/>
                                      </p:stCondLst>
                                      <p:childTnLst>
                                        <p:set>
                                          <p:cBhvr>
                                            <p:cTn id="90" dur="1" fill="hold">
                                              <p:stCondLst>
                                                <p:cond delay="0"/>
                                              </p:stCondLst>
                                            </p:cTn>
                                            <p:tgtEl>
                                              <p:spTgt spid="57"/>
                                            </p:tgtEl>
                                            <p:attrNameLst>
                                              <p:attrName>style.visibility</p:attrName>
                                            </p:attrNameLst>
                                          </p:cBhvr>
                                          <p:to>
                                            <p:strVal val="visible"/>
                                          </p:to>
                                        </p:set>
                                        <p:anim calcmode="lin" valueType="num" p14:bounceEnd="50000">
                                          <p:cBhvr additive="base">
                                            <p:cTn id="91" dur="500" fill="hold"/>
                                            <p:tgtEl>
                                              <p:spTgt spid="57"/>
                                            </p:tgtEl>
                                            <p:attrNameLst>
                                              <p:attrName>ppt_x</p:attrName>
                                            </p:attrNameLst>
                                          </p:cBhvr>
                                          <p:tavLst>
                                            <p:tav tm="0">
                                              <p:val>
                                                <p:strVal val="#ppt_x"/>
                                              </p:val>
                                            </p:tav>
                                            <p:tav tm="100000">
                                              <p:val>
                                                <p:strVal val="#ppt_x"/>
                                              </p:val>
                                            </p:tav>
                                          </p:tavLst>
                                        </p:anim>
                                        <p:anim calcmode="lin" valueType="num" p14:bounceEnd="50000">
                                          <p:cBhvr additive="base">
                                            <p:cTn id="92" dur="500" fill="hold"/>
                                            <p:tgtEl>
                                              <p:spTgt spid="57"/>
                                            </p:tgtEl>
                                            <p:attrNameLst>
                                              <p:attrName>ppt_y</p:attrName>
                                            </p:attrNameLst>
                                          </p:cBhvr>
                                          <p:tavLst>
                                            <p:tav tm="0">
                                              <p:val>
                                                <p:strVal val="0-#ppt_h/2"/>
                                              </p:val>
                                            </p:tav>
                                            <p:tav tm="100000">
                                              <p:val>
                                                <p:strVal val="#ppt_y"/>
                                              </p:val>
                                            </p:tav>
                                          </p:tavLst>
                                        </p:anim>
                                      </p:childTnLst>
                                    </p:cTn>
                                  </p:par>
                                  <p:par>
                                    <p:cTn id="93" presetID="31" presetClass="entr" presetSubtype="0" fill="hold" grpId="0" nodeType="withEffect">
                                      <p:stCondLst>
                                        <p:cond delay="0"/>
                                      </p:stCondLst>
                                      <p:childTnLst>
                                        <p:set>
                                          <p:cBhvr>
                                            <p:cTn id="94" dur="1" fill="hold">
                                              <p:stCondLst>
                                                <p:cond delay="0"/>
                                              </p:stCondLst>
                                            </p:cTn>
                                            <p:tgtEl>
                                              <p:spTgt spid="60"/>
                                            </p:tgtEl>
                                            <p:attrNameLst>
                                              <p:attrName>style.visibility</p:attrName>
                                            </p:attrNameLst>
                                          </p:cBhvr>
                                          <p:to>
                                            <p:strVal val="visible"/>
                                          </p:to>
                                        </p:set>
                                        <p:anim calcmode="lin" valueType="num">
                                          <p:cBhvr>
                                            <p:cTn id="95" dur="1000" fill="hold"/>
                                            <p:tgtEl>
                                              <p:spTgt spid="60"/>
                                            </p:tgtEl>
                                            <p:attrNameLst>
                                              <p:attrName>ppt_w</p:attrName>
                                            </p:attrNameLst>
                                          </p:cBhvr>
                                          <p:tavLst>
                                            <p:tav tm="0">
                                              <p:val>
                                                <p:fltVal val="0"/>
                                              </p:val>
                                            </p:tav>
                                            <p:tav tm="100000">
                                              <p:val>
                                                <p:strVal val="#ppt_w"/>
                                              </p:val>
                                            </p:tav>
                                          </p:tavLst>
                                        </p:anim>
                                        <p:anim calcmode="lin" valueType="num">
                                          <p:cBhvr>
                                            <p:cTn id="96" dur="1000" fill="hold"/>
                                            <p:tgtEl>
                                              <p:spTgt spid="60"/>
                                            </p:tgtEl>
                                            <p:attrNameLst>
                                              <p:attrName>ppt_h</p:attrName>
                                            </p:attrNameLst>
                                          </p:cBhvr>
                                          <p:tavLst>
                                            <p:tav tm="0">
                                              <p:val>
                                                <p:fltVal val="0"/>
                                              </p:val>
                                            </p:tav>
                                            <p:tav tm="100000">
                                              <p:val>
                                                <p:strVal val="#ppt_h"/>
                                              </p:val>
                                            </p:tav>
                                          </p:tavLst>
                                        </p:anim>
                                        <p:anim calcmode="lin" valueType="num">
                                          <p:cBhvr>
                                            <p:cTn id="97" dur="1000" fill="hold"/>
                                            <p:tgtEl>
                                              <p:spTgt spid="60"/>
                                            </p:tgtEl>
                                            <p:attrNameLst>
                                              <p:attrName>style.rotation</p:attrName>
                                            </p:attrNameLst>
                                          </p:cBhvr>
                                          <p:tavLst>
                                            <p:tav tm="0">
                                              <p:val>
                                                <p:fltVal val="90"/>
                                              </p:val>
                                            </p:tav>
                                            <p:tav tm="100000">
                                              <p:val>
                                                <p:fltVal val="0"/>
                                              </p:val>
                                            </p:tav>
                                          </p:tavLst>
                                        </p:anim>
                                        <p:animEffect transition="in" filter="fade">
                                          <p:cBhvr>
                                            <p:cTn id="98" dur="1000"/>
                                            <p:tgtEl>
                                              <p:spTgt spid="60"/>
                                            </p:tgtEl>
                                          </p:cBhvr>
                                        </p:animEffect>
                                      </p:childTnLst>
                                    </p:cTn>
                                  </p:par>
                                  <p:par>
                                    <p:cTn id="99" presetID="31" presetClass="entr" presetSubtype="0" fill="hold" grpId="0" nodeType="withEffect">
                                      <p:stCondLst>
                                        <p:cond delay="0"/>
                                      </p:stCondLst>
                                      <p:childTnLst>
                                        <p:set>
                                          <p:cBhvr>
                                            <p:cTn id="100" dur="1" fill="hold">
                                              <p:stCondLst>
                                                <p:cond delay="0"/>
                                              </p:stCondLst>
                                            </p:cTn>
                                            <p:tgtEl>
                                              <p:spTgt spid="61"/>
                                            </p:tgtEl>
                                            <p:attrNameLst>
                                              <p:attrName>style.visibility</p:attrName>
                                            </p:attrNameLst>
                                          </p:cBhvr>
                                          <p:to>
                                            <p:strVal val="visible"/>
                                          </p:to>
                                        </p:set>
                                        <p:anim calcmode="lin" valueType="num">
                                          <p:cBhvr>
                                            <p:cTn id="101" dur="1000" fill="hold"/>
                                            <p:tgtEl>
                                              <p:spTgt spid="61"/>
                                            </p:tgtEl>
                                            <p:attrNameLst>
                                              <p:attrName>ppt_w</p:attrName>
                                            </p:attrNameLst>
                                          </p:cBhvr>
                                          <p:tavLst>
                                            <p:tav tm="0">
                                              <p:val>
                                                <p:fltVal val="0"/>
                                              </p:val>
                                            </p:tav>
                                            <p:tav tm="100000">
                                              <p:val>
                                                <p:strVal val="#ppt_w"/>
                                              </p:val>
                                            </p:tav>
                                          </p:tavLst>
                                        </p:anim>
                                        <p:anim calcmode="lin" valueType="num">
                                          <p:cBhvr>
                                            <p:cTn id="102" dur="1000" fill="hold"/>
                                            <p:tgtEl>
                                              <p:spTgt spid="61"/>
                                            </p:tgtEl>
                                            <p:attrNameLst>
                                              <p:attrName>ppt_h</p:attrName>
                                            </p:attrNameLst>
                                          </p:cBhvr>
                                          <p:tavLst>
                                            <p:tav tm="0">
                                              <p:val>
                                                <p:fltVal val="0"/>
                                              </p:val>
                                            </p:tav>
                                            <p:tav tm="100000">
                                              <p:val>
                                                <p:strVal val="#ppt_h"/>
                                              </p:val>
                                            </p:tav>
                                          </p:tavLst>
                                        </p:anim>
                                        <p:anim calcmode="lin" valueType="num">
                                          <p:cBhvr>
                                            <p:cTn id="103" dur="1000" fill="hold"/>
                                            <p:tgtEl>
                                              <p:spTgt spid="61"/>
                                            </p:tgtEl>
                                            <p:attrNameLst>
                                              <p:attrName>style.rotation</p:attrName>
                                            </p:attrNameLst>
                                          </p:cBhvr>
                                          <p:tavLst>
                                            <p:tav tm="0">
                                              <p:val>
                                                <p:fltVal val="90"/>
                                              </p:val>
                                            </p:tav>
                                            <p:tav tm="100000">
                                              <p:val>
                                                <p:fltVal val="0"/>
                                              </p:val>
                                            </p:tav>
                                          </p:tavLst>
                                        </p:anim>
                                        <p:animEffect transition="in" filter="fade">
                                          <p:cBhvr>
                                            <p:cTn id="104" dur="1000"/>
                                            <p:tgtEl>
                                              <p:spTgt spid="61"/>
                                            </p:tgtEl>
                                          </p:cBhvr>
                                        </p:animEffect>
                                      </p:childTnLst>
                                    </p:cTn>
                                  </p:par>
                                  <p:par>
                                    <p:cTn id="105" presetID="2" presetClass="entr" presetSubtype="1" fill="hold" nodeType="withEffect" p14:presetBounceEnd="50000">
                                      <p:stCondLst>
                                        <p:cond delay="0"/>
                                      </p:stCondLst>
                                      <p:childTnLst>
                                        <p:set>
                                          <p:cBhvr>
                                            <p:cTn id="106" dur="1" fill="hold">
                                              <p:stCondLst>
                                                <p:cond delay="0"/>
                                              </p:stCondLst>
                                            </p:cTn>
                                            <p:tgtEl>
                                              <p:spTgt spid="62"/>
                                            </p:tgtEl>
                                            <p:attrNameLst>
                                              <p:attrName>style.visibility</p:attrName>
                                            </p:attrNameLst>
                                          </p:cBhvr>
                                          <p:to>
                                            <p:strVal val="visible"/>
                                          </p:to>
                                        </p:set>
                                        <p:anim calcmode="lin" valueType="num" p14:bounceEnd="50000">
                                          <p:cBhvr additive="base">
                                            <p:cTn id="107" dur="500" fill="hold"/>
                                            <p:tgtEl>
                                              <p:spTgt spid="62"/>
                                            </p:tgtEl>
                                            <p:attrNameLst>
                                              <p:attrName>ppt_x</p:attrName>
                                            </p:attrNameLst>
                                          </p:cBhvr>
                                          <p:tavLst>
                                            <p:tav tm="0">
                                              <p:val>
                                                <p:strVal val="#ppt_x"/>
                                              </p:val>
                                            </p:tav>
                                            <p:tav tm="100000">
                                              <p:val>
                                                <p:strVal val="#ppt_x"/>
                                              </p:val>
                                            </p:tav>
                                          </p:tavLst>
                                        </p:anim>
                                        <p:anim calcmode="lin" valueType="num" p14:bounceEnd="50000">
                                          <p:cBhvr additive="base">
                                            <p:cTn id="108" dur="500" fill="hold"/>
                                            <p:tgtEl>
                                              <p:spTgt spid="62"/>
                                            </p:tgtEl>
                                            <p:attrNameLst>
                                              <p:attrName>ppt_y</p:attrName>
                                            </p:attrNameLst>
                                          </p:cBhvr>
                                          <p:tavLst>
                                            <p:tav tm="0">
                                              <p:val>
                                                <p:strVal val="0-#ppt_h/2"/>
                                              </p:val>
                                            </p:tav>
                                            <p:tav tm="100000">
                                              <p:val>
                                                <p:strVal val="#ppt_y"/>
                                              </p:val>
                                            </p:tav>
                                          </p:tavLst>
                                        </p:anim>
                                      </p:childTnLst>
                                    </p:cTn>
                                  </p:par>
                                </p:childTnLst>
                              </p:cTn>
                            </p:par>
                            <p:par>
                              <p:cTn id="109" fill="hold">
                                <p:stCondLst>
                                  <p:cond delay="2000"/>
                                </p:stCondLst>
                                <p:childTnLst>
                                  <p:par>
                                    <p:cTn id="110" presetID="10" presetClass="entr" presetSubtype="0" fill="hold" grpId="0" nodeType="afterEffect">
                                      <p:stCondLst>
                                        <p:cond delay="0"/>
                                      </p:stCondLst>
                                      <p:childTnLst>
                                        <p:set>
                                          <p:cBhvr>
                                            <p:cTn id="111" dur="1" fill="hold">
                                              <p:stCondLst>
                                                <p:cond delay="0"/>
                                              </p:stCondLst>
                                            </p:cTn>
                                            <p:tgtEl>
                                              <p:spTgt spid="24"/>
                                            </p:tgtEl>
                                            <p:attrNameLst>
                                              <p:attrName>style.visibility</p:attrName>
                                            </p:attrNameLst>
                                          </p:cBhvr>
                                          <p:to>
                                            <p:strVal val="visible"/>
                                          </p:to>
                                        </p:set>
                                        <p:animEffect transition="in" filter="fade">
                                          <p:cBhvr>
                                            <p:cTn id="112" dur="500"/>
                                            <p:tgtEl>
                                              <p:spTgt spid="24"/>
                                            </p:tgtEl>
                                          </p:cBhvr>
                                        </p:animEffect>
                                      </p:childTnLst>
                                    </p:cTn>
                                  </p:par>
                                </p:childTnLst>
                              </p:cTn>
                            </p:par>
                            <p:par>
                              <p:cTn id="113" fill="hold">
                                <p:stCondLst>
                                  <p:cond delay="2500"/>
                                </p:stCondLst>
                                <p:childTnLst>
                                  <p:par>
                                    <p:cTn id="114" presetID="16" presetClass="entr" presetSubtype="21" fill="hold" grpId="0" nodeType="afterEffect">
                                      <p:stCondLst>
                                        <p:cond delay="0"/>
                                      </p:stCondLst>
                                      <p:childTnLst>
                                        <p:set>
                                          <p:cBhvr>
                                            <p:cTn id="115" dur="1" fill="hold">
                                              <p:stCondLst>
                                                <p:cond delay="0"/>
                                              </p:stCondLst>
                                            </p:cTn>
                                            <p:tgtEl>
                                              <p:spTgt spid="21"/>
                                            </p:tgtEl>
                                            <p:attrNameLst>
                                              <p:attrName>style.visibility</p:attrName>
                                            </p:attrNameLst>
                                          </p:cBhvr>
                                          <p:to>
                                            <p:strVal val="visible"/>
                                          </p:to>
                                        </p:set>
                                        <p:animEffect transition="in" filter="barn(inVertical)">
                                          <p:cBhvr>
                                            <p:cTn id="116" dur="500"/>
                                            <p:tgtEl>
                                              <p:spTgt spid="21"/>
                                            </p:tgtEl>
                                          </p:cBhvr>
                                        </p:animEffect>
                                      </p:childTnLst>
                                    </p:cTn>
                                  </p:par>
                                </p:childTnLst>
                              </p:cTn>
                            </p:par>
                            <p:par>
                              <p:cTn id="117" fill="hold">
                                <p:stCondLst>
                                  <p:cond delay="3000"/>
                                </p:stCondLst>
                                <p:childTnLst>
                                  <p:par>
                                    <p:cTn id="118" presetID="10" presetClass="entr" presetSubtype="0" fill="hold" grpId="0" nodeType="afterEffect">
                                      <p:stCondLst>
                                        <p:cond delay="0"/>
                                      </p:stCondLst>
                                      <p:childTnLst>
                                        <p:set>
                                          <p:cBhvr>
                                            <p:cTn id="119" dur="1" fill="hold">
                                              <p:stCondLst>
                                                <p:cond delay="0"/>
                                              </p:stCondLst>
                                            </p:cTn>
                                            <p:tgtEl>
                                              <p:spTgt spid="22"/>
                                            </p:tgtEl>
                                            <p:attrNameLst>
                                              <p:attrName>style.visibility</p:attrName>
                                            </p:attrNameLst>
                                          </p:cBhvr>
                                          <p:to>
                                            <p:strVal val="visible"/>
                                          </p:to>
                                        </p:set>
                                        <p:animEffect transition="in" filter="fade">
                                          <p:cBhvr>
                                            <p:cTn id="120" dur="500"/>
                                            <p:tgtEl>
                                              <p:spTgt spid="22"/>
                                            </p:tgtEl>
                                          </p:cBhvr>
                                        </p:animEffect>
                                      </p:childTnLst>
                                    </p:cTn>
                                  </p:par>
                                </p:childTnLst>
                              </p:cTn>
                            </p:par>
                            <p:par>
                              <p:cTn id="121" fill="hold">
                                <p:stCondLst>
                                  <p:cond delay="3500"/>
                                </p:stCondLst>
                                <p:childTnLst>
                                  <p:par>
                                    <p:cTn id="122" presetID="16" presetClass="entr" presetSubtype="21" fill="hold" nodeType="afterEffect">
                                      <p:stCondLst>
                                        <p:cond delay="0"/>
                                      </p:stCondLst>
                                      <p:childTnLst>
                                        <p:set>
                                          <p:cBhvr>
                                            <p:cTn id="123" dur="1" fill="hold">
                                              <p:stCondLst>
                                                <p:cond delay="0"/>
                                              </p:stCondLst>
                                            </p:cTn>
                                            <p:tgtEl>
                                              <p:spTgt spid="20"/>
                                            </p:tgtEl>
                                            <p:attrNameLst>
                                              <p:attrName>style.visibility</p:attrName>
                                            </p:attrNameLst>
                                          </p:cBhvr>
                                          <p:to>
                                            <p:strVal val="visible"/>
                                          </p:to>
                                        </p:set>
                                        <p:animEffect transition="in" filter="barn(inVertical)">
                                          <p:cBhvr>
                                            <p:cTn id="124" dur="500"/>
                                            <p:tgtEl>
                                              <p:spTgt spid="20"/>
                                            </p:tgtEl>
                                          </p:cBhvr>
                                        </p:animEffect>
                                      </p:childTnLst>
                                    </p:cTn>
                                  </p:par>
                                </p:childTnLst>
                              </p:cTn>
                            </p:par>
                            <p:par>
                              <p:cTn id="125" fill="hold">
                                <p:stCondLst>
                                  <p:cond delay="4000"/>
                                </p:stCondLst>
                                <p:childTnLst>
                                  <p:par>
                                    <p:cTn id="126" presetID="16" presetClass="entr" presetSubtype="21" fill="hold" grpId="0" nodeType="afterEffect">
                                      <p:stCondLst>
                                        <p:cond delay="0"/>
                                      </p:stCondLst>
                                      <p:childTnLst>
                                        <p:set>
                                          <p:cBhvr>
                                            <p:cTn id="127" dur="1" fill="hold">
                                              <p:stCondLst>
                                                <p:cond delay="0"/>
                                              </p:stCondLst>
                                            </p:cTn>
                                            <p:tgtEl>
                                              <p:spTgt spid="31"/>
                                            </p:tgtEl>
                                            <p:attrNameLst>
                                              <p:attrName>style.visibility</p:attrName>
                                            </p:attrNameLst>
                                          </p:cBhvr>
                                          <p:to>
                                            <p:strVal val="visible"/>
                                          </p:to>
                                        </p:set>
                                        <p:animEffect transition="in" filter="barn(inVertical)">
                                          <p:cBhvr>
                                            <p:cTn id="128" dur="500"/>
                                            <p:tgtEl>
                                              <p:spTgt spid="31"/>
                                            </p:tgtEl>
                                          </p:cBhvr>
                                        </p:animEffect>
                                      </p:childTnLst>
                                    </p:cTn>
                                  </p:par>
                                </p:childTnLst>
                              </p:cTn>
                            </p:par>
                            <p:par>
                              <p:cTn id="129" fill="hold">
                                <p:stCondLst>
                                  <p:cond delay="4500"/>
                                </p:stCondLst>
                                <p:childTnLst>
                                  <p:par>
                                    <p:cTn id="130" presetID="10" presetClass="entr" presetSubtype="0" fill="hold" grpId="0" nodeType="afterEffect">
                                      <p:stCondLst>
                                        <p:cond delay="0"/>
                                      </p:stCondLst>
                                      <p:childTnLst>
                                        <p:set>
                                          <p:cBhvr>
                                            <p:cTn id="131" dur="1" fill="hold">
                                              <p:stCondLst>
                                                <p:cond delay="0"/>
                                              </p:stCondLst>
                                            </p:cTn>
                                            <p:tgtEl>
                                              <p:spTgt spid="32"/>
                                            </p:tgtEl>
                                            <p:attrNameLst>
                                              <p:attrName>style.visibility</p:attrName>
                                            </p:attrNameLst>
                                          </p:cBhvr>
                                          <p:to>
                                            <p:strVal val="visible"/>
                                          </p:to>
                                        </p:set>
                                        <p:animEffect transition="in" filter="fade">
                                          <p:cBhvr>
                                            <p:cTn id="132" dur="500"/>
                                            <p:tgtEl>
                                              <p:spTgt spid="32"/>
                                            </p:tgtEl>
                                          </p:cBhvr>
                                        </p:animEffect>
                                      </p:childTnLst>
                                    </p:cTn>
                                  </p:par>
                                </p:childTnLst>
                              </p:cTn>
                            </p:par>
                            <p:par>
                              <p:cTn id="133" fill="hold">
                                <p:stCondLst>
                                  <p:cond delay="5000"/>
                                </p:stCondLst>
                                <p:childTnLst>
                                  <p:par>
                                    <p:cTn id="134" presetID="16" presetClass="entr" presetSubtype="21" fill="hold" nodeType="afterEffect">
                                      <p:stCondLst>
                                        <p:cond delay="0"/>
                                      </p:stCondLst>
                                      <p:childTnLst>
                                        <p:set>
                                          <p:cBhvr>
                                            <p:cTn id="135" dur="1" fill="hold">
                                              <p:stCondLst>
                                                <p:cond delay="0"/>
                                              </p:stCondLst>
                                            </p:cTn>
                                            <p:tgtEl>
                                              <p:spTgt spid="25"/>
                                            </p:tgtEl>
                                            <p:attrNameLst>
                                              <p:attrName>style.visibility</p:attrName>
                                            </p:attrNameLst>
                                          </p:cBhvr>
                                          <p:to>
                                            <p:strVal val="visible"/>
                                          </p:to>
                                        </p:set>
                                        <p:animEffect transition="in" filter="barn(inVertical)">
                                          <p:cBhvr>
                                            <p:cTn id="136" dur="500"/>
                                            <p:tgtEl>
                                              <p:spTgt spid="25"/>
                                            </p:tgtEl>
                                          </p:cBhvr>
                                        </p:animEffect>
                                      </p:childTnLst>
                                    </p:cTn>
                                  </p:par>
                                </p:childTnLst>
                              </p:cTn>
                            </p:par>
                            <p:par>
                              <p:cTn id="137" fill="hold">
                                <p:stCondLst>
                                  <p:cond delay="5500"/>
                                </p:stCondLst>
                                <p:childTnLst>
                                  <p:par>
                                    <p:cTn id="138" presetID="16" presetClass="entr" presetSubtype="21" fill="hold" grpId="0" nodeType="afterEffect">
                                      <p:stCondLst>
                                        <p:cond delay="0"/>
                                      </p:stCondLst>
                                      <p:childTnLst>
                                        <p:set>
                                          <p:cBhvr>
                                            <p:cTn id="139" dur="1" fill="hold">
                                              <p:stCondLst>
                                                <p:cond delay="0"/>
                                              </p:stCondLst>
                                            </p:cTn>
                                            <p:tgtEl>
                                              <p:spTgt spid="36"/>
                                            </p:tgtEl>
                                            <p:attrNameLst>
                                              <p:attrName>style.visibility</p:attrName>
                                            </p:attrNameLst>
                                          </p:cBhvr>
                                          <p:to>
                                            <p:strVal val="visible"/>
                                          </p:to>
                                        </p:set>
                                        <p:animEffect transition="in" filter="barn(inVertical)">
                                          <p:cBhvr>
                                            <p:cTn id="140" dur="500"/>
                                            <p:tgtEl>
                                              <p:spTgt spid="36"/>
                                            </p:tgtEl>
                                          </p:cBhvr>
                                        </p:animEffect>
                                      </p:childTnLst>
                                    </p:cTn>
                                  </p:par>
                                </p:childTnLst>
                              </p:cTn>
                            </p:par>
                            <p:par>
                              <p:cTn id="141" fill="hold">
                                <p:stCondLst>
                                  <p:cond delay="6000"/>
                                </p:stCondLst>
                                <p:childTnLst>
                                  <p:par>
                                    <p:cTn id="142" presetID="10" presetClass="entr" presetSubtype="0" fill="hold" grpId="0" nodeType="afterEffect">
                                      <p:stCondLst>
                                        <p:cond delay="0"/>
                                      </p:stCondLst>
                                      <p:childTnLst>
                                        <p:set>
                                          <p:cBhvr>
                                            <p:cTn id="143" dur="1" fill="hold">
                                              <p:stCondLst>
                                                <p:cond delay="0"/>
                                              </p:stCondLst>
                                            </p:cTn>
                                            <p:tgtEl>
                                              <p:spTgt spid="37"/>
                                            </p:tgtEl>
                                            <p:attrNameLst>
                                              <p:attrName>style.visibility</p:attrName>
                                            </p:attrNameLst>
                                          </p:cBhvr>
                                          <p:to>
                                            <p:strVal val="visible"/>
                                          </p:to>
                                        </p:set>
                                        <p:animEffect transition="in" filter="fade">
                                          <p:cBhvr>
                                            <p:cTn id="144" dur="500"/>
                                            <p:tgtEl>
                                              <p:spTgt spid="37"/>
                                            </p:tgtEl>
                                          </p:cBhvr>
                                        </p:animEffect>
                                      </p:childTnLst>
                                    </p:cTn>
                                  </p:par>
                                </p:childTnLst>
                              </p:cTn>
                            </p:par>
                            <p:par>
                              <p:cTn id="145" fill="hold">
                                <p:stCondLst>
                                  <p:cond delay="6500"/>
                                </p:stCondLst>
                                <p:childTnLst>
                                  <p:par>
                                    <p:cTn id="146" presetID="16" presetClass="entr" presetSubtype="21" fill="hold" nodeType="afterEffect">
                                      <p:stCondLst>
                                        <p:cond delay="0"/>
                                      </p:stCondLst>
                                      <p:childTnLst>
                                        <p:set>
                                          <p:cBhvr>
                                            <p:cTn id="147" dur="1" fill="hold">
                                              <p:stCondLst>
                                                <p:cond delay="0"/>
                                              </p:stCondLst>
                                            </p:cTn>
                                            <p:tgtEl>
                                              <p:spTgt spid="35"/>
                                            </p:tgtEl>
                                            <p:attrNameLst>
                                              <p:attrName>style.visibility</p:attrName>
                                            </p:attrNameLst>
                                          </p:cBhvr>
                                          <p:to>
                                            <p:strVal val="visible"/>
                                          </p:to>
                                        </p:set>
                                        <p:animEffect transition="in" filter="barn(inVertical)">
                                          <p:cBhvr>
                                            <p:cTn id="148" dur="500"/>
                                            <p:tgtEl>
                                              <p:spTgt spid="35"/>
                                            </p:tgtEl>
                                          </p:cBhvr>
                                        </p:animEffect>
                                      </p:childTnLst>
                                    </p:cTn>
                                  </p:par>
                                </p:childTnLst>
                              </p:cTn>
                            </p:par>
                            <p:par>
                              <p:cTn id="149" fill="hold">
                                <p:stCondLst>
                                  <p:cond delay="7000"/>
                                </p:stCondLst>
                                <p:childTnLst>
                                  <p:par>
                                    <p:cTn id="150" presetID="10" presetClass="entr" presetSubtype="0" fill="hold" grpId="0" nodeType="afterEffect">
                                      <p:stCondLst>
                                        <p:cond delay="0"/>
                                      </p:stCondLst>
                                      <p:childTnLst>
                                        <p:set>
                                          <p:cBhvr>
                                            <p:cTn id="151" dur="1" fill="hold">
                                              <p:stCondLst>
                                                <p:cond delay="0"/>
                                              </p:stCondLst>
                                            </p:cTn>
                                            <p:tgtEl>
                                              <p:spTgt spid="44"/>
                                            </p:tgtEl>
                                            <p:attrNameLst>
                                              <p:attrName>style.visibility</p:attrName>
                                            </p:attrNameLst>
                                          </p:cBhvr>
                                          <p:to>
                                            <p:strVal val="visible"/>
                                          </p:to>
                                        </p:set>
                                        <p:animEffect transition="in" filter="fade">
                                          <p:cBhvr>
                                            <p:cTn id="152" dur="500"/>
                                            <p:tgtEl>
                                              <p:spTgt spid="44"/>
                                            </p:tgtEl>
                                          </p:cBhvr>
                                        </p:animEffect>
                                      </p:childTnLst>
                                    </p:cTn>
                                  </p:par>
                                </p:childTnLst>
                              </p:cTn>
                            </p:par>
                            <p:par>
                              <p:cTn id="153" fill="hold">
                                <p:stCondLst>
                                  <p:cond delay="7500"/>
                                </p:stCondLst>
                                <p:childTnLst>
                                  <p:par>
                                    <p:cTn id="154" presetID="16" presetClass="entr" presetSubtype="21" fill="hold" grpId="0" nodeType="afterEffect">
                                      <p:stCondLst>
                                        <p:cond delay="0"/>
                                      </p:stCondLst>
                                      <p:childTnLst>
                                        <p:set>
                                          <p:cBhvr>
                                            <p:cTn id="155" dur="1" fill="hold">
                                              <p:stCondLst>
                                                <p:cond delay="0"/>
                                              </p:stCondLst>
                                            </p:cTn>
                                            <p:tgtEl>
                                              <p:spTgt spid="41"/>
                                            </p:tgtEl>
                                            <p:attrNameLst>
                                              <p:attrName>style.visibility</p:attrName>
                                            </p:attrNameLst>
                                          </p:cBhvr>
                                          <p:to>
                                            <p:strVal val="visible"/>
                                          </p:to>
                                        </p:set>
                                        <p:animEffect transition="in" filter="barn(inVertical)">
                                          <p:cBhvr>
                                            <p:cTn id="156" dur="500"/>
                                            <p:tgtEl>
                                              <p:spTgt spid="41"/>
                                            </p:tgtEl>
                                          </p:cBhvr>
                                        </p:animEffect>
                                      </p:childTnLst>
                                    </p:cTn>
                                  </p:par>
                                </p:childTnLst>
                              </p:cTn>
                            </p:par>
                            <p:par>
                              <p:cTn id="157" fill="hold">
                                <p:stCondLst>
                                  <p:cond delay="8000"/>
                                </p:stCondLst>
                                <p:childTnLst>
                                  <p:par>
                                    <p:cTn id="158" presetID="10" presetClass="entr" presetSubtype="0" fill="hold" grpId="0" nodeType="afterEffect">
                                      <p:stCondLst>
                                        <p:cond delay="0"/>
                                      </p:stCondLst>
                                      <p:childTnLst>
                                        <p:set>
                                          <p:cBhvr>
                                            <p:cTn id="159" dur="1" fill="hold">
                                              <p:stCondLst>
                                                <p:cond delay="0"/>
                                              </p:stCondLst>
                                            </p:cTn>
                                            <p:tgtEl>
                                              <p:spTgt spid="42"/>
                                            </p:tgtEl>
                                            <p:attrNameLst>
                                              <p:attrName>style.visibility</p:attrName>
                                            </p:attrNameLst>
                                          </p:cBhvr>
                                          <p:to>
                                            <p:strVal val="visible"/>
                                          </p:to>
                                        </p:set>
                                        <p:animEffect transition="in" filter="fade">
                                          <p:cBhvr>
                                            <p:cTn id="160" dur="500"/>
                                            <p:tgtEl>
                                              <p:spTgt spid="42"/>
                                            </p:tgtEl>
                                          </p:cBhvr>
                                        </p:animEffect>
                                      </p:childTnLst>
                                    </p:cTn>
                                  </p:par>
                                </p:childTnLst>
                              </p:cTn>
                            </p:par>
                            <p:par>
                              <p:cTn id="161" fill="hold">
                                <p:stCondLst>
                                  <p:cond delay="8500"/>
                                </p:stCondLst>
                                <p:childTnLst>
                                  <p:par>
                                    <p:cTn id="162" presetID="16" presetClass="entr" presetSubtype="21" fill="hold" nodeType="afterEffect">
                                      <p:stCondLst>
                                        <p:cond delay="0"/>
                                      </p:stCondLst>
                                      <p:childTnLst>
                                        <p:set>
                                          <p:cBhvr>
                                            <p:cTn id="163" dur="1" fill="hold">
                                              <p:stCondLst>
                                                <p:cond delay="0"/>
                                              </p:stCondLst>
                                            </p:cTn>
                                            <p:tgtEl>
                                              <p:spTgt spid="40"/>
                                            </p:tgtEl>
                                            <p:attrNameLst>
                                              <p:attrName>style.visibility</p:attrName>
                                            </p:attrNameLst>
                                          </p:cBhvr>
                                          <p:to>
                                            <p:strVal val="visible"/>
                                          </p:to>
                                        </p:set>
                                        <p:animEffect transition="in" filter="barn(inVertical)">
                                          <p:cBhvr>
                                            <p:cTn id="164"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animBg="1"/>
          <p:bldP spid="69" grpId="0" animBg="1"/>
          <p:bldP spid="70" grpId="0" animBg="1"/>
          <p:bldP spid="71" grpId="0" animBg="1"/>
          <p:bldP spid="72" grpId="0" animBg="1"/>
          <p:bldP spid="19" grpId="0"/>
          <p:bldP spid="26" grpId="0" animBg="1"/>
          <p:bldP spid="27" grpId="0" animBg="1"/>
          <p:bldP spid="21" grpId="0"/>
          <p:bldP spid="22" grpId="0"/>
          <p:bldP spid="24" grpId="0"/>
          <p:bldP spid="31" grpId="0"/>
          <p:bldP spid="32" grpId="0"/>
          <p:bldP spid="36" grpId="0"/>
          <p:bldP spid="37" grpId="0"/>
          <p:bldP spid="41" grpId="0"/>
          <p:bldP spid="42" grpId="0"/>
          <p:bldP spid="44" grpId="0"/>
          <p:bldP spid="45" grpId="0" animBg="1"/>
          <p:bldP spid="46" grpId="0" animBg="1"/>
          <p:bldP spid="50" grpId="0" animBg="1"/>
          <p:bldP spid="51" grpId="0" animBg="1"/>
          <p:bldP spid="55" grpId="0" animBg="1"/>
          <p:bldP spid="56" grpId="0" animBg="1"/>
          <p:bldP spid="60" grpId="0" animBg="1"/>
          <p:bldP spid="61"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8"/>
                                            </p:tgtEl>
                                            <p:attrNameLst>
                                              <p:attrName>style.visibility</p:attrName>
                                            </p:attrNameLst>
                                          </p:cBhvr>
                                          <p:to>
                                            <p:strVal val="visible"/>
                                          </p:to>
                                        </p:set>
                                        <p:animEffect transition="in" filter="fade">
                                          <p:cBhvr>
                                            <p:cTn id="7" dur="1000"/>
                                            <p:tgtEl>
                                              <p:spTgt spid="6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9"/>
                                            </p:tgtEl>
                                            <p:attrNameLst>
                                              <p:attrName>style.visibility</p:attrName>
                                            </p:attrNameLst>
                                          </p:cBhvr>
                                          <p:to>
                                            <p:strVal val="visible"/>
                                          </p:to>
                                        </p:set>
                                        <p:animEffect transition="in" filter="fade">
                                          <p:cBhvr>
                                            <p:cTn id="10" dur="1000"/>
                                            <p:tgtEl>
                                              <p:spTgt spid="6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0"/>
                                            </p:tgtEl>
                                            <p:attrNameLst>
                                              <p:attrName>style.visibility</p:attrName>
                                            </p:attrNameLst>
                                          </p:cBhvr>
                                          <p:to>
                                            <p:strVal val="visible"/>
                                          </p:to>
                                        </p:set>
                                        <p:animEffect transition="in" filter="fade">
                                          <p:cBhvr>
                                            <p:cTn id="13" dur="1000"/>
                                            <p:tgtEl>
                                              <p:spTgt spid="70"/>
                                            </p:tgtEl>
                                          </p:cBhvr>
                                        </p:animEffect>
                                      </p:childTnLst>
                                    </p:cTn>
                                  </p:par>
                                  <p:par>
                                    <p:cTn id="14" presetID="10" presetClass="entr" presetSubtype="0" fill="hold" grpId="0" nodeType="withEffect">
                                      <p:stCondLst>
                                        <p:cond delay="100"/>
                                      </p:stCondLst>
                                      <p:childTnLst>
                                        <p:set>
                                          <p:cBhvr>
                                            <p:cTn id="15" dur="1" fill="hold">
                                              <p:stCondLst>
                                                <p:cond delay="0"/>
                                              </p:stCondLst>
                                            </p:cTn>
                                            <p:tgtEl>
                                              <p:spTgt spid="71"/>
                                            </p:tgtEl>
                                            <p:attrNameLst>
                                              <p:attrName>style.visibility</p:attrName>
                                            </p:attrNameLst>
                                          </p:cBhvr>
                                          <p:to>
                                            <p:strVal val="visible"/>
                                          </p:to>
                                        </p:set>
                                        <p:animEffect transition="in" filter="fade">
                                          <p:cBhvr>
                                            <p:cTn id="16" dur="1000"/>
                                            <p:tgtEl>
                                              <p:spTgt spid="71"/>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72"/>
                                            </p:tgtEl>
                                            <p:attrNameLst>
                                              <p:attrName>style.visibility</p:attrName>
                                            </p:attrNameLst>
                                          </p:cBhvr>
                                          <p:to>
                                            <p:strVal val="visible"/>
                                          </p:to>
                                        </p:set>
                                        <p:animEffect transition="in" filter="fade">
                                          <p:cBhvr>
                                            <p:cTn id="19" dur="1000"/>
                                            <p:tgtEl>
                                              <p:spTgt spid="72"/>
                                            </p:tgtEl>
                                          </p:cBhvr>
                                        </p:animEffect>
                                      </p:childTnLst>
                                    </p:cTn>
                                  </p:par>
                                  <p:par>
                                    <p:cTn id="20" presetID="53" presetClass="entr" presetSubtype="16" fill="hold" nodeType="withEffect">
                                      <p:stCondLst>
                                        <p:cond delay="0"/>
                                      </p:stCondLst>
                                      <p:childTnLst>
                                        <p:set>
                                          <p:cBhvr>
                                            <p:cTn id="21" dur="1" fill="hold">
                                              <p:stCondLst>
                                                <p:cond delay="0"/>
                                              </p:stCondLst>
                                            </p:cTn>
                                            <p:tgtEl>
                                              <p:spTgt spid="16"/>
                                            </p:tgtEl>
                                            <p:attrNameLst>
                                              <p:attrName>style.visibility</p:attrName>
                                            </p:attrNameLst>
                                          </p:cBhvr>
                                          <p:to>
                                            <p:strVal val="visible"/>
                                          </p:to>
                                        </p:set>
                                        <p:anim calcmode="lin" valueType="num">
                                          <p:cBhvr>
                                            <p:cTn id="22" dur="500" fill="hold"/>
                                            <p:tgtEl>
                                              <p:spTgt spid="16"/>
                                            </p:tgtEl>
                                            <p:attrNameLst>
                                              <p:attrName>ppt_w</p:attrName>
                                            </p:attrNameLst>
                                          </p:cBhvr>
                                          <p:tavLst>
                                            <p:tav tm="0">
                                              <p:val>
                                                <p:fltVal val="0"/>
                                              </p:val>
                                            </p:tav>
                                            <p:tav tm="100000">
                                              <p:val>
                                                <p:strVal val="#ppt_w"/>
                                              </p:val>
                                            </p:tav>
                                          </p:tavLst>
                                        </p:anim>
                                        <p:anim calcmode="lin" valueType="num">
                                          <p:cBhvr>
                                            <p:cTn id="23" dur="500" fill="hold"/>
                                            <p:tgtEl>
                                              <p:spTgt spid="16"/>
                                            </p:tgtEl>
                                            <p:attrNameLst>
                                              <p:attrName>ppt_h</p:attrName>
                                            </p:attrNameLst>
                                          </p:cBhvr>
                                          <p:tavLst>
                                            <p:tav tm="0">
                                              <p:val>
                                                <p:fltVal val="0"/>
                                              </p:val>
                                            </p:tav>
                                            <p:tav tm="100000">
                                              <p:val>
                                                <p:strVal val="#ppt_h"/>
                                              </p:val>
                                            </p:tav>
                                          </p:tavLst>
                                        </p:anim>
                                        <p:animEffect transition="in" filter="fade">
                                          <p:cBhvr>
                                            <p:cTn id="24" dur="500"/>
                                            <p:tgtEl>
                                              <p:spTgt spid="16"/>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fade">
                                          <p:cBhvr>
                                            <p:cTn id="27" dur="500"/>
                                            <p:tgtEl>
                                              <p:spTgt spid="19"/>
                                            </p:tgtEl>
                                          </p:cBhvr>
                                        </p:animEffect>
                                      </p:childTnLst>
                                    </p:cTn>
                                  </p:par>
                                  <p:par>
                                    <p:cTn id="28" presetID="31" presetClass="entr" presetSubtype="0" fill="hold" grpId="0" nodeType="withEffect">
                                      <p:stCondLst>
                                        <p:cond delay="0"/>
                                      </p:stCondLst>
                                      <p:childTnLst>
                                        <p:set>
                                          <p:cBhvr>
                                            <p:cTn id="29" dur="1" fill="hold">
                                              <p:stCondLst>
                                                <p:cond delay="0"/>
                                              </p:stCondLst>
                                            </p:cTn>
                                            <p:tgtEl>
                                              <p:spTgt spid="26"/>
                                            </p:tgtEl>
                                            <p:attrNameLst>
                                              <p:attrName>style.visibility</p:attrName>
                                            </p:attrNameLst>
                                          </p:cBhvr>
                                          <p:to>
                                            <p:strVal val="visible"/>
                                          </p:to>
                                        </p:set>
                                        <p:anim calcmode="lin" valueType="num">
                                          <p:cBhvr>
                                            <p:cTn id="30" dur="1000" fill="hold"/>
                                            <p:tgtEl>
                                              <p:spTgt spid="26"/>
                                            </p:tgtEl>
                                            <p:attrNameLst>
                                              <p:attrName>ppt_w</p:attrName>
                                            </p:attrNameLst>
                                          </p:cBhvr>
                                          <p:tavLst>
                                            <p:tav tm="0">
                                              <p:val>
                                                <p:fltVal val="0"/>
                                              </p:val>
                                            </p:tav>
                                            <p:tav tm="100000">
                                              <p:val>
                                                <p:strVal val="#ppt_w"/>
                                              </p:val>
                                            </p:tav>
                                          </p:tavLst>
                                        </p:anim>
                                        <p:anim calcmode="lin" valueType="num">
                                          <p:cBhvr>
                                            <p:cTn id="31" dur="1000" fill="hold"/>
                                            <p:tgtEl>
                                              <p:spTgt spid="26"/>
                                            </p:tgtEl>
                                            <p:attrNameLst>
                                              <p:attrName>ppt_h</p:attrName>
                                            </p:attrNameLst>
                                          </p:cBhvr>
                                          <p:tavLst>
                                            <p:tav tm="0">
                                              <p:val>
                                                <p:fltVal val="0"/>
                                              </p:val>
                                            </p:tav>
                                            <p:tav tm="100000">
                                              <p:val>
                                                <p:strVal val="#ppt_h"/>
                                              </p:val>
                                            </p:tav>
                                          </p:tavLst>
                                        </p:anim>
                                        <p:anim calcmode="lin" valueType="num">
                                          <p:cBhvr>
                                            <p:cTn id="32" dur="1000" fill="hold"/>
                                            <p:tgtEl>
                                              <p:spTgt spid="26"/>
                                            </p:tgtEl>
                                            <p:attrNameLst>
                                              <p:attrName>style.rotation</p:attrName>
                                            </p:attrNameLst>
                                          </p:cBhvr>
                                          <p:tavLst>
                                            <p:tav tm="0">
                                              <p:val>
                                                <p:fltVal val="90"/>
                                              </p:val>
                                            </p:tav>
                                            <p:tav tm="100000">
                                              <p:val>
                                                <p:fltVal val="0"/>
                                              </p:val>
                                            </p:tav>
                                          </p:tavLst>
                                        </p:anim>
                                        <p:animEffect transition="in" filter="fade">
                                          <p:cBhvr>
                                            <p:cTn id="33" dur="1000"/>
                                            <p:tgtEl>
                                              <p:spTgt spid="26"/>
                                            </p:tgtEl>
                                          </p:cBhvr>
                                        </p:animEffect>
                                      </p:childTnLst>
                                    </p:cTn>
                                  </p:par>
                                  <p:par>
                                    <p:cTn id="34" presetID="31" presetClass="entr" presetSubtype="0" fill="hold" grpId="0" nodeType="withEffect">
                                      <p:stCondLst>
                                        <p:cond delay="0"/>
                                      </p:stCondLst>
                                      <p:childTnLst>
                                        <p:set>
                                          <p:cBhvr>
                                            <p:cTn id="35" dur="1" fill="hold">
                                              <p:stCondLst>
                                                <p:cond delay="0"/>
                                              </p:stCondLst>
                                            </p:cTn>
                                            <p:tgtEl>
                                              <p:spTgt spid="27"/>
                                            </p:tgtEl>
                                            <p:attrNameLst>
                                              <p:attrName>style.visibility</p:attrName>
                                            </p:attrNameLst>
                                          </p:cBhvr>
                                          <p:to>
                                            <p:strVal val="visible"/>
                                          </p:to>
                                        </p:set>
                                        <p:anim calcmode="lin" valueType="num">
                                          <p:cBhvr>
                                            <p:cTn id="36" dur="1000" fill="hold"/>
                                            <p:tgtEl>
                                              <p:spTgt spid="27"/>
                                            </p:tgtEl>
                                            <p:attrNameLst>
                                              <p:attrName>ppt_w</p:attrName>
                                            </p:attrNameLst>
                                          </p:cBhvr>
                                          <p:tavLst>
                                            <p:tav tm="0">
                                              <p:val>
                                                <p:fltVal val="0"/>
                                              </p:val>
                                            </p:tav>
                                            <p:tav tm="100000">
                                              <p:val>
                                                <p:strVal val="#ppt_w"/>
                                              </p:val>
                                            </p:tav>
                                          </p:tavLst>
                                        </p:anim>
                                        <p:anim calcmode="lin" valueType="num">
                                          <p:cBhvr>
                                            <p:cTn id="37" dur="1000" fill="hold"/>
                                            <p:tgtEl>
                                              <p:spTgt spid="27"/>
                                            </p:tgtEl>
                                            <p:attrNameLst>
                                              <p:attrName>ppt_h</p:attrName>
                                            </p:attrNameLst>
                                          </p:cBhvr>
                                          <p:tavLst>
                                            <p:tav tm="0">
                                              <p:val>
                                                <p:fltVal val="0"/>
                                              </p:val>
                                            </p:tav>
                                            <p:tav tm="100000">
                                              <p:val>
                                                <p:strVal val="#ppt_h"/>
                                              </p:val>
                                            </p:tav>
                                          </p:tavLst>
                                        </p:anim>
                                        <p:anim calcmode="lin" valueType="num">
                                          <p:cBhvr>
                                            <p:cTn id="38" dur="1000" fill="hold"/>
                                            <p:tgtEl>
                                              <p:spTgt spid="27"/>
                                            </p:tgtEl>
                                            <p:attrNameLst>
                                              <p:attrName>style.rotation</p:attrName>
                                            </p:attrNameLst>
                                          </p:cBhvr>
                                          <p:tavLst>
                                            <p:tav tm="0">
                                              <p:val>
                                                <p:fltVal val="90"/>
                                              </p:val>
                                            </p:tav>
                                            <p:tav tm="100000">
                                              <p:val>
                                                <p:fltVal val="0"/>
                                              </p:val>
                                            </p:tav>
                                          </p:tavLst>
                                        </p:anim>
                                        <p:animEffect transition="in" filter="fade">
                                          <p:cBhvr>
                                            <p:cTn id="39" dur="1000"/>
                                            <p:tgtEl>
                                              <p:spTgt spid="27"/>
                                            </p:tgtEl>
                                          </p:cBhvr>
                                        </p:animEffect>
                                      </p:childTnLst>
                                    </p:cTn>
                                  </p:par>
                                  <p:par>
                                    <p:cTn id="40" presetID="2" presetClass="entr" presetSubtype="1" fill="hold" nodeType="withEffect">
                                      <p:stCondLst>
                                        <p:cond delay="0"/>
                                      </p:stCondLst>
                                      <p:childTnLst>
                                        <p:set>
                                          <p:cBhvr>
                                            <p:cTn id="41" dur="1" fill="hold">
                                              <p:stCondLst>
                                                <p:cond delay="0"/>
                                              </p:stCondLst>
                                            </p:cTn>
                                            <p:tgtEl>
                                              <p:spTgt spid="28"/>
                                            </p:tgtEl>
                                            <p:attrNameLst>
                                              <p:attrName>style.visibility</p:attrName>
                                            </p:attrNameLst>
                                          </p:cBhvr>
                                          <p:to>
                                            <p:strVal val="visible"/>
                                          </p:to>
                                        </p:set>
                                        <p:anim calcmode="lin" valueType="num">
                                          <p:cBhvr additive="base">
                                            <p:cTn id="42" dur="500" fill="hold"/>
                                            <p:tgtEl>
                                              <p:spTgt spid="28"/>
                                            </p:tgtEl>
                                            <p:attrNameLst>
                                              <p:attrName>ppt_x</p:attrName>
                                            </p:attrNameLst>
                                          </p:cBhvr>
                                          <p:tavLst>
                                            <p:tav tm="0">
                                              <p:val>
                                                <p:strVal val="#ppt_x"/>
                                              </p:val>
                                            </p:tav>
                                            <p:tav tm="100000">
                                              <p:val>
                                                <p:strVal val="#ppt_x"/>
                                              </p:val>
                                            </p:tav>
                                          </p:tavLst>
                                        </p:anim>
                                        <p:anim calcmode="lin" valueType="num">
                                          <p:cBhvr additive="base">
                                            <p:cTn id="43" dur="500" fill="hold"/>
                                            <p:tgtEl>
                                              <p:spTgt spid="28"/>
                                            </p:tgtEl>
                                            <p:attrNameLst>
                                              <p:attrName>ppt_y</p:attrName>
                                            </p:attrNameLst>
                                          </p:cBhvr>
                                          <p:tavLst>
                                            <p:tav tm="0">
                                              <p:val>
                                                <p:strVal val="0-#ppt_h/2"/>
                                              </p:val>
                                            </p:tav>
                                            <p:tav tm="100000">
                                              <p:val>
                                                <p:strVal val="#ppt_y"/>
                                              </p:val>
                                            </p:tav>
                                          </p:tavLst>
                                        </p:anim>
                                      </p:childTnLst>
                                    </p:cTn>
                                  </p:par>
                                </p:childTnLst>
                              </p:cTn>
                            </p:par>
                            <p:par>
                              <p:cTn id="44" fill="hold">
                                <p:stCondLst>
                                  <p:cond delay="1000"/>
                                </p:stCondLst>
                                <p:childTnLst>
                                  <p:par>
                                    <p:cTn id="45" presetID="31" presetClass="entr" presetSubtype="0" fill="hold" grpId="0" nodeType="afterEffect">
                                      <p:stCondLst>
                                        <p:cond delay="0"/>
                                      </p:stCondLst>
                                      <p:childTnLst>
                                        <p:set>
                                          <p:cBhvr>
                                            <p:cTn id="46" dur="1" fill="hold">
                                              <p:stCondLst>
                                                <p:cond delay="0"/>
                                              </p:stCondLst>
                                            </p:cTn>
                                            <p:tgtEl>
                                              <p:spTgt spid="45"/>
                                            </p:tgtEl>
                                            <p:attrNameLst>
                                              <p:attrName>style.visibility</p:attrName>
                                            </p:attrNameLst>
                                          </p:cBhvr>
                                          <p:to>
                                            <p:strVal val="visible"/>
                                          </p:to>
                                        </p:set>
                                        <p:anim calcmode="lin" valueType="num">
                                          <p:cBhvr>
                                            <p:cTn id="47" dur="1000" fill="hold"/>
                                            <p:tgtEl>
                                              <p:spTgt spid="45"/>
                                            </p:tgtEl>
                                            <p:attrNameLst>
                                              <p:attrName>ppt_w</p:attrName>
                                            </p:attrNameLst>
                                          </p:cBhvr>
                                          <p:tavLst>
                                            <p:tav tm="0">
                                              <p:val>
                                                <p:fltVal val="0"/>
                                              </p:val>
                                            </p:tav>
                                            <p:tav tm="100000">
                                              <p:val>
                                                <p:strVal val="#ppt_w"/>
                                              </p:val>
                                            </p:tav>
                                          </p:tavLst>
                                        </p:anim>
                                        <p:anim calcmode="lin" valueType="num">
                                          <p:cBhvr>
                                            <p:cTn id="48" dur="1000" fill="hold"/>
                                            <p:tgtEl>
                                              <p:spTgt spid="45"/>
                                            </p:tgtEl>
                                            <p:attrNameLst>
                                              <p:attrName>ppt_h</p:attrName>
                                            </p:attrNameLst>
                                          </p:cBhvr>
                                          <p:tavLst>
                                            <p:tav tm="0">
                                              <p:val>
                                                <p:fltVal val="0"/>
                                              </p:val>
                                            </p:tav>
                                            <p:tav tm="100000">
                                              <p:val>
                                                <p:strVal val="#ppt_h"/>
                                              </p:val>
                                            </p:tav>
                                          </p:tavLst>
                                        </p:anim>
                                        <p:anim calcmode="lin" valueType="num">
                                          <p:cBhvr>
                                            <p:cTn id="49" dur="1000" fill="hold"/>
                                            <p:tgtEl>
                                              <p:spTgt spid="45"/>
                                            </p:tgtEl>
                                            <p:attrNameLst>
                                              <p:attrName>style.rotation</p:attrName>
                                            </p:attrNameLst>
                                          </p:cBhvr>
                                          <p:tavLst>
                                            <p:tav tm="0">
                                              <p:val>
                                                <p:fltVal val="90"/>
                                              </p:val>
                                            </p:tav>
                                            <p:tav tm="100000">
                                              <p:val>
                                                <p:fltVal val="0"/>
                                              </p:val>
                                            </p:tav>
                                          </p:tavLst>
                                        </p:anim>
                                        <p:animEffect transition="in" filter="fade">
                                          <p:cBhvr>
                                            <p:cTn id="50" dur="1000"/>
                                            <p:tgtEl>
                                              <p:spTgt spid="45"/>
                                            </p:tgtEl>
                                          </p:cBhvr>
                                        </p:animEffect>
                                      </p:childTnLst>
                                    </p:cTn>
                                  </p:par>
                                  <p:par>
                                    <p:cTn id="51" presetID="31" presetClass="entr" presetSubtype="0" fill="hold" grpId="0" nodeType="withEffect">
                                      <p:stCondLst>
                                        <p:cond delay="0"/>
                                      </p:stCondLst>
                                      <p:childTnLst>
                                        <p:set>
                                          <p:cBhvr>
                                            <p:cTn id="52" dur="1" fill="hold">
                                              <p:stCondLst>
                                                <p:cond delay="0"/>
                                              </p:stCondLst>
                                            </p:cTn>
                                            <p:tgtEl>
                                              <p:spTgt spid="46"/>
                                            </p:tgtEl>
                                            <p:attrNameLst>
                                              <p:attrName>style.visibility</p:attrName>
                                            </p:attrNameLst>
                                          </p:cBhvr>
                                          <p:to>
                                            <p:strVal val="visible"/>
                                          </p:to>
                                        </p:set>
                                        <p:anim calcmode="lin" valueType="num">
                                          <p:cBhvr>
                                            <p:cTn id="53" dur="1000" fill="hold"/>
                                            <p:tgtEl>
                                              <p:spTgt spid="46"/>
                                            </p:tgtEl>
                                            <p:attrNameLst>
                                              <p:attrName>ppt_w</p:attrName>
                                            </p:attrNameLst>
                                          </p:cBhvr>
                                          <p:tavLst>
                                            <p:tav tm="0">
                                              <p:val>
                                                <p:fltVal val="0"/>
                                              </p:val>
                                            </p:tav>
                                            <p:tav tm="100000">
                                              <p:val>
                                                <p:strVal val="#ppt_w"/>
                                              </p:val>
                                            </p:tav>
                                          </p:tavLst>
                                        </p:anim>
                                        <p:anim calcmode="lin" valueType="num">
                                          <p:cBhvr>
                                            <p:cTn id="54" dur="1000" fill="hold"/>
                                            <p:tgtEl>
                                              <p:spTgt spid="46"/>
                                            </p:tgtEl>
                                            <p:attrNameLst>
                                              <p:attrName>ppt_h</p:attrName>
                                            </p:attrNameLst>
                                          </p:cBhvr>
                                          <p:tavLst>
                                            <p:tav tm="0">
                                              <p:val>
                                                <p:fltVal val="0"/>
                                              </p:val>
                                            </p:tav>
                                            <p:tav tm="100000">
                                              <p:val>
                                                <p:strVal val="#ppt_h"/>
                                              </p:val>
                                            </p:tav>
                                          </p:tavLst>
                                        </p:anim>
                                        <p:anim calcmode="lin" valueType="num">
                                          <p:cBhvr>
                                            <p:cTn id="55" dur="1000" fill="hold"/>
                                            <p:tgtEl>
                                              <p:spTgt spid="46"/>
                                            </p:tgtEl>
                                            <p:attrNameLst>
                                              <p:attrName>style.rotation</p:attrName>
                                            </p:attrNameLst>
                                          </p:cBhvr>
                                          <p:tavLst>
                                            <p:tav tm="0">
                                              <p:val>
                                                <p:fltVal val="90"/>
                                              </p:val>
                                            </p:tav>
                                            <p:tav tm="100000">
                                              <p:val>
                                                <p:fltVal val="0"/>
                                              </p:val>
                                            </p:tav>
                                          </p:tavLst>
                                        </p:anim>
                                        <p:animEffect transition="in" filter="fade">
                                          <p:cBhvr>
                                            <p:cTn id="56" dur="1000"/>
                                            <p:tgtEl>
                                              <p:spTgt spid="46"/>
                                            </p:tgtEl>
                                          </p:cBhvr>
                                        </p:animEffect>
                                      </p:childTnLst>
                                    </p:cTn>
                                  </p:par>
                                  <p:par>
                                    <p:cTn id="57" presetID="2" presetClass="entr" presetSubtype="1" fill="hold" nodeType="withEffect">
                                      <p:stCondLst>
                                        <p:cond delay="0"/>
                                      </p:stCondLst>
                                      <p:childTnLst>
                                        <p:set>
                                          <p:cBhvr>
                                            <p:cTn id="58" dur="1" fill="hold">
                                              <p:stCondLst>
                                                <p:cond delay="0"/>
                                              </p:stCondLst>
                                            </p:cTn>
                                            <p:tgtEl>
                                              <p:spTgt spid="47"/>
                                            </p:tgtEl>
                                            <p:attrNameLst>
                                              <p:attrName>style.visibility</p:attrName>
                                            </p:attrNameLst>
                                          </p:cBhvr>
                                          <p:to>
                                            <p:strVal val="visible"/>
                                          </p:to>
                                        </p:set>
                                        <p:anim calcmode="lin" valueType="num">
                                          <p:cBhvr additive="base">
                                            <p:cTn id="59" dur="500" fill="hold"/>
                                            <p:tgtEl>
                                              <p:spTgt spid="47"/>
                                            </p:tgtEl>
                                            <p:attrNameLst>
                                              <p:attrName>ppt_x</p:attrName>
                                            </p:attrNameLst>
                                          </p:cBhvr>
                                          <p:tavLst>
                                            <p:tav tm="0">
                                              <p:val>
                                                <p:strVal val="#ppt_x"/>
                                              </p:val>
                                            </p:tav>
                                            <p:tav tm="100000">
                                              <p:val>
                                                <p:strVal val="#ppt_x"/>
                                              </p:val>
                                            </p:tav>
                                          </p:tavLst>
                                        </p:anim>
                                        <p:anim calcmode="lin" valueType="num">
                                          <p:cBhvr additive="base">
                                            <p:cTn id="60" dur="500" fill="hold"/>
                                            <p:tgtEl>
                                              <p:spTgt spid="47"/>
                                            </p:tgtEl>
                                            <p:attrNameLst>
                                              <p:attrName>ppt_y</p:attrName>
                                            </p:attrNameLst>
                                          </p:cBhvr>
                                          <p:tavLst>
                                            <p:tav tm="0">
                                              <p:val>
                                                <p:strVal val="0-#ppt_h/2"/>
                                              </p:val>
                                            </p:tav>
                                            <p:tav tm="100000">
                                              <p:val>
                                                <p:strVal val="#ppt_y"/>
                                              </p:val>
                                            </p:tav>
                                          </p:tavLst>
                                        </p:anim>
                                      </p:childTnLst>
                                    </p:cTn>
                                  </p:par>
                                  <p:par>
                                    <p:cTn id="61" presetID="31" presetClass="entr" presetSubtype="0" fill="hold" grpId="0" nodeType="withEffect">
                                      <p:stCondLst>
                                        <p:cond delay="0"/>
                                      </p:stCondLst>
                                      <p:childTnLst>
                                        <p:set>
                                          <p:cBhvr>
                                            <p:cTn id="62" dur="1" fill="hold">
                                              <p:stCondLst>
                                                <p:cond delay="0"/>
                                              </p:stCondLst>
                                            </p:cTn>
                                            <p:tgtEl>
                                              <p:spTgt spid="50"/>
                                            </p:tgtEl>
                                            <p:attrNameLst>
                                              <p:attrName>style.visibility</p:attrName>
                                            </p:attrNameLst>
                                          </p:cBhvr>
                                          <p:to>
                                            <p:strVal val="visible"/>
                                          </p:to>
                                        </p:set>
                                        <p:anim calcmode="lin" valueType="num">
                                          <p:cBhvr>
                                            <p:cTn id="63" dur="1000" fill="hold"/>
                                            <p:tgtEl>
                                              <p:spTgt spid="50"/>
                                            </p:tgtEl>
                                            <p:attrNameLst>
                                              <p:attrName>ppt_w</p:attrName>
                                            </p:attrNameLst>
                                          </p:cBhvr>
                                          <p:tavLst>
                                            <p:tav tm="0">
                                              <p:val>
                                                <p:fltVal val="0"/>
                                              </p:val>
                                            </p:tav>
                                            <p:tav tm="100000">
                                              <p:val>
                                                <p:strVal val="#ppt_w"/>
                                              </p:val>
                                            </p:tav>
                                          </p:tavLst>
                                        </p:anim>
                                        <p:anim calcmode="lin" valueType="num">
                                          <p:cBhvr>
                                            <p:cTn id="64" dur="1000" fill="hold"/>
                                            <p:tgtEl>
                                              <p:spTgt spid="50"/>
                                            </p:tgtEl>
                                            <p:attrNameLst>
                                              <p:attrName>ppt_h</p:attrName>
                                            </p:attrNameLst>
                                          </p:cBhvr>
                                          <p:tavLst>
                                            <p:tav tm="0">
                                              <p:val>
                                                <p:fltVal val="0"/>
                                              </p:val>
                                            </p:tav>
                                            <p:tav tm="100000">
                                              <p:val>
                                                <p:strVal val="#ppt_h"/>
                                              </p:val>
                                            </p:tav>
                                          </p:tavLst>
                                        </p:anim>
                                        <p:anim calcmode="lin" valueType="num">
                                          <p:cBhvr>
                                            <p:cTn id="65" dur="1000" fill="hold"/>
                                            <p:tgtEl>
                                              <p:spTgt spid="50"/>
                                            </p:tgtEl>
                                            <p:attrNameLst>
                                              <p:attrName>style.rotation</p:attrName>
                                            </p:attrNameLst>
                                          </p:cBhvr>
                                          <p:tavLst>
                                            <p:tav tm="0">
                                              <p:val>
                                                <p:fltVal val="90"/>
                                              </p:val>
                                            </p:tav>
                                            <p:tav tm="100000">
                                              <p:val>
                                                <p:fltVal val="0"/>
                                              </p:val>
                                            </p:tav>
                                          </p:tavLst>
                                        </p:anim>
                                        <p:animEffect transition="in" filter="fade">
                                          <p:cBhvr>
                                            <p:cTn id="66" dur="1000"/>
                                            <p:tgtEl>
                                              <p:spTgt spid="50"/>
                                            </p:tgtEl>
                                          </p:cBhvr>
                                        </p:animEffect>
                                      </p:childTnLst>
                                    </p:cTn>
                                  </p:par>
                                  <p:par>
                                    <p:cTn id="67" presetID="31" presetClass="entr" presetSubtype="0" fill="hold" grpId="0" nodeType="withEffect">
                                      <p:stCondLst>
                                        <p:cond delay="0"/>
                                      </p:stCondLst>
                                      <p:childTnLst>
                                        <p:set>
                                          <p:cBhvr>
                                            <p:cTn id="68" dur="1" fill="hold">
                                              <p:stCondLst>
                                                <p:cond delay="0"/>
                                              </p:stCondLst>
                                            </p:cTn>
                                            <p:tgtEl>
                                              <p:spTgt spid="51"/>
                                            </p:tgtEl>
                                            <p:attrNameLst>
                                              <p:attrName>style.visibility</p:attrName>
                                            </p:attrNameLst>
                                          </p:cBhvr>
                                          <p:to>
                                            <p:strVal val="visible"/>
                                          </p:to>
                                        </p:set>
                                        <p:anim calcmode="lin" valueType="num">
                                          <p:cBhvr>
                                            <p:cTn id="69" dur="1000" fill="hold"/>
                                            <p:tgtEl>
                                              <p:spTgt spid="51"/>
                                            </p:tgtEl>
                                            <p:attrNameLst>
                                              <p:attrName>ppt_w</p:attrName>
                                            </p:attrNameLst>
                                          </p:cBhvr>
                                          <p:tavLst>
                                            <p:tav tm="0">
                                              <p:val>
                                                <p:fltVal val="0"/>
                                              </p:val>
                                            </p:tav>
                                            <p:tav tm="100000">
                                              <p:val>
                                                <p:strVal val="#ppt_w"/>
                                              </p:val>
                                            </p:tav>
                                          </p:tavLst>
                                        </p:anim>
                                        <p:anim calcmode="lin" valueType="num">
                                          <p:cBhvr>
                                            <p:cTn id="70" dur="1000" fill="hold"/>
                                            <p:tgtEl>
                                              <p:spTgt spid="51"/>
                                            </p:tgtEl>
                                            <p:attrNameLst>
                                              <p:attrName>ppt_h</p:attrName>
                                            </p:attrNameLst>
                                          </p:cBhvr>
                                          <p:tavLst>
                                            <p:tav tm="0">
                                              <p:val>
                                                <p:fltVal val="0"/>
                                              </p:val>
                                            </p:tav>
                                            <p:tav tm="100000">
                                              <p:val>
                                                <p:strVal val="#ppt_h"/>
                                              </p:val>
                                            </p:tav>
                                          </p:tavLst>
                                        </p:anim>
                                        <p:anim calcmode="lin" valueType="num">
                                          <p:cBhvr>
                                            <p:cTn id="71" dur="1000" fill="hold"/>
                                            <p:tgtEl>
                                              <p:spTgt spid="51"/>
                                            </p:tgtEl>
                                            <p:attrNameLst>
                                              <p:attrName>style.rotation</p:attrName>
                                            </p:attrNameLst>
                                          </p:cBhvr>
                                          <p:tavLst>
                                            <p:tav tm="0">
                                              <p:val>
                                                <p:fltVal val="90"/>
                                              </p:val>
                                            </p:tav>
                                            <p:tav tm="100000">
                                              <p:val>
                                                <p:fltVal val="0"/>
                                              </p:val>
                                            </p:tav>
                                          </p:tavLst>
                                        </p:anim>
                                        <p:animEffect transition="in" filter="fade">
                                          <p:cBhvr>
                                            <p:cTn id="72" dur="1000"/>
                                            <p:tgtEl>
                                              <p:spTgt spid="51"/>
                                            </p:tgtEl>
                                          </p:cBhvr>
                                        </p:animEffect>
                                      </p:childTnLst>
                                    </p:cTn>
                                  </p:par>
                                  <p:par>
                                    <p:cTn id="73" presetID="2" presetClass="entr" presetSubtype="1" fill="hold" nodeType="withEffect">
                                      <p:stCondLst>
                                        <p:cond delay="0"/>
                                      </p:stCondLst>
                                      <p:childTnLst>
                                        <p:set>
                                          <p:cBhvr>
                                            <p:cTn id="74" dur="1" fill="hold">
                                              <p:stCondLst>
                                                <p:cond delay="0"/>
                                              </p:stCondLst>
                                            </p:cTn>
                                            <p:tgtEl>
                                              <p:spTgt spid="52"/>
                                            </p:tgtEl>
                                            <p:attrNameLst>
                                              <p:attrName>style.visibility</p:attrName>
                                            </p:attrNameLst>
                                          </p:cBhvr>
                                          <p:to>
                                            <p:strVal val="visible"/>
                                          </p:to>
                                        </p:set>
                                        <p:anim calcmode="lin" valueType="num">
                                          <p:cBhvr additive="base">
                                            <p:cTn id="75" dur="500" fill="hold"/>
                                            <p:tgtEl>
                                              <p:spTgt spid="52"/>
                                            </p:tgtEl>
                                            <p:attrNameLst>
                                              <p:attrName>ppt_x</p:attrName>
                                            </p:attrNameLst>
                                          </p:cBhvr>
                                          <p:tavLst>
                                            <p:tav tm="0">
                                              <p:val>
                                                <p:strVal val="#ppt_x"/>
                                              </p:val>
                                            </p:tav>
                                            <p:tav tm="100000">
                                              <p:val>
                                                <p:strVal val="#ppt_x"/>
                                              </p:val>
                                            </p:tav>
                                          </p:tavLst>
                                        </p:anim>
                                        <p:anim calcmode="lin" valueType="num">
                                          <p:cBhvr additive="base">
                                            <p:cTn id="76" dur="500" fill="hold"/>
                                            <p:tgtEl>
                                              <p:spTgt spid="52"/>
                                            </p:tgtEl>
                                            <p:attrNameLst>
                                              <p:attrName>ppt_y</p:attrName>
                                            </p:attrNameLst>
                                          </p:cBhvr>
                                          <p:tavLst>
                                            <p:tav tm="0">
                                              <p:val>
                                                <p:strVal val="0-#ppt_h/2"/>
                                              </p:val>
                                            </p:tav>
                                            <p:tav tm="100000">
                                              <p:val>
                                                <p:strVal val="#ppt_y"/>
                                              </p:val>
                                            </p:tav>
                                          </p:tavLst>
                                        </p:anim>
                                      </p:childTnLst>
                                    </p:cTn>
                                  </p:par>
                                  <p:par>
                                    <p:cTn id="77" presetID="31" presetClass="entr" presetSubtype="0" fill="hold" grpId="0" nodeType="withEffect">
                                      <p:stCondLst>
                                        <p:cond delay="0"/>
                                      </p:stCondLst>
                                      <p:childTnLst>
                                        <p:set>
                                          <p:cBhvr>
                                            <p:cTn id="78" dur="1" fill="hold">
                                              <p:stCondLst>
                                                <p:cond delay="0"/>
                                              </p:stCondLst>
                                            </p:cTn>
                                            <p:tgtEl>
                                              <p:spTgt spid="55"/>
                                            </p:tgtEl>
                                            <p:attrNameLst>
                                              <p:attrName>style.visibility</p:attrName>
                                            </p:attrNameLst>
                                          </p:cBhvr>
                                          <p:to>
                                            <p:strVal val="visible"/>
                                          </p:to>
                                        </p:set>
                                        <p:anim calcmode="lin" valueType="num">
                                          <p:cBhvr>
                                            <p:cTn id="79" dur="1000" fill="hold"/>
                                            <p:tgtEl>
                                              <p:spTgt spid="55"/>
                                            </p:tgtEl>
                                            <p:attrNameLst>
                                              <p:attrName>ppt_w</p:attrName>
                                            </p:attrNameLst>
                                          </p:cBhvr>
                                          <p:tavLst>
                                            <p:tav tm="0">
                                              <p:val>
                                                <p:fltVal val="0"/>
                                              </p:val>
                                            </p:tav>
                                            <p:tav tm="100000">
                                              <p:val>
                                                <p:strVal val="#ppt_w"/>
                                              </p:val>
                                            </p:tav>
                                          </p:tavLst>
                                        </p:anim>
                                        <p:anim calcmode="lin" valueType="num">
                                          <p:cBhvr>
                                            <p:cTn id="80" dur="1000" fill="hold"/>
                                            <p:tgtEl>
                                              <p:spTgt spid="55"/>
                                            </p:tgtEl>
                                            <p:attrNameLst>
                                              <p:attrName>ppt_h</p:attrName>
                                            </p:attrNameLst>
                                          </p:cBhvr>
                                          <p:tavLst>
                                            <p:tav tm="0">
                                              <p:val>
                                                <p:fltVal val="0"/>
                                              </p:val>
                                            </p:tav>
                                            <p:tav tm="100000">
                                              <p:val>
                                                <p:strVal val="#ppt_h"/>
                                              </p:val>
                                            </p:tav>
                                          </p:tavLst>
                                        </p:anim>
                                        <p:anim calcmode="lin" valueType="num">
                                          <p:cBhvr>
                                            <p:cTn id="81" dur="1000" fill="hold"/>
                                            <p:tgtEl>
                                              <p:spTgt spid="55"/>
                                            </p:tgtEl>
                                            <p:attrNameLst>
                                              <p:attrName>style.rotation</p:attrName>
                                            </p:attrNameLst>
                                          </p:cBhvr>
                                          <p:tavLst>
                                            <p:tav tm="0">
                                              <p:val>
                                                <p:fltVal val="90"/>
                                              </p:val>
                                            </p:tav>
                                            <p:tav tm="100000">
                                              <p:val>
                                                <p:fltVal val="0"/>
                                              </p:val>
                                            </p:tav>
                                          </p:tavLst>
                                        </p:anim>
                                        <p:animEffect transition="in" filter="fade">
                                          <p:cBhvr>
                                            <p:cTn id="82" dur="1000"/>
                                            <p:tgtEl>
                                              <p:spTgt spid="55"/>
                                            </p:tgtEl>
                                          </p:cBhvr>
                                        </p:animEffect>
                                      </p:childTnLst>
                                    </p:cTn>
                                  </p:par>
                                  <p:par>
                                    <p:cTn id="83" presetID="31" presetClass="entr" presetSubtype="0" fill="hold" grpId="0" nodeType="withEffect">
                                      <p:stCondLst>
                                        <p:cond delay="0"/>
                                      </p:stCondLst>
                                      <p:childTnLst>
                                        <p:set>
                                          <p:cBhvr>
                                            <p:cTn id="84" dur="1" fill="hold">
                                              <p:stCondLst>
                                                <p:cond delay="0"/>
                                              </p:stCondLst>
                                            </p:cTn>
                                            <p:tgtEl>
                                              <p:spTgt spid="56"/>
                                            </p:tgtEl>
                                            <p:attrNameLst>
                                              <p:attrName>style.visibility</p:attrName>
                                            </p:attrNameLst>
                                          </p:cBhvr>
                                          <p:to>
                                            <p:strVal val="visible"/>
                                          </p:to>
                                        </p:set>
                                        <p:anim calcmode="lin" valueType="num">
                                          <p:cBhvr>
                                            <p:cTn id="85" dur="1000" fill="hold"/>
                                            <p:tgtEl>
                                              <p:spTgt spid="56"/>
                                            </p:tgtEl>
                                            <p:attrNameLst>
                                              <p:attrName>ppt_w</p:attrName>
                                            </p:attrNameLst>
                                          </p:cBhvr>
                                          <p:tavLst>
                                            <p:tav tm="0">
                                              <p:val>
                                                <p:fltVal val="0"/>
                                              </p:val>
                                            </p:tav>
                                            <p:tav tm="100000">
                                              <p:val>
                                                <p:strVal val="#ppt_w"/>
                                              </p:val>
                                            </p:tav>
                                          </p:tavLst>
                                        </p:anim>
                                        <p:anim calcmode="lin" valueType="num">
                                          <p:cBhvr>
                                            <p:cTn id="86" dur="1000" fill="hold"/>
                                            <p:tgtEl>
                                              <p:spTgt spid="56"/>
                                            </p:tgtEl>
                                            <p:attrNameLst>
                                              <p:attrName>ppt_h</p:attrName>
                                            </p:attrNameLst>
                                          </p:cBhvr>
                                          <p:tavLst>
                                            <p:tav tm="0">
                                              <p:val>
                                                <p:fltVal val="0"/>
                                              </p:val>
                                            </p:tav>
                                            <p:tav tm="100000">
                                              <p:val>
                                                <p:strVal val="#ppt_h"/>
                                              </p:val>
                                            </p:tav>
                                          </p:tavLst>
                                        </p:anim>
                                        <p:anim calcmode="lin" valueType="num">
                                          <p:cBhvr>
                                            <p:cTn id="87" dur="1000" fill="hold"/>
                                            <p:tgtEl>
                                              <p:spTgt spid="56"/>
                                            </p:tgtEl>
                                            <p:attrNameLst>
                                              <p:attrName>style.rotation</p:attrName>
                                            </p:attrNameLst>
                                          </p:cBhvr>
                                          <p:tavLst>
                                            <p:tav tm="0">
                                              <p:val>
                                                <p:fltVal val="90"/>
                                              </p:val>
                                            </p:tav>
                                            <p:tav tm="100000">
                                              <p:val>
                                                <p:fltVal val="0"/>
                                              </p:val>
                                            </p:tav>
                                          </p:tavLst>
                                        </p:anim>
                                        <p:animEffect transition="in" filter="fade">
                                          <p:cBhvr>
                                            <p:cTn id="88" dur="1000"/>
                                            <p:tgtEl>
                                              <p:spTgt spid="56"/>
                                            </p:tgtEl>
                                          </p:cBhvr>
                                        </p:animEffect>
                                      </p:childTnLst>
                                    </p:cTn>
                                  </p:par>
                                  <p:par>
                                    <p:cTn id="89" presetID="2" presetClass="entr" presetSubtype="1" fill="hold" nodeType="withEffect">
                                      <p:stCondLst>
                                        <p:cond delay="0"/>
                                      </p:stCondLst>
                                      <p:childTnLst>
                                        <p:set>
                                          <p:cBhvr>
                                            <p:cTn id="90" dur="1" fill="hold">
                                              <p:stCondLst>
                                                <p:cond delay="0"/>
                                              </p:stCondLst>
                                            </p:cTn>
                                            <p:tgtEl>
                                              <p:spTgt spid="57"/>
                                            </p:tgtEl>
                                            <p:attrNameLst>
                                              <p:attrName>style.visibility</p:attrName>
                                            </p:attrNameLst>
                                          </p:cBhvr>
                                          <p:to>
                                            <p:strVal val="visible"/>
                                          </p:to>
                                        </p:set>
                                        <p:anim calcmode="lin" valueType="num">
                                          <p:cBhvr additive="base">
                                            <p:cTn id="91" dur="500" fill="hold"/>
                                            <p:tgtEl>
                                              <p:spTgt spid="57"/>
                                            </p:tgtEl>
                                            <p:attrNameLst>
                                              <p:attrName>ppt_x</p:attrName>
                                            </p:attrNameLst>
                                          </p:cBhvr>
                                          <p:tavLst>
                                            <p:tav tm="0">
                                              <p:val>
                                                <p:strVal val="#ppt_x"/>
                                              </p:val>
                                            </p:tav>
                                            <p:tav tm="100000">
                                              <p:val>
                                                <p:strVal val="#ppt_x"/>
                                              </p:val>
                                            </p:tav>
                                          </p:tavLst>
                                        </p:anim>
                                        <p:anim calcmode="lin" valueType="num">
                                          <p:cBhvr additive="base">
                                            <p:cTn id="92" dur="500" fill="hold"/>
                                            <p:tgtEl>
                                              <p:spTgt spid="57"/>
                                            </p:tgtEl>
                                            <p:attrNameLst>
                                              <p:attrName>ppt_y</p:attrName>
                                            </p:attrNameLst>
                                          </p:cBhvr>
                                          <p:tavLst>
                                            <p:tav tm="0">
                                              <p:val>
                                                <p:strVal val="0-#ppt_h/2"/>
                                              </p:val>
                                            </p:tav>
                                            <p:tav tm="100000">
                                              <p:val>
                                                <p:strVal val="#ppt_y"/>
                                              </p:val>
                                            </p:tav>
                                          </p:tavLst>
                                        </p:anim>
                                      </p:childTnLst>
                                    </p:cTn>
                                  </p:par>
                                  <p:par>
                                    <p:cTn id="93" presetID="31" presetClass="entr" presetSubtype="0" fill="hold" grpId="0" nodeType="withEffect">
                                      <p:stCondLst>
                                        <p:cond delay="0"/>
                                      </p:stCondLst>
                                      <p:childTnLst>
                                        <p:set>
                                          <p:cBhvr>
                                            <p:cTn id="94" dur="1" fill="hold">
                                              <p:stCondLst>
                                                <p:cond delay="0"/>
                                              </p:stCondLst>
                                            </p:cTn>
                                            <p:tgtEl>
                                              <p:spTgt spid="60"/>
                                            </p:tgtEl>
                                            <p:attrNameLst>
                                              <p:attrName>style.visibility</p:attrName>
                                            </p:attrNameLst>
                                          </p:cBhvr>
                                          <p:to>
                                            <p:strVal val="visible"/>
                                          </p:to>
                                        </p:set>
                                        <p:anim calcmode="lin" valueType="num">
                                          <p:cBhvr>
                                            <p:cTn id="95" dur="1000" fill="hold"/>
                                            <p:tgtEl>
                                              <p:spTgt spid="60"/>
                                            </p:tgtEl>
                                            <p:attrNameLst>
                                              <p:attrName>ppt_w</p:attrName>
                                            </p:attrNameLst>
                                          </p:cBhvr>
                                          <p:tavLst>
                                            <p:tav tm="0">
                                              <p:val>
                                                <p:fltVal val="0"/>
                                              </p:val>
                                            </p:tav>
                                            <p:tav tm="100000">
                                              <p:val>
                                                <p:strVal val="#ppt_w"/>
                                              </p:val>
                                            </p:tav>
                                          </p:tavLst>
                                        </p:anim>
                                        <p:anim calcmode="lin" valueType="num">
                                          <p:cBhvr>
                                            <p:cTn id="96" dur="1000" fill="hold"/>
                                            <p:tgtEl>
                                              <p:spTgt spid="60"/>
                                            </p:tgtEl>
                                            <p:attrNameLst>
                                              <p:attrName>ppt_h</p:attrName>
                                            </p:attrNameLst>
                                          </p:cBhvr>
                                          <p:tavLst>
                                            <p:tav tm="0">
                                              <p:val>
                                                <p:fltVal val="0"/>
                                              </p:val>
                                            </p:tav>
                                            <p:tav tm="100000">
                                              <p:val>
                                                <p:strVal val="#ppt_h"/>
                                              </p:val>
                                            </p:tav>
                                          </p:tavLst>
                                        </p:anim>
                                        <p:anim calcmode="lin" valueType="num">
                                          <p:cBhvr>
                                            <p:cTn id="97" dur="1000" fill="hold"/>
                                            <p:tgtEl>
                                              <p:spTgt spid="60"/>
                                            </p:tgtEl>
                                            <p:attrNameLst>
                                              <p:attrName>style.rotation</p:attrName>
                                            </p:attrNameLst>
                                          </p:cBhvr>
                                          <p:tavLst>
                                            <p:tav tm="0">
                                              <p:val>
                                                <p:fltVal val="90"/>
                                              </p:val>
                                            </p:tav>
                                            <p:tav tm="100000">
                                              <p:val>
                                                <p:fltVal val="0"/>
                                              </p:val>
                                            </p:tav>
                                          </p:tavLst>
                                        </p:anim>
                                        <p:animEffect transition="in" filter="fade">
                                          <p:cBhvr>
                                            <p:cTn id="98" dur="1000"/>
                                            <p:tgtEl>
                                              <p:spTgt spid="60"/>
                                            </p:tgtEl>
                                          </p:cBhvr>
                                        </p:animEffect>
                                      </p:childTnLst>
                                    </p:cTn>
                                  </p:par>
                                  <p:par>
                                    <p:cTn id="99" presetID="31" presetClass="entr" presetSubtype="0" fill="hold" grpId="0" nodeType="withEffect">
                                      <p:stCondLst>
                                        <p:cond delay="0"/>
                                      </p:stCondLst>
                                      <p:childTnLst>
                                        <p:set>
                                          <p:cBhvr>
                                            <p:cTn id="100" dur="1" fill="hold">
                                              <p:stCondLst>
                                                <p:cond delay="0"/>
                                              </p:stCondLst>
                                            </p:cTn>
                                            <p:tgtEl>
                                              <p:spTgt spid="61"/>
                                            </p:tgtEl>
                                            <p:attrNameLst>
                                              <p:attrName>style.visibility</p:attrName>
                                            </p:attrNameLst>
                                          </p:cBhvr>
                                          <p:to>
                                            <p:strVal val="visible"/>
                                          </p:to>
                                        </p:set>
                                        <p:anim calcmode="lin" valueType="num">
                                          <p:cBhvr>
                                            <p:cTn id="101" dur="1000" fill="hold"/>
                                            <p:tgtEl>
                                              <p:spTgt spid="61"/>
                                            </p:tgtEl>
                                            <p:attrNameLst>
                                              <p:attrName>ppt_w</p:attrName>
                                            </p:attrNameLst>
                                          </p:cBhvr>
                                          <p:tavLst>
                                            <p:tav tm="0">
                                              <p:val>
                                                <p:fltVal val="0"/>
                                              </p:val>
                                            </p:tav>
                                            <p:tav tm="100000">
                                              <p:val>
                                                <p:strVal val="#ppt_w"/>
                                              </p:val>
                                            </p:tav>
                                          </p:tavLst>
                                        </p:anim>
                                        <p:anim calcmode="lin" valueType="num">
                                          <p:cBhvr>
                                            <p:cTn id="102" dur="1000" fill="hold"/>
                                            <p:tgtEl>
                                              <p:spTgt spid="61"/>
                                            </p:tgtEl>
                                            <p:attrNameLst>
                                              <p:attrName>ppt_h</p:attrName>
                                            </p:attrNameLst>
                                          </p:cBhvr>
                                          <p:tavLst>
                                            <p:tav tm="0">
                                              <p:val>
                                                <p:fltVal val="0"/>
                                              </p:val>
                                            </p:tav>
                                            <p:tav tm="100000">
                                              <p:val>
                                                <p:strVal val="#ppt_h"/>
                                              </p:val>
                                            </p:tav>
                                          </p:tavLst>
                                        </p:anim>
                                        <p:anim calcmode="lin" valueType="num">
                                          <p:cBhvr>
                                            <p:cTn id="103" dur="1000" fill="hold"/>
                                            <p:tgtEl>
                                              <p:spTgt spid="61"/>
                                            </p:tgtEl>
                                            <p:attrNameLst>
                                              <p:attrName>style.rotation</p:attrName>
                                            </p:attrNameLst>
                                          </p:cBhvr>
                                          <p:tavLst>
                                            <p:tav tm="0">
                                              <p:val>
                                                <p:fltVal val="90"/>
                                              </p:val>
                                            </p:tav>
                                            <p:tav tm="100000">
                                              <p:val>
                                                <p:fltVal val="0"/>
                                              </p:val>
                                            </p:tav>
                                          </p:tavLst>
                                        </p:anim>
                                        <p:animEffect transition="in" filter="fade">
                                          <p:cBhvr>
                                            <p:cTn id="104" dur="1000"/>
                                            <p:tgtEl>
                                              <p:spTgt spid="61"/>
                                            </p:tgtEl>
                                          </p:cBhvr>
                                        </p:animEffect>
                                      </p:childTnLst>
                                    </p:cTn>
                                  </p:par>
                                  <p:par>
                                    <p:cTn id="105" presetID="2" presetClass="entr" presetSubtype="1" fill="hold" nodeType="withEffect">
                                      <p:stCondLst>
                                        <p:cond delay="0"/>
                                      </p:stCondLst>
                                      <p:childTnLst>
                                        <p:set>
                                          <p:cBhvr>
                                            <p:cTn id="106" dur="1" fill="hold">
                                              <p:stCondLst>
                                                <p:cond delay="0"/>
                                              </p:stCondLst>
                                            </p:cTn>
                                            <p:tgtEl>
                                              <p:spTgt spid="62"/>
                                            </p:tgtEl>
                                            <p:attrNameLst>
                                              <p:attrName>style.visibility</p:attrName>
                                            </p:attrNameLst>
                                          </p:cBhvr>
                                          <p:to>
                                            <p:strVal val="visible"/>
                                          </p:to>
                                        </p:set>
                                        <p:anim calcmode="lin" valueType="num">
                                          <p:cBhvr additive="base">
                                            <p:cTn id="107" dur="500" fill="hold"/>
                                            <p:tgtEl>
                                              <p:spTgt spid="62"/>
                                            </p:tgtEl>
                                            <p:attrNameLst>
                                              <p:attrName>ppt_x</p:attrName>
                                            </p:attrNameLst>
                                          </p:cBhvr>
                                          <p:tavLst>
                                            <p:tav tm="0">
                                              <p:val>
                                                <p:strVal val="#ppt_x"/>
                                              </p:val>
                                            </p:tav>
                                            <p:tav tm="100000">
                                              <p:val>
                                                <p:strVal val="#ppt_x"/>
                                              </p:val>
                                            </p:tav>
                                          </p:tavLst>
                                        </p:anim>
                                        <p:anim calcmode="lin" valueType="num">
                                          <p:cBhvr additive="base">
                                            <p:cTn id="108" dur="500" fill="hold"/>
                                            <p:tgtEl>
                                              <p:spTgt spid="62"/>
                                            </p:tgtEl>
                                            <p:attrNameLst>
                                              <p:attrName>ppt_y</p:attrName>
                                            </p:attrNameLst>
                                          </p:cBhvr>
                                          <p:tavLst>
                                            <p:tav tm="0">
                                              <p:val>
                                                <p:strVal val="0-#ppt_h/2"/>
                                              </p:val>
                                            </p:tav>
                                            <p:tav tm="100000">
                                              <p:val>
                                                <p:strVal val="#ppt_y"/>
                                              </p:val>
                                            </p:tav>
                                          </p:tavLst>
                                        </p:anim>
                                      </p:childTnLst>
                                    </p:cTn>
                                  </p:par>
                                </p:childTnLst>
                              </p:cTn>
                            </p:par>
                            <p:par>
                              <p:cTn id="109" fill="hold">
                                <p:stCondLst>
                                  <p:cond delay="2000"/>
                                </p:stCondLst>
                                <p:childTnLst>
                                  <p:par>
                                    <p:cTn id="110" presetID="10" presetClass="entr" presetSubtype="0" fill="hold" grpId="0" nodeType="afterEffect">
                                      <p:stCondLst>
                                        <p:cond delay="0"/>
                                      </p:stCondLst>
                                      <p:childTnLst>
                                        <p:set>
                                          <p:cBhvr>
                                            <p:cTn id="111" dur="1" fill="hold">
                                              <p:stCondLst>
                                                <p:cond delay="0"/>
                                              </p:stCondLst>
                                            </p:cTn>
                                            <p:tgtEl>
                                              <p:spTgt spid="24"/>
                                            </p:tgtEl>
                                            <p:attrNameLst>
                                              <p:attrName>style.visibility</p:attrName>
                                            </p:attrNameLst>
                                          </p:cBhvr>
                                          <p:to>
                                            <p:strVal val="visible"/>
                                          </p:to>
                                        </p:set>
                                        <p:animEffect transition="in" filter="fade">
                                          <p:cBhvr>
                                            <p:cTn id="112" dur="500"/>
                                            <p:tgtEl>
                                              <p:spTgt spid="24"/>
                                            </p:tgtEl>
                                          </p:cBhvr>
                                        </p:animEffect>
                                      </p:childTnLst>
                                    </p:cTn>
                                  </p:par>
                                </p:childTnLst>
                              </p:cTn>
                            </p:par>
                            <p:par>
                              <p:cTn id="113" fill="hold">
                                <p:stCondLst>
                                  <p:cond delay="2500"/>
                                </p:stCondLst>
                                <p:childTnLst>
                                  <p:par>
                                    <p:cTn id="114" presetID="16" presetClass="entr" presetSubtype="21" fill="hold" grpId="0" nodeType="afterEffect">
                                      <p:stCondLst>
                                        <p:cond delay="0"/>
                                      </p:stCondLst>
                                      <p:childTnLst>
                                        <p:set>
                                          <p:cBhvr>
                                            <p:cTn id="115" dur="1" fill="hold">
                                              <p:stCondLst>
                                                <p:cond delay="0"/>
                                              </p:stCondLst>
                                            </p:cTn>
                                            <p:tgtEl>
                                              <p:spTgt spid="21"/>
                                            </p:tgtEl>
                                            <p:attrNameLst>
                                              <p:attrName>style.visibility</p:attrName>
                                            </p:attrNameLst>
                                          </p:cBhvr>
                                          <p:to>
                                            <p:strVal val="visible"/>
                                          </p:to>
                                        </p:set>
                                        <p:animEffect transition="in" filter="barn(inVertical)">
                                          <p:cBhvr>
                                            <p:cTn id="116" dur="500"/>
                                            <p:tgtEl>
                                              <p:spTgt spid="21"/>
                                            </p:tgtEl>
                                          </p:cBhvr>
                                        </p:animEffect>
                                      </p:childTnLst>
                                    </p:cTn>
                                  </p:par>
                                </p:childTnLst>
                              </p:cTn>
                            </p:par>
                            <p:par>
                              <p:cTn id="117" fill="hold">
                                <p:stCondLst>
                                  <p:cond delay="3000"/>
                                </p:stCondLst>
                                <p:childTnLst>
                                  <p:par>
                                    <p:cTn id="118" presetID="10" presetClass="entr" presetSubtype="0" fill="hold" grpId="0" nodeType="afterEffect">
                                      <p:stCondLst>
                                        <p:cond delay="0"/>
                                      </p:stCondLst>
                                      <p:childTnLst>
                                        <p:set>
                                          <p:cBhvr>
                                            <p:cTn id="119" dur="1" fill="hold">
                                              <p:stCondLst>
                                                <p:cond delay="0"/>
                                              </p:stCondLst>
                                            </p:cTn>
                                            <p:tgtEl>
                                              <p:spTgt spid="22"/>
                                            </p:tgtEl>
                                            <p:attrNameLst>
                                              <p:attrName>style.visibility</p:attrName>
                                            </p:attrNameLst>
                                          </p:cBhvr>
                                          <p:to>
                                            <p:strVal val="visible"/>
                                          </p:to>
                                        </p:set>
                                        <p:animEffect transition="in" filter="fade">
                                          <p:cBhvr>
                                            <p:cTn id="120" dur="500"/>
                                            <p:tgtEl>
                                              <p:spTgt spid="22"/>
                                            </p:tgtEl>
                                          </p:cBhvr>
                                        </p:animEffect>
                                      </p:childTnLst>
                                    </p:cTn>
                                  </p:par>
                                </p:childTnLst>
                              </p:cTn>
                            </p:par>
                            <p:par>
                              <p:cTn id="121" fill="hold">
                                <p:stCondLst>
                                  <p:cond delay="3500"/>
                                </p:stCondLst>
                                <p:childTnLst>
                                  <p:par>
                                    <p:cTn id="122" presetID="16" presetClass="entr" presetSubtype="21" fill="hold" nodeType="afterEffect">
                                      <p:stCondLst>
                                        <p:cond delay="0"/>
                                      </p:stCondLst>
                                      <p:childTnLst>
                                        <p:set>
                                          <p:cBhvr>
                                            <p:cTn id="123" dur="1" fill="hold">
                                              <p:stCondLst>
                                                <p:cond delay="0"/>
                                              </p:stCondLst>
                                            </p:cTn>
                                            <p:tgtEl>
                                              <p:spTgt spid="20"/>
                                            </p:tgtEl>
                                            <p:attrNameLst>
                                              <p:attrName>style.visibility</p:attrName>
                                            </p:attrNameLst>
                                          </p:cBhvr>
                                          <p:to>
                                            <p:strVal val="visible"/>
                                          </p:to>
                                        </p:set>
                                        <p:animEffect transition="in" filter="barn(inVertical)">
                                          <p:cBhvr>
                                            <p:cTn id="124" dur="500"/>
                                            <p:tgtEl>
                                              <p:spTgt spid="20"/>
                                            </p:tgtEl>
                                          </p:cBhvr>
                                        </p:animEffect>
                                      </p:childTnLst>
                                    </p:cTn>
                                  </p:par>
                                </p:childTnLst>
                              </p:cTn>
                            </p:par>
                            <p:par>
                              <p:cTn id="125" fill="hold">
                                <p:stCondLst>
                                  <p:cond delay="4000"/>
                                </p:stCondLst>
                                <p:childTnLst>
                                  <p:par>
                                    <p:cTn id="126" presetID="16" presetClass="entr" presetSubtype="21" fill="hold" grpId="0" nodeType="afterEffect">
                                      <p:stCondLst>
                                        <p:cond delay="0"/>
                                      </p:stCondLst>
                                      <p:childTnLst>
                                        <p:set>
                                          <p:cBhvr>
                                            <p:cTn id="127" dur="1" fill="hold">
                                              <p:stCondLst>
                                                <p:cond delay="0"/>
                                              </p:stCondLst>
                                            </p:cTn>
                                            <p:tgtEl>
                                              <p:spTgt spid="31"/>
                                            </p:tgtEl>
                                            <p:attrNameLst>
                                              <p:attrName>style.visibility</p:attrName>
                                            </p:attrNameLst>
                                          </p:cBhvr>
                                          <p:to>
                                            <p:strVal val="visible"/>
                                          </p:to>
                                        </p:set>
                                        <p:animEffect transition="in" filter="barn(inVertical)">
                                          <p:cBhvr>
                                            <p:cTn id="128" dur="500"/>
                                            <p:tgtEl>
                                              <p:spTgt spid="31"/>
                                            </p:tgtEl>
                                          </p:cBhvr>
                                        </p:animEffect>
                                      </p:childTnLst>
                                    </p:cTn>
                                  </p:par>
                                </p:childTnLst>
                              </p:cTn>
                            </p:par>
                            <p:par>
                              <p:cTn id="129" fill="hold">
                                <p:stCondLst>
                                  <p:cond delay="4500"/>
                                </p:stCondLst>
                                <p:childTnLst>
                                  <p:par>
                                    <p:cTn id="130" presetID="10" presetClass="entr" presetSubtype="0" fill="hold" grpId="0" nodeType="afterEffect">
                                      <p:stCondLst>
                                        <p:cond delay="0"/>
                                      </p:stCondLst>
                                      <p:childTnLst>
                                        <p:set>
                                          <p:cBhvr>
                                            <p:cTn id="131" dur="1" fill="hold">
                                              <p:stCondLst>
                                                <p:cond delay="0"/>
                                              </p:stCondLst>
                                            </p:cTn>
                                            <p:tgtEl>
                                              <p:spTgt spid="32"/>
                                            </p:tgtEl>
                                            <p:attrNameLst>
                                              <p:attrName>style.visibility</p:attrName>
                                            </p:attrNameLst>
                                          </p:cBhvr>
                                          <p:to>
                                            <p:strVal val="visible"/>
                                          </p:to>
                                        </p:set>
                                        <p:animEffect transition="in" filter="fade">
                                          <p:cBhvr>
                                            <p:cTn id="132" dur="500"/>
                                            <p:tgtEl>
                                              <p:spTgt spid="32"/>
                                            </p:tgtEl>
                                          </p:cBhvr>
                                        </p:animEffect>
                                      </p:childTnLst>
                                    </p:cTn>
                                  </p:par>
                                </p:childTnLst>
                              </p:cTn>
                            </p:par>
                            <p:par>
                              <p:cTn id="133" fill="hold">
                                <p:stCondLst>
                                  <p:cond delay="5000"/>
                                </p:stCondLst>
                                <p:childTnLst>
                                  <p:par>
                                    <p:cTn id="134" presetID="16" presetClass="entr" presetSubtype="21" fill="hold" nodeType="afterEffect">
                                      <p:stCondLst>
                                        <p:cond delay="0"/>
                                      </p:stCondLst>
                                      <p:childTnLst>
                                        <p:set>
                                          <p:cBhvr>
                                            <p:cTn id="135" dur="1" fill="hold">
                                              <p:stCondLst>
                                                <p:cond delay="0"/>
                                              </p:stCondLst>
                                            </p:cTn>
                                            <p:tgtEl>
                                              <p:spTgt spid="25"/>
                                            </p:tgtEl>
                                            <p:attrNameLst>
                                              <p:attrName>style.visibility</p:attrName>
                                            </p:attrNameLst>
                                          </p:cBhvr>
                                          <p:to>
                                            <p:strVal val="visible"/>
                                          </p:to>
                                        </p:set>
                                        <p:animEffect transition="in" filter="barn(inVertical)">
                                          <p:cBhvr>
                                            <p:cTn id="136" dur="500"/>
                                            <p:tgtEl>
                                              <p:spTgt spid="25"/>
                                            </p:tgtEl>
                                          </p:cBhvr>
                                        </p:animEffect>
                                      </p:childTnLst>
                                    </p:cTn>
                                  </p:par>
                                </p:childTnLst>
                              </p:cTn>
                            </p:par>
                            <p:par>
                              <p:cTn id="137" fill="hold">
                                <p:stCondLst>
                                  <p:cond delay="5500"/>
                                </p:stCondLst>
                                <p:childTnLst>
                                  <p:par>
                                    <p:cTn id="138" presetID="16" presetClass="entr" presetSubtype="21" fill="hold" grpId="0" nodeType="afterEffect">
                                      <p:stCondLst>
                                        <p:cond delay="0"/>
                                      </p:stCondLst>
                                      <p:childTnLst>
                                        <p:set>
                                          <p:cBhvr>
                                            <p:cTn id="139" dur="1" fill="hold">
                                              <p:stCondLst>
                                                <p:cond delay="0"/>
                                              </p:stCondLst>
                                            </p:cTn>
                                            <p:tgtEl>
                                              <p:spTgt spid="36"/>
                                            </p:tgtEl>
                                            <p:attrNameLst>
                                              <p:attrName>style.visibility</p:attrName>
                                            </p:attrNameLst>
                                          </p:cBhvr>
                                          <p:to>
                                            <p:strVal val="visible"/>
                                          </p:to>
                                        </p:set>
                                        <p:animEffect transition="in" filter="barn(inVertical)">
                                          <p:cBhvr>
                                            <p:cTn id="140" dur="500"/>
                                            <p:tgtEl>
                                              <p:spTgt spid="36"/>
                                            </p:tgtEl>
                                          </p:cBhvr>
                                        </p:animEffect>
                                      </p:childTnLst>
                                    </p:cTn>
                                  </p:par>
                                </p:childTnLst>
                              </p:cTn>
                            </p:par>
                            <p:par>
                              <p:cTn id="141" fill="hold">
                                <p:stCondLst>
                                  <p:cond delay="6000"/>
                                </p:stCondLst>
                                <p:childTnLst>
                                  <p:par>
                                    <p:cTn id="142" presetID="10" presetClass="entr" presetSubtype="0" fill="hold" grpId="0" nodeType="afterEffect">
                                      <p:stCondLst>
                                        <p:cond delay="0"/>
                                      </p:stCondLst>
                                      <p:childTnLst>
                                        <p:set>
                                          <p:cBhvr>
                                            <p:cTn id="143" dur="1" fill="hold">
                                              <p:stCondLst>
                                                <p:cond delay="0"/>
                                              </p:stCondLst>
                                            </p:cTn>
                                            <p:tgtEl>
                                              <p:spTgt spid="37"/>
                                            </p:tgtEl>
                                            <p:attrNameLst>
                                              <p:attrName>style.visibility</p:attrName>
                                            </p:attrNameLst>
                                          </p:cBhvr>
                                          <p:to>
                                            <p:strVal val="visible"/>
                                          </p:to>
                                        </p:set>
                                        <p:animEffect transition="in" filter="fade">
                                          <p:cBhvr>
                                            <p:cTn id="144" dur="500"/>
                                            <p:tgtEl>
                                              <p:spTgt spid="37"/>
                                            </p:tgtEl>
                                          </p:cBhvr>
                                        </p:animEffect>
                                      </p:childTnLst>
                                    </p:cTn>
                                  </p:par>
                                </p:childTnLst>
                              </p:cTn>
                            </p:par>
                            <p:par>
                              <p:cTn id="145" fill="hold">
                                <p:stCondLst>
                                  <p:cond delay="6500"/>
                                </p:stCondLst>
                                <p:childTnLst>
                                  <p:par>
                                    <p:cTn id="146" presetID="16" presetClass="entr" presetSubtype="21" fill="hold" nodeType="afterEffect">
                                      <p:stCondLst>
                                        <p:cond delay="0"/>
                                      </p:stCondLst>
                                      <p:childTnLst>
                                        <p:set>
                                          <p:cBhvr>
                                            <p:cTn id="147" dur="1" fill="hold">
                                              <p:stCondLst>
                                                <p:cond delay="0"/>
                                              </p:stCondLst>
                                            </p:cTn>
                                            <p:tgtEl>
                                              <p:spTgt spid="35"/>
                                            </p:tgtEl>
                                            <p:attrNameLst>
                                              <p:attrName>style.visibility</p:attrName>
                                            </p:attrNameLst>
                                          </p:cBhvr>
                                          <p:to>
                                            <p:strVal val="visible"/>
                                          </p:to>
                                        </p:set>
                                        <p:animEffect transition="in" filter="barn(inVertical)">
                                          <p:cBhvr>
                                            <p:cTn id="148" dur="500"/>
                                            <p:tgtEl>
                                              <p:spTgt spid="35"/>
                                            </p:tgtEl>
                                          </p:cBhvr>
                                        </p:animEffect>
                                      </p:childTnLst>
                                    </p:cTn>
                                  </p:par>
                                </p:childTnLst>
                              </p:cTn>
                            </p:par>
                            <p:par>
                              <p:cTn id="149" fill="hold">
                                <p:stCondLst>
                                  <p:cond delay="7000"/>
                                </p:stCondLst>
                                <p:childTnLst>
                                  <p:par>
                                    <p:cTn id="150" presetID="10" presetClass="entr" presetSubtype="0" fill="hold" grpId="0" nodeType="afterEffect">
                                      <p:stCondLst>
                                        <p:cond delay="0"/>
                                      </p:stCondLst>
                                      <p:childTnLst>
                                        <p:set>
                                          <p:cBhvr>
                                            <p:cTn id="151" dur="1" fill="hold">
                                              <p:stCondLst>
                                                <p:cond delay="0"/>
                                              </p:stCondLst>
                                            </p:cTn>
                                            <p:tgtEl>
                                              <p:spTgt spid="44"/>
                                            </p:tgtEl>
                                            <p:attrNameLst>
                                              <p:attrName>style.visibility</p:attrName>
                                            </p:attrNameLst>
                                          </p:cBhvr>
                                          <p:to>
                                            <p:strVal val="visible"/>
                                          </p:to>
                                        </p:set>
                                        <p:animEffect transition="in" filter="fade">
                                          <p:cBhvr>
                                            <p:cTn id="152" dur="500"/>
                                            <p:tgtEl>
                                              <p:spTgt spid="44"/>
                                            </p:tgtEl>
                                          </p:cBhvr>
                                        </p:animEffect>
                                      </p:childTnLst>
                                    </p:cTn>
                                  </p:par>
                                </p:childTnLst>
                              </p:cTn>
                            </p:par>
                            <p:par>
                              <p:cTn id="153" fill="hold">
                                <p:stCondLst>
                                  <p:cond delay="7500"/>
                                </p:stCondLst>
                                <p:childTnLst>
                                  <p:par>
                                    <p:cTn id="154" presetID="16" presetClass="entr" presetSubtype="21" fill="hold" grpId="0" nodeType="afterEffect">
                                      <p:stCondLst>
                                        <p:cond delay="0"/>
                                      </p:stCondLst>
                                      <p:childTnLst>
                                        <p:set>
                                          <p:cBhvr>
                                            <p:cTn id="155" dur="1" fill="hold">
                                              <p:stCondLst>
                                                <p:cond delay="0"/>
                                              </p:stCondLst>
                                            </p:cTn>
                                            <p:tgtEl>
                                              <p:spTgt spid="41"/>
                                            </p:tgtEl>
                                            <p:attrNameLst>
                                              <p:attrName>style.visibility</p:attrName>
                                            </p:attrNameLst>
                                          </p:cBhvr>
                                          <p:to>
                                            <p:strVal val="visible"/>
                                          </p:to>
                                        </p:set>
                                        <p:animEffect transition="in" filter="barn(inVertical)">
                                          <p:cBhvr>
                                            <p:cTn id="156" dur="500"/>
                                            <p:tgtEl>
                                              <p:spTgt spid="41"/>
                                            </p:tgtEl>
                                          </p:cBhvr>
                                        </p:animEffect>
                                      </p:childTnLst>
                                    </p:cTn>
                                  </p:par>
                                </p:childTnLst>
                              </p:cTn>
                            </p:par>
                            <p:par>
                              <p:cTn id="157" fill="hold">
                                <p:stCondLst>
                                  <p:cond delay="8000"/>
                                </p:stCondLst>
                                <p:childTnLst>
                                  <p:par>
                                    <p:cTn id="158" presetID="10" presetClass="entr" presetSubtype="0" fill="hold" grpId="0" nodeType="afterEffect">
                                      <p:stCondLst>
                                        <p:cond delay="0"/>
                                      </p:stCondLst>
                                      <p:childTnLst>
                                        <p:set>
                                          <p:cBhvr>
                                            <p:cTn id="159" dur="1" fill="hold">
                                              <p:stCondLst>
                                                <p:cond delay="0"/>
                                              </p:stCondLst>
                                            </p:cTn>
                                            <p:tgtEl>
                                              <p:spTgt spid="42"/>
                                            </p:tgtEl>
                                            <p:attrNameLst>
                                              <p:attrName>style.visibility</p:attrName>
                                            </p:attrNameLst>
                                          </p:cBhvr>
                                          <p:to>
                                            <p:strVal val="visible"/>
                                          </p:to>
                                        </p:set>
                                        <p:animEffect transition="in" filter="fade">
                                          <p:cBhvr>
                                            <p:cTn id="160" dur="500"/>
                                            <p:tgtEl>
                                              <p:spTgt spid="42"/>
                                            </p:tgtEl>
                                          </p:cBhvr>
                                        </p:animEffect>
                                      </p:childTnLst>
                                    </p:cTn>
                                  </p:par>
                                </p:childTnLst>
                              </p:cTn>
                            </p:par>
                            <p:par>
                              <p:cTn id="161" fill="hold">
                                <p:stCondLst>
                                  <p:cond delay="8500"/>
                                </p:stCondLst>
                                <p:childTnLst>
                                  <p:par>
                                    <p:cTn id="162" presetID="16" presetClass="entr" presetSubtype="21" fill="hold" nodeType="afterEffect">
                                      <p:stCondLst>
                                        <p:cond delay="0"/>
                                      </p:stCondLst>
                                      <p:childTnLst>
                                        <p:set>
                                          <p:cBhvr>
                                            <p:cTn id="163" dur="1" fill="hold">
                                              <p:stCondLst>
                                                <p:cond delay="0"/>
                                              </p:stCondLst>
                                            </p:cTn>
                                            <p:tgtEl>
                                              <p:spTgt spid="40"/>
                                            </p:tgtEl>
                                            <p:attrNameLst>
                                              <p:attrName>style.visibility</p:attrName>
                                            </p:attrNameLst>
                                          </p:cBhvr>
                                          <p:to>
                                            <p:strVal val="visible"/>
                                          </p:to>
                                        </p:set>
                                        <p:animEffect transition="in" filter="barn(inVertical)">
                                          <p:cBhvr>
                                            <p:cTn id="164"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animBg="1"/>
          <p:bldP spid="69" grpId="0" animBg="1"/>
          <p:bldP spid="70" grpId="0" animBg="1"/>
          <p:bldP spid="71" grpId="0" animBg="1"/>
          <p:bldP spid="72" grpId="0" animBg="1"/>
          <p:bldP spid="19" grpId="0"/>
          <p:bldP spid="26" grpId="0" animBg="1"/>
          <p:bldP spid="27" grpId="0" animBg="1"/>
          <p:bldP spid="21" grpId="0"/>
          <p:bldP spid="22" grpId="0"/>
          <p:bldP spid="24" grpId="0"/>
          <p:bldP spid="31" grpId="0"/>
          <p:bldP spid="32" grpId="0"/>
          <p:bldP spid="36" grpId="0"/>
          <p:bldP spid="37" grpId="0"/>
          <p:bldP spid="41" grpId="0"/>
          <p:bldP spid="42" grpId="0"/>
          <p:bldP spid="44" grpId="0"/>
          <p:bldP spid="45" grpId="0" animBg="1"/>
          <p:bldP spid="46" grpId="0" animBg="1"/>
          <p:bldP spid="50" grpId="0" animBg="1"/>
          <p:bldP spid="51" grpId="0" animBg="1"/>
          <p:bldP spid="55" grpId="0" animBg="1"/>
          <p:bldP spid="56" grpId="0" animBg="1"/>
          <p:bldP spid="60" grpId="0" animBg="1"/>
          <p:bldP spid="61" grpId="0" animBg="1"/>
        </p:bldLst>
      </p:timing>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矩形 67"/>
          <p:cNvSpPr/>
          <p:nvPr/>
        </p:nvSpPr>
        <p:spPr>
          <a:xfrm rot="2700000">
            <a:off x="9398433" y="6617242"/>
            <a:ext cx="576064" cy="576064"/>
          </a:xfrm>
          <a:prstGeom prst="rect">
            <a:avLst/>
          </a:prstGeom>
          <a:solidFill>
            <a:srgbClr val="00AF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9" name="矩形 68"/>
          <p:cNvSpPr/>
          <p:nvPr/>
        </p:nvSpPr>
        <p:spPr>
          <a:xfrm rot="2700000">
            <a:off x="10213111" y="6619917"/>
            <a:ext cx="576064" cy="576064"/>
          </a:xfrm>
          <a:prstGeom prst="rect">
            <a:avLst/>
          </a:prstGeom>
          <a:solidFill>
            <a:srgbClr val="FFB8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0" name="矩形 69"/>
          <p:cNvSpPr/>
          <p:nvPr/>
        </p:nvSpPr>
        <p:spPr>
          <a:xfrm rot="2700000">
            <a:off x="11027787" y="6622062"/>
            <a:ext cx="576064" cy="576064"/>
          </a:xfrm>
          <a:prstGeom prst="rect">
            <a:avLst/>
          </a:prstGeom>
          <a:solidFill>
            <a:srgbClr val="E870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1" name="矩形 70"/>
          <p:cNvSpPr/>
          <p:nvPr/>
        </p:nvSpPr>
        <p:spPr>
          <a:xfrm rot="2700000">
            <a:off x="10620449" y="6214724"/>
            <a:ext cx="576064" cy="576064"/>
          </a:xfrm>
          <a:prstGeom prst="rect">
            <a:avLst/>
          </a:prstGeom>
          <a:solidFill>
            <a:srgbClr val="01AC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2" name="矩形 71"/>
          <p:cNvSpPr/>
          <p:nvPr/>
        </p:nvSpPr>
        <p:spPr>
          <a:xfrm rot="2700000">
            <a:off x="11435125" y="6214725"/>
            <a:ext cx="576064" cy="576064"/>
          </a:xfrm>
          <a:prstGeom prst="rect">
            <a:avLst/>
          </a:prstGeom>
          <a:solidFill>
            <a:srgbClr val="00AF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6" name="组合 15"/>
          <p:cNvGrpSpPr/>
          <p:nvPr/>
        </p:nvGrpSpPr>
        <p:grpSpPr>
          <a:xfrm>
            <a:off x="0" y="548243"/>
            <a:ext cx="4514850" cy="698692"/>
            <a:chOff x="-70996" y="253843"/>
            <a:chExt cx="3743947" cy="810497"/>
          </a:xfrm>
          <a:solidFill>
            <a:srgbClr val="00AF92"/>
          </a:solidFill>
        </p:grpSpPr>
        <p:sp>
          <p:nvSpPr>
            <p:cNvPr id="17" name="矩形 16"/>
            <p:cNvSpPr/>
            <p:nvPr/>
          </p:nvSpPr>
          <p:spPr>
            <a:xfrm>
              <a:off x="-70996" y="343214"/>
              <a:ext cx="3284895" cy="63175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等腰三角形 17"/>
            <p:cNvSpPr/>
            <p:nvPr/>
          </p:nvSpPr>
          <p:spPr>
            <a:xfrm rot="5400000">
              <a:off x="3036418" y="427807"/>
              <a:ext cx="810497" cy="462569"/>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9" name="标题 1"/>
          <p:cNvSpPr txBox="1"/>
          <p:nvPr/>
        </p:nvSpPr>
        <p:spPr>
          <a:xfrm>
            <a:off x="1358462" y="617110"/>
            <a:ext cx="2699188" cy="794911"/>
          </a:xfrm>
          <a:prstGeom prst="rect">
            <a:avLst/>
          </a:prstGeom>
        </p:spPr>
        <p:txBody>
          <a:bodyPr lIns="91404" tIns="45702" rIns="91404" bIns="45702">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zh-CN" altLang="en-US" sz="2800" b="1" dirty="0">
                <a:solidFill>
                  <a:schemeClr val="bg1"/>
                </a:solidFill>
                <a:latin typeface="微软雅黑" panose="020B0503020204020204" pitchFamily="34" charset="-122"/>
                <a:ea typeface="微软雅黑" panose="020B0503020204020204" pitchFamily="34" charset="-122"/>
              </a:rPr>
              <a:t>业态前景</a:t>
            </a:r>
          </a:p>
        </p:txBody>
      </p:sp>
      <p:sp>
        <p:nvSpPr>
          <p:cNvPr id="26" name="原创设计师QQ5854324          06"/>
          <p:cNvSpPr/>
          <p:nvPr>
            <p:custDataLst>
              <p:tags r:id="rId1"/>
            </p:custDataLst>
          </p:nvPr>
        </p:nvSpPr>
        <p:spPr>
          <a:xfrm>
            <a:off x="860403" y="519668"/>
            <a:ext cx="155158" cy="155158"/>
          </a:xfrm>
          <a:prstGeom prst="ellipse">
            <a:avLst/>
          </a:prstGeom>
          <a:gradFill>
            <a:gsLst>
              <a:gs pos="0">
                <a:srgbClr val="DEDEDE"/>
              </a:gs>
              <a:gs pos="100000">
                <a:srgbClr val="FBFBFB"/>
              </a:gs>
            </a:gsLst>
            <a:lin ang="5400000" scaled="1"/>
          </a:gradFill>
          <a:ln w="31750" cap="flat">
            <a:gradFill>
              <a:gsLst>
                <a:gs pos="0">
                  <a:schemeClr val="bg1"/>
                </a:gs>
                <a:gs pos="100000">
                  <a:srgbClr val="DDDDDD"/>
                </a:gs>
              </a:gsLst>
              <a:lin ang="5400000" scaled="1"/>
            </a:gradFill>
            <a:prstDash val="solid"/>
            <a:miter lim="800000"/>
          </a:ln>
          <a:effectLst>
            <a:outerShdw blurRad="228600" dist="101600" dir="5400000" algn="t" rotWithShape="0">
              <a:schemeClr val="tx1">
                <a:lumMod val="85000"/>
                <a:lumOff val="15000"/>
                <a:alpha val="33000"/>
              </a:schemeClr>
            </a:outerShdw>
          </a:effectLst>
        </p:spPr>
        <p:txBody>
          <a:bodyPr vert="horz" wrap="square" lIns="91422" tIns="45711" rIns="91422" bIns="45711" numCol="1" anchor="t" anchorCtr="0" compatLnSpc="1"/>
          <a:lstStyle/>
          <a:p>
            <a:endParaRPr lang="zh-CN" altLang="en-US" sz="2400" dirty="0">
              <a:solidFill>
                <a:prstClr val="black"/>
              </a:solidFill>
              <a:latin typeface="Agency FB Bold" panose="020B0804020202020204" pitchFamily="34" charset="0"/>
              <a:ea typeface="微软雅黑" panose="020B0503020204020204" pitchFamily="34" charset="-122"/>
            </a:endParaRPr>
          </a:p>
        </p:txBody>
      </p:sp>
      <p:sp>
        <p:nvSpPr>
          <p:cNvPr id="27" name="原创设计师QQ5854324          05"/>
          <p:cNvSpPr/>
          <p:nvPr>
            <p:custDataLst>
              <p:tags r:id="rId2"/>
            </p:custDataLst>
          </p:nvPr>
        </p:nvSpPr>
        <p:spPr>
          <a:xfrm>
            <a:off x="285446" y="1133966"/>
            <a:ext cx="155158" cy="155158"/>
          </a:xfrm>
          <a:prstGeom prst="ellipse">
            <a:avLst/>
          </a:prstGeom>
          <a:gradFill>
            <a:gsLst>
              <a:gs pos="0">
                <a:srgbClr val="DEDEDE"/>
              </a:gs>
              <a:gs pos="100000">
                <a:srgbClr val="FBFBFB"/>
              </a:gs>
            </a:gsLst>
            <a:lin ang="5400000" scaled="1"/>
          </a:gradFill>
          <a:ln w="31750" cap="flat">
            <a:gradFill>
              <a:gsLst>
                <a:gs pos="0">
                  <a:schemeClr val="bg1"/>
                </a:gs>
                <a:gs pos="100000">
                  <a:srgbClr val="DDDDDD"/>
                </a:gs>
              </a:gsLst>
              <a:lin ang="5400000" scaled="1"/>
            </a:gradFill>
            <a:prstDash val="solid"/>
            <a:miter lim="800000"/>
          </a:ln>
          <a:effectLst>
            <a:outerShdw blurRad="228600" dist="101600" dir="5400000" algn="t" rotWithShape="0">
              <a:schemeClr val="tx1">
                <a:lumMod val="85000"/>
                <a:lumOff val="15000"/>
                <a:alpha val="33000"/>
              </a:schemeClr>
            </a:outerShdw>
          </a:effectLst>
        </p:spPr>
        <p:txBody>
          <a:bodyPr vert="horz" wrap="square" lIns="91422" tIns="45711" rIns="91422" bIns="45711" numCol="1" anchor="t" anchorCtr="0" compatLnSpc="1"/>
          <a:lstStyle/>
          <a:p>
            <a:endParaRPr lang="zh-CN" altLang="en-US" sz="2400">
              <a:solidFill>
                <a:prstClr val="black"/>
              </a:solidFill>
              <a:latin typeface="Agency FB Bold" panose="020B0804020202020204" pitchFamily="34" charset="0"/>
              <a:ea typeface="微软雅黑" panose="020B0503020204020204" pitchFamily="34" charset="-122"/>
            </a:endParaRPr>
          </a:p>
        </p:txBody>
      </p:sp>
      <p:grpSp>
        <p:nvGrpSpPr>
          <p:cNvPr id="28" name="原创设计师QQ5854324          04"/>
          <p:cNvGrpSpPr/>
          <p:nvPr/>
        </p:nvGrpSpPr>
        <p:grpSpPr>
          <a:xfrm>
            <a:off x="121217" y="337638"/>
            <a:ext cx="1078304" cy="1078304"/>
            <a:chOff x="2380201" y="1546167"/>
            <a:chExt cx="1800343" cy="1800344"/>
          </a:xfrm>
        </p:grpSpPr>
        <p:sp>
          <p:nvSpPr>
            <p:cNvPr id="29" name="菱形 28"/>
            <p:cNvSpPr/>
            <p:nvPr>
              <p:custDataLst>
                <p:tags r:id="rId3"/>
              </p:custDataLst>
            </p:nvPr>
          </p:nvSpPr>
          <p:spPr>
            <a:xfrm>
              <a:off x="2380201" y="1546167"/>
              <a:ext cx="1800343" cy="1800344"/>
            </a:xfrm>
            <a:prstGeom prst="diamond">
              <a:avLst/>
            </a:prstGeom>
            <a:gradFill>
              <a:gsLst>
                <a:gs pos="0">
                  <a:srgbClr val="DEDEDE"/>
                </a:gs>
                <a:gs pos="100000">
                  <a:srgbClr val="FBFBFB"/>
                </a:gs>
              </a:gsLst>
              <a:lin ang="5400000" scaled="1"/>
            </a:gradFill>
            <a:ln w="31750" cap="flat">
              <a:gradFill>
                <a:gsLst>
                  <a:gs pos="0">
                    <a:schemeClr val="bg1"/>
                  </a:gs>
                  <a:gs pos="100000">
                    <a:srgbClr val="DDDDDD"/>
                  </a:gs>
                </a:gsLst>
                <a:lin ang="5400000" scaled="1"/>
              </a:gradFill>
              <a:prstDash val="solid"/>
              <a:miter lim="800000"/>
            </a:ln>
            <a:effectLst>
              <a:outerShdw blurRad="228600" dist="101600" dir="5400000" algn="t" rotWithShape="0">
                <a:schemeClr val="tx1">
                  <a:lumMod val="85000"/>
                  <a:lumOff val="15000"/>
                  <a:alpha val="33000"/>
                </a:schemeClr>
              </a:outerShdw>
            </a:effectLst>
          </p:spPr>
          <p:txBody>
            <a:bodyPr vert="horz" wrap="square" lIns="91440" tIns="45720" rIns="91440" bIns="45720" numCol="1" anchor="t" anchorCtr="0" compatLnSpc="1"/>
            <a:lstStyle/>
            <a:p>
              <a:endParaRPr lang="zh-CN" altLang="en-US" sz="2400">
                <a:solidFill>
                  <a:prstClr val="black"/>
                </a:solidFill>
                <a:latin typeface="Agency FB Bold" panose="020B0804020202020204" pitchFamily="34" charset="0"/>
                <a:ea typeface="微软雅黑" panose="020B0503020204020204" pitchFamily="34" charset="-122"/>
              </a:endParaRPr>
            </a:p>
          </p:txBody>
        </p:sp>
        <p:sp>
          <p:nvSpPr>
            <p:cNvPr id="30" name="菱形 29"/>
            <p:cNvSpPr/>
            <p:nvPr>
              <p:custDataLst>
                <p:tags r:id="rId4"/>
              </p:custDataLst>
            </p:nvPr>
          </p:nvSpPr>
          <p:spPr>
            <a:xfrm>
              <a:off x="2668216" y="1834183"/>
              <a:ext cx="1223439" cy="1223439"/>
            </a:xfrm>
            <a:prstGeom prst="diamond">
              <a:avLst/>
            </a:prstGeom>
            <a:solidFill>
              <a:srgbClr val="00AF92"/>
            </a:solidFill>
            <a:ln>
              <a:noFill/>
            </a:ln>
            <a:effectLst>
              <a:innerShdw blurRad="63500" dist="25400">
                <a:prstClr val="black">
                  <a:alpha val="2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800" b="1" dirty="0">
                  <a:solidFill>
                    <a:srgbClr val="FFFFFF"/>
                  </a:solidFill>
                  <a:latin typeface="微软雅黑" panose="020B0503020204020204" pitchFamily="34" charset="-122"/>
                  <a:ea typeface="微软雅黑" panose="020B0503020204020204" pitchFamily="34" charset="-122"/>
                </a:rPr>
                <a:t>2</a:t>
              </a:r>
              <a:endParaRPr lang="zh-CN" altLang="en-US" sz="2800" b="1" dirty="0">
                <a:solidFill>
                  <a:srgbClr val="FFFFFF"/>
                </a:solidFill>
                <a:latin typeface="微软雅黑" panose="020B0503020204020204" pitchFamily="34" charset="-122"/>
                <a:ea typeface="微软雅黑" panose="020B0503020204020204" pitchFamily="34" charset="-122"/>
              </a:endParaRPr>
            </a:p>
          </p:txBody>
        </p:sp>
      </p:grpSp>
      <p:sp>
        <p:nvSpPr>
          <p:cNvPr id="20" name="Freeform 15"/>
          <p:cNvSpPr/>
          <p:nvPr/>
        </p:nvSpPr>
        <p:spPr bwMode="auto">
          <a:xfrm>
            <a:off x="4530773" y="1794497"/>
            <a:ext cx="1503599" cy="2011240"/>
          </a:xfrm>
          <a:custGeom>
            <a:avLst/>
            <a:gdLst>
              <a:gd name="T0" fmla="*/ 0 w 4668"/>
              <a:gd name="T1" fmla="*/ 1562 h 6244"/>
              <a:gd name="T2" fmla="*/ 1684 w 4668"/>
              <a:gd name="T3" fmla="*/ 1567 h 6244"/>
              <a:gd name="T4" fmla="*/ 1908 w 4668"/>
              <a:gd name="T5" fmla="*/ 1603 h 6244"/>
              <a:gd name="T6" fmla="*/ 2121 w 4668"/>
              <a:gd name="T7" fmla="*/ 1670 h 6244"/>
              <a:gd name="T8" fmla="*/ 2321 w 4668"/>
              <a:gd name="T9" fmla="*/ 1766 h 6244"/>
              <a:gd name="T10" fmla="*/ 2503 w 4668"/>
              <a:gd name="T11" fmla="*/ 1887 h 6244"/>
              <a:gd name="T12" fmla="*/ 2667 w 4668"/>
              <a:gd name="T13" fmla="*/ 2034 h 6244"/>
              <a:gd name="T14" fmla="*/ 2808 w 4668"/>
              <a:gd name="T15" fmla="*/ 2202 h 6244"/>
              <a:gd name="T16" fmla="*/ 2925 w 4668"/>
              <a:gd name="T17" fmla="*/ 2390 h 6244"/>
              <a:gd name="T18" fmla="*/ 3016 w 4668"/>
              <a:gd name="T19" fmla="*/ 2594 h 6244"/>
              <a:gd name="T20" fmla="*/ 3077 w 4668"/>
              <a:gd name="T21" fmla="*/ 2813 h 6244"/>
              <a:gd name="T22" fmla="*/ 3106 w 4668"/>
              <a:gd name="T23" fmla="*/ 3044 h 6244"/>
              <a:gd name="T24" fmla="*/ 3100 w 4668"/>
              <a:gd name="T25" fmla="*/ 3282 h 6244"/>
              <a:gd name="T26" fmla="*/ 3059 w 4668"/>
              <a:gd name="T27" fmla="*/ 3510 h 6244"/>
              <a:gd name="T28" fmla="*/ 2986 w 4668"/>
              <a:gd name="T29" fmla="*/ 3727 h 6244"/>
              <a:gd name="T30" fmla="*/ 2883 w 4668"/>
              <a:gd name="T31" fmla="*/ 3929 h 6244"/>
              <a:gd name="T32" fmla="*/ 2754 w 4668"/>
              <a:gd name="T33" fmla="*/ 4112 h 6244"/>
              <a:gd name="T34" fmla="*/ 2600 w 4668"/>
              <a:gd name="T35" fmla="*/ 4275 h 6244"/>
              <a:gd name="T36" fmla="*/ 2422 w 4668"/>
              <a:gd name="T37" fmla="*/ 4415 h 6244"/>
              <a:gd name="T38" fmla="*/ 2226 w 4668"/>
              <a:gd name="T39" fmla="*/ 4528 h 6244"/>
              <a:gd name="T40" fmla="*/ 2013 w 4668"/>
              <a:gd name="T41" fmla="*/ 4612 h 6244"/>
              <a:gd name="T42" fmla="*/ 1785 w 4668"/>
              <a:gd name="T43" fmla="*/ 4665 h 6244"/>
              <a:gd name="T44" fmla="*/ 1601 w 4668"/>
              <a:gd name="T45" fmla="*/ 4682 h 6244"/>
              <a:gd name="T46" fmla="*/ 1529 w 4668"/>
              <a:gd name="T47" fmla="*/ 4682 h 6244"/>
              <a:gd name="T48" fmla="*/ 1529 w 4668"/>
              <a:gd name="T49" fmla="*/ 6244 h 6244"/>
              <a:gd name="T50" fmla="*/ 1594 w 4668"/>
              <a:gd name="T51" fmla="*/ 6244 h 6244"/>
              <a:gd name="T52" fmla="*/ 1660 w 4668"/>
              <a:gd name="T53" fmla="*/ 6242 h 6244"/>
              <a:gd name="T54" fmla="*/ 1864 w 4668"/>
              <a:gd name="T55" fmla="*/ 6228 h 6244"/>
              <a:gd name="T56" fmla="*/ 2330 w 4668"/>
              <a:gd name="T57" fmla="*/ 6145 h 6244"/>
              <a:gd name="T58" fmla="*/ 2766 w 4668"/>
              <a:gd name="T59" fmla="*/ 5997 h 6244"/>
              <a:gd name="T60" fmla="*/ 3171 w 4668"/>
              <a:gd name="T61" fmla="*/ 5789 h 6244"/>
              <a:gd name="T62" fmla="*/ 3538 w 4668"/>
              <a:gd name="T63" fmla="*/ 5526 h 6244"/>
              <a:gd name="T64" fmla="*/ 3862 w 4668"/>
              <a:gd name="T65" fmla="*/ 5216 h 6244"/>
              <a:gd name="T66" fmla="*/ 4138 w 4668"/>
              <a:gd name="T67" fmla="*/ 4862 h 6244"/>
              <a:gd name="T68" fmla="*/ 4363 w 4668"/>
              <a:gd name="T69" fmla="*/ 4470 h 6244"/>
              <a:gd name="T70" fmla="*/ 4529 w 4668"/>
              <a:gd name="T71" fmla="*/ 4046 h 6244"/>
              <a:gd name="T72" fmla="*/ 4633 w 4668"/>
              <a:gd name="T73" fmla="*/ 3596 h 6244"/>
              <a:gd name="T74" fmla="*/ 4668 w 4668"/>
              <a:gd name="T75" fmla="*/ 3125 h 6244"/>
              <a:gd name="T76" fmla="*/ 4634 w 4668"/>
              <a:gd name="T77" fmla="*/ 2655 h 6244"/>
              <a:gd name="T78" fmla="*/ 4533 w 4668"/>
              <a:gd name="T79" fmla="*/ 2210 h 6244"/>
              <a:gd name="T80" fmla="*/ 4373 w 4668"/>
              <a:gd name="T81" fmla="*/ 1794 h 6244"/>
              <a:gd name="T82" fmla="*/ 4156 w 4668"/>
              <a:gd name="T83" fmla="*/ 1408 h 6244"/>
              <a:gd name="T84" fmla="*/ 3891 w 4668"/>
              <a:gd name="T85" fmla="*/ 1059 h 6244"/>
              <a:gd name="T86" fmla="*/ 3579 w 4668"/>
              <a:gd name="T87" fmla="*/ 752 h 6244"/>
              <a:gd name="T88" fmla="*/ 3228 w 4668"/>
              <a:gd name="T89" fmla="*/ 491 h 6244"/>
              <a:gd name="T90" fmla="*/ 2843 w 4668"/>
              <a:gd name="T91" fmla="*/ 281 h 6244"/>
              <a:gd name="T92" fmla="*/ 2428 w 4668"/>
              <a:gd name="T93" fmla="*/ 126 h 6244"/>
              <a:gd name="T94" fmla="*/ 1988 w 4668"/>
              <a:gd name="T95" fmla="*/ 30 h 6244"/>
              <a:gd name="T96" fmla="*/ 1529 w 4668"/>
              <a:gd name="T97" fmla="*/ 0 h 6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668" h="6244">
                <a:moveTo>
                  <a:pt x="1529" y="0"/>
                </a:moveTo>
                <a:lnTo>
                  <a:pt x="0" y="0"/>
                </a:lnTo>
                <a:lnTo>
                  <a:pt x="0" y="1562"/>
                </a:lnTo>
                <a:lnTo>
                  <a:pt x="1529" y="1562"/>
                </a:lnTo>
                <a:lnTo>
                  <a:pt x="1607" y="1562"/>
                </a:lnTo>
                <a:lnTo>
                  <a:pt x="1684" y="1567"/>
                </a:lnTo>
                <a:lnTo>
                  <a:pt x="1760" y="1575"/>
                </a:lnTo>
                <a:lnTo>
                  <a:pt x="1834" y="1587"/>
                </a:lnTo>
                <a:lnTo>
                  <a:pt x="1908" y="1603"/>
                </a:lnTo>
                <a:lnTo>
                  <a:pt x="1980" y="1622"/>
                </a:lnTo>
                <a:lnTo>
                  <a:pt x="2052" y="1644"/>
                </a:lnTo>
                <a:lnTo>
                  <a:pt x="2121" y="1670"/>
                </a:lnTo>
                <a:lnTo>
                  <a:pt x="2189" y="1699"/>
                </a:lnTo>
                <a:lnTo>
                  <a:pt x="2256" y="1731"/>
                </a:lnTo>
                <a:lnTo>
                  <a:pt x="2321" y="1766"/>
                </a:lnTo>
                <a:lnTo>
                  <a:pt x="2383" y="1804"/>
                </a:lnTo>
                <a:lnTo>
                  <a:pt x="2445" y="1844"/>
                </a:lnTo>
                <a:lnTo>
                  <a:pt x="2503" y="1887"/>
                </a:lnTo>
                <a:lnTo>
                  <a:pt x="2560" y="1934"/>
                </a:lnTo>
                <a:lnTo>
                  <a:pt x="2614" y="1983"/>
                </a:lnTo>
                <a:lnTo>
                  <a:pt x="2667" y="2034"/>
                </a:lnTo>
                <a:lnTo>
                  <a:pt x="2716" y="2088"/>
                </a:lnTo>
                <a:lnTo>
                  <a:pt x="2764" y="2144"/>
                </a:lnTo>
                <a:lnTo>
                  <a:pt x="2808" y="2202"/>
                </a:lnTo>
                <a:lnTo>
                  <a:pt x="2850" y="2263"/>
                </a:lnTo>
                <a:lnTo>
                  <a:pt x="2890" y="2325"/>
                </a:lnTo>
                <a:lnTo>
                  <a:pt x="2925" y="2390"/>
                </a:lnTo>
                <a:lnTo>
                  <a:pt x="2959" y="2456"/>
                </a:lnTo>
                <a:lnTo>
                  <a:pt x="2989" y="2524"/>
                </a:lnTo>
                <a:lnTo>
                  <a:pt x="3016" y="2594"/>
                </a:lnTo>
                <a:lnTo>
                  <a:pt x="3039" y="2664"/>
                </a:lnTo>
                <a:lnTo>
                  <a:pt x="3061" y="2738"/>
                </a:lnTo>
                <a:lnTo>
                  <a:pt x="3077" y="2813"/>
                </a:lnTo>
                <a:lnTo>
                  <a:pt x="3091" y="2888"/>
                </a:lnTo>
                <a:lnTo>
                  <a:pt x="3100" y="2966"/>
                </a:lnTo>
                <a:lnTo>
                  <a:pt x="3106" y="3044"/>
                </a:lnTo>
                <a:lnTo>
                  <a:pt x="3107" y="3124"/>
                </a:lnTo>
                <a:lnTo>
                  <a:pt x="3106" y="3203"/>
                </a:lnTo>
                <a:lnTo>
                  <a:pt x="3100" y="3282"/>
                </a:lnTo>
                <a:lnTo>
                  <a:pt x="3090" y="3360"/>
                </a:lnTo>
                <a:lnTo>
                  <a:pt x="3076" y="3436"/>
                </a:lnTo>
                <a:lnTo>
                  <a:pt x="3059" y="3510"/>
                </a:lnTo>
                <a:lnTo>
                  <a:pt x="3038" y="3584"/>
                </a:lnTo>
                <a:lnTo>
                  <a:pt x="3014" y="3657"/>
                </a:lnTo>
                <a:lnTo>
                  <a:pt x="2986" y="3727"/>
                </a:lnTo>
                <a:lnTo>
                  <a:pt x="2955" y="3796"/>
                </a:lnTo>
                <a:lnTo>
                  <a:pt x="2921" y="3863"/>
                </a:lnTo>
                <a:lnTo>
                  <a:pt x="2883" y="3929"/>
                </a:lnTo>
                <a:lnTo>
                  <a:pt x="2843" y="3992"/>
                </a:lnTo>
                <a:lnTo>
                  <a:pt x="2799" y="4053"/>
                </a:lnTo>
                <a:lnTo>
                  <a:pt x="2754" y="4112"/>
                </a:lnTo>
                <a:lnTo>
                  <a:pt x="2705" y="4169"/>
                </a:lnTo>
                <a:lnTo>
                  <a:pt x="2653" y="4224"/>
                </a:lnTo>
                <a:lnTo>
                  <a:pt x="2600" y="4275"/>
                </a:lnTo>
                <a:lnTo>
                  <a:pt x="2543" y="4324"/>
                </a:lnTo>
                <a:lnTo>
                  <a:pt x="2484" y="4371"/>
                </a:lnTo>
                <a:lnTo>
                  <a:pt x="2422" y="4415"/>
                </a:lnTo>
                <a:lnTo>
                  <a:pt x="2359" y="4456"/>
                </a:lnTo>
                <a:lnTo>
                  <a:pt x="2294" y="4494"/>
                </a:lnTo>
                <a:lnTo>
                  <a:pt x="2226" y="4528"/>
                </a:lnTo>
                <a:lnTo>
                  <a:pt x="2157" y="4560"/>
                </a:lnTo>
                <a:lnTo>
                  <a:pt x="2085" y="4588"/>
                </a:lnTo>
                <a:lnTo>
                  <a:pt x="2013" y="4612"/>
                </a:lnTo>
                <a:lnTo>
                  <a:pt x="1938" y="4633"/>
                </a:lnTo>
                <a:lnTo>
                  <a:pt x="1862" y="4651"/>
                </a:lnTo>
                <a:lnTo>
                  <a:pt x="1785" y="4665"/>
                </a:lnTo>
                <a:lnTo>
                  <a:pt x="1706" y="4675"/>
                </a:lnTo>
                <a:lnTo>
                  <a:pt x="1626" y="4681"/>
                </a:lnTo>
                <a:lnTo>
                  <a:pt x="1601" y="4682"/>
                </a:lnTo>
                <a:lnTo>
                  <a:pt x="1577" y="4682"/>
                </a:lnTo>
                <a:lnTo>
                  <a:pt x="1553" y="4682"/>
                </a:lnTo>
                <a:lnTo>
                  <a:pt x="1529" y="4682"/>
                </a:lnTo>
                <a:lnTo>
                  <a:pt x="0" y="4682"/>
                </a:lnTo>
                <a:lnTo>
                  <a:pt x="0" y="6244"/>
                </a:lnTo>
                <a:lnTo>
                  <a:pt x="1529" y="6244"/>
                </a:lnTo>
                <a:lnTo>
                  <a:pt x="1551" y="6244"/>
                </a:lnTo>
                <a:lnTo>
                  <a:pt x="1572" y="6244"/>
                </a:lnTo>
                <a:lnTo>
                  <a:pt x="1594" y="6244"/>
                </a:lnTo>
                <a:lnTo>
                  <a:pt x="1617" y="6243"/>
                </a:lnTo>
                <a:lnTo>
                  <a:pt x="1638" y="6243"/>
                </a:lnTo>
                <a:lnTo>
                  <a:pt x="1660" y="6242"/>
                </a:lnTo>
                <a:lnTo>
                  <a:pt x="1683" y="6241"/>
                </a:lnTo>
                <a:lnTo>
                  <a:pt x="1704" y="6241"/>
                </a:lnTo>
                <a:lnTo>
                  <a:pt x="1864" y="6228"/>
                </a:lnTo>
                <a:lnTo>
                  <a:pt x="2022" y="6208"/>
                </a:lnTo>
                <a:lnTo>
                  <a:pt x="2177" y="6180"/>
                </a:lnTo>
                <a:lnTo>
                  <a:pt x="2330" y="6145"/>
                </a:lnTo>
                <a:lnTo>
                  <a:pt x="2478" y="6102"/>
                </a:lnTo>
                <a:lnTo>
                  <a:pt x="2624" y="6053"/>
                </a:lnTo>
                <a:lnTo>
                  <a:pt x="2766" y="5997"/>
                </a:lnTo>
                <a:lnTo>
                  <a:pt x="2905" y="5934"/>
                </a:lnTo>
                <a:lnTo>
                  <a:pt x="3040" y="5864"/>
                </a:lnTo>
                <a:lnTo>
                  <a:pt x="3171" y="5789"/>
                </a:lnTo>
                <a:lnTo>
                  <a:pt x="3297" y="5707"/>
                </a:lnTo>
                <a:lnTo>
                  <a:pt x="3420" y="5620"/>
                </a:lnTo>
                <a:lnTo>
                  <a:pt x="3538" y="5526"/>
                </a:lnTo>
                <a:lnTo>
                  <a:pt x="3651" y="5428"/>
                </a:lnTo>
                <a:lnTo>
                  <a:pt x="3759" y="5324"/>
                </a:lnTo>
                <a:lnTo>
                  <a:pt x="3862" y="5216"/>
                </a:lnTo>
                <a:lnTo>
                  <a:pt x="3960" y="5102"/>
                </a:lnTo>
                <a:lnTo>
                  <a:pt x="4052" y="4984"/>
                </a:lnTo>
                <a:lnTo>
                  <a:pt x="4138" y="4862"/>
                </a:lnTo>
                <a:lnTo>
                  <a:pt x="4220" y="4735"/>
                </a:lnTo>
                <a:lnTo>
                  <a:pt x="4295" y="4604"/>
                </a:lnTo>
                <a:lnTo>
                  <a:pt x="4363" y="4470"/>
                </a:lnTo>
                <a:lnTo>
                  <a:pt x="4425" y="4332"/>
                </a:lnTo>
                <a:lnTo>
                  <a:pt x="4480" y="4191"/>
                </a:lnTo>
                <a:lnTo>
                  <a:pt x="4529" y="4046"/>
                </a:lnTo>
                <a:lnTo>
                  <a:pt x="4570" y="3899"/>
                </a:lnTo>
                <a:lnTo>
                  <a:pt x="4605" y="3749"/>
                </a:lnTo>
                <a:lnTo>
                  <a:pt x="4633" y="3596"/>
                </a:lnTo>
                <a:lnTo>
                  <a:pt x="4652" y="3441"/>
                </a:lnTo>
                <a:lnTo>
                  <a:pt x="4664" y="3285"/>
                </a:lnTo>
                <a:lnTo>
                  <a:pt x="4668" y="3125"/>
                </a:lnTo>
                <a:lnTo>
                  <a:pt x="4664" y="2965"/>
                </a:lnTo>
                <a:lnTo>
                  <a:pt x="4653" y="2809"/>
                </a:lnTo>
                <a:lnTo>
                  <a:pt x="4634" y="2655"/>
                </a:lnTo>
                <a:lnTo>
                  <a:pt x="4607" y="2505"/>
                </a:lnTo>
                <a:lnTo>
                  <a:pt x="4573" y="2356"/>
                </a:lnTo>
                <a:lnTo>
                  <a:pt x="4533" y="2210"/>
                </a:lnTo>
                <a:lnTo>
                  <a:pt x="4485" y="2068"/>
                </a:lnTo>
                <a:lnTo>
                  <a:pt x="4432" y="1929"/>
                </a:lnTo>
                <a:lnTo>
                  <a:pt x="4373" y="1794"/>
                </a:lnTo>
                <a:lnTo>
                  <a:pt x="4306" y="1661"/>
                </a:lnTo>
                <a:lnTo>
                  <a:pt x="4234" y="1533"/>
                </a:lnTo>
                <a:lnTo>
                  <a:pt x="4156" y="1408"/>
                </a:lnTo>
                <a:lnTo>
                  <a:pt x="4072" y="1288"/>
                </a:lnTo>
                <a:lnTo>
                  <a:pt x="3984" y="1171"/>
                </a:lnTo>
                <a:lnTo>
                  <a:pt x="3891" y="1059"/>
                </a:lnTo>
                <a:lnTo>
                  <a:pt x="3791" y="952"/>
                </a:lnTo>
                <a:lnTo>
                  <a:pt x="3688" y="849"/>
                </a:lnTo>
                <a:lnTo>
                  <a:pt x="3579" y="752"/>
                </a:lnTo>
                <a:lnTo>
                  <a:pt x="3467" y="660"/>
                </a:lnTo>
                <a:lnTo>
                  <a:pt x="3349" y="573"/>
                </a:lnTo>
                <a:lnTo>
                  <a:pt x="3228" y="491"/>
                </a:lnTo>
                <a:lnTo>
                  <a:pt x="3103" y="415"/>
                </a:lnTo>
                <a:lnTo>
                  <a:pt x="2975" y="345"/>
                </a:lnTo>
                <a:lnTo>
                  <a:pt x="2843" y="281"/>
                </a:lnTo>
                <a:lnTo>
                  <a:pt x="2707" y="223"/>
                </a:lnTo>
                <a:lnTo>
                  <a:pt x="2568" y="171"/>
                </a:lnTo>
                <a:lnTo>
                  <a:pt x="2428" y="126"/>
                </a:lnTo>
                <a:lnTo>
                  <a:pt x="2283" y="87"/>
                </a:lnTo>
                <a:lnTo>
                  <a:pt x="2137" y="56"/>
                </a:lnTo>
                <a:lnTo>
                  <a:pt x="1988" y="30"/>
                </a:lnTo>
                <a:lnTo>
                  <a:pt x="1837" y="13"/>
                </a:lnTo>
                <a:lnTo>
                  <a:pt x="1684" y="2"/>
                </a:lnTo>
                <a:lnTo>
                  <a:pt x="1529" y="0"/>
                </a:lnTo>
                <a:close/>
              </a:path>
            </a:pathLst>
          </a:custGeom>
          <a:solidFill>
            <a:srgbClr val="01ACBE"/>
          </a:solidFill>
          <a:ln>
            <a:noFill/>
          </a:ln>
        </p:spPr>
        <p:txBody>
          <a:bodyPr vert="horz" wrap="square" lIns="91440" tIns="45720" rIns="91440" bIns="45720" numCol="1" anchor="t" anchorCtr="0" compatLnSpc="1"/>
          <a:lstStyle/>
          <a:p>
            <a:endParaRPr lang="zh-CN" altLang="en-US">
              <a:solidFill>
                <a:schemeClr val="bg1">
                  <a:lumMod val="50000"/>
                </a:schemeClr>
              </a:solidFill>
              <a:effectLst>
                <a:outerShdw blurRad="50800" dist="38100" dir="2700000" algn="tl" rotWithShape="0">
                  <a:prstClr val="black">
                    <a:alpha val="40000"/>
                  </a:prstClr>
                </a:outerShdw>
              </a:effectLst>
            </a:endParaRPr>
          </a:p>
        </p:txBody>
      </p:sp>
      <p:sp>
        <p:nvSpPr>
          <p:cNvPr id="21" name="Freeform 15"/>
          <p:cNvSpPr/>
          <p:nvPr/>
        </p:nvSpPr>
        <p:spPr bwMode="auto">
          <a:xfrm>
            <a:off x="4530773" y="3978897"/>
            <a:ext cx="1503599" cy="2011240"/>
          </a:xfrm>
          <a:custGeom>
            <a:avLst/>
            <a:gdLst>
              <a:gd name="T0" fmla="*/ 0 w 4668"/>
              <a:gd name="T1" fmla="*/ 1562 h 6244"/>
              <a:gd name="T2" fmla="*/ 1684 w 4668"/>
              <a:gd name="T3" fmla="*/ 1567 h 6244"/>
              <a:gd name="T4" fmla="*/ 1908 w 4668"/>
              <a:gd name="T5" fmla="*/ 1603 h 6244"/>
              <a:gd name="T6" fmla="*/ 2121 w 4668"/>
              <a:gd name="T7" fmla="*/ 1670 h 6244"/>
              <a:gd name="T8" fmla="*/ 2321 w 4668"/>
              <a:gd name="T9" fmla="*/ 1766 h 6244"/>
              <a:gd name="T10" fmla="*/ 2503 w 4668"/>
              <a:gd name="T11" fmla="*/ 1887 h 6244"/>
              <a:gd name="T12" fmla="*/ 2667 w 4668"/>
              <a:gd name="T13" fmla="*/ 2034 h 6244"/>
              <a:gd name="T14" fmla="*/ 2808 w 4668"/>
              <a:gd name="T15" fmla="*/ 2202 h 6244"/>
              <a:gd name="T16" fmla="*/ 2925 w 4668"/>
              <a:gd name="T17" fmla="*/ 2390 h 6244"/>
              <a:gd name="T18" fmla="*/ 3016 w 4668"/>
              <a:gd name="T19" fmla="*/ 2594 h 6244"/>
              <a:gd name="T20" fmla="*/ 3077 w 4668"/>
              <a:gd name="T21" fmla="*/ 2813 h 6244"/>
              <a:gd name="T22" fmla="*/ 3106 w 4668"/>
              <a:gd name="T23" fmla="*/ 3044 h 6244"/>
              <a:gd name="T24" fmla="*/ 3100 w 4668"/>
              <a:gd name="T25" fmla="*/ 3282 h 6244"/>
              <a:gd name="T26" fmla="*/ 3059 w 4668"/>
              <a:gd name="T27" fmla="*/ 3510 h 6244"/>
              <a:gd name="T28" fmla="*/ 2986 w 4668"/>
              <a:gd name="T29" fmla="*/ 3727 h 6244"/>
              <a:gd name="T30" fmla="*/ 2883 w 4668"/>
              <a:gd name="T31" fmla="*/ 3929 h 6244"/>
              <a:gd name="T32" fmla="*/ 2754 w 4668"/>
              <a:gd name="T33" fmla="*/ 4112 h 6244"/>
              <a:gd name="T34" fmla="*/ 2600 w 4668"/>
              <a:gd name="T35" fmla="*/ 4275 h 6244"/>
              <a:gd name="T36" fmla="*/ 2422 w 4668"/>
              <a:gd name="T37" fmla="*/ 4415 h 6244"/>
              <a:gd name="T38" fmla="*/ 2226 w 4668"/>
              <a:gd name="T39" fmla="*/ 4528 h 6244"/>
              <a:gd name="T40" fmla="*/ 2013 w 4668"/>
              <a:gd name="T41" fmla="*/ 4612 h 6244"/>
              <a:gd name="T42" fmla="*/ 1785 w 4668"/>
              <a:gd name="T43" fmla="*/ 4665 h 6244"/>
              <a:gd name="T44" fmla="*/ 1601 w 4668"/>
              <a:gd name="T45" fmla="*/ 4682 h 6244"/>
              <a:gd name="T46" fmla="*/ 1529 w 4668"/>
              <a:gd name="T47" fmla="*/ 4682 h 6244"/>
              <a:gd name="T48" fmla="*/ 1529 w 4668"/>
              <a:gd name="T49" fmla="*/ 6244 h 6244"/>
              <a:gd name="T50" fmla="*/ 1594 w 4668"/>
              <a:gd name="T51" fmla="*/ 6244 h 6244"/>
              <a:gd name="T52" fmla="*/ 1660 w 4668"/>
              <a:gd name="T53" fmla="*/ 6242 h 6244"/>
              <a:gd name="T54" fmla="*/ 1864 w 4668"/>
              <a:gd name="T55" fmla="*/ 6228 h 6244"/>
              <a:gd name="T56" fmla="*/ 2330 w 4668"/>
              <a:gd name="T57" fmla="*/ 6145 h 6244"/>
              <a:gd name="T58" fmla="*/ 2766 w 4668"/>
              <a:gd name="T59" fmla="*/ 5997 h 6244"/>
              <a:gd name="T60" fmla="*/ 3171 w 4668"/>
              <a:gd name="T61" fmla="*/ 5789 h 6244"/>
              <a:gd name="T62" fmla="*/ 3538 w 4668"/>
              <a:gd name="T63" fmla="*/ 5526 h 6244"/>
              <a:gd name="T64" fmla="*/ 3862 w 4668"/>
              <a:gd name="T65" fmla="*/ 5216 h 6244"/>
              <a:gd name="T66" fmla="*/ 4138 w 4668"/>
              <a:gd name="T67" fmla="*/ 4862 h 6244"/>
              <a:gd name="T68" fmla="*/ 4363 w 4668"/>
              <a:gd name="T69" fmla="*/ 4470 h 6244"/>
              <a:gd name="T70" fmla="*/ 4529 w 4668"/>
              <a:gd name="T71" fmla="*/ 4046 h 6244"/>
              <a:gd name="T72" fmla="*/ 4633 w 4668"/>
              <a:gd name="T73" fmla="*/ 3596 h 6244"/>
              <a:gd name="T74" fmla="*/ 4668 w 4668"/>
              <a:gd name="T75" fmla="*/ 3125 h 6244"/>
              <a:gd name="T76" fmla="*/ 4634 w 4668"/>
              <a:gd name="T77" fmla="*/ 2655 h 6244"/>
              <a:gd name="T78" fmla="*/ 4533 w 4668"/>
              <a:gd name="T79" fmla="*/ 2210 h 6244"/>
              <a:gd name="T80" fmla="*/ 4373 w 4668"/>
              <a:gd name="T81" fmla="*/ 1794 h 6244"/>
              <a:gd name="T82" fmla="*/ 4156 w 4668"/>
              <a:gd name="T83" fmla="*/ 1408 h 6244"/>
              <a:gd name="T84" fmla="*/ 3891 w 4668"/>
              <a:gd name="T85" fmla="*/ 1059 h 6244"/>
              <a:gd name="T86" fmla="*/ 3579 w 4668"/>
              <a:gd name="T87" fmla="*/ 752 h 6244"/>
              <a:gd name="T88" fmla="*/ 3228 w 4668"/>
              <a:gd name="T89" fmla="*/ 491 h 6244"/>
              <a:gd name="T90" fmla="*/ 2843 w 4668"/>
              <a:gd name="T91" fmla="*/ 281 h 6244"/>
              <a:gd name="T92" fmla="*/ 2428 w 4668"/>
              <a:gd name="T93" fmla="*/ 126 h 6244"/>
              <a:gd name="T94" fmla="*/ 1988 w 4668"/>
              <a:gd name="T95" fmla="*/ 30 h 6244"/>
              <a:gd name="T96" fmla="*/ 1529 w 4668"/>
              <a:gd name="T97" fmla="*/ 0 h 6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668" h="6244">
                <a:moveTo>
                  <a:pt x="1529" y="0"/>
                </a:moveTo>
                <a:lnTo>
                  <a:pt x="0" y="0"/>
                </a:lnTo>
                <a:lnTo>
                  <a:pt x="0" y="1562"/>
                </a:lnTo>
                <a:lnTo>
                  <a:pt x="1529" y="1562"/>
                </a:lnTo>
                <a:lnTo>
                  <a:pt x="1607" y="1562"/>
                </a:lnTo>
                <a:lnTo>
                  <a:pt x="1684" y="1567"/>
                </a:lnTo>
                <a:lnTo>
                  <a:pt x="1760" y="1575"/>
                </a:lnTo>
                <a:lnTo>
                  <a:pt x="1834" y="1587"/>
                </a:lnTo>
                <a:lnTo>
                  <a:pt x="1908" y="1603"/>
                </a:lnTo>
                <a:lnTo>
                  <a:pt x="1980" y="1622"/>
                </a:lnTo>
                <a:lnTo>
                  <a:pt x="2052" y="1644"/>
                </a:lnTo>
                <a:lnTo>
                  <a:pt x="2121" y="1670"/>
                </a:lnTo>
                <a:lnTo>
                  <a:pt x="2189" y="1699"/>
                </a:lnTo>
                <a:lnTo>
                  <a:pt x="2256" y="1731"/>
                </a:lnTo>
                <a:lnTo>
                  <a:pt x="2321" y="1766"/>
                </a:lnTo>
                <a:lnTo>
                  <a:pt x="2383" y="1804"/>
                </a:lnTo>
                <a:lnTo>
                  <a:pt x="2445" y="1844"/>
                </a:lnTo>
                <a:lnTo>
                  <a:pt x="2503" y="1887"/>
                </a:lnTo>
                <a:lnTo>
                  <a:pt x="2560" y="1934"/>
                </a:lnTo>
                <a:lnTo>
                  <a:pt x="2614" y="1983"/>
                </a:lnTo>
                <a:lnTo>
                  <a:pt x="2667" y="2034"/>
                </a:lnTo>
                <a:lnTo>
                  <a:pt x="2716" y="2088"/>
                </a:lnTo>
                <a:lnTo>
                  <a:pt x="2764" y="2144"/>
                </a:lnTo>
                <a:lnTo>
                  <a:pt x="2808" y="2202"/>
                </a:lnTo>
                <a:lnTo>
                  <a:pt x="2850" y="2263"/>
                </a:lnTo>
                <a:lnTo>
                  <a:pt x="2890" y="2325"/>
                </a:lnTo>
                <a:lnTo>
                  <a:pt x="2925" y="2390"/>
                </a:lnTo>
                <a:lnTo>
                  <a:pt x="2959" y="2456"/>
                </a:lnTo>
                <a:lnTo>
                  <a:pt x="2989" y="2524"/>
                </a:lnTo>
                <a:lnTo>
                  <a:pt x="3016" y="2594"/>
                </a:lnTo>
                <a:lnTo>
                  <a:pt x="3039" y="2664"/>
                </a:lnTo>
                <a:lnTo>
                  <a:pt x="3061" y="2738"/>
                </a:lnTo>
                <a:lnTo>
                  <a:pt x="3077" y="2813"/>
                </a:lnTo>
                <a:lnTo>
                  <a:pt x="3091" y="2888"/>
                </a:lnTo>
                <a:lnTo>
                  <a:pt x="3100" y="2966"/>
                </a:lnTo>
                <a:lnTo>
                  <a:pt x="3106" y="3044"/>
                </a:lnTo>
                <a:lnTo>
                  <a:pt x="3107" y="3124"/>
                </a:lnTo>
                <a:lnTo>
                  <a:pt x="3106" y="3203"/>
                </a:lnTo>
                <a:lnTo>
                  <a:pt x="3100" y="3282"/>
                </a:lnTo>
                <a:lnTo>
                  <a:pt x="3090" y="3360"/>
                </a:lnTo>
                <a:lnTo>
                  <a:pt x="3076" y="3436"/>
                </a:lnTo>
                <a:lnTo>
                  <a:pt x="3059" y="3510"/>
                </a:lnTo>
                <a:lnTo>
                  <a:pt x="3038" y="3584"/>
                </a:lnTo>
                <a:lnTo>
                  <a:pt x="3014" y="3657"/>
                </a:lnTo>
                <a:lnTo>
                  <a:pt x="2986" y="3727"/>
                </a:lnTo>
                <a:lnTo>
                  <a:pt x="2955" y="3796"/>
                </a:lnTo>
                <a:lnTo>
                  <a:pt x="2921" y="3863"/>
                </a:lnTo>
                <a:lnTo>
                  <a:pt x="2883" y="3929"/>
                </a:lnTo>
                <a:lnTo>
                  <a:pt x="2843" y="3992"/>
                </a:lnTo>
                <a:lnTo>
                  <a:pt x="2799" y="4053"/>
                </a:lnTo>
                <a:lnTo>
                  <a:pt x="2754" y="4112"/>
                </a:lnTo>
                <a:lnTo>
                  <a:pt x="2705" y="4169"/>
                </a:lnTo>
                <a:lnTo>
                  <a:pt x="2653" y="4224"/>
                </a:lnTo>
                <a:lnTo>
                  <a:pt x="2600" y="4275"/>
                </a:lnTo>
                <a:lnTo>
                  <a:pt x="2543" y="4324"/>
                </a:lnTo>
                <a:lnTo>
                  <a:pt x="2484" y="4371"/>
                </a:lnTo>
                <a:lnTo>
                  <a:pt x="2422" y="4415"/>
                </a:lnTo>
                <a:lnTo>
                  <a:pt x="2359" y="4456"/>
                </a:lnTo>
                <a:lnTo>
                  <a:pt x="2294" y="4494"/>
                </a:lnTo>
                <a:lnTo>
                  <a:pt x="2226" y="4528"/>
                </a:lnTo>
                <a:lnTo>
                  <a:pt x="2157" y="4560"/>
                </a:lnTo>
                <a:lnTo>
                  <a:pt x="2085" y="4588"/>
                </a:lnTo>
                <a:lnTo>
                  <a:pt x="2013" y="4612"/>
                </a:lnTo>
                <a:lnTo>
                  <a:pt x="1938" y="4633"/>
                </a:lnTo>
                <a:lnTo>
                  <a:pt x="1862" y="4651"/>
                </a:lnTo>
                <a:lnTo>
                  <a:pt x="1785" y="4665"/>
                </a:lnTo>
                <a:lnTo>
                  <a:pt x="1706" y="4675"/>
                </a:lnTo>
                <a:lnTo>
                  <a:pt x="1626" y="4681"/>
                </a:lnTo>
                <a:lnTo>
                  <a:pt x="1601" y="4682"/>
                </a:lnTo>
                <a:lnTo>
                  <a:pt x="1577" y="4682"/>
                </a:lnTo>
                <a:lnTo>
                  <a:pt x="1553" y="4682"/>
                </a:lnTo>
                <a:lnTo>
                  <a:pt x="1529" y="4682"/>
                </a:lnTo>
                <a:lnTo>
                  <a:pt x="0" y="4682"/>
                </a:lnTo>
                <a:lnTo>
                  <a:pt x="0" y="6244"/>
                </a:lnTo>
                <a:lnTo>
                  <a:pt x="1529" y="6244"/>
                </a:lnTo>
                <a:lnTo>
                  <a:pt x="1551" y="6244"/>
                </a:lnTo>
                <a:lnTo>
                  <a:pt x="1572" y="6244"/>
                </a:lnTo>
                <a:lnTo>
                  <a:pt x="1594" y="6244"/>
                </a:lnTo>
                <a:lnTo>
                  <a:pt x="1617" y="6243"/>
                </a:lnTo>
                <a:lnTo>
                  <a:pt x="1638" y="6243"/>
                </a:lnTo>
                <a:lnTo>
                  <a:pt x="1660" y="6242"/>
                </a:lnTo>
                <a:lnTo>
                  <a:pt x="1683" y="6241"/>
                </a:lnTo>
                <a:lnTo>
                  <a:pt x="1704" y="6241"/>
                </a:lnTo>
                <a:lnTo>
                  <a:pt x="1864" y="6228"/>
                </a:lnTo>
                <a:lnTo>
                  <a:pt x="2022" y="6208"/>
                </a:lnTo>
                <a:lnTo>
                  <a:pt x="2177" y="6180"/>
                </a:lnTo>
                <a:lnTo>
                  <a:pt x="2330" y="6145"/>
                </a:lnTo>
                <a:lnTo>
                  <a:pt x="2478" y="6102"/>
                </a:lnTo>
                <a:lnTo>
                  <a:pt x="2624" y="6053"/>
                </a:lnTo>
                <a:lnTo>
                  <a:pt x="2766" y="5997"/>
                </a:lnTo>
                <a:lnTo>
                  <a:pt x="2905" y="5934"/>
                </a:lnTo>
                <a:lnTo>
                  <a:pt x="3040" y="5864"/>
                </a:lnTo>
                <a:lnTo>
                  <a:pt x="3171" y="5789"/>
                </a:lnTo>
                <a:lnTo>
                  <a:pt x="3297" y="5707"/>
                </a:lnTo>
                <a:lnTo>
                  <a:pt x="3420" y="5620"/>
                </a:lnTo>
                <a:lnTo>
                  <a:pt x="3538" y="5526"/>
                </a:lnTo>
                <a:lnTo>
                  <a:pt x="3651" y="5428"/>
                </a:lnTo>
                <a:lnTo>
                  <a:pt x="3759" y="5324"/>
                </a:lnTo>
                <a:lnTo>
                  <a:pt x="3862" y="5216"/>
                </a:lnTo>
                <a:lnTo>
                  <a:pt x="3960" y="5102"/>
                </a:lnTo>
                <a:lnTo>
                  <a:pt x="4052" y="4984"/>
                </a:lnTo>
                <a:lnTo>
                  <a:pt x="4138" y="4862"/>
                </a:lnTo>
                <a:lnTo>
                  <a:pt x="4220" y="4735"/>
                </a:lnTo>
                <a:lnTo>
                  <a:pt x="4295" y="4604"/>
                </a:lnTo>
                <a:lnTo>
                  <a:pt x="4363" y="4470"/>
                </a:lnTo>
                <a:lnTo>
                  <a:pt x="4425" y="4332"/>
                </a:lnTo>
                <a:lnTo>
                  <a:pt x="4480" y="4191"/>
                </a:lnTo>
                <a:lnTo>
                  <a:pt x="4529" y="4046"/>
                </a:lnTo>
                <a:lnTo>
                  <a:pt x="4570" y="3899"/>
                </a:lnTo>
                <a:lnTo>
                  <a:pt x="4605" y="3749"/>
                </a:lnTo>
                <a:lnTo>
                  <a:pt x="4633" y="3596"/>
                </a:lnTo>
                <a:lnTo>
                  <a:pt x="4652" y="3441"/>
                </a:lnTo>
                <a:lnTo>
                  <a:pt x="4664" y="3285"/>
                </a:lnTo>
                <a:lnTo>
                  <a:pt x="4668" y="3125"/>
                </a:lnTo>
                <a:lnTo>
                  <a:pt x="4664" y="2965"/>
                </a:lnTo>
                <a:lnTo>
                  <a:pt x="4653" y="2809"/>
                </a:lnTo>
                <a:lnTo>
                  <a:pt x="4634" y="2655"/>
                </a:lnTo>
                <a:lnTo>
                  <a:pt x="4607" y="2505"/>
                </a:lnTo>
                <a:lnTo>
                  <a:pt x="4573" y="2356"/>
                </a:lnTo>
                <a:lnTo>
                  <a:pt x="4533" y="2210"/>
                </a:lnTo>
                <a:lnTo>
                  <a:pt x="4485" y="2068"/>
                </a:lnTo>
                <a:lnTo>
                  <a:pt x="4432" y="1929"/>
                </a:lnTo>
                <a:lnTo>
                  <a:pt x="4373" y="1794"/>
                </a:lnTo>
                <a:lnTo>
                  <a:pt x="4306" y="1661"/>
                </a:lnTo>
                <a:lnTo>
                  <a:pt x="4234" y="1533"/>
                </a:lnTo>
                <a:lnTo>
                  <a:pt x="4156" y="1408"/>
                </a:lnTo>
                <a:lnTo>
                  <a:pt x="4072" y="1288"/>
                </a:lnTo>
                <a:lnTo>
                  <a:pt x="3984" y="1171"/>
                </a:lnTo>
                <a:lnTo>
                  <a:pt x="3891" y="1059"/>
                </a:lnTo>
                <a:lnTo>
                  <a:pt x="3791" y="952"/>
                </a:lnTo>
                <a:lnTo>
                  <a:pt x="3688" y="849"/>
                </a:lnTo>
                <a:lnTo>
                  <a:pt x="3579" y="752"/>
                </a:lnTo>
                <a:lnTo>
                  <a:pt x="3467" y="660"/>
                </a:lnTo>
                <a:lnTo>
                  <a:pt x="3349" y="573"/>
                </a:lnTo>
                <a:lnTo>
                  <a:pt x="3228" y="491"/>
                </a:lnTo>
                <a:lnTo>
                  <a:pt x="3103" y="415"/>
                </a:lnTo>
                <a:lnTo>
                  <a:pt x="2975" y="345"/>
                </a:lnTo>
                <a:lnTo>
                  <a:pt x="2843" y="281"/>
                </a:lnTo>
                <a:lnTo>
                  <a:pt x="2707" y="223"/>
                </a:lnTo>
                <a:lnTo>
                  <a:pt x="2568" y="171"/>
                </a:lnTo>
                <a:lnTo>
                  <a:pt x="2428" y="126"/>
                </a:lnTo>
                <a:lnTo>
                  <a:pt x="2283" y="87"/>
                </a:lnTo>
                <a:lnTo>
                  <a:pt x="2137" y="56"/>
                </a:lnTo>
                <a:lnTo>
                  <a:pt x="1988" y="30"/>
                </a:lnTo>
                <a:lnTo>
                  <a:pt x="1837" y="13"/>
                </a:lnTo>
                <a:lnTo>
                  <a:pt x="1684" y="2"/>
                </a:lnTo>
                <a:lnTo>
                  <a:pt x="1529" y="0"/>
                </a:lnTo>
                <a:close/>
              </a:path>
            </a:pathLst>
          </a:custGeom>
          <a:solidFill>
            <a:srgbClr val="FFB850"/>
          </a:solidFill>
          <a:ln>
            <a:noFill/>
          </a:ln>
        </p:spPr>
        <p:txBody>
          <a:bodyPr vert="horz" wrap="square" lIns="91440" tIns="45720" rIns="91440" bIns="45720" numCol="1" anchor="t" anchorCtr="0" compatLnSpc="1"/>
          <a:lstStyle/>
          <a:p>
            <a:endParaRPr lang="zh-CN" altLang="en-US">
              <a:solidFill>
                <a:schemeClr val="bg1">
                  <a:lumMod val="50000"/>
                </a:schemeClr>
              </a:solidFill>
              <a:effectLst>
                <a:outerShdw blurRad="50800" dist="38100" dir="2700000" algn="tl" rotWithShape="0">
                  <a:prstClr val="black">
                    <a:alpha val="40000"/>
                  </a:prstClr>
                </a:outerShdw>
              </a:effectLst>
            </a:endParaRPr>
          </a:p>
        </p:txBody>
      </p:sp>
      <p:sp>
        <p:nvSpPr>
          <p:cNvPr id="22" name="Freeform 15"/>
          <p:cNvSpPr/>
          <p:nvPr/>
        </p:nvSpPr>
        <p:spPr bwMode="auto">
          <a:xfrm flipH="1">
            <a:off x="6290278" y="1794497"/>
            <a:ext cx="1503599" cy="2011240"/>
          </a:xfrm>
          <a:custGeom>
            <a:avLst/>
            <a:gdLst>
              <a:gd name="T0" fmla="*/ 0 w 4668"/>
              <a:gd name="T1" fmla="*/ 1562 h 6244"/>
              <a:gd name="T2" fmla="*/ 1684 w 4668"/>
              <a:gd name="T3" fmla="*/ 1567 h 6244"/>
              <a:gd name="T4" fmla="*/ 1908 w 4668"/>
              <a:gd name="T5" fmla="*/ 1603 h 6244"/>
              <a:gd name="T6" fmla="*/ 2121 w 4668"/>
              <a:gd name="T7" fmla="*/ 1670 h 6244"/>
              <a:gd name="T8" fmla="*/ 2321 w 4668"/>
              <a:gd name="T9" fmla="*/ 1766 h 6244"/>
              <a:gd name="T10" fmla="*/ 2503 w 4668"/>
              <a:gd name="T11" fmla="*/ 1887 h 6244"/>
              <a:gd name="T12" fmla="*/ 2667 w 4668"/>
              <a:gd name="T13" fmla="*/ 2034 h 6244"/>
              <a:gd name="T14" fmla="*/ 2808 w 4668"/>
              <a:gd name="T15" fmla="*/ 2202 h 6244"/>
              <a:gd name="T16" fmla="*/ 2925 w 4668"/>
              <a:gd name="T17" fmla="*/ 2390 h 6244"/>
              <a:gd name="T18" fmla="*/ 3016 w 4668"/>
              <a:gd name="T19" fmla="*/ 2594 h 6244"/>
              <a:gd name="T20" fmla="*/ 3077 w 4668"/>
              <a:gd name="T21" fmla="*/ 2813 h 6244"/>
              <a:gd name="T22" fmla="*/ 3106 w 4668"/>
              <a:gd name="T23" fmla="*/ 3044 h 6244"/>
              <a:gd name="T24" fmla="*/ 3100 w 4668"/>
              <a:gd name="T25" fmla="*/ 3282 h 6244"/>
              <a:gd name="T26" fmla="*/ 3059 w 4668"/>
              <a:gd name="T27" fmla="*/ 3510 h 6244"/>
              <a:gd name="T28" fmla="*/ 2986 w 4668"/>
              <a:gd name="T29" fmla="*/ 3727 h 6244"/>
              <a:gd name="T30" fmla="*/ 2883 w 4668"/>
              <a:gd name="T31" fmla="*/ 3929 h 6244"/>
              <a:gd name="T32" fmla="*/ 2754 w 4668"/>
              <a:gd name="T33" fmla="*/ 4112 h 6244"/>
              <a:gd name="T34" fmla="*/ 2600 w 4668"/>
              <a:gd name="T35" fmla="*/ 4275 h 6244"/>
              <a:gd name="T36" fmla="*/ 2422 w 4668"/>
              <a:gd name="T37" fmla="*/ 4415 h 6244"/>
              <a:gd name="T38" fmla="*/ 2226 w 4668"/>
              <a:gd name="T39" fmla="*/ 4528 h 6244"/>
              <a:gd name="T40" fmla="*/ 2013 w 4668"/>
              <a:gd name="T41" fmla="*/ 4612 h 6244"/>
              <a:gd name="T42" fmla="*/ 1785 w 4668"/>
              <a:gd name="T43" fmla="*/ 4665 h 6244"/>
              <a:gd name="T44" fmla="*/ 1601 w 4668"/>
              <a:gd name="T45" fmla="*/ 4682 h 6244"/>
              <a:gd name="T46" fmla="*/ 1529 w 4668"/>
              <a:gd name="T47" fmla="*/ 4682 h 6244"/>
              <a:gd name="T48" fmla="*/ 1529 w 4668"/>
              <a:gd name="T49" fmla="*/ 6244 h 6244"/>
              <a:gd name="T50" fmla="*/ 1594 w 4668"/>
              <a:gd name="T51" fmla="*/ 6244 h 6244"/>
              <a:gd name="T52" fmla="*/ 1660 w 4668"/>
              <a:gd name="T53" fmla="*/ 6242 h 6244"/>
              <a:gd name="T54" fmla="*/ 1864 w 4668"/>
              <a:gd name="T55" fmla="*/ 6228 h 6244"/>
              <a:gd name="T56" fmla="*/ 2330 w 4668"/>
              <a:gd name="T57" fmla="*/ 6145 h 6244"/>
              <a:gd name="T58" fmla="*/ 2766 w 4668"/>
              <a:gd name="T59" fmla="*/ 5997 h 6244"/>
              <a:gd name="T60" fmla="*/ 3171 w 4668"/>
              <a:gd name="T61" fmla="*/ 5789 h 6244"/>
              <a:gd name="T62" fmla="*/ 3538 w 4668"/>
              <a:gd name="T63" fmla="*/ 5526 h 6244"/>
              <a:gd name="T64" fmla="*/ 3862 w 4668"/>
              <a:gd name="T65" fmla="*/ 5216 h 6244"/>
              <a:gd name="T66" fmla="*/ 4138 w 4668"/>
              <a:gd name="T67" fmla="*/ 4862 h 6244"/>
              <a:gd name="T68" fmla="*/ 4363 w 4668"/>
              <a:gd name="T69" fmla="*/ 4470 h 6244"/>
              <a:gd name="T70" fmla="*/ 4529 w 4668"/>
              <a:gd name="T71" fmla="*/ 4046 h 6244"/>
              <a:gd name="T72" fmla="*/ 4633 w 4668"/>
              <a:gd name="T73" fmla="*/ 3596 h 6244"/>
              <a:gd name="T74" fmla="*/ 4668 w 4668"/>
              <a:gd name="T75" fmla="*/ 3125 h 6244"/>
              <a:gd name="T76" fmla="*/ 4634 w 4668"/>
              <a:gd name="T77" fmla="*/ 2655 h 6244"/>
              <a:gd name="T78" fmla="*/ 4533 w 4668"/>
              <a:gd name="T79" fmla="*/ 2210 h 6244"/>
              <a:gd name="T80" fmla="*/ 4373 w 4668"/>
              <a:gd name="T81" fmla="*/ 1794 h 6244"/>
              <a:gd name="T82" fmla="*/ 4156 w 4668"/>
              <a:gd name="T83" fmla="*/ 1408 h 6244"/>
              <a:gd name="T84" fmla="*/ 3891 w 4668"/>
              <a:gd name="T85" fmla="*/ 1059 h 6244"/>
              <a:gd name="T86" fmla="*/ 3579 w 4668"/>
              <a:gd name="T87" fmla="*/ 752 h 6244"/>
              <a:gd name="T88" fmla="*/ 3228 w 4668"/>
              <a:gd name="T89" fmla="*/ 491 h 6244"/>
              <a:gd name="T90" fmla="*/ 2843 w 4668"/>
              <a:gd name="T91" fmla="*/ 281 h 6244"/>
              <a:gd name="T92" fmla="*/ 2428 w 4668"/>
              <a:gd name="T93" fmla="*/ 126 h 6244"/>
              <a:gd name="T94" fmla="*/ 1988 w 4668"/>
              <a:gd name="T95" fmla="*/ 30 h 6244"/>
              <a:gd name="T96" fmla="*/ 1529 w 4668"/>
              <a:gd name="T97" fmla="*/ 0 h 6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668" h="6244">
                <a:moveTo>
                  <a:pt x="1529" y="0"/>
                </a:moveTo>
                <a:lnTo>
                  <a:pt x="0" y="0"/>
                </a:lnTo>
                <a:lnTo>
                  <a:pt x="0" y="1562"/>
                </a:lnTo>
                <a:lnTo>
                  <a:pt x="1529" y="1562"/>
                </a:lnTo>
                <a:lnTo>
                  <a:pt x="1607" y="1562"/>
                </a:lnTo>
                <a:lnTo>
                  <a:pt x="1684" y="1567"/>
                </a:lnTo>
                <a:lnTo>
                  <a:pt x="1760" y="1575"/>
                </a:lnTo>
                <a:lnTo>
                  <a:pt x="1834" y="1587"/>
                </a:lnTo>
                <a:lnTo>
                  <a:pt x="1908" y="1603"/>
                </a:lnTo>
                <a:lnTo>
                  <a:pt x="1980" y="1622"/>
                </a:lnTo>
                <a:lnTo>
                  <a:pt x="2052" y="1644"/>
                </a:lnTo>
                <a:lnTo>
                  <a:pt x="2121" y="1670"/>
                </a:lnTo>
                <a:lnTo>
                  <a:pt x="2189" y="1699"/>
                </a:lnTo>
                <a:lnTo>
                  <a:pt x="2256" y="1731"/>
                </a:lnTo>
                <a:lnTo>
                  <a:pt x="2321" y="1766"/>
                </a:lnTo>
                <a:lnTo>
                  <a:pt x="2383" y="1804"/>
                </a:lnTo>
                <a:lnTo>
                  <a:pt x="2445" y="1844"/>
                </a:lnTo>
                <a:lnTo>
                  <a:pt x="2503" y="1887"/>
                </a:lnTo>
                <a:lnTo>
                  <a:pt x="2560" y="1934"/>
                </a:lnTo>
                <a:lnTo>
                  <a:pt x="2614" y="1983"/>
                </a:lnTo>
                <a:lnTo>
                  <a:pt x="2667" y="2034"/>
                </a:lnTo>
                <a:lnTo>
                  <a:pt x="2716" y="2088"/>
                </a:lnTo>
                <a:lnTo>
                  <a:pt x="2764" y="2144"/>
                </a:lnTo>
                <a:lnTo>
                  <a:pt x="2808" y="2202"/>
                </a:lnTo>
                <a:lnTo>
                  <a:pt x="2850" y="2263"/>
                </a:lnTo>
                <a:lnTo>
                  <a:pt x="2890" y="2325"/>
                </a:lnTo>
                <a:lnTo>
                  <a:pt x="2925" y="2390"/>
                </a:lnTo>
                <a:lnTo>
                  <a:pt x="2959" y="2456"/>
                </a:lnTo>
                <a:lnTo>
                  <a:pt x="2989" y="2524"/>
                </a:lnTo>
                <a:lnTo>
                  <a:pt x="3016" y="2594"/>
                </a:lnTo>
                <a:lnTo>
                  <a:pt x="3039" y="2664"/>
                </a:lnTo>
                <a:lnTo>
                  <a:pt x="3061" y="2738"/>
                </a:lnTo>
                <a:lnTo>
                  <a:pt x="3077" y="2813"/>
                </a:lnTo>
                <a:lnTo>
                  <a:pt x="3091" y="2888"/>
                </a:lnTo>
                <a:lnTo>
                  <a:pt x="3100" y="2966"/>
                </a:lnTo>
                <a:lnTo>
                  <a:pt x="3106" y="3044"/>
                </a:lnTo>
                <a:lnTo>
                  <a:pt x="3107" y="3124"/>
                </a:lnTo>
                <a:lnTo>
                  <a:pt x="3106" y="3203"/>
                </a:lnTo>
                <a:lnTo>
                  <a:pt x="3100" y="3282"/>
                </a:lnTo>
                <a:lnTo>
                  <a:pt x="3090" y="3360"/>
                </a:lnTo>
                <a:lnTo>
                  <a:pt x="3076" y="3436"/>
                </a:lnTo>
                <a:lnTo>
                  <a:pt x="3059" y="3510"/>
                </a:lnTo>
                <a:lnTo>
                  <a:pt x="3038" y="3584"/>
                </a:lnTo>
                <a:lnTo>
                  <a:pt x="3014" y="3657"/>
                </a:lnTo>
                <a:lnTo>
                  <a:pt x="2986" y="3727"/>
                </a:lnTo>
                <a:lnTo>
                  <a:pt x="2955" y="3796"/>
                </a:lnTo>
                <a:lnTo>
                  <a:pt x="2921" y="3863"/>
                </a:lnTo>
                <a:lnTo>
                  <a:pt x="2883" y="3929"/>
                </a:lnTo>
                <a:lnTo>
                  <a:pt x="2843" y="3992"/>
                </a:lnTo>
                <a:lnTo>
                  <a:pt x="2799" y="4053"/>
                </a:lnTo>
                <a:lnTo>
                  <a:pt x="2754" y="4112"/>
                </a:lnTo>
                <a:lnTo>
                  <a:pt x="2705" y="4169"/>
                </a:lnTo>
                <a:lnTo>
                  <a:pt x="2653" y="4224"/>
                </a:lnTo>
                <a:lnTo>
                  <a:pt x="2600" y="4275"/>
                </a:lnTo>
                <a:lnTo>
                  <a:pt x="2543" y="4324"/>
                </a:lnTo>
                <a:lnTo>
                  <a:pt x="2484" y="4371"/>
                </a:lnTo>
                <a:lnTo>
                  <a:pt x="2422" y="4415"/>
                </a:lnTo>
                <a:lnTo>
                  <a:pt x="2359" y="4456"/>
                </a:lnTo>
                <a:lnTo>
                  <a:pt x="2294" y="4494"/>
                </a:lnTo>
                <a:lnTo>
                  <a:pt x="2226" y="4528"/>
                </a:lnTo>
                <a:lnTo>
                  <a:pt x="2157" y="4560"/>
                </a:lnTo>
                <a:lnTo>
                  <a:pt x="2085" y="4588"/>
                </a:lnTo>
                <a:lnTo>
                  <a:pt x="2013" y="4612"/>
                </a:lnTo>
                <a:lnTo>
                  <a:pt x="1938" y="4633"/>
                </a:lnTo>
                <a:lnTo>
                  <a:pt x="1862" y="4651"/>
                </a:lnTo>
                <a:lnTo>
                  <a:pt x="1785" y="4665"/>
                </a:lnTo>
                <a:lnTo>
                  <a:pt x="1706" y="4675"/>
                </a:lnTo>
                <a:lnTo>
                  <a:pt x="1626" y="4681"/>
                </a:lnTo>
                <a:lnTo>
                  <a:pt x="1601" y="4682"/>
                </a:lnTo>
                <a:lnTo>
                  <a:pt x="1577" y="4682"/>
                </a:lnTo>
                <a:lnTo>
                  <a:pt x="1553" y="4682"/>
                </a:lnTo>
                <a:lnTo>
                  <a:pt x="1529" y="4682"/>
                </a:lnTo>
                <a:lnTo>
                  <a:pt x="0" y="4682"/>
                </a:lnTo>
                <a:lnTo>
                  <a:pt x="0" y="6244"/>
                </a:lnTo>
                <a:lnTo>
                  <a:pt x="1529" y="6244"/>
                </a:lnTo>
                <a:lnTo>
                  <a:pt x="1551" y="6244"/>
                </a:lnTo>
                <a:lnTo>
                  <a:pt x="1572" y="6244"/>
                </a:lnTo>
                <a:lnTo>
                  <a:pt x="1594" y="6244"/>
                </a:lnTo>
                <a:lnTo>
                  <a:pt x="1617" y="6243"/>
                </a:lnTo>
                <a:lnTo>
                  <a:pt x="1638" y="6243"/>
                </a:lnTo>
                <a:lnTo>
                  <a:pt x="1660" y="6242"/>
                </a:lnTo>
                <a:lnTo>
                  <a:pt x="1683" y="6241"/>
                </a:lnTo>
                <a:lnTo>
                  <a:pt x="1704" y="6241"/>
                </a:lnTo>
                <a:lnTo>
                  <a:pt x="1864" y="6228"/>
                </a:lnTo>
                <a:lnTo>
                  <a:pt x="2022" y="6208"/>
                </a:lnTo>
                <a:lnTo>
                  <a:pt x="2177" y="6180"/>
                </a:lnTo>
                <a:lnTo>
                  <a:pt x="2330" y="6145"/>
                </a:lnTo>
                <a:lnTo>
                  <a:pt x="2478" y="6102"/>
                </a:lnTo>
                <a:lnTo>
                  <a:pt x="2624" y="6053"/>
                </a:lnTo>
                <a:lnTo>
                  <a:pt x="2766" y="5997"/>
                </a:lnTo>
                <a:lnTo>
                  <a:pt x="2905" y="5934"/>
                </a:lnTo>
                <a:lnTo>
                  <a:pt x="3040" y="5864"/>
                </a:lnTo>
                <a:lnTo>
                  <a:pt x="3171" y="5789"/>
                </a:lnTo>
                <a:lnTo>
                  <a:pt x="3297" y="5707"/>
                </a:lnTo>
                <a:lnTo>
                  <a:pt x="3420" y="5620"/>
                </a:lnTo>
                <a:lnTo>
                  <a:pt x="3538" y="5526"/>
                </a:lnTo>
                <a:lnTo>
                  <a:pt x="3651" y="5428"/>
                </a:lnTo>
                <a:lnTo>
                  <a:pt x="3759" y="5324"/>
                </a:lnTo>
                <a:lnTo>
                  <a:pt x="3862" y="5216"/>
                </a:lnTo>
                <a:lnTo>
                  <a:pt x="3960" y="5102"/>
                </a:lnTo>
                <a:lnTo>
                  <a:pt x="4052" y="4984"/>
                </a:lnTo>
                <a:lnTo>
                  <a:pt x="4138" y="4862"/>
                </a:lnTo>
                <a:lnTo>
                  <a:pt x="4220" y="4735"/>
                </a:lnTo>
                <a:lnTo>
                  <a:pt x="4295" y="4604"/>
                </a:lnTo>
                <a:lnTo>
                  <a:pt x="4363" y="4470"/>
                </a:lnTo>
                <a:lnTo>
                  <a:pt x="4425" y="4332"/>
                </a:lnTo>
                <a:lnTo>
                  <a:pt x="4480" y="4191"/>
                </a:lnTo>
                <a:lnTo>
                  <a:pt x="4529" y="4046"/>
                </a:lnTo>
                <a:lnTo>
                  <a:pt x="4570" y="3899"/>
                </a:lnTo>
                <a:lnTo>
                  <a:pt x="4605" y="3749"/>
                </a:lnTo>
                <a:lnTo>
                  <a:pt x="4633" y="3596"/>
                </a:lnTo>
                <a:lnTo>
                  <a:pt x="4652" y="3441"/>
                </a:lnTo>
                <a:lnTo>
                  <a:pt x="4664" y="3285"/>
                </a:lnTo>
                <a:lnTo>
                  <a:pt x="4668" y="3125"/>
                </a:lnTo>
                <a:lnTo>
                  <a:pt x="4664" y="2965"/>
                </a:lnTo>
                <a:lnTo>
                  <a:pt x="4653" y="2809"/>
                </a:lnTo>
                <a:lnTo>
                  <a:pt x="4634" y="2655"/>
                </a:lnTo>
                <a:lnTo>
                  <a:pt x="4607" y="2505"/>
                </a:lnTo>
                <a:lnTo>
                  <a:pt x="4573" y="2356"/>
                </a:lnTo>
                <a:lnTo>
                  <a:pt x="4533" y="2210"/>
                </a:lnTo>
                <a:lnTo>
                  <a:pt x="4485" y="2068"/>
                </a:lnTo>
                <a:lnTo>
                  <a:pt x="4432" y="1929"/>
                </a:lnTo>
                <a:lnTo>
                  <a:pt x="4373" y="1794"/>
                </a:lnTo>
                <a:lnTo>
                  <a:pt x="4306" y="1661"/>
                </a:lnTo>
                <a:lnTo>
                  <a:pt x="4234" y="1533"/>
                </a:lnTo>
                <a:lnTo>
                  <a:pt x="4156" y="1408"/>
                </a:lnTo>
                <a:lnTo>
                  <a:pt x="4072" y="1288"/>
                </a:lnTo>
                <a:lnTo>
                  <a:pt x="3984" y="1171"/>
                </a:lnTo>
                <a:lnTo>
                  <a:pt x="3891" y="1059"/>
                </a:lnTo>
                <a:lnTo>
                  <a:pt x="3791" y="952"/>
                </a:lnTo>
                <a:lnTo>
                  <a:pt x="3688" y="849"/>
                </a:lnTo>
                <a:lnTo>
                  <a:pt x="3579" y="752"/>
                </a:lnTo>
                <a:lnTo>
                  <a:pt x="3467" y="660"/>
                </a:lnTo>
                <a:lnTo>
                  <a:pt x="3349" y="573"/>
                </a:lnTo>
                <a:lnTo>
                  <a:pt x="3228" y="491"/>
                </a:lnTo>
                <a:lnTo>
                  <a:pt x="3103" y="415"/>
                </a:lnTo>
                <a:lnTo>
                  <a:pt x="2975" y="345"/>
                </a:lnTo>
                <a:lnTo>
                  <a:pt x="2843" y="281"/>
                </a:lnTo>
                <a:lnTo>
                  <a:pt x="2707" y="223"/>
                </a:lnTo>
                <a:lnTo>
                  <a:pt x="2568" y="171"/>
                </a:lnTo>
                <a:lnTo>
                  <a:pt x="2428" y="126"/>
                </a:lnTo>
                <a:lnTo>
                  <a:pt x="2283" y="87"/>
                </a:lnTo>
                <a:lnTo>
                  <a:pt x="2137" y="56"/>
                </a:lnTo>
                <a:lnTo>
                  <a:pt x="1988" y="30"/>
                </a:lnTo>
                <a:lnTo>
                  <a:pt x="1837" y="13"/>
                </a:lnTo>
                <a:lnTo>
                  <a:pt x="1684" y="2"/>
                </a:lnTo>
                <a:lnTo>
                  <a:pt x="1529" y="0"/>
                </a:lnTo>
                <a:close/>
              </a:path>
            </a:pathLst>
          </a:custGeom>
          <a:solidFill>
            <a:srgbClr val="E87071"/>
          </a:solidFill>
          <a:ln>
            <a:noFill/>
          </a:ln>
        </p:spPr>
        <p:txBody>
          <a:bodyPr vert="horz" wrap="square" lIns="91440" tIns="45720" rIns="91440" bIns="45720" numCol="1" anchor="t" anchorCtr="0" compatLnSpc="1"/>
          <a:lstStyle/>
          <a:p>
            <a:endParaRPr lang="zh-CN" altLang="en-US">
              <a:solidFill>
                <a:schemeClr val="bg1">
                  <a:lumMod val="50000"/>
                </a:schemeClr>
              </a:solidFill>
              <a:effectLst>
                <a:outerShdw blurRad="50800" dist="38100" dir="2700000" algn="tl" rotWithShape="0">
                  <a:prstClr val="black">
                    <a:alpha val="40000"/>
                  </a:prstClr>
                </a:outerShdw>
              </a:effectLst>
            </a:endParaRPr>
          </a:p>
        </p:txBody>
      </p:sp>
      <p:sp>
        <p:nvSpPr>
          <p:cNvPr id="23" name="Freeform 15"/>
          <p:cNvSpPr/>
          <p:nvPr/>
        </p:nvSpPr>
        <p:spPr bwMode="auto">
          <a:xfrm flipH="1">
            <a:off x="6290278" y="3978897"/>
            <a:ext cx="1503599" cy="2011240"/>
          </a:xfrm>
          <a:custGeom>
            <a:avLst/>
            <a:gdLst>
              <a:gd name="T0" fmla="*/ 0 w 4668"/>
              <a:gd name="T1" fmla="*/ 1562 h 6244"/>
              <a:gd name="T2" fmla="*/ 1684 w 4668"/>
              <a:gd name="T3" fmla="*/ 1567 h 6244"/>
              <a:gd name="T4" fmla="*/ 1908 w 4668"/>
              <a:gd name="T5" fmla="*/ 1603 h 6244"/>
              <a:gd name="T6" fmla="*/ 2121 w 4668"/>
              <a:gd name="T7" fmla="*/ 1670 h 6244"/>
              <a:gd name="T8" fmla="*/ 2321 w 4668"/>
              <a:gd name="T9" fmla="*/ 1766 h 6244"/>
              <a:gd name="T10" fmla="*/ 2503 w 4668"/>
              <a:gd name="T11" fmla="*/ 1887 h 6244"/>
              <a:gd name="T12" fmla="*/ 2667 w 4668"/>
              <a:gd name="T13" fmla="*/ 2034 h 6244"/>
              <a:gd name="T14" fmla="*/ 2808 w 4668"/>
              <a:gd name="T15" fmla="*/ 2202 h 6244"/>
              <a:gd name="T16" fmla="*/ 2925 w 4668"/>
              <a:gd name="T17" fmla="*/ 2390 h 6244"/>
              <a:gd name="T18" fmla="*/ 3016 w 4668"/>
              <a:gd name="T19" fmla="*/ 2594 h 6244"/>
              <a:gd name="T20" fmla="*/ 3077 w 4668"/>
              <a:gd name="T21" fmla="*/ 2813 h 6244"/>
              <a:gd name="T22" fmla="*/ 3106 w 4668"/>
              <a:gd name="T23" fmla="*/ 3044 h 6244"/>
              <a:gd name="T24" fmla="*/ 3100 w 4668"/>
              <a:gd name="T25" fmla="*/ 3282 h 6244"/>
              <a:gd name="T26" fmla="*/ 3059 w 4668"/>
              <a:gd name="T27" fmla="*/ 3510 h 6244"/>
              <a:gd name="T28" fmla="*/ 2986 w 4668"/>
              <a:gd name="T29" fmla="*/ 3727 h 6244"/>
              <a:gd name="T30" fmla="*/ 2883 w 4668"/>
              <a:gd name="T31" fmla="*/ 3929 h 6244"/>
              <a:gd name="T32" fmla="*/ 2754 w 4668"/>
              <a:gd name="T33" fmla="*/ 4112 h 6244"/>
              <a:gd name="T34" fmla="*/ 2600 w 4668"/>
              <a:gd name="T35" fmla="*/ 4275 h 6244"/>
              <a:gd name="T36" fmla="*/ 2422 w 4668"/>
              <a:gd name="T37" fmla="*/ 4415 h 6244"/>
              <a:gd name="T38" fmla="*/ 2226 w 4668"/>
              <a:gd name="T39" fmla="*/ 4528 h 6244"/>
              <a:gd name="T40" fmla="*/ 2013 w 4668"/>
              <a:gd name="T41" fmla="*/ 4612 h 6244"/>
              <a:gd name="T42" fmla="*/ 1785 w 4668"/>
              <a:gd name="T43" fmla="*/ 4665 h 6244"/>
              <a:gd name="T44" fmla="*/ 1601 w 4668"/>
              <a:gd name="T45" fmla="*/ 4682 h 6244"/>
              <a:gd name="T46" fmla="*/ 1529 w 4668"/>
              <a:gd name="T47" fmla="*/ 4682 h 6244"/>
              <a:gd name="T48" fmla="*/ 1529 w 4668"/>
              <a:gd name="T49" fmla="*/ 6244 h 6244"/>
              <a:gd name="T50" fmla="*/ 1594 w 4668"/>
              <a:gd name="T51" fmla="*/ 6244 h 6244"/>
              <a:gd name="T52" fmla="*/ 1660 w 4668"/>
              <a:gd name="T53" fmla="*/ 6242 h 6244"/>
              <a:gd name="T54" fmla="*/ 1864 w 4668"/>
              <a:gd name="T55" fmla="*/ 6228 h 6244"/>
              <a:gd name="T56" fmla="*/ 2330 w 4668"/>
              <a:gd name="T57" fmla="*/ 6145 h 6244"/>
              <a:gd name="T58" fmla="*/ 2766 w 4668"/>
              <a:gd name="T59" fmla="*/ 5997 h 6244"/>
              <a:gd name="T60" fmla="*/ 3171 w 4668"/>
              <a:gd name="T61" fmla="*/ 5789 h 6244"/>
              <a:gd name="T62" fmla="*/ 3538 w 4668"/>
              <a:gd name="T63" fmla="*/ 5526 h 6244"/>
              <a:gd name="T64" fmla="*/ 3862 w 4668"/>
              <a:gd name="T65" fmla="*/ 5216 h 6244"/>
              <a:gd name="T66" fmla="*/ 4138 w 4668"/>
              <a:gd name="T67" fmla="*/ 4862 h 6244"/>
              <a:gd name="T68" fmla="*/ 4363 w 4668"/>
              <a:gd name="T69" fmla="*/ 4470 h 6244"/>
              <a:gd name="T70" fmla="*/ 4529 w 4668"/>
              <a:gd name="T71" fmla="*/ 4046 h 6244"/>
              <a:gd name="T72" fmla="*/ 4633 w 4668"/>
              <a:gd name="T73" fmla="*/ 3596 h 6244"/>
              <a:gd name="T74" fmla="*/ 4668 w 4668"/>
              <a:gd name="T75" fmla="*/ 3125 h 6244"/>
              <a:gd name="T76" fmla="*/ 4634 w 4668"/>
              <a:gd name="T77" fmla="*/ 2655 h 6244"/>
              <a:gd name="T78" fmla="*/ 4533 w 4668"/>
              <a:gd name="T79" fmla="*/ 2210 h 6244"/>
              <a:gd name="T80" fmla="*/ 4373 w 4668"/>
              <a:gd name="T81" fmla="*/ 1794 h 6244"/>
              <a:gd name="T82" fmla="*/ 4156 w 4668"/>
              <a:gd name="T83" fmla="*/ 1408 h 6244"/>
              <a:gd name="T84" fmla="*/ 3891 w 4668"/>
              <a:gd name="T85" fmla="*/ 1059 h 6244"/>
              <a:gd name="T86" fmla="*/ 3579 w 4668"/>
              <a:gd name="T87" fmla="*/ 752 h 6244"/>
              <a:gd name="T88" fmla="*/ 3228 w 4668"/>
              <a:gd name="T89" fmla="*/ 491 h 6244"/>
              <a:gd name="T90" fmla="*/ 2843 w 4668"/>
              <a:gd name="T91" fmla="*/ 281 h 6244"/>
              <a:gd name="T92" fmla="*/ 2428 w 4668"/>
              <a:gd name="T93" fmla="*/ 126 h 6244"/>
              <a:gd name="T94" fmla="*/ 1988 w 4668"/>
              <a:gd name="T95" fmla="*/ 30 h 6244"/>
              <a:gd name="T96" fmla="*/ 1529 w 4668"/>
              <a:gd name="T97" fmla="*/ 0 h 6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668" h="6244">
                <a:moveTo>
                  <a:pt x="1529" y="0"/>
                </a:moveTo>
                <a:lnTo>
                  <a:pt x="0" y="0"/>
                </a:lnTo>
                <a:lnTo>
                  <a:pt x="0" y="1562"/>
                </a:lnTo>
                <a:lnTo>
                  <a:pt x="1529" y="1562"/>
                </a:lnTo>
                <a:lnTo>
                  <a:pt x="1607" y="1562"/>
                </a:lnTo>
                <a:lnTo>
                  <a:pt x="1684" y="1567"/>
                </a:lnTo>
                <a:lnTo>
                  <a:pt x="1760" y="1575"/>
                </a:lnTo>
                <a:lnTo>
                  <a:pt x="1834" y="1587"/>
                </a:lnTo>
                <a:lnTo>
                  <a:pt x="1908" y="1603"/>
                </a:lnTo>
                <a:lnTo>
                  <a:pt x="1980" y="1622"/>
                </a:lnTo>
                <a:lnTo>
                  <a:pt x="2052" y="1644"/>
                </a:lnTo>
                <a:lnTo>
                  <a:pt x="2121" y="1670"/>
                </a:lnTo>
                <a:lnTo>
                  <a:pt x="2189" y="1699"/>
                </a:lnTo>
                <a:lnTo>
                  <a:pt x="2256" y="1731"/>
                </a:lnTo>
                <a:lnTo>
                  <a:pt x="2321" y="1766"/>
                </a:lnTo>
                <a:lnTo>
                  <a:pt x="2383" y="1804"/>
                </a:lnTo>
                <a:lnTo>
                  <a:pt x="2445" y="1844"/>
                </a:lnTo>
                <a:lnTo>
                  <a:pt x="2503" y="1887"/>
                </a:lnTo>
                <a:lnTo>
                  <a:pt x="2560" y="1934"/>
                </a:lnTo>
                <a:lnTo>
                  <a:pt x="2614" y="1983"/>
                </a:lnTo>
                <a:lnTo>
                  <a:pt x="2667" y="2034"/>
                </a:lnTo>
                <a:lnTo>
                  <a:pt x="2716" y="2088"/>
                </a:lnTo>
                <a:lnTo>
                  <a:pt x="2764" y="2144"/>
                </a:lnTo>
                <a:lnTo>
                  <a:pt x="2808" y="2202"/>
                </a:lnTo>
                <a:lnTo>
                  <a:pt x="2850" y="2263"/>
                </a:lnTo>
                <a:lnTo>
                  <a:pt x="2890" y="2325"/>
                </a:lnTo>
                <a:lnTo>
                  <a:pt x="2925" y="2390"/>
                </a:lnTo>
                <a:lnTo>
                  <a:pt x="2959" y="2456"/>
                </a:lnTo>
                <a:lnTo>
                  <a:pt x="2989" y="2524"/>
                </a:lnTo>
                <a:lnTo>
                  <a:pt x="3016" y="2594"/>
                </a:lnTo>
                <a:lnTo>
                  <a:pt x="3039" y="2664"/>
                </a:lnTo>
                <a:lnTo>
                  <a:pt x="3061" y="2738"/>
                </a:lnTo>
                <a:lnTo>
                  <a:pt x="3077" y="2813"/>
                </a:lnTo>
                <a:lnTo>
                  <a:pt x="3091" y="2888"/>
                </a:lnTo>
                <a:lnTo>
                  <a:pt x="3100" y="2966"/>
                </a:lnTo>
                <a:lnTo>
                  <a:pt x="3106" y="3044"/>
                </a:lnTo>
                <a:lnTo>
                  <a:pt x="3107" y="3124"/>
                </a:lnTo>
                <a:lnTo>
                  <a:pt x="3106" y="3203"/>
                </a:lnTo>
                <a:lnTo>
                  <a:pt x="3100" y="3282"/>
                </a:lnTo>
                <a:lnTo>
                  <a:pt x="3090" y="3360"/>
                </a:lnTo>
                <a:lnTo>
                  <a:pt x="3076" y="3436"/>
                </a:lnTo>
                <a:lnTo>
                  <a:pt x="3059" y="3510"/>
                </a:lnTo>
                <a:lnTo>
                  <a:pt x="3038" y="3584"/>
                </a:lnTo>
                <a:lnTo>
                  <a:pt x="3014" y="3657"/>
                </a:lnTo>
                <a:lnTo>
                  <a:pt x="2986" y="3727"/>
                </a:lnTo>
                <a:lnTo>
                  <a:pt x="2955" y="3796"/>
                </a:lnTo>
                <a:lnTo>
                  <a:pt x="2921" y="3863"/>
                </a:lnTo>
                <a:lnTo>
                  <a:pt x="2883" y="3929"/>
                </a:lnTo>
                <a:lnTo>
                  <a:pt x="2843" y="3992"/>
                </a:lnTo>
                <a:lnTo>
                  <a:pt x="2799" y="4053"/>
                </a:lnTo>
                <a:lnTo>
                  <a:pt x="2754" y="4112"/>
                </a:lnTo>
                <a:lnTo>
                  <a:pt x="2705" y="4169"/>
                </a:lnTo>
                <a:lnTo>
                  <a:pt x="2653" y="4224"/>
                </a:lnTo>
                <a:lnTo>
                  <a:pt x="2600" y="4275"/>
                </a:lnTo>
                <a:lnTo>
                  <a:pt x="2543" y="4324"/>
                </a:lnTo>
                <a:lnTo>
                  <a:pt x="2484" y="4371"/>
                </a:lnTo>
                <a:lnTo>
                  <a:pt x="2422" y="4415"/>
                </a:lnTo>
                <a:lnTo>
                  <a:pt x="2359" y="4456"/>
                </a:lnTo>
                <a:lnTo>
                  <a:pt x="2294" y="4494"/>
                </a:lnTo>
                <a:lnTo>
                  <a:pt x="2226" y="4528"/>
                </a:lnTo>
                <a:lnTo>
                  <a:pt x="2157" y="4560"/>
                </a:lnTo>
                <a:lnTo>
                  <a:pt x="2085" y="4588"/>
                </a:lnTo>
                <a:lnTo>
                  <a:pt x="2013" y="4612"/>
                </a:lnTo>
                <a:lnTo>
                  <a:pt x="1938" y="4633"/>
                </a:lnTo>
                <a:lnTo>
                  <a:pt x="1862" y="4651"/>
                </a:lnTo>
                <a:lnTo>
                  <a:pt x="1785" y="4665"/>
                </a:lnTo>
                <a:lnTo>
                  <a:pt x="1706" y="4675"/>
                </a:lnTo>
                <a:lnTo>
                  <a:pt x="1626" y="4681"/>
                </a:lnTo>
                <a:lnTo>
                  <a:pt x="1601" y="4682"/>
                </a:lnTo>
                <a:lnTo>
                  <a:pt x="1577" y="4682"/>
                </a:lnTo>
                <a:lnTo>
                  <a:pt x="1553" y="4682"/>
                </a:lnTo>
                <a:lnTo>
                  <a:pt x="1529" y="4682"/>
                </a:lnTo>
                <a:lnTo>
                  <a:pt x="0" y="4682"/>
                </a:lnTo>
                <a:lnTo>
                  <a:pt x="0" y="6244"/>
                </a:lnTo>
                <a:lnTo>
                  <a:pt x="1529" y="6244"/>
                </a:lnTo>
                <a:lnTo>
                  <a:pt x="1551" y="6244"/>
                </a:lnTo>
                <a:lnTo>
                  <a:pt x="1572" y="6244"/>
                </a:lnTo>
                <a:lnTo>
                  <a:pt x="1594" y="6244"/>
                </a:lnTo>
                <a:lnTo>
                  <a:pt x="1617" y="6243"/>
                </a:lnTo>
                <a:lnTo>
                  <a:pt x="1638" y="6243"/>
                </a:lnTo>
                <a:lnTo>
                  <a:pt x="1660" y="6242"/>
                </a:lnTo>
                <a:lnTo>
                  <a:pt x="1683" y="6241"/>
                </a:lnTo>
                <a:lnTo>
                  <a:pt x="1704" y="6241"/>
                </a:lnTo>
                <a:lnTo>
                  <a:pt x="1864" y="6228"/>
                </a:lnTo>
                <a:lnTo>
                  <a:pt x="2022" y="6208"/>
                </a:lnTo>
                <a:lnTo>
                  <a:pt x="2177" y="6180"/>
                </a:lnTo>
                <a:lnTo>
                  <a:pt x="2330" y="6145"/>
                </a:lnTo>
                <a:lnTo>
                  <a:pt x="2478" y="6102"/>
                </a:lnTo>
                <a:lnTo>
                  <a:pt x="2624" y="6053"/>
                </a:lnTo>
                <a:lnTo>
                  <a:pt x="2766" y="5997"/>
                </a:lnTo>
                <a:lnTo>
                  <a:pt x="2905" y="5934"/>
                </a:lnTo>
                <a:lnTo>
                  <a:pt x="3040" y="5864"/>
                </a:lnTo>
                <a:lnTo>
                  <a:pt x="3171" y="5789"/>
                </a:lnTo>
                <a:lnTo>
                  <a:pt x="3297" y="5707"/>
                </a:lnTo>
                <a:lnTo>
                  <a:pt x="3420" y="5620"/>
                </a:lnTo>
                <a:lnTo>
                  <a:pt x="3538" y="5526"/>
                </a:lnTo>
                <a:lnTo>
                  <a:pt x="3651" y="5428"/>
                </a:lnTo>
                <a:lnTo>
                  <a:pt x="3759" y="5324"/>
                </a:lnTo>
                <a:lnTo>
                  <a:pt x="3862" y="5216"/>
                </a:lnTo>
                <a:lnTo>
                  <a:pt x="3960" y="5102"/>
                </a:lnTo>
                <a:lnTo>
                  <a:pt x="4052" y="4984"/>
                </a:lnTo>
                <a:lnTo>
                  <a:pt x="4138" y="4862"/>
                </a:lnTo>
                <a:lnTo>
                  <a:pt x="4220" y="4735"/>
                </a:lnTo>
                <a:lnTo>
                  <a:pt x="4295" y="4604"/>
                </a:lnTo>
                <a:lnTo>
                  <a:pt x="4363" y="4470"/>
                </a:lnTo>
                <a:lnTo>
                  <a:pt x="4425" y="4332"/>
                </a:lnTo>
                <a:lnTo>
                  <a:pt x="4480" y="4191"/>
                </a:lnTo>
                <a:lnTo>
                  <a:pt x="4529" y="4046"/>
                </a:lnTo>
                <a:lnTo>
                  <a:pt x="4570" y="3899"/>
                </a:lnTo>
                <a:lnTo>
                  <a:pt x="4605" y="3749"/>
                </a:lnTo>
                <a:lnTo>
                  <a:pt x="4633" y="3596"/>
                </a:lnTo>
                <a:lnTo>
                  <a:pt x="4652" y="3441"/>
                </a:lnTo>
                <a:lnTo>
                  <a:pt x="4664" y="3285"/>
                </a:lnTo>
                <a:lnTo>
                  <a:pt x="4668" y="3125"/>
                </a:lnTo>
                <a:lnTo>
                  <a:pt x="4664" y="2965"/>
                </a:lnTo>
                <a:lnTo>
                  <a:pt x="4653" y="2809"/>
                </a:lnTo>
                <a:lnTo>
                  <a:pt x="4634" y="2655"/>
                </a:lnTo>
                <a:lnTo>
                  <a:pt x="4607" y="2505"/>
                </a:lnTo>
                <a:lnTo>
                  <a:pt x="4573" y="2356"/>
                </a:lnTo>
                <a:lnTo>
                  <a:pt x="4533" y="2210"/>
                </a:lnTo>
                <a:lnTo>
                  <a:pt x="4485" y="2068"/>
                </a:lnTo>
                <a:lnTo>
                  <a:pt x="4432" y="1929"/>
                </a:lnTo>
                <a:lnTo>
                  <a:pt x="4373" y="1794"/>
                </a:lnTo>
                <a:lnTo>
                  <a:pt x="4306" y="1661"/>
                </a:lnTo>
                <a:lnTo>
                  <a:pt x="4234" y="1533"/>
                </a:lnTo>
                <a:lnTo>
                  <a:pt x="4156" y="1408"/>
                </a:lnTo>
                <a:lnTo>
                  <a:pt x="4072" y="1288"/>
                </a:lnTo>
                <a:lnTo>
                  <a:pt x="3984" y="1171"/>
                </a:lnTo>
                <a:lnTo>
                  <a:pt x="3891" y="1059"/>
                </a:lnTo>
                <a:lnTo>
                  <a:pt x="3791" y="952"/>
                </a:lnTo>
                <a:lnTo>
                  <a:pt x="3688" y="849"/>
                </a:lnTo>
                <a:lnTo>
                  <a:pt x="3579" y="752"/>
                </a:lnTo>
                <a:lnTo>
                  <a:pt x="3467" y="660"/>
                </a:lnTo>
                <a:lnTo>
                  <a:pt x="3349" y="573"/>
                </a:lnTo>
                <a:lnTo>
                  <a:pt x="3228" y="491"/>
                </a:lnTo>
                <a:lnTo>
                  <a:pt x="3103" y="415"/>
                </a:lnTo>
                <a:lnTo>
                  <a:pt x="2975" y="345"/>
                </a:lnTo>
                <a:lnTo>
                  <a:pt x="2843" y="281"/>
                </a:lnTo>
                <a:lnTo>
                  <a:pt x="2707" y="223"/>
                </a:lnTo>
                <a:lnTo>
                  <a:pt x="2568" y="171"/>
                </a:lnTo>
                <a:lnTo>
                  <a:pt x="2428" y="126"/>
                </a:lnTo>
                <a:lnTo>
                  <a:pt x="2283" y="87"/>
                </a:lnTo>
                <a:lnTo>
                  <a:pt x="2137" y="56"/>
                </a:lnTo>
                <a:lnTo>
                  <a:pt x="1988" y="30"/>
                </a:lnTo>
                <a:lnTo>
                  <a:pt x="1837" y="13"/>
                </a:lnTo>
                <a:lnTo>
                  <a:pt x="1684" y="2"/>
                </a:lnTo>
                <a:lnTo>
                  <a:pt x="1529" y="0"/>
                </a:lnTo>
                <a:close/>
              </a:path>
            </a:pathLst>
          </a:custGeom>
          <a:solidFill>
            <a:srgbClr val="00AF92"/>
          </a:solidFill>
          <a:ln>
            <a:noFill/>
          </a:ln>
        </p:spPr>
        <p:txBody>
          <a:bodyPr vert="horz" wrap="square" lIns="91440" tIns="45720" rIns="91440" bIns="45720" numCol="1" anchor="t" anchorCtr="0" compatLnSpc="1"/>
          <a:lstStyle/>
          <a:p>
            <a:endParaRPr lang="zh-CN" altLang="en-US">
              <a:solidFill>
                <a:schemeClr val="bg1">
                  <a:lumMod val="50000"/>
                </a:schemeClr>
              </a:solidFill>
              <a:effectLst>
                <a:outerShdw blurRad="50800" dist="38100" dir="2700000" algn="tl" rotWithShape="0">
                  <a:prstClr val="black">
                    <a:alpha val="40000"/>
                  </a:prstClr>
                </a:outerShdw>
              </a:effectLst>
            </a:endParaRPr>
          </a:p>
        </p:txBody>
      </p:sp>
      <p:sp>
        <p:nvSpPr>
          <p:cNvPr id="24" name="TextBox 23"/>
          <p:cNvSpPr txBox="1"/>
          <p:nvPr/>
        </p:nvSpPr>
        <p:spPr>
          <a:xfrm>
            <a:off x="2410259" y="1961292"/>
            <a:ext cx="1800493" cy="369332"/>
          </a:xfrm>
          <a:prstGeom prst="rect">
            <a:avLst/>
          </a:prstGeom>
          <a:noFill/>
        </p:spPr>
        <p:txBody>
          <a:bodyPr wrap="none" rtlCol="0">
            <a:spAutoFit/>
          </a:bodyPr>
          <a:lstStyle/>
          <a:p>
            <a:r>
              <a:rPr lang="zh-CN" altLang="en-US" b="1" dirty="0">
                <a:solidFill>
                  <a:schemeClr val="bg1">
                    <a:lumMod val="50000"/>
                  </a:schemeClr>
                </a:solidFill>
                <a:latin typeface="+mj-ea"/>
                <a:ea typeface="+mj-ea"/>
              </a:rPr>
              <a:t>请输入您的标题</a:t>
            </a:r>
          </a:p>
        </p:txBody>
      </p:sp>
      <p:sp>
        <p:nvSpPr>
          <p:cNvPr id="25" name="TextBox 24"/>
          <p:cNvSpPr txBox="1"/>
          <p:nvPr/>
        </p:nvSpPr>
        <p:spPr>
          <a:xfrm>
            <a:off x="2410259" y="2291256"/>
            <a:ext cx="2039937" cy="1323439"/>
          </a:xfrm>
          <a:prstGeom prst="rect">
            <a:avLst/>
          </a:prstGeom>
          <a:noFill/>
        </p:spPr>
        <p:txBody>
          <a:bodyPr wrap="square" rtlCol="0">
            <a:spAutoFit/>
          </a:bodyPr>
          <a:lstStyle/>
          <a:p>
            <a:r>
              <a:rPr lang="zh-CN" altLang="en-US" sz="1600" dirty="0">
                <a:solidFill>
                  <a:schemeClr val="bg1">
                    <a:lumMod val="50000"/>
                  </a:schemeClr>
                </a:solidFill>
                <a:latin typeface="+mn-ea"/>
                <a:ea typeface="+mn-ea"/>
              </a:rPr>
              <a:t>输入您的文字内容</a:t>
            </a:r>
            <a:endParaRPr lang="en-US" altLang="zh-CN" sz="1600" dirty="0">
              <a:solidFill>
                <a:schemeClr val="bg1">
                  <a:lumMod val="50000"/>
                </a:schemeClr>
              </a:solidFill>
              <a:latin typeface="+mn-ea"/>
              <a:ea typeface="+mn-ea"/>
            </a:endParaRPr>
          </a:p>
          <a:p>
            <a:r>
              <a:rPr lang="zh-CN" altLang="en-US" sz="1600" dirty="0">
                <a:solidFill>
                  <a:schemeClr val="bg1">
                    <a:lumMod val="50000"/>
                  </a:schemeClr>
                </a:solidFill>
                <a:latin typeface="+mn-ea"/>
                <a:ea typeface="+mn-ea"/>
              </a:rPr>
              <a:t>输入您的文字内容</a:t>
            </a:r>
            <a:endParaRPr lang="en-US" altLang="zh-CN" sz="1600" dirty="0">
              <a:solidFill>
                <a:schemeClr val="bg1">
                  <a:lumMod val="50000"/>
                </a:schemeClr>
              </a:solidFill>
              <a:latin typeface="+mn-ea"/>
              <a:ea typeface="+mn-ea"/>
            </a:endParaRPr>
          </a:p>
          <a:p>
            <a:r>
              <a:rPr lang="zh-CN" altLang="en-US" sz="1600" dirty="0">
                <a:solidFill>
                  <a:schemeClr val="bg1">
                    <a:lumMod val="50000"/>
                  </a:schemeClr>
                </a:solidFill>
                <a:latin typeface="+mn-ea"/>
                <a:ea typeface="+mn-ea"/>
              </a:rPr>
              <a:t>输入您的文字内容</a:t>
            </a:r>
            <a:endParaRPr lang="en-US" altLang="zh-CN" sz="1600" dirty="0">
              <a:solidFill>
                <a:schemeClr val="bg1">
                  <a:lumMod val="50000"/>
                </a:schemeClr>
              </a:solidFill>
              <a:latin typeface="+mn-ea"/>
              <a:ea typeface="+mn-ea"/>
            </a:endParaRPr>
          </a:p>
          <a:p>
            <a:r>
              <a:rPr lang="zh-CN" altLang="en-US" sz="1600" dirty="0">
                <a:solidFill>
                  <a:schemeClr val="bg1">
                    <a:lumMod val="50000"/>
                  </a:schemeClr>
                </a:solidFill>
                <a:latin typeface="+mn-ea"/>
                <a:ea typeface="+mn-ea"/>
              </a:rPr>
              <a:t>输入您的文字内容</a:t>
            </a:r>
          </a:p>
          <a:p>
            <a:endParaRPr lang="zh-CN" altLang="en-US" sz="1600" dirty="0">
              <a:solidFill>
                <a:schemeClr val="bg1">
                  <a:lumMod val="50000"/>
                </a:schemeClr>
              </a:solidFill>
              <a:latin typeface="+mn-ea"/>
              <a:ea typeface="+mn-ea"/>
            </a:endParaRPr>
          </a:p>
        </p:txBody>
      </p:sp>
      <p:sp>
        <p:nvSpPr>
          <p:cNvPr id="31" name="TextBox 30"/>
          <p:cNvSpPr txBox="1"/>
          <p:nvPr/>
        </p:nvSpPr>
        <p:spPr>
          <a:xfrm>
            <a:off x="4665634" y="2476951"/>
            <a:ext cx="755335" cy="646331"/>
          </a:xfrm>
          <a:prstGeom prst="rect">
            <a:avLst/>
          </a:prstGeom>
          <a:noFill/>
        </p:spPr>
        <p:txBody>
          <a:bodyPr wrap="none" rtlCol="0">
            <a:spAutoFit/>
          </a:bodyPr>
          <a:lstStyle/>
          <a:p>
            <a:r>
              <a:rPr lang="en-US" altLang="zh-CN" sz="3600" b="1" dirty="0">
                <a:solidFill>
                  <a:schemeClr val="bg1">
                    <a:lumMod val="50000"/>
                  </a:schemeClr>
                </a:solidFill>
                <a:latin typeface="微软雅黑" panose="020B0503020204020204" pitchFamily="34" charset="-122"/>
                <a:ea typeface="微软雅黑" panose="020B0503020204020204" pitchFamily="34" charset="-122"/>
              </a:rPr>
              <a:t>01</a:t>
            </a:r>
            <a:endParaRPr lang="zh-CN" altLang="en-US" sz="3600" b="1"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32" name="TextBox 31"/>
          <p:cNvSpPr txBox="1"/>
          <p:nvPr/>
        </p:nvSpPr>
        <p:spPr>
          <a:xfrm>
            <a:off x="6951634" y="2476951"/>
            <a:ext cx="755335" cy="646331"/>
          </a:xfrm>
          <a:prstGeom prst="rect">
            <a:avLst/>
          </a:prstGeom>
          <a:noFill/>
        </p:spPr>
        <p:txBody>
          <a:bodyPr wrap="none" rtlCol="0">
            <a:spAutoFit/>
          </a:bodyPr>
          <a:lstStyle/>
          <a:p>
            <a:r>
              <a:rPr lang="en-US" altLang="zh-CN" sz="3600" b="1" dirty="0">
                <a:solidFill>
                  <a:schemeClr val="bg1">
                    <a:lumMod val="50000"/>
                  </a:schemeClr>
                </a:solidFill>
                <a:latin typeface="微软雅黑" panose="020B0503020204020204" pitchFamily="34" charset="-122"/>
                <a:ea typeface="微软雅黑" panose="020B0503020204020204" pitchFamily="34" charset="-122"/>
              </a:rPr>
              <a:t>02</a:t>
            </a:r>
            <a:endParaRPr lang="zh-CN" altLang="en-US" sz="3600" b="1"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33" name="TextBox 32"/>
          <p:cNvSpPr txBox="1"/>
          <p:nvPr/>
        </p:nvSpPr>
        <p:spPr>
          <a:xfrm>
            <a:off x="4665634" y="4686751"/>
            <a:ext cx="755335" cy="646331"/>
          </a:xfrm>
          <a:prstGeom prst="rect">
            <a:avLst/>
          </a:prstGeom>
          <a:noFill/>
        </p:spPr>
        <p:txBody>
          <a:bodyPr wrap="none" rtlCol="0">
            <a:spAutoFit/>
          </a:bodyPr>
          <a:lstStyle/>
          <a:p>
            <a:r>
              <a:rPr lang="en-US" altLang="zh-CN" sz="3600" b="1" dirty="0">
                <a:solidFill>
                  <a:schemeClr val="bg1">
                    <a:lumMod val="50000"/>
                  </a:schemeClr>
                </a:solidFill>
                <a:latin typeface="微软雅黑" panose="020B0503020204020204" pitchFamily="34" charset="-122"/>
                <a:ea typeface="微软雅黑" panose="020B0503020204020204" pitchFamily="34" charset="-122"/>
              </a:rPr>
              <a:t>03</a:t>
            </a:r>
            <a:endParaRPr lang="zh-CN" altLang="en-US" sz="3600" b="1"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34" name="TextBox 33"/>
          <p:cNvSpPr txBox="1"/>
          <p:nvPr/>
        </p:nvSpPr>
        <p:spPr>
          <a:xfrm>
            <a:off x="6951634" y="4686751"/>
            <a:ext cx="755335" cy="646331"/>
          </a:xfrm>
          <a:prstGeom prst="rect">
            <a:avLst/>
          </a:prstGeom>
          <a:noFill/>
        </p:spPr>
        <p:txBody>
          <a:bodyPr wrap="none" rtlCol="0">
            <a:spAutoFit/>
          </a:bodyPr>
          <a:lstStyle/>
          <a:p>
            <a:r>
              <a:rPr lang="en-US" altLang="zh-CN" sz="3600" b="1" dirty="0">
                <a:solidFill>
                  <a:schemeClr val="bg1">
                    <a:lumMod val="50000"/>
                  </a:schemeClr>
                </a:solidFill>
                <a:latin typeface="微软雅黑" panose="020B0503020204020204" pitchFamily="34" charset="-122"/>
                <a:ea typeface="微软雅黑" panose="020B0503020204020204" pitchFamily="34" charset="-122"/>
              </a:rPr>
              <a:t>04</a:t>
            </a:r>
            <a:endParaRPr lang="zh-CN" altLang="en-US" sz="3600" b="1"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35" name="TextBox 34"/>
          <p:cNvSpPr txBox="1"/>
          <p:nvPr/>
        </p:nvSpPr>
        <p:spPr>
          <a:xfrm>
            <a:off x="7979092" y="1961292"/>
            <a:ext cx="1800493" cy="369332"/>
          </a:xfrm>
          <a:prstGeom prst="rect">
            <a:avLst/>
          </a:prstGeom>
          <a:noFill/>
        </p:spPr>
        <p:txBody>
          <a:bodyPr wrap="none" rtlCol="0">
            <a:spAutoFit/>
          </a:bodyPr>
          <a:lstStyle/>
          <a:p>
            <a:r>
              <a:rPr lang="zh-CN" altLang="en-US" b="1" dirty="0">
                <a:solidFill>
                  <a:schemeClr val="bg1">
                    <a:lumMod val="50000"/>
                  </a:schemeClr>
                </a:solidFill>
                <a:latin typeface="+mj-ea"/>
                <a:ea typeface="+mj-ea"/>
              </a:rPr>
              <a:t>请输入您的标题</a:t>
            </a:r>
          </a:p>
        </p:txBody>
      </p:sp>
      <p:sp>
        <p:nvSpPr>
          <p:cNvPr id="36" name="TextBox 35"/>
          <p:cNvSpPr txBox="1"/>
          <p:nvPr/>
        </p:nvSpPr>
        <p:spPr>
          <a:xfrm>
            <a:off x="7979092" y="2291256"/>
            <a:ext cx="2039937" cy="1323439"/>
          </a:xfrm>
          <a:prstGeom prst="rect">
            <a:avLst/>
          </a:prstGeom>
          <a:noFill/>
        </p:spPr>
        <p:txBody>
          <a:bodyPr wrap="square" rtlCol="0">
            <a:spAutoFit/>
          </a:bodyPr>
          <a:lstStyle/>
          <a:p>
            <a:r>
              <a:rPr lang="zh-CN" altLang="en-US" sz="1600" dirty="0">
                <a:solidFill>
                  <a:schemeClr val="bg1">
                    <a:lumMod val="50000"/>
                  </a:schemeClr>
                </a:solidFill>
                <a:latin typeface="+mn-ea"/>
                <a:ea typeface="+mn-ea"/>
              </a:rPr>
              <a:t>输入您的文字内容</a:t>
            </a:r>
            <a:endParaRPr lang="en-US" altLang="zh-CN" sz="1600" dirty="0">
              <a:solidFill>
                <a:schemeClr val="bg1">
                  <a:lumMod val="50000"/>
                </a:schemeClr>
              </a:solidFill>
              <a:latin typeface="+mn-ea"/>
              <a:ea typeface="+mn-ea"/>
            </a:endParaRPr>
          </a:p>
          <a:p>
            <a:r>
              <a:rPr lang="zh-CN" altLang="en-US" sz="1600" dirty="0">
                <a:solidFill>
                  <a:schemeClr val="bg1">
                    <a:lumMod val="50000"/>
                  </a:schemeClr>
                </a:solidFill>
                <a:latin typeface="+mn-ea"/>
                <a:ea typeface="+mn-ea"/>
              </a:rPr>
              <a:t>输入您的文字内容</a:t>
            </a:r>
            <a:endParaRPr lang="en-US" altLang="zh-CN" sz="1600" dirty="0">
              <a:solidFill>
                <a:schemeClr val="bg1">
                  <a:lumMod val="50000"/>
                </a:schemeClr>
              </a:solidFill>
              <a:latin typeface="+mn-ea"/>
              <a:ea typeface="+mn-ea"/>
            </a:endParaRPr>
          </a:p>
          <a:p>
            <a:r>
              <a:rPr lang="zh-CN" altLang="en-US" sz="1600" dirty="0">
                <a:solidFill>
                  <a:schemeClr val="bg1">
                    <a:lumMod val="50000"/>
                  </a:schemeClr>
                </a:solidFill>
                <a:latin typeface="+mn-ea"/>
                <a:ea typeface="+mn-ea"/>
              </a:rPr>
              <a:t>输入您的文字内容</a:t>
            </a:r>
            <a:endParaRPr lang="en-US" altLang="zh-CN" sz="1600" dirty="0">
              <a:solidFill>
                <a:schemeClr val="bg1">
                  <a:lumMod val="50000"/>
                </a:schemeClr>
              </a:solidFill>
              <a:latin typeface="+mn-ea"/>
              <a:ea typeface="+mn-ea"/>
            </a:endParaRPr>
          </a:p>
          <a:p>
            <a:r>
              <a:rPr lang="zh-CN" altLang="en-US" sz="1600" dirty="0">
                <a:solidFill>
                  <a:schemeClr val="bg1">
                    <a:lumMod val="50000"/>
                  </a:schemeClr>
                </a:solidFill>
                <a:latin typeface="+mn-ea"/>
                <a:ea typeface="+mn-ea"/>
              </a:rPr>
              <a:t>输入您的文字内容</a:t>
            </a:r>
          </a:p>
          <a:p>
            <a:endParaRPr lang="zh-CN" altLang="en-US" sz="1600" dirty="0">
              <a:solidFill>
                <a:schemeClr val="bg1">
                  <a:lumMod val="50000"/>
                </a:schemeClr>
              </a:solidFill>
              <a:latin typeface="+mn-ea"/>
              <a:ea typeface="+mn-ea"/>
            </a:endParaRPr>
          </a:p>
        </p:txBody>
      </p:sp>
      <p:sp>
        <p:nvSpPr>
          <p:cNvPr id="37" name="TextBox 36"/>
          <p:cNvSpPr txBox="1"/>
          <p:nvPr/>
        </p:nvSpPr>
        <p:spPr>
          <a:xfrm>
            <a:off x="2410259" y="4234592"/>
            <a:ext cx="1800493" cy="369332"/>
          </a:xfrm>
          <a:prstGeom prst="rect">
            <a:avLst/>
          </a:prstGeom>
          <a:noFill/>
        </p:spPr>
        <p:txBody>
          <a:bodyPr wrap="none" rtlCol="0">
            <a:spAutoFit/>
          </a:bodyPr>
          <a:lstStyle/>
          <a:p>
            <a:r>
              <a:rPr lang="zh-CN" altLang="en-US" b="1" dirty="0">
                <a:solidFill>
                  <a:schemeClr val="bg1">
                    <a:lumMod val="50000"/>
                  </a:schemeClr>
                </a:solidFill>
                <a:latin typeface="+mj-ea"/>
                <a:ea typeface="+mj-ea"/>
              </a:rPr>
              <a:t>请输入您的标题</a:t>
            </a:r>
          </a:p>
        </p:txBody>
      </p:sp>
      <p:sp>
        <p:nvSpPr>
          <p:cNvPr id="38" name="TextBox 37"/>
          <p:cNvSpPr txBox="1"/>
          <p:nvPr/>
        </p:nvSpPr>
        <p:spPr>
          <a:xfrm>
            <a:off x="2410259" y="4564556"/>
            <a:ext cx="2039937" cy="1323439"/>
          </a:xfrm>
          <a:prstGeom prst="rect">
            <a:avLst/>
          </a:prstGeom>
          <a:noFill/>
        </p:spPr>
        <p:txBody>
          <a:bodyPr wrap="square" rtlCol="0">
            <a:spAutoFit/>
          </a:bodyPr>
          <a:lstStyle/>
          <a:p>
            <a:r>
              <a:rPr lang="zh-CN" altLang="en-US" sz="1600" dirty="0">
                <a:solidFill>
                  <a:schemeClr val="bg1">
                    <a:lumMod val="50000"/>
                  </a:schemeClr>
                </a:solidFill>
                <a:latin typeface="+mn-ea"/>
                <a:ea typeface="+mn-ea"/>
              </a:rPr>
              <a:t>输入您的文字内容</a:t>
            </a:r>
            <a:endParaRPr lang="en-US" altLang="zh-CN" sz="1600" dirty="0">
              <a:solidFill>
                <a:schemeClr val="bg1">
                  <a:lumMod val="50000"/>
                </a:schemeClr>
              </a:solidFill>
              <a:latin typeface="+mn-ea"/>
              <a:ea typeface="+mn-ea"/>
            </a:endParaRPr>
          </a:p>
          <a:p>
            <a:r>
              <a:rPr lang="zh-CN" altLang="en-US" sz="1600" dirty="0">
                <a:solidFill>
                  <a:schemeClr val="bg1">
                    <a:lumMod val="50000"/>
                  </a:schemeClr>
                </a:solidFill>
                <a:latin typeface="+mn-ea"/>
                <a:ea typeface="+mn-ea"/>
              </a:rPr>
              <a:t>输入您的文字内容</a:t>
            </a:r>
            <a:endParaRPr lang="en-US" altLang="zh-CN" sz="1600" dirty="0">
              <a:solidFill>
                <a:schemeClr val="bg1">
                  <a:lumMod val="50000"/>
                </a:schemeClr>
              </a:solidFill>
              <a:latin typeface="+mn-ea"/>
              <a:ea typeface="+mn-ea"/>
            </a:endParaRPr>
          </a:p>
          <a:p>
            <a:r>
              <a:rPr lang="zh-CN" altLang="en-US" sz="1600" dirty="0">
                <a:solidFill>
                  <a:schemeClr val="bg1">
                    <a:lumMod val="50000"/>
                  </a:schemeClr>
                </a:solidFill>
                <a:latin typeface="+mn-ea"/>
                <a:ea typeface="+mn-ea"/>
              </a:rPr>
              <a:t>输入您的文字内容</a:t>
            </a:r>
            <a:endParaRPr lang="en-US" altLang="zh-CN" sz="1600" dirty="0">
              <a:solidFill>
                <a:schemeClr val="bg1">
                  <a:lumMod val="50000"/>
                </a:schemeClr>
              </a:solidFill>
              <a:latin typeface="+mn-ea"/>
              <a:ea typeface="+mn-ea"/>
            </a:endParaRPr>
          </a:p>
          <a:p>
            <a:r>
              <a:rPr lang="zh-CN" altLang="en-US" sz="1600" dirty="0">
                <a:solidFill>
                  <a:schemeClr val="bg1">
                    <a:lumMod val="50000"/>
                  </a:schemeClr>
                </a:solidFill>
                <a:latin typeface="+mn-ea"/>
                <a:ea typeface="+mn-ea"/>
              </a:rPr>
              <a:t>输入您的文字内容</a:t>
            </a:r>
          </a:p>
          <a:p>
            <a:endParaRPr lang="zh-CN" altLang="en-US" sz="1600" dirty="0">
              <a:solidFill>
                <a:schemeClr val="bg1">
                  <a:lumMod val="50000"/>
                </a:schemeClr>
              </a:solidFill>
              <a:latin typeface="+mn-ea"/>
              <a:ea typeface="+mn-ea"/>
            </a:endParaRPr>
          </a:p>
        </p:txBody>
      </p:sp>
      <p:sp>
        <p:nvSpPr>
          <p:cNvPr id="39" name="TextBox 38"/>
          <p:cNvSpPr txBox="1"/>
          <p:nvPr/>
        </p:nvSpPr>
        <p:spPr>
          <a:xfrm>
            <a:off x="7979092" y="4234592"/>
            <a:ext cx="1800493" cy="369332"/>
          </a:xfrm>
          <a:prstGeom prst="rect">
            <a:avLst/>
          </a:prstGeom>
          <a:noFill/>
        </p:spPr>
        <p:txBody>
          <a:bodyPr wrap="none" rtlCol="0">
            <a:spAutoFit/>
          </a:bodyPr>
          <a:lstStyle/>
          <a:p>
            <a:r>
              <a:rPr lang="zh-CN" altLang="en-US" b="1" dirty="0">
                <a:solidFill>
                  <a:schemeClr val="bg1">
                    <a:lumMod val="50000"/>
                  </a:schemeClr>
                </a:solidFill>
                <a:latin typeface="+mj-ea"/>
                <a:ea typeface="+mj-ea"/>
              </a:rPr>
              <a:t>请输入您的标题</a:t>
            </a:r>
          </a:p>
        </p:txBody>
      </p:sp>
      <p:sp>
        <p:nvSpPr>
          <p:cNvPr id="40" name="TextBox 39"/>
          <p:cNvSpPr txBox="1"/>
          <p:nvPr/>
        </p:nvSpPr>
        <p:spPr>
          <a:xfrm>
            <a:off x="7979092" y="4564556"/>
            <a:ext cx="2039937" cy="1323439"/>
          </a:xfrm>
          <a:prstGeom prst="rect">
            <a:avLst/>
          </a:prstGeom>
          <a:noFill/>
        </p:spPr>
        <p:txBody>
          <a:bodyPr wrap="square" rtlCol="0">
            <a:spAutoFit/>
          </a:bodyPr>
          <a:lstStyle/>
          <a:p>
            <a:r>
              <a:rPr lang="zh-CN" altLang="en-US" sz="1600" dirty="0">
                <a:solidFill>
                  <a:schemeClr val="bg1">
                    <a:lumMod val="50000"/>
                  </a:schemeClr>
                </a:solidFill>
                <a:latin typeface="+mn-ea"/>
                <a:ea typeface="+mn-ea"/>
              </a:rPr>
              <a:t>输入您的文字内容</a:t>
            </a:r>
            <a:endParaRPr lang="en-US" altLang="zh-CN" sz="1600" dirty="0">
              <a:solidFill>
                <a:schemeClr val="bg1">
                  <a:lumMod val="50000"/>
                </a:schemeClr>
              </a:solidFill>
              <a:latin typeface="+mn-ea"/>
              <a:ea typeface="+mn-ea"/>
            </a:endParaRPr>
          </a:p>
          <a:p>
            <a:r>
              <a:rPr lang="zh-CN" altLang="en-US" sz="1600" dirty="0">
                <a:solidFill>
                  <a:schemeClr val="bg1">
                    <a:lumMod val="50000"/>
                  </a:schemeClr>
                </a:solidFill>
                <a:latin typeface="+mn-ea"/>
                <a:ea typeface="+mn-ea"/>
              </a:rPr>
              <a:t>输入您的文字内容</a:t>
            </a:r>
            <a:endParaRPr lang="en-US" altLang="zh-CN" sz="1600" dirty="0">
              <a:solidFill>
                <a:schemeClr val="bg1">
                  <a:lumMod val="50000"/>
                </a:schemeClr>
              </a:solidFill>
              <a:latin typeface="+mn-ea"/>
              <a:ea typeface="+mn-ea"/>
            </a:endParaRPr>
          </a:p>
          <a:p>
            <a:r>
              <a:rPr lang="zh-CN" altLang="en-US" sz="1600" dirty="0">
                <a:solidFill>
                  <a:schemeClr val="bg1">
                    <a:lumMod val="50000"/>
                  </a:schemeClr>
                </a:solidFill>
                <a:latin typeface="+mn-ea"/>
                <a:ea typeface="+mn-ea"/>
              </a:rPr>
              <a:t>输入您的文字内容</a:t>
            </a:r>
            <a:endParaRPr lang="en-US" altLang="zh-CN" sz="1600" dirty="0">
              <a:solidFill>
                <a:schemeClr val="bg1">
                  <a:lumMod val="50000"/>
                </a:schemeClr>
              </a:solidFill>
              <a:latin typeface="+mn-ea"/>
              <a:ea typeface="+mn-ea"/>
            </a:endParaRPr>
          </a:p>
          <a:p>
            <a:r>
              <a:rPr lang="zh-CN" altLang="en-US" sz="1600" dirty="0">
                <a:solidFill>
                  <a:schemeClr val="bg1">
                    <a:lumMod val="50000"/>
                  </a:schemeClr>
                </a:solidFill>
                <a:latin typeface="+mn-ea"/>
                <a:ea typeface="+mn-ea"/>
              </a:rPr>
              <a:t>输入您的文字内容</a:t>
            </a:r>
          </a:p>
          <a:p>
            <a:endParaRPr lang="zh-CN" altLang="en-US" sz="1600" dirty="0">
              <a:solidFill>
                <a:schemeClr val="bg1">
                  <a:lumMod val="50000"/>
                </a:schemeClr>
              </a:solidFill>
              <a:latin typeface="+mn-ea"/>
              <a:ea typeface="+mn-ea"/>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1000">
        <p:random/>
      </p:transition>
    </mc:Choice>
    <mc:Fallback xmlns="">
      <p:transition spd="slow" advClick="0" advTm="1000">
        <p:random/>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8"/>
                                            </p:tgtEl>
                                            <p:attrNameLst>
                                              <p:attrName>style.visibility</p:attrName>
                                            </p:attrNameLst>
                                          </p:cBhvr>
                                          <p:to>
                                            <p:strVal val="visible"/>
                                          </p:to>
                                        </p:set>
                                        <p:animEffect transition="in" filter="fade">
                                          <p:cBhvr>
                                            <p:cTn id="7" dur="1000"/>
                                            <p:tgtEl>
                                              <p:spTgt spid="6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9"/>
                                            </p:tgtEl>
                                            <p:attrNameLst>
                                              <p:attrName>style.visibility</p:attrName>
                                            </p:attrNameLst>
                                          </p:cBhvr>
                                          <p:to>
                                            <p:strVal val="visible"/>
                                          </p:to>
                                        </p:set>
                                        <p:animEffect transition="in" filter="fade">
                                          <p:cBhvr>
                                            <p:cTn id="10" dur="1000"/>
                                            <p:tgtEl>
                                              <p:spTgt spid="6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0"/>
                                            </p:tgtEl>
                                            <p:attrNameLst>
                                              <p:attrName>style.visibility</p:attrName>
                                            </p:attrNameLst>
                                          </p:cBhvr>
                                          <p:to>
                                            <p:strVal val="visible"/>
                                          </p:to>
                                        </p:set>
                                        <p:animEffect transition="in" filter="fade">
                                          <p:cBhvr>
                                            <p:cTn id="13" dur="1000"/>
                                            <p:tgtEl>
                                              <p:spTgt spid="70"/>
                                            </p:tgtEl>
                                          </p:cBhvr>
                                        </p:animEffect>
                                      </p:childTnLst>
                                    </p:cTn>
                                  </p:par>
                                  <p:par>
                                    <p:cTn id="14" presetID="10" presetClass="entr" presetSubtype="0" fill="hold" grpId="0" nodeType="withEffect">
                                      <p:stCondLst>
                                        <p:cond delay="100"/>
                                      </p:stCondLst>
                                      <p:childTnLst>
                                        <p:set>
                                          <p:cBhvr>
                                            <p:cTn id="15" dur="1" fill="hold">
                                              <p:stCondLst>
                                                <p:cond delay="0"/>
                                              </p:stCondLst>
                                            </p:cTn>
                                            <p:tgtEl>
                                              <p:spTgt spid="71"/>
                                            </p:tgtEl>
                                            <p:attrNameLst>
                                              <p:attrName>style.visibility</p:attrName>
                                            </p:attrNameLst>
                                          </p:cBhvr>
                                          <p:to>
                                            <p:strVal val="visible"/>
                                          </p:to>
                                        </p:set>
                                        <p:animEffect transition="in" filter="fade">
                                          <p:cBhvr>
                                            <p:cTn id="16" dur="1000"/>
                                            <p:tgtEl>
                                              <p:spTgt spid="71"/>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72"/>
                                            </p:tgtEl>
                                            <p:attrNameLst>
                                              <p:attrName>style.visibility</p:attrName>
                                            </p:attrNameLst>
                                          </p:cBhvr>
                                          <p:to>
                                            <p:strVal val="visible"/>
                                          </p:to>
                                        </p:set>
                                        <p:animEffect transition="in" filter="fade">
                                          <p:cBhvr>
                                            <p:cTn id="19" dur="1000"/>
                                            <p:tgtEl>
                                              <p:spTgt spid="72"/>
                                            </p:tgtEl>
                                          </p:cBhvr>
                                        </p:animEffect>
                                      </p:childTnLst>
                                    </p:cTn>
                                  </p:par>
                                  <p:par>
                                    <p:cTn id="20" presetID="53" presetClass="entr" presetSubtype="16" fill="hold" nodeType="withEffect">
                                      <p:stCondLst>
                                        <p:cond delay="0"/>
                                      </p:stCondLst>
                                      <p:childTnLst>
                                        <p:set>
                                          <p:cBhvr>
                                            <p:cTn id="21" dur="1" fill="hold">
                                              <p:stCondLst>
                                                <p:cond delay="0"/>
                                              </p:stCondLst>
                                            </p:cTn>
                                            <p:tgtEl>
                                              <p:spTgt spid="16"/>
                                            </p:tgtEl>
                                            <p:attrNameLst>
                                              <p:attrName>style.visibility</p:attrName>
                                            </p:attrNameLst>
                                          </p:cBhvr>
                                          <p:to>
                                            <p:strVal val="visible"/>
                                          </p:to>
                                        </p:set>
                                        <p:anim calcmode="lin" valueType="num">
                                          <p:cBhvr>
                                            <p:cTn id="22" dur="500" fill="hold"/>
                                            <p:tgtEl>
                                              <p:spTgt spid="16"/>
                                            </p:tgtEl>
                                            <p:attrNameLst>
                                              <p:attrName>ppt_w</p:attrName>
                                            </p:attrNameLst>
                                          </p:cBhvr>
                                          <p:tavLst>
                                            <p:tav tm="0">
                                              <p:val>
                                                <p:fltVal val="0"/>
                                              </p:val>
                                            </p:tav>
                                            <p:tav tm="100000">
                                              <p:val>
                                                <p:strVal val="#ppt_w"/>
                                              </p:val>
                                            </p:tav>
                                          </p:tavLst>
                                        </p:anim>
                                        <p:anim calcmode="lin" valueType="num">
                                          <p:cBhvr>
                                            <p:cTn id="23" dur="500" fill="hold"/>
                                            <p:tgtEl>
                                              <p:spTgt spid="16"/>
                                            </p:tgtEl>
                                            <p:attrNameLst>
                                              <p:attrName>ppt_h</p:attrName>
                                            </p:attrNameLst>
                                          </p:cBhvr>
                                          <p:tavLst>
                                            <p:tav tm="0">
                                              <p:val>
                                                <p:fltVal val="0"/>
                                              </p:val>
                                            </p:tav>
                                            <p:tav tm="100000">
                                              <p:val>
                                                <p:strVal val="#ppt_h"/>
                                              </p:val>
                                            </p:tav>
                                          </p:tavLst>
                                        </p:anim>
                                        <p:animEffect transition="in" filter="fade">
                                          <p:cBhvr>
                                            <p:cTn id="24" dur="500"/>
                                            <p:tgtEl>
                                              <p:spTgt spid="16"/>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fade">
                                          <p:cBhvr>
                                            <p:cTn id="27" dur="500"/>
                                            <p:tgtEl>
                                              <p:spTgt spid="19"/>
                                            </p:tgtEl>
                                          </p:cBhvr>
                                        </p:animEffect>
                                      </p:childTnLst>
                                    </p:cTn>
                                  </p:par>
                                  <p:par>
                                    <p:cTn id="28" presetID="31" presetClass="entr" presetSubtype="0" fill="hold" grpId="0" nodeType="withEffect">
                                      <p:stCondLst>
                                        <p:cond delay="0"/>
                                      </p:stCondLst>
                                      <p:childTnLst>
                                        <p:set>
                                          <p:cBhvr>
                                            <p:cTn id="29" dur="1" fill="hold">
                                              <p:stCondLst>
                                                <p:cond delay="0"/>
                                              </p:stCondLst>
                                            </p:cTn>
                                            <p:tgtEl>
                                              <p:spTgt spid="26"/>
                                            </p:tgtEl>
                                            <p:attrNameLst>
                                              <p:attrName>style.visibility</p:attrName>
                                            </p:attrNameLst>
                                          </p:cBhvr>
                                          <p:to>
                                            <p:strVal val="visible"/>
                                          </p:to>
                                        </p:set>
                                        <p:anim calcmode="lin" valueType="num">
                                          <p:cBhvr>
                                            <p:cTn id="30" dur="1000" fill="hold"/>
                                            <p:tgtEl>
                                              <p:spTgt spid="26"/>
                                            </p:tgtEl>
                                            <p:attrNameLst>
                                              <p:attrName>ppt_w</p:attrName>
                                            </p:attrNameLst>
                                          </p:cBhvr>
                                          <p:tavLst>
                                            <p:tav tm="0">
                                              <p:val>
                                                <p:fltVal val="0"/>
                                              </p:val>
                                            </p:tav>
                                            <p:tav tm="100000">
                                              <p:val>
                                                <p:strVal val="#ppt_w"/>
                                              </p:val>
                                            </p:tav>
                                          </p:tavLst>
                                        </p:anim>
                                        <p:anim calcmode="lin" valueType="num">
                                          <p:cBhvr>
                                            <p:cTn id="31" dur="1000" fill="hold"/>
                                            <p:tgtEl>
                                              <p:spTgt spid="26"/>
                                            </p:tgtEl>
                                            <p:attrNameLst>
                                              <p:attrName>ppt_h</p:attrName>
                                            </p:attrNameLst>
                                          </p:cBhvr>
                                          <p:tavLst>
                                            <p:tav tm="0">
                                              <p:val>
                                                <p:fltVal val="0"/>
                                              </p:val>
                                            </p:tav>
                                            <p:tav tm="100000">
                                              <p:val>
                                                <p:strVal val="#ppt_h"/>
                                              </p:val>
                                            </p:tav>
                                          </p:tavLst>
                                        </p:anim>
                                        <p:anim calcmode="lin" valueType="num">
                                          <p:cBhvr>
                                            <p:cTn id="32" dur="1000" fill="hold"/>
                                            <p:tgtEl>
                                              <p:spTgt spid="26"/>
                                            </p:tgtEl>
                                            <p:attrNameLst>
                                              <p:attrName>style.rotation</p:attrName>
                                            </p:attrNameLst>
                                          </p:cBhvr>
                                          <p:tavLst>
                                            <p:tav tm="0">
                                              <p:val>
                                                <p:fltVal val="90"/>
                                              </p:val>
                                            </p:tav>
                                            <p:tav tm="100000">
                                              <p:val>
                                                <p:fltVal val="0"/>
                                              </p:val>
                                            </p:tav>
                                          </p:tavLst>
                                        </p:anim>
                                        <p:animEffect transition="in" filter="fade">
                                          <p:cBhvr>
                                            <p:cTn id="33" dur="1000"/>
                                            <p:tgtEl>
                                              <p:spTgt spid="26"/>
                                            </p:tgtEl>
                                          </p:cBhvr>
                                        </p:animEffect>
                                      </p:childTnLst>
                                    </p:cTn>
                                  </p:par>
                                  <p:par>
                                    <p:cTn id="34" presetID="31" presetClass="entr" presetSubtype="0" fill="hold" grpId="0" nodeType="withEffect">
                                      <p:stCondLst>
                                        <p:cond delay="0"/>
                                      </p:stCondLst>
                                      <p:childTnLst>
                                        <p:set>
                                          <p:cBhvr>
                                            <p:cTn id="35" dur="1" fill="hold">
                                              <p:stCondLst>
                                                <p:cond delay="0"/>
                                              </p:stCondLst>
                                            </p:cTn>
                                            <p:tgtEl>
                                              <p:spTgt spid="27"/>
                                            </p:tgtEl>
                                            <p:attrNameLst>
                                              <p:attrName>style.visibility</p:attrName>
                                            </p:attrNameLst>
                                          </p:cBhvr>
                                          <p:to>
                                            <p:strVal val="visible"/>
                                          </p:to>
                                        </p:set>
                                        <p:anim calcmode="lin" valueType="num">
                                          <p:cBhvr>
                                            <p:cTn id="36" dur="1000" fill="hold"/>
                                            <p:tgtEl>
                                              <p:spTgt spid="27"/>
                                            </p:tgtEl>
                                            <p:attrNameLst>
                                              <p:attrName>ppt_w</p:attrName>
                                            </p:attrNameLst>
                                          </p:cBhvr>
                                          <p:tavLst>
                                            <p:tav tm="0">
                                              <p:val>
                                                <p:fltVal val="0"/>
                                              </p:val>
                                            </p:tav>
                                            <p:tav tm="100000">
                                              <p:val>
                                                <p:strVal val="#ppt_w"/>
                                              </p:val>
                                            </p:tav>
                                          </p:tavLst>
                                        </p:anim>
                                        <p:anim calcmode="lin" valueType="num">
                                          <p:cBhvr>
                                            <p:cTn id="37" dur="1000" fill="hold"/>
                                            <p:tgtEl>
                                              <p:spTgt spid="27"/>
                                            </p:tgtEl>
                                            <p:attrNameLst>
                                              <p:attrName>ppt_h</p:attrName>
                                            </p:attrNameLst>
                                          </p:cBhvr>
                                          <p:tavLst>
                                            <p:tav tm="0">
                                              <p:val>
                                                <p:fltVal val="0"/>
                                              </p:val>
                                            </p:tav>
                                            <p:tav tm="100000">
                                              <p:val>
                                                <p:strVal val="#ppt_h"/>
                                              </p:val>
                                            </p:tav>
                                          </p:tavLst>
                                        </p:anim>
                                        <p:anim calcmode="lin" valueType="num">
                                          <p:cBhvr>
                                            <p:cTn id="38" dur="1000" fill="hold"/>
                                            <p:tgtEl>
                                              <p:spTgt spid="27"/>
                                            </p:tgtEl>
                                            <p:attrNameLst>
                                              <p:attrName>style.rotation</p:attrName>
                                            </p:attrNameLst>
                                          </p:cBhvr>
                                          <p:tavLst>
                                            <p:tav tm="0">
                                              <p:val>
                                                <p:fltVal val="90"/>
                                              </p:val>
                                            </p:tav>
                                            <p:tav tm="100000">
                                              <p:val>
                                                <p:fltVal val="0"/>
                                              </p:val>
                                            </p:tav>
                                          </p:tavLst>
                                        </p:anim>
                                        <p:animEffect transition="in" filter="fade">
                                          <p:cBhvr>
                                            <p:cTn id="39" dur="1000"/>
                                            <p:tgtEl>
                                              <p:spTgt spid="27"/>
                                            </p:tgtEl>
                                          </p:cBhvr>
                                        </p:animEffect>
                                      </p:childTnLst>
                                    </p:cTn>
                                  </p:par>
                                  <p:par>
                                    <p:cTn id="40" presetID="2" presetClass="entr" presetSubtype="1" fill="hold" nodeType="withEffect" p14:presetBounceEnd="50000">
                                      <p:stCondLst>
                                        <p:cond delay="0"/>
                                      </p:stCondLst>
                                      <p:childTnLst>
                                        <p:set>
                                          <p:cBhvr>
                                            <p:cTn id="41" dur="1" fill="hold">
                                              <p:stCondLst>
                                                <p:cond delay="0"/>
                                              </p:stCondLst>
                                            </p:cTn>
                                            <p:tgtEl>
                                              <p:spTgt spid="28"/>
                                            </p:tgtEl>
                                            <p:attrNameLst>
                                              <p:attrName>style.visibility</p:attrName>
                                            </p:attrNameLst>
                                          </p:cBhvr>
                                          <p:to>
                                            <p:strVal val="visible"/>
                                          </p:to>
                                        </p:set>
                                        <p:anim calcmode="lin" valueType="num" p14:bounceEnd="50000">
                                          <p:cBhvr additive="base">
                                            <p:cTn id="42" dur="500" fill="hold"/>
                                            <p:tgtEl>
                                              <p:spTgt spid="28"/>
                                            </p:tgtEl>
                                            <p:attrNameLst>
                                              <p:attrName>ppt_x</p:attrName>
                                            </p:attrNameLst>
                                          </p:cBhvr>
                                          <p:tavLst>
                                            <p:tav tm="0">
                                              <p:val>
                                                <p:strVal val="#ppt_x"/>
                                              </p:val>
                                            </p:tav>
                                            <p:tav tm="100000">
                                              <p:val>
                                                <p:strVal val="#ppt_x"/>
                                              </p:val>
                                            </p:tav>
                                          </p:tavLst>
                                        </p:anim>
                                        <p:anim calcmode="lin" valueType="num" p14:bounceEnd="50000">
                                          <p:cBhvr additive="base">
                                            <p:cTn id="43" dur="500" fill="hold"/>
                                            <p:tgtEl>
                                              <p:spTgt spid="28"/>
                                            </p:tgtEl>
                                            <p:attrNameLst>
                                              <p:attrName>ppt_y</p:attrName>
                                            </p:attrNameLst>
                                          </p:cBhvr>
                                          <p:tavLst>
                                            <p:tav tm="0">
                                              <p:val>
                                                <p:strVal val="0-#ppt_h/2"/>
                                              </p:val>
                                            </p:tav>
                                            <p:tav tm="100000">
                                              <p:val>
                                                <p:strVal val="#ppt_y"/>
                                              </p:val>
                                            </p:tav>
                                          </p:tavLst>
                                        </p:anim>
                                      </p:childTnLst>
                                    </p:cTn>
                                  </p:par>
                                </p:childTnLst>
                              </p:cTn>
                            </p:par>
                            <p:par>
                              <p:cTn id="44" fill="hold">
                                <p:stCondLst>
                                  <p:cond delay="1000"/>
                                </p:stCondLst>
                                <p:childTnLst>
                                  <p:par>
                                    <p:cTn id="45" presetID="2" presetClass="entr" presetSubtype="4" fill="hold" grpId="0" nodeType="afterEffect" p14:presetBounceEnd="40000">
                                      <p:stCondLst>
                                        <p:cond delay="300"/>
                                      </p:stCondLst>
                                      <p:childTnLst>
                                        <p:set>
                                          <p:cBhvr>
                                            <p:cTn id="46" dur="1" fill="hold">
                                              <p:stCondLst>
                                                <p:cond delay="0"/>
                                              </p:stCondLst>
                                            </p:cTn>
                                            <p:tgtEl>
                                              <p:spTgt spid="20"/>
                                            </p:tgtEl>
                                            <p:attrNameLst>
                                              <p:attrName>style.visibility</p:attrName>
                                            </p:attrNameLst>
                                          </p:cBhvr>
                                          <p:to>
                                            <p:strVal val="visible"/>
                                          </p:to>
                                        </p:set>
                                        <p:anim calcmode="lin" valueType="num" p14:bounceEnd="40000">
                                          <p:cBhvr additive="base">
                                            <p:cTn id="47" dur="500" fill="hold"/>
                                            <p:tgtEl>
                                              <p:spTgt spid="20"/>
                                            </p:tgtEl>
                                            <p:attrNameLst>
                                              <p:attrName>ppt_x</p:attrName>
                                            </p:attrNameLst>
                                          </p:cBhvr>
                                          <p:tavLst>
                                            <p:tav tm="0">
                                              <p:val>
                                                <p:strVal val="#ppt_x"/>
                                              </p:val>
                                            </p:tav>
                                            <p:tav tm="100000">
                                              <p:val>
                                                <p:strVal val="#ppt_x"/>
                                              </p:val>
                                            </p:tav>
                                          </p:tavLst>
                                        </p:anim>
                                        <p:anim calcmode="lin" valueType="num" p14:bounceEnd="40000">
                                          <p:cBhvr additive="base">
                                            <p:cTn id="48" dur="500" fill="hold"/>
                                            <p:tgtEl>
                                              <p:spTgt spid="20"/>
                                            </p:tgtEl>
                                            <p:attrNameLst>
                                              <p:attrName>ppt_y</p:attrName>
                                            </p:attrNameLst>
                                          </p:cBhvr>
                                          <p:tavLst>
                                            <p:tav tm="0">
                                              <p:val>
                                                <p:strVal val="1+#ppt_h/2"/>
                                              </p:val>
                                            </p:tav>
                                            <p:tav tm="100000">
                                              <p:val>
                                                <p:strVal val="#ppt_y"/>
                                              </p:val>
                                            </p:tav>
                                          </p:tavLst>
                                        </p:anim>
                                      </p:childTnLst>
                                    </p:cTn>
                                  </p:par>
                                </p:childTnLst>
                              </p:cTn>
                            </p:par>
                            <p:par>
                              <p:cTn id="49" fill="hold">
                                <p:stCondLst>
                                  <p:cond delay="1800"/>
                                </p:stCondLst>
                                <p:childTnLst>
                                  <p:par>
                                    <p:cTn id="50" presetID="31" presetClass="entr" presetSubtype="0" fill="hold" grpId="0" nodeType="afterEffect">
                                      <p:stCondLst>
                                        <p:cond delay="0"/>
                                      </p:stCondLst>
                                      <p:childTnLst>
                                        <p:set>
                                          <p:cBhvr>
                                            <p:cTn id="51" dur="1" fill="hold">
                                              <p:stCondLst>
                                                <p:cond delay="0"/>
                                              </p:stCondLst>
                                            </p:cTn>
                                            <p:tgtEl>
                                              <p:spTgt spid="31"/>
                                            </p:tgtEl>
                                            <p:attrNameLst>
                                              <p:attrName>style.visibility</p:attrName>
                                            </p:attrNameLst>
                                          </p:cBhvr>
                                          <p:to>
                                            <p:strVal val="visible"/>
                                          </p:to>
                                        </p:set>
                                        <p:anim calcmode="lin" valueType="num">
                                          <p:cBhvr>
                                            <p:cTn id="52" dur="400" fill="hold"/>
                                            <p:tgtEl>
                                              <p:spTgt spid="31"/>
                                            </p:tgtEl>
                                            <p:attrNameLst>
                                              <p:attrName>ppt_w</p:attrName>
                                            </p:attrNameLst>
                                          </p:cBhvr>
                                          <p:tavLst>
                                            <p:tav tm="0">
                                              <p:val>
                                                <p:fltVal val="0"/>
                                              </p:val>
                                            </p:tav>
                                            <p:tav tm="100000">
                                              <p:val>
                                                <p:strVal val="#ppt_w"/>
                                              </p:val>
                                            </p:tav>
                                          </p:tavLst>
                                        </p:anim>
                                        <p:anim calcmode="lin" valueType="num">
                                          <p:cBhvr>
                                            <p:cTn id="53" dur="400" fill="hold"/>
                                            <p:tgtEl>
                                              <p:spTgt spid="31"/>
                                            </p:tgtEl>
                                            <p:attrNameLst>
                                              <p:attrName>ppt_h</p:attrName>
                                            </p:attrNameLst>
                                          </p:cBhvr>
                                          <p:tavLst>
                                            <p:tav tm="0">
                                              <p:val>
                                                <p:fltVal val="0"/>
                                              </p:val>
                                            </p:tav>
                                            <p:tav tm="100000">
                                              <p:val>
                                                <p:strVal val="#ppt_h"/>
                                              </p:val>
                                            </p:tav>
                                          </p:tavLst>
                                        </p:anim>
                                        <p:anim calcmode="lin" valueType="num">
                                          <p:cBhvr>
                                            <p:cTn id="54" dur="400" fill="hold"/>
                                            <p:tgtEl>
                                              <p:spTgt spid="31"/>
                                            </p:tgtEl>
                                            <p:attrNameLst>
                                              <p:attrName>style.rotation</p:attrName>
                                            </p:attrNameLst>
                                          </p:cBhvr>
                                          <p:tavLst>
                                            <p:tav tm="0">
                                              <p:val>
                                                <p:fltVal val="90"/>
                                              </p:val>
                                            </p:tav>
                                            <p:tav tm="100000">
                                              <p:val>
                                                <p:fltVal val="0"/>
                                              </p:val>
                                            </p:tav>
                                          </p:tavLst>
                                        </p:anim>
                                        <p:animEffect transition="in" filter="fade">
                                          <p:cBhvr>
                                            <p:cTn id="55" dur="400"/>
                                            <p:tgtEl>
                                              <p:spTgt spid="31"/>
                                            </p:tgtEl>
                                          </p:cBhvr>
                                        </p:animEffect>
                                      </p:childTnLst>
                                    </p:cTn>
                                  </p:par>
                                </p:childTnLst>
                              </p:cTn>
                            </p:par>
                            <p:par>
                              <p:cTn id="56" fill="hold">
                                <p:stCondLst>
                                  <p:cond delay="2300"/>
                                </p:stCondLst>
                                <p:childTnLst>
                                  <p:par>
                                    <p:cTn id="57" presetID="22" presetClass="entr" presetSubtype="2" fill="hold" grpId="0" nodeType="afterEffect">
                                      <p:stCondLst>
                                        <p:cond delay="0"/>
                                      </p:stCondLst>
                                      <p:childTnLst>
                                        <p:set>
                                          <p:cBhvr>
                                            <p:cTn id="58" dur="1" fill="hold">
                                              <p:stCondLst>
                                                <p:cond delay="0"/>
                                              </p:stCondLst>
                                            </p:cTn>
                                            <p:tgtEl>
                                              <p:spTgt spid="24"/>
                                            </p:tgtEl>
                                            <p:attrNameLst>
                                              <p:attrName>style.visibility</p:attrName>
                                            </p:attrNameLst>
                                          </p:cBhvr>
                                          <p:to>
                                            <p:strVal val="visible"/>
                                          </p:to>
                                        </p:set>
                                        <p:animEffect transition="in" filter="wipe(right)">
                                          <p:cBhvr>
                                            <p:cTn id="59" dur="500"/>
                                            <p:tgtEl>
                                              <p:spTgt spid="24"/>
                                            </p:tgtEl>
                                          </p:cBhvr>
                                        </p:animEffect>
                                      </p:childTnLst>
                                    </p:cTn>
                                  </p:par>
                                  <p:par>
                                    <p:cTn id="60" presetID="22" presetClass="entr" presetSubtype="2" fill="hold" grpId="0" nodeType="withEffect">
                                      <p:stCondLst>
                                        <p:cond delay="0"/>
                                      </p:stCondLst>
                                      <p:childTnLst>
                                        <p:set>
                                          <p:cBhvr>
                                            <p:cTn id="61" dur="1" fill="hold">
                                              <p:stCondLst>
                                                <p:cond delay="0"/>
                                              </p:stCondLst>
                                            </p:cTn>
                                            <p:tgtEl>
                                              <p:spTgt spid="25"/>
                                            </p:tgtEl>
                                            <p:attrNameLst>
                                              <p:attrName>style.visibility</p:attrName>
                                            </p:attrNameLst>
                                          </p:cBhvr>
                                          <p:to>
                                            <p:strVal val="visible"/>
                                          </p:to>
                                        </p:set>
                                        <p:animEffect transition="in" filter="wipe(right)">
                                          <p:cBhvr>
                                            <p:cTn id="62" dur="500"/>
                                            <p:tgtEl>
                                              <p:spTgt spid="25"/>
                                            </p:tgtEl>
                                          </p:cBhvr>
                                        </p:animEffect>
                                      </p:childTnLst>
                                    </p:cTn>
                                  </p:par>
                                </p:childTnLst>
                              </p:cTn>
                            </p:par>
                            <p:par>
                              <p:cTn id="63" fill="hold">
                                <p:stCondLst>
                                  <p:cond delay="2800"/>
                                </p:stCondLst>
                                <p:childTnLst>
                                  <p:par>
                                    <p:cTn id="64" presetID="2" presetClass="entr" presetSubtype="4" fill="hold" grpId="0" nodeType="afterEffect" p14:presetBounceEnd="40000">
                                      <p:stCondLst>
                                        <p:cond delay="0"/>
                                      </p:stCondLst>
                                      <p:childTnLst>
                                        <p:set>
                                          <p:cBhvr>
                                            <p:cTn id="65" dur="1" fill="hold">
                                              <p:stCondLst>
                                                <p:cond delay="0"/>
                                              </p:stCondLst>
                                            </p:cTn>
                                            <p:tgtEl>
                                              <p:spTgt spid="21"/>
                                            </p:tgtEl>
                                            <p:attrNameLst>
                                              <p:attrName>style.visibility</p:attrName>
                                            </p:attrNameLst>
                                          </p:cBhvr>
                                          <p:to>
                                            <p:strVal val="visible"/>
                                          </p:to>
                                        </p:set>
                                        <p:anim calcmode="lin" valueType="num" p14:bounceEnd="40000">
                                          <p:cBhvr additive="base">
                                            <p:cTn id="66" dur="500" fill="hold"/>
                                            <p:tgtEl>
                                              <p:spTgt spid="21"/>
                                            </p:tgtEl>
                                            <p:attrNameLst>
                                              <p:attrName>ppt_x</p:attrName>
                                            </p:attrNameLst>
                                          </p:cBhvr>
                                          <p:tavLst>
                                            <p:tav tm="0">
                                              <p:val>
                                                <p:strVal val="#ppt_x"/>
                                              </p:val>
                                            </p:tav>
                                            <p:tav tm="100000">
                                              <p:val>
                                                <p:strVal val="#ppt_x"/>
                                              </p:val>
                                            </p:tav>
                                          </p:tavLst>
                                        </p:anim>
                                        <p:anim calcmode="lin" valueType="num" p14:bounceEnd="40000">
                                          <p:cBhvr additive="base">
                                            <p:cTn id="67" dur="500" fill="hold"/>
                                            <p:tgtEl>
                                              <p:spTgt spid="21"/>
                                            </p:tgtEl>
                                            <p:attrNameLst>
                                              <p:attrName>ppt_y</p:attrName>
                                            </p:attrNameLst>
                                          </p:cBhvr>
                                          <p:tavLst>
                                            <p:tav tm="0">
                                              <p:val>
                                                <p:strVal val="1+#ppt_h/2"/>
                                              </p:val>
                                            </p:tav>
                                            <p:tav tm="100000">
                                              <p:val>
                                                <p:strVal val="#ppt_y"/>
                                              </p:val>
                                            </p:tav>
                                          </p:tavLst>
                                        </p:anim>
                                      </p:childTnLst>
                                    </p:cTn>
                                  </p:par>
                                </p:childTnLst>
                              </p:cTn>
                            </p:par>
                            <p:par>
                              <p:cTn id="68" fill="hold">
                                <p:stCondLst>
                                  <p:cond delay="3300"/>
                                </p:stCondLst>
                                <p:childTnLst>
                                  <p:par>
                                    <p:cTn id="69" presetID="31" presetClass="entr" presetSubtype="0" fill="hold" grpId="0" nodeType="afterEffect">
                                      <p:stCondLst>
                                        <p:cond delay="0"/>
                                      </p:stCondLst>
                                      <p:childTnLst>
                                        <p:set>
                                          <p:cBhvr>
                                            <p:cTn id="70" dur="1" fill="hold">
                                              <p:stCondLst>
                                                <p:cond delay="0"/>
                                              </p:stCondLst>
                                            </p:cTn>
                                            <p:tgtEl>
                                              <p:spTgt spid="33"/>
                                            </p:tgtEl>
                                            <p:attrNameLst>
                                              <p:attrName>style.visibility</p:attrName>
                                            </p:attrNameLst>
                                          </p:cBhvr>
                                          <p:to>
                                            <p:strVal val="visible"/>
                                          </p:to>
                                        </p:set>
                                        <p:anim calcmode="lin" valueType="num">
                                          <p:cBhvr>
                                            <p:cTn id="71" dur="400" fill="hold"/>
                                            <p:tgtEl>
                                              <p:spTgt spid="33"/>
                                            </p:tgtEl>
                                            <p:attrNameLst>
                                              <p:attrName>ppt_w</p:attrName>
                                            </p:attrNameLst>
                                          </p:cBhvr>
                                          <p:tavLst>
                                            <p:tav tm="0">
                                              <p:val>
                                                <p:fltVal val="0"/>
                                              </p:val>
                                            </p:tav>
                                            <p:tav tm="100000">
                                              <p:val>
                                                <p:strVal val="#ppt_w"/>
                                              </p:val>
                                            </p:tav>
                                          </p:tavLst>
                                        </p:anim>
                                        <p:anim calcmode="lin" valueType="num">
                                          <p:cBhvr>
                                            <p:cTn id="72" dur="400" fill="hold"/>
                                            <p:tgtEl>
                                              <p:spTgt spid="33"/>
                                            </p:tgtEl>
                                            <p:attrNameLst>
                                              <p:attrName>ppt_h</p:attrName>
                                            </p:attrNameLst>
                                          </p:cBhvr>
                                          <p:tavLst>
                                            <p:tav tm="0">
                                              <p:val>
                                                <p:fltVal val="0"/>
                                              </p:val>
                                            </p:tav>
                                            <p:tav tm="100000">
                                              <p:val>
                                                <p:strVal val="#ppt_h"/>
                                              </p:val>
                                            </p:tav>
                                          </p:tavLst>
                                        </p:anim>
                                        <p:anim calcmode="lin" valueType="num">
                                          <p:cBhvr>
                                            <p:cTn id="73" dur="400" fill="hold"/>
                                            <p:tgtEl>
                                              <p:spTgt spid="33"/>
                                            </p:tgtEl>
                                            <p:attrNameLst>
                                              <p:attrName>style.rotation</p:attrName>
                                            </p:attrNameLst>
                                          </p:cBhvr>
                                          <p:tavLst>
                                            <p:tav tm="0">
                                              <p:val>
                                                <p:fltVal val="90"/>
                                              </p:val>
                                            </p:tav>
                                            <p:tav tm="100000">
                                              <p:val>
                                                <p:fltVal val="0"/>
                                              </p:val>
                                            </p:tav>
                                          </p:tavLst>
                                        </p:anim>
                                        <p:animEffect transition="in" filter="fade">
                                          <p:cBhvr>
                                            <p:cTn id="74" dur="400"/>
                                            <p:tgtEl>
                                              <p:spTgt spid="33"/>
                                            </p:tgtEl>
                                          </p:cBhvr>
                                        </p:animEffect>
                                      </p:childTnLst>
                                    </p:cTn>
                                  </p:par>
                                </p:childTnLst>
                              </p:cTn>
                            </p:par>
                            <p:par>
                              <p:cTn id="75" fill="hold">
                                <p:stCondLst>
                                  <p:cond delay="3800"/>
                                </p:stCondLst>
                                <p:childTnLst>
                                  <p:par>
                                    <p:cTn id="76" presetID="22" presetClass="entr" presetSubtype="2" fill="hold" grpId="0" nodeType="afterEffect">
                                      <p:stCondLst>
                                        <p:cond delay="0"/>
                                      </p:stCondLst>
                                      <p:childTnLst>
                                        <p:set>
                                          <p:cBhvr>
                                            <p:cTn id="77" dur="1" fill="hold">
                                              <p:stCondLst>
                                                <p:cond delay="0"/>
                                              </p:stCondLst>
                                            </p:cTn>
                                            <p:tgtEl>
                                              <p:spTgt spid="37"/>
                                            </p:tgtEl>
                                            <p:attrNameLst>
                                              <p:attrName>style.visibility</p:attrName>
                                            </p:attrNameLst>
                                          </p:cBhvr>
                                          <p:to>
                                            <p:strVal val="visible"/>
                                          </p:to>
                                        </p:set>
                                        <p:animEffect transition="in" filter="wipe(right)">
                                          <p:cBhvr>
                                            <p:cTn id="78" dur="500"/>
                                            <p:tgtEl>
                                              <p:spTgt spid="37"/>
                                            </p:tgtEl>
                                          </p:cBhvr>
                                        </p:animEffect>
                                      </p:childTnLst>
                                    </p:cTn>
                                  </p:par>
                                  <p:par>
                                    <p:cTn id="79" presetID="22" presetClass="entr" presetSubtype="2" fill="hold" grpId="0" nodeType="withEffect">
                                      <p:stCondLst>
                                        <p:cond delay="0"/>
                                      </p:stCondLst>
                                      <p:childTnLst>
                                        <p:set>
                                          <p:cBhvr>
                                            <p:cTn id="80" dur="1" fill="hold">
                                              <p:stCondLst>
                                                <p:cond delay="0"/>
                                              </p:stCondLst>
                                            </p:cTn>
                                            <p:tgtEl>
                                              <p:spTgt spid="38"/>
                                            </p:tgtEl>
                                            <p:attrNameLst>
                                              <p:attrName>style.visibility</p:attrName>
                                            </p:attrNameLst>
                                          </p:cBhvr>
                                          <p:to>
                                            <p:strVal val="visible"/>
                                          </p:to>
                                        </p:set>
                                        <p:animEffect transition="in" filter="wipe(right)">
                                          <p:cBhvr>
                                            <p:cTn id="81" dur="500"/>
                                            <p:tgtEl>
                                              <p:spTgt spid="38"/>
                                            </p:tgtEl>
                                          </p:cBhvr>
                                        </p:animEffect>
                                      </p:childTnLst>
                                    </p:cTn>
                                  </p:par>
                                </p:childTnLst>
                              </p:cTn>
                            </p:par>
                            <p:par>
                              <p:cTn id="82" fill="hold">
                                <p:stCondLst>
                                  <p:cond delay="4300"/>
                                </p:stCondLst>
                                <p:childTnLst>
                                  <p:par>
                                    <p:cTn id="83" presetID="2" presetClass="entr" presetSubtype="4" fill="hold" grpId="0" nodeType="afterEffect" p14:presetBounceEnd="40000">
                                      <p:stCondLst>
                                        <p:cond delay="0"/>
                                      </p:stCondLst>
                                      <p:childTnLst>
                                        <p:set>
                                          <p:cBhvr>
                                            <p:cTn id="84" dur="1" fill="hold">
                                              <p:stCondLst>
                                                <p:cond delay="0"/>
                                              </p:stCondLst>
                                            </p:cTn>
                                            <p:tgtEl>
                                              <p:spTgt spid="22"/>
                                            </p:tgtEl>
                                            <p:attrNameLst>
                                              <p:attrName>style.visibility</p:attrName>
                                            </p:attrNameLst>
                                          </p:cBhvr>
                                          <p:to>
                                            <p:strVal val="visible"/>
                                          </p:to>
                                        </p:set>
                                        <p:anim calcmode="lin" valueType="num" p14:bounceEnd="40000">
                                          <p:cBhvr additive="base">
                                            <p:cTn id="85" dur="500" fill="hold"/>
                                            <p:tgtEl>
                                              <p:spTgt spid="22"/>
                                            </p:tgtEl>
                                            <p:attrNameLst>
                                              <p:attrName>ppt_x</p:attrName>
                                            </p:attrNameLst>
                                          </p:cBhvr>
                                          <p:tavLst>
                                            <p:tav tm="0">
                                              <p:val>
                                                <p:strVal val="#ppt_x"/>
                                              </p:val>
                                            </p:tav>
                                            <p:tav tm="100000">
                                              <p:val>
                                                <p:strVal val="#ppt_x"/>
                                              </p:val>
                                            </p:tav>
                                          </p:tavLst>
                                        </p:anim>
                                        <p:anim calcmode="lin" valueType="num" p14:bounceEnd="40000">
                                          <p:cBhvr additive="base">
                                            <p:cTn id="86" dur="500" fill="hold"/>
                                            <p:tgtEl>
                                              <p:spTgt spid="22"/>
                                            </p:tgtEl>
                                            <p:attrNameLst>
                                              <p:attrName>ppt_y</p:attrName>
                                            </p:attrNameLst>
                                          </p:cBhvr>
                                          <p:tavLst>
                                            <p:tav tm="0">
                                              <p:val>
                                                <p:strVal val="1+#ppt_h/2"/>
                                              </p:val>
                                            </p:tav>
                                            <p:tav tm="100000">
                                              <p:val>
                                                <p:strVal val="#ppt_y"/>
                                              </p:val>
                                            </p:tav>
                                          </p:tavLst>
                                        </p:anim>
                                      </p:childTnLst>
                                    </p:cTn>
                                  </p:par>
                                </p:childTnLst>
                              </p:cTn>
                            </p:par>
                            <p:par>
                              <p:cTn id="87" fill="hold">
                                <p:stCondLst>
                                  <p:cond delay="4800"/>
                                </p:stCondLst>
                                <p:childTnLst>
                                  <p:par>
                                    <p:cTn id="88" presetID="31" presetClass="entr" presetSubtype="0" fill="hold" grpId="0" nodeType="afterEffect">
                                      <p:stCondLst>
                                        <p:cond delay="0"/>
                                      </p:stCondLst>
                                      <p:childTnLst>
                                        <p:set>
                                          <p:cBhvr>
                                            <p:cTn id="89" dur="1" fill="hold">
                                              <p:stCondLst>
                                                <p:cond delay="0"/>
                                              </p:stCondLst>
                                            </p:cTn>
                                            <p:tgtEl>
                                              <p:spTgt spid="32"/>
                                            </p:tgtEl>
                                            <p:attrNameLst>
                                              <p:attrName>style.visibility</p:attrName>
                                            </p:attrNameLst>
                                          </p:cBhvr>
                                          <p:to>
                                            <p:strVal val="visible"/>
                                          </p:to>
                                        </p:set>
                                        <p:anim calcmode="lin" valueType="num">
                                          <p:cBhvr>
                                            <p:cTn id="90" dur="400" fill="hold"/>
                                            <p:tgtEl>
                                              <p:spTgt spid="32"/>
                                            </p:tgtEl>
                                            <p:attrNameLst>
                                              <p:attrName>ppt_w</p:attrName>
                                            </p:attrNameLst>
                                          </p:cBhvr>
                                          <p:tavLst>
                                            <p:tav tm="0">
                                              <p:val>
                                                <p:fltVal val="0"/>
                                              </p:val>
                                            </p:tav>
                                            <p:tav tm="100000">
                                              <p:val>
                                                <p:strVal val="#ppt_w"/>
                                              </p:val>
                                            </p:tav>
                                          </p:tavLst>
                                        </p:anim>
                                        <p:anim calcmode="lin" valueType="num">
                                          <p:cBhvr>
                                            <p:cTn id="91" dur="400" fill="hold"/>
                                            <p:tgtEl>
                                              <p:spTgt spid="32"/>
                                            </p:tgtEl>
                                            <p:attrNameLst>
                                              <p:attrName>ppt_h</p:attrName>
                                            </p:attrNameLst>
                                          </p:cBhvr>
                                          <p:tavLst>
                                            <p:tav tm="0">
                                              <p:val>
                                                <p:fltVal val="0"/>
                                              </p:val>
                                            </p:tav>
                                            <p:tav tm="100000">
                                              <p:val>
                                                <p:strVal val="#ppt_h"/>
                                              </p:val>
                                            </p:tav>
                                          </p:tavLst>
                                        </p:anim>
                                        <p:anim calcmode="lin" valueType="num">
                                          <p:cBhvr>
                                            <p:cTn id="92" dur="400" fill="hold"/>
                                            <p:tgtEl>
                                              <p:spTgt spid="32"/>
                                            </p:tgtEl>
                                            <p:attrNameLst>
                                              <p:attrName>style.rotation</p:attrName>
                                            </p:attrNameLst>
                                          </p:cBhvr>
                                          <p:tavLst>
                                            <p:tav tm="0">
                                              <p:val>
                                                <p:fltVal val="90"/>
                                              </p:val>
                                            </p:tav>
                                            <p:tav tm="100000">
                                              <p:val>
                                                <p:fltVal val="0"/>
                                              </p:val>
                                            </p:tav>
                                          </p:tavLst>
                                        </p:anim>
                                        <p:animEffect transition="in" filter="fade">
                                          <p:cBhvr>
                                            <p:cTn id="93" dur="400"/>
                                            <p:tgtEl>
                                              <p:spTgt spid="32"/>
                                            </p:tgtEl>
                                          </p:cBhvr>
                                        </p:animEffect>
                                      </p:childTnLst>
                                    </p:cTn>
                                  </p:par>
                                </p:childTnLst>
                              </p:cTn>
                            </p:par>
                            <p:par>
                              <p:cTn id="94" fill="hold">
                                <p:stCondLst>
                                  <p:cond delay="5300"/>
                                </p:stCondLst>
                                <p:childTnLst>
                                  <p:par>
                                    <p:cTn id="95" presetID="22" presetClass="entr" presetSubtype="8" fill="hold" grpId="0" nodeType="afterEffect">
                                      <p:stCondLst>
                                        <p:cond delay="0"/>
                                      </p:stCondLst>
                                      <p:childTnLst>
                                        <p:set>
                                          <p:cBhvr>
                                            <p:cTn id="96" dur="1" fill="hold">
                                              <p:stCondLst>
                                                <p:cond delay="0"/>
                                              </p:stCondLst>
                                            </p:cTn>
                                            <p:tgtEl>
                                              <p:spTgt spid="35"/>
                                            </p:tgtEl>
                                            <p:attrNameLst>
                                              <p:attrName>style.visibility</p:attrName>
                                            </p:attrNameLst>
                                          </p:cBhvr>
                                          <p:to>
                                            <p:strVal val="visible"/>
                                          </p:to>
                                        </p:set>
                                        <p:animEffect transition="in" filter="wipe(left)">
                                          <p:cBhvr>
                                            <p:cTn id="97" dur="500"/>
                                            <p:tgtEl>
                                              <p:spTgt spid="35"/>
                                            </p:tgtEl>
                                          </p:cBhvr>
                                        </p:animEffect>
                                      </p:childTnLst>
                                    </p:cTn>
                                  </p:par>
                                  <p:par>
                                    <p:cTn id="98" presetID="22" presetClass="entr" presetSubtype="8" fill="hold" grpId="0" nodeType="withEffect">
                                      <p:stCondLst>
                                        <p:cond delay="0"/>
                                      </p:stCondLst>
                                      <p:childTnLst>
                                        <p:set>
                                          <p:cBhvr>
                                            <p:cTn id="99" dur="1" fill="hold">
                                              <p:stCondLst>
                                                <p:cond delay="0"/>
                                              </p:stCondLst>
                                            </p:cTn>
                                            <p:tgtEl>
                                              <p:spTgt spid="36"/>
                                            </p:tgtEl>
                                            <p:attrNameLst>
                                              <p:attrName>style.visibility</p:attrName>
                                            </p:attrNameLst>
                                          </p:cBhvr>
                                          <p:to>
                                            <p:strVal val="visible"/>
                                          </p:to>
                                        </p:set>
                                        <p:animEffect transition="in" filter="wipe(left)">
                                          <p:cBhvr>
                                            <p:cTn id="100" dur="500"/>
                                            <p:tgtEl>
                                              <p:spTgt spid="36"/>
                                            </p:tgtEl>
                                          </p:cBhvr>
                                        </p:animEffect>
                                      </p:childTnLst>
                                    </p:cTn>
                                  </p:par>
                                </p:childTnLst>
                              </p:cTn>
                            </p:par>
                            <p:par>
                              <p:cTn id="101" fill="hold">
                                <p:stCondLst>
                                  <p:cond delay="5800"/>
                                </p:stCondLst>
                                <p:childTnLst>
                                  <p:par>
                                    <p:cTn id="102" presetID="2" presetClass="entr" presetSubtype="4" fill="hold" grpId="0" nodeType="afterEffect" p14:presetBounceEnd="40000">
                                      <p:stCondLst>
                                        <p:cond delay="0"/>
                                      </p:stCondLst>
                                      <p:childTnLst>
                                        <p:set>
                                          <p:cBhvr>
                                            <p:cTn id="103" dur="1" fill="hold">
                                              <p:stCondLst>
                                                <p:cond delay="0"/>
                                              </p:stCondLst>
                                            </p:cTn>
                                            <p:tgtEl>
                                              <p:spTgt spid="23"/>
                                            </p:tgtEl>
                                            <p:attrNameLst>
                                              <p:attrName>style.visibility</p:attrName>
                                            </p:attrNameLst>
                                          </p:cBhvr>
                                          <p:to>
                                            <p:strVal val="visible"/>
                                          </p:to>
                                        </p:set>
                                        <p:anim calcmode="lin" valueType="num" p14:bounceEnd="40000">
                                          <p:cBhvr additive="base">
                                            <p:cTn id="104" dur="500" fill="hold"/>
                                            <p:tgtEl>
                                              <p:spTgt spid="23"/>
                                            </p:tgtEl>
                                            <p:attrNameLst>
                                              <p:attrName>ppt_x</p:attrName>
                                            </p:attrNameLst>
                                          </p:cBhvr>
                                          <p:tavLst>
                                            <p:tav tm="0">
                                              <p:val>
                                                <p:strVal val="#ppt_x"/>
                                              </p:val>
                                            </p:tav>
                                            <p:tav tm="100000">
                                              <p:val>
                                                <p:strVal val="#ppt_x"/>
                                              </p:val>
                                            </p:tav>
                                          </p:tavLst>
                                        </p:anim>
                                        <p:anim calcmode="lin" valueType="num" p14:bounceEnd="40000">
                                          <p:cBhvr additive="base">
                                            <p:cTn id="105" dur="500" fill="hold"/>
                                            <p:tgtEl>
                                              <p:spTgt spid="23"/>
                                            </p:tgtEl>
                                            <p:attrNameLst>
                                              <p:attrName>ppt_y</p:attrName>
                                            </p:attrNameLst>
                                          </p:cBhvr>
                                          <p:tavLst>
                                            <p:tav tm="0">
                                              <p:val>
                                                <p:strVal val="1+#ppt_h/2"/>
                                              </p:val>
                                            </p:tav>
                                            <p:tav tm="100000">
                                              <p:val>
                                                <p:strVal val="#ppt_y"/>
                                              </p:val>
                                            </p:tav>
                                          </p:tavLst>
                                        </p:anim>
                                      </p:childTnLst>
                                    </p:cTn>
                                  </p:par>
                                </p:childTnLst>
                              </p:cTn>
                            </p:par>
                            <p:par>
                              <p:cTn id="106" fill="hold">
                                <p:stCondLst>
                                  <p:cond delay="6300"/>
                                </p:stCondLst>
                                <p:childTnLst>
                                  <p:par>
                                    <p:cTn id="107" presetID="31" presetClass="entr" presetSubtype="0" fill="hold" grpId="0" nodeType="afterEffect">
                                      <p:stCondLst>
                                        <p:cond delay="0"/>
                                      </p:stCondLst>
                                      <p:childTnLst>
                                        <p:set>
                                          <p:cBhvr>
                                            <p:cTn id="108" dur="1" fill="hold">
                                              <p:stCondLst>
                                                <p:cond delay="0"/>
                                              </p:stCondLst>
                                            </p:cTn>
                                            <p:tgtEl>
                                              <p:spTgt spid="34"/>
                                            </p:tgtEl>
                                            <p:attrNameLst>
                                              <p:attrName>style.visibility</p:attrName>
                                            </p:attrNameLst>
                                          </p:cBhvr>
                                          <p:to>
                                            <p:strVal val="visible"/>
                                          </p:to>
                                        </p:set>
                                        <p:anim calcmode="lin" valueType="num">
                                          <p:cBhvr>
                                            <p:cTn id="109" dur="400" fill="hold"/>
                                            <p:tgtEl>
                                              <p:spTgt spid="34"/>
                                            </p:tgtEl>
                                            <p:attrNameLst>
                                              <p:attrName>ppt_w</p:attrName>
                                            </p:attrNameLst>
                                          </p:cBhvr>
                                          <p:tavLst>
                                            <p:tav tm="0">
                                              <p:val>
                                                <p:fltVal val="0"/>
                                              </p:val>
                                            </p:tav>
                                            <p:tav tm="100000">
                                              <p:val>
                                                <p:strVal val="#ppt_w"/>
                                              </p:val>
                                            </p:tav>
                                          </p:tavLst>
                                        </p:anim>
                                        <p:anim calcmode="lin" valueType="num">
                                          <p:cBhvr>
                                            <p:cTn id="110" dur="400" fill="hold"/>
                                            <p:tgtEl>
                                              <p:spTgt spid="34"/>
                                            </p:tgtEl>
                                            <p:attrNameLst>
                                              <p:attrName>ppt_h</p:attrName>
                                            </p:attrNameLst>
                                          </p:cBhvr>
                                          <p:tavLst>
                                            <p:tav tm="0">
                                              <p:val>
                                                <p:fltVal val="0"/>
                                              </p:val>
                                            </p:tav>
                                            <p:tav tm="100000">
                                              <p:val>
                                                <p:strVal val="#ppt_h"/>
                                              </p:val>
                                            </p:tav>
                                          </p:tavLst>
                                        </p:anim>
                                        <p:anim calcmode="lin" valueType="num">
                                          <p:cBhvr>
                                            <p:cTn id="111" dur="400" fill="hold"/>
                                            <p:tgtEl>
                                              <p:spTgt spid="34"/>
                                            </p:tgtEl>
                                            <p:attrNameLst>
                                              <p:attrName>style.rotation</p:attrName>
                                            </p:attrNameLst>
                                          </p:cBhvr>
                                          <p:tavLst>
                                            <p:tav tm="0">
                                              <p:val>
                                                <p:fltVal val="90"/>
                                              </p:val>
                                            </p:tav>
                                            <p:tav tm="100000">
                                              <p:val>
                                                <p:fltVal val="0"/>
                                              </p:val>
                                            </p:tav>
                                          </p:tavLst>
                                        </p:anim>
                                        <p:animEffect transition="in" filter="fade">
                                          <p:cBhvr>
                                            <p:cTn id="112" dur="400"/>
                                            <p:tgtEl>
                                              <p:spTgt spid="34"/>
                                            </p:tgtEl>
                                          </p:cBhvr>
                                        </p:animEffect>
                                      </p:childTnLst>
                                    </p:cTn>
                                  </p:par>
                                </p:childTnLst>
                              </p:cTn>
                            </p:par>
                            <p:par>
                              <p:cTn id="113" fill="hold">
                                <p:stCondLst>
                                  <p:cond delay="6800"/>
                                </p:stCondLst>
                                <p:childTnLst>
                                  <p:par>
                                    <p:cTn id="114" presetID="22" presetClass="entr" presetSubtype="8" fill="hold" grpId="0" nodeType="afterEffect">
                                      <p:stCondLst>
                                        <p:cond delay="0"/>
                                      </p:stCondLst>
                                      <p:childTnLst>
                                        <p:set>
                                          <p:cBhvr>
                                            <p:cTn id="115" dur="1" fill="hold">
                                              <p:stCondLst>
                                                <p:cond delay="0"/>
                                              </p:stCondLst>
                                            </p:cTn>
                                            <p:tgtEl>
                                              <p:spTgt spid="39"/>
                                            </p:tgtEl>
                                            <p:attrNameLst>
                                              <p:attrName>style.visibility</p:attrName>
                                            </p:attrNameLst>
                                          </p:cBhvr>
                                          <p:to>
                                            <p:strVal val="visible"/>
                                          </p:to>
                                        </p:set>
                                        <p:animEffect transition="in" filter="wipe(left)">
                                          <p:cBhvr>
                                            <p:cTn id="116" dur="500"/>
                                            <p:tgtEl>
                                              <p:spTgt spid="39"/>
                                            </p:tgtEl>
                                          </p:cBhvr>
                                        </p:animEffect>
                                      </p:childTnLst>
                                    </p:cTn>
                                  </p:par>
                                  <p:par>
                                    <p:cTn id="117" presetID="22" presetClass="entr" presetSubtype="8" fill="hold" grpId="0" nodeType="withEffect">
                                      <p:stCondLst>
                                        <p:cond delay="0"/>
                                      </p:stCondLst>
                                      <p:childTnLst>
                                        <p:set>
                                          <p:cBhvr>
                                            <p:cTn id="118" dur="1" fill="hold">
                                              <p:stCondLst>
                                                <p:cond delay="0"/>
                                              </p:stCondLst>
                                            </p:cTn>
                                            <p:tgtEl>
                                              <p:spTgt spid="40"/>
                                            </p:tgtEl>
                                            <p:attrNameLst>
                                              <p:attrName>style.visibility</p:attrName>
                                            </p:attrNameLst>
                                          </p:cBhvr>
                                          <p:to>
                                            <p:strVal val="visible"/>
                                          </p:to>
                                        </p:set>
                                        <p:animEffect transition="in" filter="wipe(left)">
                                          <p:cBhvr>
                                            <p:cTn id="119"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animBg="1"/>
          <p:bldP spid="69" grpId="0" animBg="1"/>
          <p:bldP spid="70" grpId="0" animBg="1"/>
          <p:bldP spid="71" grpId="0" animBg="1"/>
          <p:bldP spid="72" grpId="0" animBg="1"/>
          <p:bldP spid="19" grpId="0"/>
          <p:bldP spid="26" grpId="0" animBg="1"/>
          <p:bldP spid="27" grpId="0" animBg="1"/>
          <p:bldP spid="20" grpId="0" animBg="1"/>
          <p:bldP spid="21" grpId="0" animBg="1"/>
          <p:bldP spid="22" grpId="0" animBg="1"/>
          <p:bldP spid="23" grpId="0" animBg="1"/>
          <p:bldP spid="24" grpId="0"/>
          <p:bldP spid="25" grpId="0"/>
          <p:bldP spid="31" grpId="0"/>
          <p:bldP spid="32" grpId="0"/>
          <p:bldP spid="33" grpId="0"/>
          <p:bldP spid="34" grpId="0"/>
          <p:bldP spid="35" grpId="0"/>
          <p:bldP spid="36" grpId="0"/>
          <p:bldP spid="37" grpId="0"/>
          <p:bldP spid="38" grpId="0"/>
          <p:bldP spid="39" grpId="0"/>
          <p:bldP spid="40"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8"/>
                                            </p:tgtEl>
                                            <p:attrNameLst>
                                              <p:attrName>style.visibility</p:attrName>
                                            </p:attrNameLst>
                                          </p:cBhvr>
                                          <p:to>
                                            <p:strVal val="visible"/>
                                          </p:to>
                                        </p:set>
                                        <p:animEffect transition="in" filter="fade">
                                          <p:cBhvr>
                                            <p:cTn id="7" dur="1000"/>
                                            <p:tgtEl>
                                              <p:spTgt spid="6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9"/>
                                            </p:tgtEl>
                                            <p:attrNameLst>
                                              <p:attrName>style.visibility</p:attrName>
                                            </p:attrNameLst>
                                          </p:cBhvr>
                                          <p:to>
                                            <p:strVal val="visible"/>
                                          </p:to>
                                        </p:set>
                                        <p:animEffect transition="in" filter="fade">
                                          <p:cBhvr>
                                            <p:cTn id="10" dur="1000"/>
                                            <p:tgtEl>
                                              <p:spTgt spid="6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0"/>
                                            </p:tgtEl>
                                            <p:attrNameLst>
                                              <p:attrName>style.visibility</p:attrName>
                                            </p:attrNameLst>
                                          </p:cBhvr>
                                          <p:to>
                                            <p:strVal val="visible"/>
                                          </p:to>
                                        </p:set>
                                        <p:animEffect transition="in" filter="fade">
                                          <p:cBhvr>
                                            <p:cTn id="13" dur="1000"/>
                                            <p:tgtEl>
                                              <p:spTgt spid="70"/>
                                            </p:tgtEl>
                                          </p:cBhvr>
                                        </p:animEffect>
                                      </p:childTnLst>
                                    </p:cTn>
                                  </p:par>
                                  <p:par>
                                    <p:cTn id="14" presetID="10" presetClass="entr" presetSubtype="0" fill="hold" grpId="0" nodeType="withEffect">
                                      <p:stCondLst>
                                        <p:cond delay="100"/>
                                      </p:stCondLst>
                                      <p:childTnLst>
                                        <p:set>
                                          <p:cBhvr>
                                            <p:cTn id="15" dur="1" fill="hold">
                                              <p:stCondLst>
                                                <p:cond delay="0"/>
                                              </p:stCondLst>
                                            </p:cTn>
                                            <p:tgtEl>
                                              <p:spTgt spid="71"/>
                                            </p:tgtEl>
                                            <p:attrNameLst>
                                              <p:attrName>style.visibility</p:attrName>
                                            </p:attrNameLst>
                                          </p:cBhvr>
                                          <p:to>
                                            <p:strVal val="visible"/>
                                          </p:to>
                                        </p:set>
                                        <p:animEffect transition="in" filter="fade">
                                          <p:cBhvr>
                                            <p:cTn id="16" dur="1000"/>
                                            <p:tgtEl>
                                              <p:spTgt spid="71"/>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72"/>
                                            </p:tgtEl>
                                            <p:attrNameLst>
                                              <p:attrName>style.visibility</p:attrName>
                                            </p:attrNameLst>
                                          </p:cBhvr>
                                          <p:to>
                                            <p:strVal val="visible"/>
                                          </p:to>
                                        </p:set>
                                        <p:animEffect transition="in" filter="fade">
                                          <p:cBhvr>
                                            <p:cTn id="19" dur="1000"/>
                                            <p:tgtEl>
                                              <p:spTgt spid="72"/>
                                            </p:tgtEl>
                                          </p:cBhvr>
                                        </p:animEffect>
                                      </p:childTnLst>
                                    </p:cTn>
                                  </p:par>
                                  <p:par>
                                    <p:cTn id="20" presetID="53" presetClass="entr" presetSubtype="16" fill="hold" nodeType="withEffect">
                                      <p:stCondLst>
                                        <p:cond delay="0"/>
                                      </p:stCondLst>
                                      <p:childTnLst>
                                        <p:set>
                                          <p:cBhvr>
                                            <p:cTn id="21" dur="1" fill="hold">
                                              <p:stCondLst>
                                                <p:cond delay="0"/>
                                              </p:stCondLst>
                                            </p:cTn>
                                            <p:tgtEl>
                                              <p:spTgt spid="16"/>
                                            </p:tgtEl>
                                            <p:attrNameLst>
                                              <p:attrName>style.visibility</p:attrName>
                                            </p:attrNameLst>
                                          </p:cBhvr>
                                          <p:to>
                                            <p:strVal val="visible"/>
                                          </p:to>
                                        </p:set>
                                        <p:anim calcmode="lin" valueType="num">
                                          <p:cBhvr>
                                            <p:cTn id="22" dur="500" fill="hold"/>
                                            <p:tgtEl>
                                              <p:spTgt spid="16"/>
                                            </p:tgtEl>
                                            <p:attrNameLst>
                                              <p:attrName>ppt_w</p:attrName>
                                            </p:attrNameLst>
                                          </p:cBhvr>
                                          <p:tavLst>
                                            <p:tav tm="0">
                                              <p:val>
                                                <p:fltVal val="0"/>
                                              </p:val>
                                            </p:tav>
                                            <p:tav tm="100000">
                                              <p:val>
                                                <p:strVal val="#ppt_w"/>
                                              </p:val>
                                            </p:tav>
                                          </p:tavLst>
                                        </p:anim>
                                        <p:anim calcmode="lin" valueType="num">
                                          <p:cBhvr>
                                            <p:cTn id="23" dur="500" fill="hold"/>
                                            <p:tgtEl>
                                              <p:spTgt spid="16"/>
                                            </p:tgtEl>
                                            <p:attrNameLst>
                                              <p:attrName>ppt_h</p:attrName>
                                            </p:attrNameLst>
                                          </p:cBhvr>
                                          <p:tavLst>
                                            <p:tav tm="0">
                                              <p:val>
                                                <p:fltVal val="0"/>
                                              </p:val>
                                            </p:tav>
                                            <p:tav tm="100000">
                                              <p:val>
                                                <p:strVal val="#ppt_h"/>
                                              </p:val>
                                            </p:tav>
                                          </p:tavLst>
                                        </p:anim>
                                        <p:animEffect transition="in" filter="fade">
                                          <p:cBhvr>
                                            <p:cTn id="24" dur="500"/>
                                            <p:tgtEl>
                                              <p:spTgt spid="16"/>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fade">
                                          <p:cBhvr>
                                            <p:cTn id="27" dur="500"/>
                                            <p:tgtEl>
                                              <p:spTgt spid="19"/>
                                            </p:tgtEl>
                                          </p:cBhvr>
                                        </p:animEffect>
                                      </p:childTnLst>
                                    </p:cTn>
                                  </p:par>
                                  <p:par>
                                    <p:cTn id="28" presetID="31" presetClass="entr" presetSubtype="0" fill="hold" grpId="0" nodeType="withEffect">
                                      <p:stCondLst>
                                        <p:cond delay="0"/>
                                      </p:stCondLst>
                                      <p:childTnLst>
                                        <p:set>
                                          <p:cBhvr>
                                            <p:cTn id="29" dur="1" fill="hold">
                                              <p:stCondLst>
                                                <p:cond delay="0"/>
                                              </p:stCondLst>
                                            </p:cTn>
                                            <p:tgtEl>
                                              <p:spTgt spid="26"/>
                                            </p:tgtEl>
                                            <p:attrNameLst>
                                              <p:attrName>style.visibility</p:attrName>
                                            </p:attrNameLst>
                                          </p:cBhvr>
                                          <p:to>
                                            <p:strVal val="visible"/>
                                          </p:to>
                                        </p:set>
                                        <p:anim calcmode="lin" valueType="num">
                                          <p:cBhvr>
                                            <p:cTn id="30" dur="1000" fill="hold"/>
                                            <p:tgtEl>
                                              <p:spTgt spid="26"/>
                                            </p:tgtEl>
                                            <p:attrNameLst>
                                              <p:attrName>ppt_w</p:attrName>
                                            </p:attrNameLst>
                                          </p:cBhvr>
                                          <p:tavLst>
                                            <p:tav tm="0">
                                              <p:val>
                                                <p:fltVal val="0"/>
                                              </p:val>
                                            </p:tav>
                                            <p:tav tm="100000">
                                              <p:val>
                                                <p:strVal val="#ppt_w"/>
                                              </p:val>
                                            </p:tav>
                                          </p:tavLst>
                                        </p:anim>
                                        <p:anim calcmode="lin" valueType="num">
                                          <p:cBhvr>
                                            <p:cTn id="31" dur="1000" fill="hold"/>
                                            <p:tgtEl>
                                              <p:spTgt spid="26"/>
                                            </p:tgtEl>
                                            <p:attrNameLst>
                                              <p:attrName>ppt_h</p:attrName>
                                            </p:attrNameLst>
                                          </p:cBhvr>
                                          <p:tavLst>
                                            <p:tav tm="0">
                                              <p:val>
                                                <p:fltVal val="0"/>
                                              </p:val>
                                            </p:tav>
                                            <p:tav tm="100000">
                                              <p:val>
                                                <p:strVal val="#ppt_h"/>
                                              </p:val>
                                            </p:tav>
                                          </p:tavLst>
                                        </p:anim>
                                        <p:anim calcmode="lin" valueType="num">
                                          <p:cBhvr>
                                            <p:cTn id="32" dur="1000" fill="hold"/>
                                            <p:tgtEl>
                                              <p:spTgt spid="26"/>
                                            </p:tgtEl>
                                            <p:attrNameLst>
                                              <p:attrName>style.rotation</p:attrName>
                                            </p:attrNameLst>
                                          </p:cBhvr>
                                          <p:tavLst>
                                            <p:tav tm="0">
                                              <p:val>
                                                <p:fltVal val="90"/>
                                              </p:val>
                                            </p:tav>
                                            <p:tav tm="100000">
                                              <p:val>
                                                <p:fltVal val="0"/>
                                              </p:val>
                                            </p:tav>
                                          </p:tavLst>
                                        </p:anim>
                                        <p:animEffect transition="in" filter="fade">
                                          <p:cBhvr>
                                            <p:cTn id="33" dur="1000"/>
                                            <p:tgtEl>
                                              <p:spTgt spid="26"/>
                                            </p:tgtEl>
                                          </p:cBhvr>
                                        </p:animEffect>
                                      </p:childTnLst>
                                    </p:cTn>
                                  </p:par>
                                  <p:par>
                                    <p:cTn id="34" presetID="31" presetClass="entr" presetSubtype="0" fill="hold" grpId="0" nodeType="withEffect">
                                      <p:stCondLst>
                                        <p:cond delay="0"/>
                                      </p:stCondLst>
                                      <p:childTnLst>
                                        <p:set>
                                          <p:cBhvr>
                                            <p:cTn id="35" dur="1" fill="hold">
                                              <p:stCondLst>
                                                <p:cond delay="0"/>
                                              </p:stCondLst>
                                            </p:cTn>
                                            <p:tgtEl>
                                              <p:spTgt spid="27"/>
                                            </p:tgtEl>
                                            <p:attrNameLst>
                                              <p:attrName>style.visibility</p:attrName>
                                            </p:attrNameLst>
                                          </p:cBhvr>
                                          <p:to>
                                            <p:strVal val="visible"/>
                                          </p:to>
                                        </p:set>
                                        <p:anim calcmode="lin" valueType="num">
                                          <p:cBhvr>
                                            <p:cTn id="36" dur="1000" fill="hold"/>
                                            <p:tgtEl>
                                              <p:spTgt spid="27"/>
                                            </p:tgtEl>
                                            <p:attrNameLst>
                                              <p:attrName>ppt_w</p:attrName>
                                            </p:attrNameLst>
                                          </p:cBhvr>
                                          <p:tavLst>
                                            <p:tav tm="0">
                                              <p:val>
                                                <p:fltVal val="0"/>
                                              </p:val>
                                            </p:tav>
                                            <p:tav tm="100000">
                                              <p:val>
                                                <p:strVal val="#ppt_w"/>
                                              </p:val>
                                            </p:tav>
                                          </p:tavLst>
                                        </p:anim>
                                        <p:anim calcmode="lin" valueType="num">
                                          <p:cBhvr>
                                            <p:cTn id="37" dur="1000" fill="hold"/>
                                            <p:tgtEl>
                                              <p:spTgt spid="27"/>
                                            </p:tgtEl>
                                            <p:attrNameLst>
                                              <p:attrName>ppt_h</p:attrName>
                                            </p:attrNameLst>
                                          </p:cBhvr>
                                          <p:tavLst>
                                            <p:tav tm="0">
                                              <p:val>
                                                <p:fltVal val="0"/>
                                              </p:val>
                                            </p:tav>
                                            <p:tav tm="100000">
                                              <p:val>
                                                <p:strVal val="#ppt_h"/>
                                              </p:val>
                                            </p:tav>
                                          </p:tavLst>
                                        </p:anim>
                                        <p:anim calcmode="lin" valueType="num">
                                          <p:cBhvr>
                                            <p:cTn id="38" dur="1000" fill="hold"/>
                                            <p:tgtEl>
                                              <p:spTgt spid="27"/>
                                            </p:tgtEl>
                                            <p:attrNameLst>
                                              <p:attrName>style.rotation</p:attrName>
                                            </p:attrNameLst>
                                          </p:cBhvr>
                                          <p:tavLst>
                                            <p:tav tm="0">
                                              <p:val>
                                                <p:fltVal val="90"/>
                                              </p:val>
                                            </p:tav>
                                            <p:tav tm="100000">
                                              <p:val>
                                                <p:fltVal val="0"/>
                                              </p:val>
                                            </p:tav>
                                          </p:tavLst>
                                        </p:anim>
                                        <p:animEffect transition="in" filter="fade">
                                          <p:cBhvr>
                                            <p:cTn id="39" dur="1000"/>
                                            <p:tgtEl>
                                              <p:spTgt spid="27"/>
                                            </p:tgtEl>
                                          </p:cBhvr>
                                        </p:animEffect>
                                      </p:childTnLst>
                                    </p:cTn>
                                  </p:par>
                                  <p:par>
                                    <p:cTn id="40" presetID="2" presetClass="entr" presetSubtype="1" fill="hold" nodeType="withEffect">
                                      <p:stCondLst>
                                        <p:cond delay="0"/>
                                      </p:stCondLst>
                                      <p:childTnLst>
                                        <p:set>
                                          <p:cBhvr>
                                            <p:cTn id="41" dur="1" fill="hold">
                                              <p:stCondLst>
                                                <p:cond delay="0"/>
                                              </p:stCondLst>
                                            </p:cTn>
                                            <p:tgtEl>
                                              <p:spTgt spid="28"/>
                                            </p:tgtEl>
                                            <p:attrNameLst>
                                              <p:attrName>style.visibility</p:attrName>
                                            </p:attrNameLst>
                                          </p:cBhvr>
                                          <p:to>
                                            <p:strVal val="visible"/>
                                          </p:to>
                                        </p:set>
                                        <p:anim calcmode="lin" valueType="num">
                                          <p:cBhvr additive="base">
                                            <p:cTn id="42" dur="500" fill="hold"/>
                                            <p:tgtEl>
                                              <p:spTgt spid="28"/>
                                            </p:tgtEl>
                                            <p:attrNameLst>
                                              <p:attrName>ppt_x</p:attrName>
                                            </p:attrNameLst>
                                          </p:cBhvr>
                                          <p:tavLst>
                                            <p:tav tm="0">
                                              <p:val>
                                                <p:strVal val="#ppt_x"/>
                                              </p:val>
                                            </p:tav>
                                            <p:tav tm="100000">
                                              <p:val>
                                                <p:strVal val="#ppt_x"/>
                                              </p:val>
                                            </p:tav>
                                          </p:tavLst>
                                        </p:anim>
                                        <p:anim calcmode="lin" valueType="num">
                                          <p:cBhvr additive="base">
                                            <p:cTn id="43" dur="500" fill="hold"/>
                                            <p:tgtEl>
                                              <p:spTgt spid="28"/>
                                            </p:tgtEl>
                                            <p:attrNameLst>
                                              <p:attrName>ppt_y</p:attrName>
                                            </p:attrNameLst>
                                          </p:cBhvr>
                                          <p:tavLst>
                                            <p:tav tm="0">
                                              <p:val>
                                                <p:strVal val="0-#ppt_h/2"/>
                                              </p:val>
                                            </p:tav>
                                            <p:tav tm="100000">
                                              <p:val>
                                                <p:strVal val="#ppt_y"/>
                                              </p:val>
                                            </p:tav>
                                          </p:tavLst>
                                        </p:anim>
                                      </p:childTnLst>
                                    </p:cTn>
                                  </p:par>
                                </p:childTnLst>
                              </p:cTn>
                            </p:par>
                            <p:par>
                              <p:cTn id="44" fill="hold">
                                <p:stCondLst>
                                  <p:cond delay="1000"/>
                                </p:stCondLst>
                                <p:childTnLst>
                                  <p:par>
                                    <p:cTn id="45" presetID="2" presetClass="entr" presetSubtype="4" fill="hold" grpId="0" nodeType="afterEffect">
                                      <p:stCondLst>
                                        <p:cond delay="300"/>
                                      </p:stCondLst>
                                      <p:childTnLst>
                                        <p:set>
                                          <p:cBhvr>
                                            <p:cTn id="46" dur="1" fill="hold">
                                              <p:stCondLst>
                                                <p:cond delay="0"/>
                                              </p:stCondLst>
                                            </p:cTn>
                                            <p:tgtEl>
                                              <p:spTgt spid="20"/>
                                            </p:tgtEl>
                                            <p:attrNameLst>
                                              <p:attrName>style.visibility</p:attrName>
                                            </p:attrNameLst>
                                          </p:cBhvr>
                                          <p:to>
                                            <p:strVal val="visible"/>
                                          </p:to>
                                        </p:set>
                                        <p:anim calcmode="lin" valueType="num">
                                          <p:cBhvr additive="base">
                                            <p:cTn id="47" dur="500" fill="hold"/>
                                            <p:tgtEl>
                                              <p:spTgt spid="20"/>
                                            </p:tgtEl>
                                            <p:attrNameLst>
                                              <p:attrName>ppt_x</p:attrName>
                                            </p:attrNameLst>
                                          </p:cBhvr>
                                          <p:tavLst>
                                            <p:tav tm="0">
                                              <p:val>
                                                <p:strVal val="#ppt_x"/>
                                              </p:val>
                                            </p:tav>
                                            <p:tav tm="100000">
                                              <p:val>
                                                <p:strVal val="#ppt_x"/>
                                              </p:val>
                                            </p:tav>
                                          </p:tavLst>
                                        </p:anim>
                                        <p:anim calcmode="lin" valueType="num">
                                          <p:cBhvr additive="base">
                                            <p:cTn id="48" dur="500" fill="hold"/>
                                            <p:tgtEl>
                                              <p:spTgt spid="20"/>
                                            </p:tgtEl>
                                            <p:attrNameLst>
                                              <p:attrName>ppt_y</p:attrName>
                                            </p:attrNameLst>
                                          </p:cBhvr>
                                          <p:tavLst>
                                            <p:tav tm="0">
                                              <p:val>
                                                <p:strVal val="1+#ppt_h/2"/>
                                              </p:val>
                                            </p:tav>
                                            <p:tav tm="100000">
                                              <p:val>
                                                <p:strVal val="#ppt_y"/>
                                              </p:val>
                                            </p:tav>
                                          </p:tavLst>
                                        </p:anim>
                                      </p:childTnLst>
                                    </p:cTn>
                                  </p:par>
                                </p:childTnLst>
                              </p:cTn>
                            </p:par>
                            <p:par>
                              <p:cTn id="49" fill="hold">
                                <p:stCondLst>
                                  <p:cond delay="1800"/>
                                </p:stCondLst>
                                <p:childTnLst>
                                  <p:par>
                                    <p:cTn id="50" presetID="31" presetClass="entr" presetSubtype="0" fill="hold" grpId="0" nodeType="afterEffect">
                                      <p:stCondLst>
                                        <p:cond delay="0"/>
                                      </p:stCondLst>
                                      <p:childTnLst>
                                        <p:set>
                                          <p:cBhvr>
                                            <p:cTn id="51" dur="1" fill="hold">
                                              <p:stCondLst>
                                                <p:cond delay="0"/>
                                              </p:stCondLst>
                                            </p:cTn>
                                            <p:tgtEl>
                                              <p:spTgt spid="31"/>
                                            </p:tgtEl>
                                            <p:attrNameLst>
                                              <p:attrName>style.visibility</p:attrName>
                                            </p:attrNameLst>
                                          </p:cBhvr>
                                          <p:to>
                                            <p:strVal val="visible"/>
                                          </p:to>
                                        </p:set>
                                        <p:anim calcmode="lin" valueType="num">
                                          <p:cBhvr>
                                            <p:cTn id="52" dur="400" fill="hold"/>
                                            <p:tgtEl>
                                              <p:spTgt spid="31"/>
                                            </p:tgtEl>
                                            <p:attrNameLst>
                                              <p:attrName>ppt_w</p:attrName>
                                            </p:attrNameLst>
                                          </p:cBhvr>
                                          <p:tavLst>
                                            <p:tav tm="0">
                                              <p:val>
                                                <p:fltVal val="0"/>
                                              </p:val>
                                            </p:tav>
                                            <p:tav tm="100000">
                                              <p:val>
                                                <p:strVal val="#ppt_w"/>
                                              </p:val>
                                            </p:tav>
                                          </p:tavLst>
                                        </p:anim>
                                        <p:anim calcmode="lin" valueType="num">
                                          <p:cBhvr>
                                            <p:cTn id="53" dur="400" fill="hold"/>
                                            <p:tgtEl>
                                              <p:spTgt spid="31"/>
                                            </p:tgtEl>
                                            <p:attrNameLst>
                                              <p:attrName>ppt_h</p:attrName>
                                            </p:attrNameLst>
                                          </p:cBhvr>
                                          <p:tavLst>
                                            <p:tav tm="0">
                                              <p:val>
                                                <p:fltVal val="0"/>
                                              </p:val>
                                            </p:tav>
                                            <p:tav tm="100000">
                                              <p:val>
                                                <p:strVal val="#ppt_h"/>
                                              </p:val>
                                            </p:tav>
                                          </p:tavLst>
                                        </p:anim>
                                        <p:anim calcmode="lin" valueType="num">
                                          <p:cBhvr>
                                            <p:cTn id="54" dur="400" fill="hold"/>
                                            <p:tgtEl>
                                              <p:spTgt spid="31"/>
                                            </p:tgtEl>
                                            <p:attrNameLst>
                                              <p:attrName>style.rotation</p:attrName>
                                            </p:attrNameLst>
                                          </p:cBhvr>
                                          <p:tavLst>
                                            <p:tav tm="0">
                                              <p:val>
                                                <p:fltVal val="90"/>
                                              </p:val>
                                            </p:tav>
                                            <p:tav tm="100000">
                                              <p:val>
                                                <p:fltVal val="0"/>
                                              </p:val>
                                            </p:tav>
                                          </p:tavLst>
                                        </p:anim>
                                        <p:animEffect transition="in" filter="fade">
                                          <p:cBhvr>
                                            <p:cTn id="55" dur="400"/>
                                            <p:tgtEl>
                                              <p:spTgt spid="31"/>
                                            </p:tgtEl>
                                          </p:cBhvr>
                                        </p:animEffect>
                                      </p:childTnLst>
                                    </p:cTn>
                                  </p:par>
                                </p:childTnLst>
                              </p:cTn>
                            </p:par>
                            <p:par>
                              <p:cTn id="56" fill="hold">
                                <p:stCondLst>
                                  <p:cond delay="2300"/>
                                </p:stCondLst>
                                <p:childTnLst>
                                  <p:par>
                                    <p:cTn id="57" presetID="22" presetClass="entr" presetSubtype="2" fill="hold" grpId="0" nodeType="afterEffect">
                                      <p:stCondLst>
                                        <p:cond delay="0"/>
                                      </p:stCondLst>
                                      <p:childTnLst>
                                        <p:set>
                                          <p:cBhvr>
                                            <p:cTn id="58" dur="1" fill="hold">
                                              <p:stCondLst>
                                                <p:cond delay="0"/>
                                              </p:stCondLst>
                                            </p:cTn>
                                            <p:tgtEl>
                                              <p:spTgt spid="24"/>
                                            </p:tgtEl>
                                            <p:attrNameLst>
                                              <p:attrName>style.visibility</p:attrName>
                                            </p:attrNameLst>
                                          </p:cBhvr>
                                          <p:to>
                                            <p:strVal val="visible"/>
                                          </p:to>
                                        </p:set>
                                        <p:animEffect transition="in" filter="wipe(right)">
                                          <p:cBhvr>
                                            <p:cTn id="59" dur="500"/>
                                            <p:tgtEl>
                                              <p:spTgt spid="24"/>
                                            </p:tgtEl>
                                          </p:cBhvr>
                                        </p:animEffect>
                                      </p:childTnLst>
                                    </p:cTn>
                                  </p:par>
                                  <p:par>
                                    <p:cTn id="60" presetID="22" presetClass="entr" presetSubtype="2" fill="hold" grpId="0" nodeType="withEffect">
                                      <p:stCondLst>
                                        <p:cond delay="0"/>
                                      </p:stCondLst>
                                      <p:childTnLst>
                                        <p:set>
                                          <p:cBhvr>
                                            <p:cTn id="61" dur="1" fill="hold">
                                              <p:stCondLst>
                                                <p:cond delay="0"/>
                                              </p:stCondLst>
                                            </p:cTn>
                                            <p:tgtEl>
                                              <p:spTgt spid="25"/>
                                            </p:tgtEl>
                                            <p:attrNameLst>
                                              <p:attrName>style.visibility</p:attrName>
                                            </p:attrNameLst>
                                          </p:cBhvr>
                                          <p:to>
                                            <p:strVal val="visible"/>
                                          </p:to>
                                        </p:set>
                                        <p:animEffect transition="in" filter="wipe(right)">
                                          <p:cBhvr>
                                            <p:cTn id="62" dur="500"/>
                                            <p:tgtEl>
                                              <p:spTgt spid="25"/>
                                            </p:tgtEl>
                                          </p:cBhvr>
                                        </p:animEffect>
                                      </p:childTnLst>
                                    </p:cTn>
                                  </p:par>
                                </p:childTnLst>
                              </p:cTn>
                            </p:par>
                            <p:par>
                              <p:cTn id="63" fill="hold">
                                <p:stCondLst>
                                  <p:cond delay="2800"/>
                                </p:stCondLst>
                                <p:childTnLst>
                                  <p:par>
                                    <p:cTn id="64" presetID="2" presetClass="entr" presetSubtype="4" fill="hold" grpId="0" nodeType="afterEffect">
                                      <p:stCondLst>
                                        <p:cond delay="0"/>
                                      </p:stCondLst>
                                      <p:childTnLst>
                                        <p:set>
                                          <p:cBhvr>
                                            <p:cTn id="65" dur="1" fill="hold">
                                              <p:stCondLst>
                                                <p:cond delay="0"/>
                                              </p:stCondLst>
                                            </p:cTn>
                                            <p:tgtEl>
                                              <p:spTgt spid="21"/>
                                            </p:tgtEl>
                                            <p:attrNameLst>
                                              <p:attrName>style.visibility</p:attrName>
                                            </p:attrNameLst>
                                          </p:cBhvr>
                                          <p:to>
                                            <p:strVal val="visible"/>
                                          </p:to>
                                        </p:set>
                                        <p:anim calcmode="lin" valueType="num">
                                          <p:cBhvr additive="base">
                                            <p:cTn id="66" dur="500" fill="hold"/>
                                            <p:tgtEl>
                                              <p:spTgt spid="21"/>
                                            </p:tgtEl>
                                            <p:attrNameLst>
                                              <p:attrName>ppt_x</p:attrName>
                                            </p:attrNameLst>
                                          </p:cBhvr>
                                          <p:tavLst>
                                            <p:tav tm="0">
                                              <p:val>
                                                <p:strVal val="#ppt_x"/>
                                              </p:val>
                                            </p:tav>
                                            <p:tav tm="100000">
                                              <p:val>
                                                <p:strVal val="#ppt_x"/>
                                              </p:val>
                                            </p:tav>
                                          </p:tavLst>
                                        </p:anim>
                                        <p:anim calcmode="lin" valueType="num">
                                          <p:cBhvr additive="base">
                                            <p:cTn id="67" dur="500" fill="hold"/>
                                            <p:tgtEl>
                                              <p:spTgt spid="21"/>
                                            </p:tgtEl>
                                            <p:attrNameLst>
                                              <p:attrName>ppt_y</p:attrName>
                                            </p:attrNameLst>
                                          </p:cBhvr>
                                          <p:tavLst>
                                            <p:tav tm="0">
                                              <p:val>
                                                <p:strVal val="1+#ppt_h/2"/>
                                              </p:val>
                                            </p:tav>
                                            <p:tav tm="100000">
                                              <p:val>
                                                <p:strVal val="#ppt_y"/>
                                              </p:val>
                                            </p:tav>
                                          </p:tavLst>
                                        </p:anim>
                                      </p:childTnLst>
                                    </p:cTn>
                                  </p:par>
                                </p:childTnLst>
                              </p:cTn>
                            </p:par>
                            <p:par>
                              <p:cTn id="68" fill="hold">
                                <p:stCondLst>
                                  <p:cond delay="3300"/>
                                </p:stCondLst>
                                <p:childTnLst>
                                  <p:par>
                                    <p:cTn id="69" presetID="31" presetClass="entr" presetSubtype="0" fill="hold" grpId="0" nodeType="afterEffect">
                                      <p:stCondLst>
                                        <p:cond delay="0"/>
                                      </p:stCondLst>
                                      <p:childTnLst>
                                        <p:set>
                                          <p:cBhvr>
                                            <p:cTn id="70" dur="1" fill="hold">
                                              <p:stCondLst>
                                                <p:cond delay="0"/>
                                              </p:stCondLst>
                                            </p:cTn>
                                            <p:tgtEl>
                                              <p:spTgt spid="33"/>
                                            </p:tgtEl>
                                            <p:attrNameLst>
                                              <p:attrName>style.visibility</p:attrName>
                                            </p:attrNameLst>
                                          </p:cBhvr>
                                          <p:to>
                                            <p:strVal val="visible"/>
                                          </p:to>
                                        </p:set>
                                        <p:anim calcmode="lin" valueType="num">
                                          <p:cBhvr>
                                            <p:cTn id="71" dur="400" fill="hold"/>
                                            <p:tgtEl>
                                              <p:spTgt spid="33"/>
                                            </p:tgtEl>
                                            <p:attrNameLst>
                                              <p:attrName>ppt_w</p:attrName>
                                            </p:attrNameLst>
                                          </p:cBhvr>
                                          <p:tavLst>
                                            <p:tav tm="0">
                                              <p:val>
                                                <p:fltVal val="0"/>
                                              </p:val>
                                            </p:tav>
                                            <p:tav tm="100000">
                                              <p:val>
                                                <p:strVal val="#ppt_w"/>
                                              </p:val>
                                            </p:tav>
                                          </p:tavLst>
                                        </p:anim>
                                        <p:anim calcmode="lin" valueType="num">
                                          <p:cBhvr>
                                            <p:cTn id="72" dur="400" fill="hold"/>
                                            <p:tgtEl>
                                              <p:spTgt spid="33"/>
                                            </p:tgtEl>
                                            <p:attrNameLst>
                                              <p:attrName>ppt_h</p:attrName>
                                            </p:attrNameLst>
                                          </p:cBhvr>
                                          <p:tavLst>
                                            <p:tav tm="0">
                                              <p:val>
                                                <p:fltVal val="0"/>
                                              </p:val>
                                            </p:tav>
                                            <p:tav tm="100000">
                                              <p:val>
                                                <p:strVal val="#ppt_h"/>
                                              </p:val>
                                            </p:tav>
                                          </p:tavLst>
                                        </p:anim>
                                        <p:anim calcmode="lin" valueType="num">
                                          <p:cBhvr>
                                            <p:cTn id="73" dur="400" fill="hold"/>
                                            <p:tgtEl>
                                              <p:spTgt spid="33"/>
                                            </p:tgtEl>
                                            <p:attrNameLst>
                                              <p:attrName>style.rotation</p:attrName>
                                            </p:attrNameLst>
                                          </p:cBhvr>
                                          <p:tavLst>
                                            <p:tav tm="0">
                                              <p:val>
                                                <p:fltVal val="90"/>
                                              </p:val>
                                            </p:tav>
                                            <p:tav tm="100000">
                                              <p:val>
                                                <p:fltVal val="0"/>
                                              </p:val>
                                            </p:tav>
                                          </p:tavLst>
                                        </p:anim>
                                        <p:animEffect transition="in" filter="fade">
                                          <p:cBhvr>
                                            <p:cTn id="74" dur="400"/>
                                            <p:tgtEl>
                                              <p:spTgt spid="33"/>
                                            </p:tgtEl>
                                          </p:cBhvr>
                                        </p:animEffect>
                                      </p:childTnLst>
                                    </p:cTn>
                                  </p:par>
                                </p:childTnLst>
                              </p:cTn>
                            </p:par>
                            <p:par>
                              <p:cTn id="75" fill="hold">
                                <p:stCondLst>
                                  <p:cond delay="3800"/>
                                </p:stCondLst>
                                <p:childTnLst>
                                  <p:par>
                                    <p:cTn id="76" presetID="22" presetClass="entr" presetSubtype="2" fill="hold" grpId="0" nodeType="afterEffect">
                                      <p:stCondLst>
                                        <p:cond delay="0"/>
                                      </p:stCondLst>
                                      <p:childTnLst>
                                        <p:set>
                                          <p:cBhvr>
                                            <p:cTn id="77" dur="1" fill="hold">
                                              <p:stCondLst>
                                                <p:cond delay="0"/>
                                              </p:stCondLst>
                                            </p:cTn>
                                            <p:tgtEl>
                                              <p:spTgt spid="37"/>
                                            </p:tgtEl>
                                            <p:attrNameLst>
                                              <p:attrName>style.visibility</p:attrName>
                                            </p:attrNameLst>
                                          </p:cBhvr>
                                          <p:to>
                                            <p:strVal val="visible"/>
                                          </p:to>
                                        </p:set>
                                        <p:animEffect transition="in" filter="wipe(right)">
                                          <p:cBhvr>
                                            <p:cTn id="78" dur="500"/>
                                            <p:tgtEl>
                                              <p:spTgt spid="37"/>
                                            </p:tgtEl>
                                          </p:cBhvr>
                                        </p:animEffect>
                                      </p:childTnLst>
                                    </p:cTn>
                                  </p:par>
                                  <p:par>
                                    <p:cTn id="79" presetID="22" presetClass="entr" presetSubtype="2" fill="hold" grpId="0" nodeType="withEffect">
                                      <p:stCondLst>
                                        <p:cond delay="0"/>
                                      </p:stCondLst>
                                      <p:childTnLst>
                                        <p:set>
                                          <p:cBhvr>
                                            <p:cTn id="80" dur="1" fill="hold">
                                              <p:stCondLst>
                                                <p:cond delay="0"/>
                                              </p:stCondLst>
                                            </p:cTn>
                                            <p:tgtEl>
                                              <p:spTgt spid="38"/>
                                            </p:tgtEl>
                                            <p:attrNameLst>
                                              <p:attrName>style.visibility</p:attrName>
                                            </p:attrNameLst>
                                          </p:cBhvr>
                                          <p:to>
                                            <p:strVal val="visible"/>
                                          </p:to>
                                        </p:set>
                                        <p:animEffect transition="in" filter="wipe(right)">
                                          <p:cBhvr>
                                            <p:cTn id="81" dur="500"/>
                                            <p:tgtEl>
                                              <p:spTgt spid="38"/>
                                            </p:tgtEl>
                                          </p:cBhvr>
                                        </p:animEffect>
                                      </p:childTnLst>
                                    </p:cTn>
                                  </p:par>
                                </p:childTnLst>
                              </p:cTn>
                            </p:par>
                            <p:par>
                              <p:cTn id="82" fill="hold">
                                <p:stCondLst>
                                  <p:cond delay="4300"/>
                                </p:stCondLst>
                                <p:childTnLst>
                                  <p:par>
                                    <p:cTn id="83" presetID="2" presetClass="entr" presetSubtype="4" fill="hold" grpId="0" nodeType="afterEffect">
                                      <p:stCondLst>
                                        <p:cond delay="0"/>
                                      </p:stCondLst>
                                      <p:childTnLst>
                                        <p:set>
                                          <p:cBhvr>
                                            <p:cTn id="84" dur="1" fill="hold">
                                              <p:stCondLst>
                                                <p:cond delay="0"/>
                                              </p:stCondLst>
                                            </p:cTn>
                                            <p:tgtEl>
                                              <p:spTgt spid="22"/>
                                            </p:tgtEl>
                                            <p:attrNameLst>
                                              <p:attrName>style.visibility</p:attrName>
                                            </p:attrNameLst>
                                          </p:cBhvr>
                                          <p:to>
                                            <p:strVal val="visible"/>
                                          </p:to>
                                        </p:set>
                                        <p:anim calcmode="lin" valueType="num">
                                          <p:cBhvr additive="base">
                                            <p:cTn id="85" dur="500" fill="hold"/>
                                            <p:tgtEl>
                                              <p:spTgt spid="22"/>
                                            </p:tgtEl>
                                            <p:attrNameLst>
                                              <p:attrName>ppt_x</p:attrName>
                                            </p:attrNameLst>
                                          </p:cBhvr>
                                          <p:tavLst>
                                            <p:tav tm="0">
                                              <p:val>
                                                <p:strVal val="#ppt_x"/>
                                              </p:val>
                                            </p:tav>
                                            <p:tav tm="100000">
                                              <p:val>
                                                <p:strVal val="#ppt_x"/>
                                              </p:val>
                                            </p:tav>
                                          </p:tavLst>
                                        </p:anim>
                                        <p:anim calcmode="lin" valueType="num">
                                          <p:cBhvr additive="base">
                                            <p:cTn id="86" dur="500" fill="hold"/>
                                            <p:tgtEl>
                                              <p:spTgt spid="22"/>
                                            </p:tgtEl>
                                            <p:attrNameLst>
                                              <p:attrName>ppt_y</p:attrName>
                                            </p:attrNameLst>
                                          </p:cBhvr>
                                          <p:tavLst>
                                            <p:tav tm="0">
                                              <p:val>
                                                <p:strVal val="1+#ppt_h/2"/>
                                              </p:val>
                                            </p:tav>
                                            <p:tav tm="100000">
                                              <p:val>
                                                <p:strVal val="#ppt_y"/>
                                              </p:val>
                                            </p:tav>
                                          </p:tavLst>
                                        </p:anim>
                                      </p:childTnLst>
                                    </p:cTn>
                                  </p:par>
                                </p:childTnLst>
                              </p:cTn>
                            </p:par>
                            <p:par>
                              <p:cTn id="87" fill="hold">
                                <p:stCondLst>
                                  <p:cond delay="4800"/>
                                </p:stCondLst>
                                <p:childTnLst>
                                  <p:par>
                                    <p:cTn id="88" presetID="31" presetClass="entr" presetSubtype="0" fill="hold" grpId="0" nodeType="afterEffect">
                                      <p:stCondLst>
                                        <p:cond delay="0"/>
                                      </p:stCondLst>
                                      <p:childTnLst>
                                        <p:set>
                                          <p:cBhvr>
                                            <p:cTn id="89" dur="1" fill="hold">
                                              <p:stCondLst>
                                                <p:cond delay="0"/>
                                              </p:stCondLst>
                                            </p:cTn>
                                            <p:tgtEl>
                                              <p:spTgt spid="32"/>
                                            </p:tgtEl>
                                            <p:attrNameLst>
                                              <p:attrName>style.visibility</p:attrName>
                                            </p:attrNameLst>
                                          </p:cBhvr>
                                          <p:to>
                                            <p:strVal val="visible"/>
                                          </p:to>
                                        </p:set>
                                        <p:anim calcmode="lin" valueType="num">
                                          <p:cBhvr>
                                            <p:cTn id="90" dur="400" fill="hold"/>
                                            <p:tgtEl>
                                              <p:spTgt spid="32"/>
                                            </p:tgtEl>
                                            <p:attrNameLst>
                                              <p:attrName>ppt_w</p:attrName>
                                            </p:attrNameLst>
                                          </p:cBhvr>
                                          <p:tavLst>
                                            <p:tav tm="0">
                                              <p:val>
                                                <p:fltVal val="0"/>
                                              </p:val>
                                            </p:tav>
                                            <p:tav tm="100000">
                                              <p:val>
                                                <p:strVal val="#ppt_w"/>
                                              </p:val>
                                            </p:tav>
                                          </p:tavLst>
                                        </p:anim>
                                        <p:anim calcmode="lin" valueType="num">
                                          <p:cBhvr>
                                            <p:cTn id="91" dur="400" fill="hold"/>
                                            <p:tgtEl>
                                              <p:spTgt spid="32"/>
                                            </p:tgtEl>
                                            <p:attrNameLst>
                                              <p:attrName>ppt_h</p:attrName>
                                            </p:attrNameLst>
                                          </p:cBhvr>
                                          <p:tavLst>
                                            <p:tav tm="0">
                                              <p:val>
                                                <p:fltVal val="0"/>
                                              </p:val>
                                            </p:tav>
                                            <p:tav tm="100000">
                                              <p:val>
                                                <p:strVal val="#ppt_h"/>
                                              </p:val>
                                            </p:tav>
                                          </p:tavLst>
                                        </p:anim>
                                        <p:anim calcmode="lin" valueType="num">
                                          <p:cBhvr>
                                            <p:cTn id="92" dur="400" fill="hold"/>
                                            <p:tgtEl>
                                              <p:spTgt spid="32"/>
                                            </p:tgtEl>
                                            <p:attrNameLst>
                                              <p:attrName>style.rotation</p:attrName>
                                            </p:attrNameLst>
                                          </p:cBhvr>
                                          <p:tavLst>
                                            <p:tav tm="0">
                                              <p:val>
                                                <p:fltVal val="90"/>
                                              </p:val>
                                            </p:tav>
                                            <p:tav tm="100000">
                                              <p:val>
                                                <p:fltVal val="0"/>
                                              </p:val>
                                            </p:tav>
                                          </p:tavLst>
                                        </p:anim>
                                        <p:animEffect transition="in" filter="fade">
                                          <p:cBhvr>
                                            <p:cTn id="93" dur="400"/>
                                            <p:tgtEl>
                                              <p:spTgt spid="32"/>
                                            </p:tgtEl>
                                          </p:cBhvr>
                                        </p:animEffect>
                                      </p:childTnLst>
                                    </p:cTn>
                                  </p:par>
                                </p:childTnLst>
                              </p:cTn>
                            </p:par>
                            <p:par>
                              <p:cTn id="94" fill="hold">
                                <p:stCondLst>
                                  <p:cond delay="5300"/>
                                </p:stCondLst>
                                <p:childTnLst>
                                  <p:par>
                                    <p:cTn id="95" presetID="22" presetClass="entr" presetSubtype="8" fill="hold" grpId="0" nodeType="afterEffect">
                                      <p:stCondLst>
                                        <p:cond delay="0"/>
                                      </p:stCondLst>
                                      <p:childTnLst>
                                        <p:set>
                                          <p:cBhvr>
                                            <p:cTn id="96" dur="1" fill="hold">
                                              <p:stCondLst>
                                                <p:cond delay="0"/>
                                              </p:stCondLst>
                                            </p:cTn>
                                            <p:tgtEl>
                                              <p:spTgt spid="35"/>
                                            </p:tgtEl>
                                            <p:attrNameLst>
                                              <p:attrName>style.visibility</p:attrName>
                                            </p:attrNameLst>
                                          </p:cBhvr>
                                          <p:to>
                                            <p:strVal val="visible"/>
                                          </p:to>
                                        </p:set>
                                        <p:animEffect transition="in" filter="wipe(left)">
                                          <p:cBhvr>
                                            <p:cTn id="97" dur="500"/>
                                            <p:tgtEl>
                                              <p:spTgt spid="35"/>
                                            </p:tgtEl>
                                          </p:cBhvr>
                                        </p:animEffect>
                                      </p:childTnLst>
                                    </p:cTn>
                                  </p:par>
                                  <p:par>
                                    <p:cTn id="98" presetID="22" presetClass="entr" presetSubtype="8" fill="hold" grpId="0" nodeType="withEffect">
                                      <p:stCondLst>
                                        <p:cond delay="0"/>
                                      </p:stCondLst>
                                      <p:childTnLst>
                                        <p:set>
                                          <p:cBhvr>
                                            <p:cTn id="99" dur="1" fill="hold">
                                              <p:stCondLst>
                                                <p:cond delay="0"/>
                                              </p:stCondLst>
                                            </p:cTn>
                                            <p:tgtEl>
                                              <p:spTgt spid="36"/>
                                            </p:tgtEl>
                                            <p:attrNameLst>
                                              <p:attrName>style.visibility</p:attrName>
                                            </p:attrNameLst>
                                          </p:cBhvr>
                                          <p:to>
                                            <p:strVal val="visible"/>
                                          </p:to>
                                        </p:set>
                                        <p:animEffect transition="in" filter="wipe(left)">
                                          <p:cBhvr>
                                            <p:cTn id="100" dur="500"/>
                                            <p:tgtEl>
                                              <p:spTgt spid="36"/>
                                            </p:tgtEl>
                                          </p:cBhvr>
                                        </p:animEffect>
                                      </p:childTnLst>
                                    </p:cTn>
                                  </p:par>
                                </p:childTnLst>
                              </p:cTn>
                            </p:par>
                            <p:par>
                              <p:cTn id="101" fill="hold">
                                <p:stCondLst>
                                  <p:cond delay="5800"/>
                                </p:stCondLst>
                                <p:childTnLst>
                                  <p:par>
                                    <p:cTn id="102" presetID="2" presetClass="entr" presetSubtype="4" fill="hold" grpId="0" nodeType="afterEffect">
                                      <p:stCondLst>
                                        <p:cond delay="0"/>
                                      </p:stCondLst>
                                      <p:childTnLst>
                                        <p:set>
                                          <p:cBhvr>
                                            <p:cTn id="103" dur="1" fill="hold">
                                              <p:stCondLst>
                                                <p:cond delay="0"/>
                                              </p:stCondLst>
                                            </p:cTn>
                                            <p:tgtEl>
                                              <p:spTgt spid="23"/>
                                            </p:tgtEl>
                                            <p:attrNameLst>
                                              <p:attrName>style.visibility</p:attrName>
                                            </p:attrNameLst>
                                          </p:cBhvr>
                                          <p:to>
                                            <p:strVal val="visible"/>
                                          </p:to>
                                        </p:set>
                                        <p:anim calcmode="lin" valueType="num">
                                          <p:cBhvr additive="base">
                                            <p:cTn id="104" dur="500" fill="hold"/>
                                            <p:tgtEl>
                                              <p:spTgt spid="23"/>
                                            </p:tgtEl>
                                            <p:attrNameLst>
                                              <p:attrName>ppt_x</p:attrName>
                                            </p:attrNameLst>
                                          </p:cBhvr>
                                          <p:tavLst>
                                            <p:tav tm="0">
                                              <p:val>
                                                <p:strVal val="#ppt_x"/>
                                              </p:val>
                                            </p:tav>
                                            <p:tav tm="100000">
                                              <p:val>
                                                <p:strVal val="#ppt_x"/>
                                              </p:val>
                                            </p:tav>
                                          </p:tavLst>
                                        </p:anim>
                                        <p:anim calcmode="lin" valueType="num">
                                          <p:cBhvr additive="base">
                                            <p:cTn id="105" dur="500" fill="hold"/>
                                            <p:tgtEl>
                                              <p:spTgt spid="23"/>
                                            </p:tgtEl>
                                            <p:attrNameLst>
                                              <p:attrName>ppt_y</p:attrName>
                                            </p:attrNameLst>
                                          </p:cBhvr>
                                          <p:tavLst>
                                            <p:tav tm="0">
                                              <p:val>
                                                <p:strVal val="1+#ppt_h/2"/>
                                              </p:val>
                                            </p:tav>
                                            <p:tav tm="100000">
                                              <p:val>
                                                <p:strVal val="#ppt_y"/>
                                              </p:val>
                                            </p:tav>
                                          </p:tavLst>
                                        </p:anim>
                                      </p:childTnLst>
                                    </p:cTn>
                                  </p:par>
                                </p:childTnLst>
                              </p:cTn>
                            </p:par>
                            <p:par>
                              <p:cTn id="106" fill="hold">
                                <p:stCondLst>
                                  <p:cond delay="6300"/>
                                </p:stCondLst>
                                <p:childTnLst>
                                  <p:par>
                                    <p:cTn id="107" presetID="31" presetClass="entr" presetSubtype="0" fill="hold" grpId="0" nodeType="afterEffect">
                                      <p:stCondLst>
                                        <p:cond delay="0"/>
                                      </p:stCondLst>
                                      <p:childTnLst>
                                        <p:set>
                                          <p:cBhvr>
                                            <p:cTn id="108" dur="1" fill="hold">
                                              <p:stCondLst>
                                                <p:cond delay="0"/>
                                              </p:stCondLst>
                                            </p:cTn>
                                            <p:tgtEl>
                                              <p:spTgt spid="34"/>
                                            </p:tgtEl>
                                            <p:attrNameLst>
                                              <p:attrName>style.visibility</p:attrName>
                                            </p:attrNameLst>
                                          </p:cBhvr>
                                          <p:to>
                                            <p:strVal val="visible"/>
                                          </p:to>
                                        </p:set>
                                        <p:anim calcmode="lin" valueType="num">
                                          <p:cBhvr>
                                            <p:cTn id="109" dur="400" fill="hold"/>
                                            <p:tgtEl>
                                              <p:spTgt spid="34"/>
                                            </p:tgtEl>
                                            <p:attrNameLst>
                                              <p:attrName>ppt_w</p:attrName>
                                            </p:attrNameLst>
                                          </p:cBhvr>
                                          <p:tavLst>
                                            <p:tav tm="0">
                                              <p:val>
                                                <p:fltVal val="0"/>
                                              </p:val>
                                            </p:tav>
                                            <p:tav tm="100000">
                                              <p:val>
                                                <p:strVal val="#ppt_w"/>
                                              </p:val>
                                            </p:tav>
                                          </p:tavLst>
                                        </p:anim>
                                        <p:anim calcmode="lin" valueType="num">
                                          <p:cBhvr>
                                            <p:cTn id="110" dur="400" fill="hold"/>
                                            <p:tgtEl>
                                              <p:spTgt spid="34"/>
                                            </p:tgtEl>
                                            <p:attrNameLst>
                                              <p:attrName>ppt_h</p:attrName>
                                            </p:attrNameLst>
                                          </p:cBhvr>
                                          <p:tavLst>
                                            <p:tav tm="0">
                                              <p:val>
                                                <p:fltVal val="0"/>
                                              </p:val>
                                            </p:tav>
                                            <p:tav tm="100000">
                                              <p:val>
                                                <p:strVal val="#ppt_h"/>
                                              </p:val>
                                            </p:tav>
                                          </p:tavLst>
                                        </p:anim>
                                        <p:anim calcmode="lin" valueType="num">
                                          <p:cBhvr>
                                            <p:cTn id="111" dur="400" fill="hold"/>
                                            <p:tgtEl>
                                              <p:spTgt spid="34"/>
                                            </p:tgtEl>
                                            <p:attrNameLst>
                                              <p:attrName>style.rotation</p:attrName>
                                            </p:attrNameLst>
                                          </p:cBhvr>
                                          <p:tavLst>
                                            <p:tav tm="0">
                                              <p:val>
                                                <p:fltVal val="90"/>
                                              </p:val>
                                            </p:tav>
                                            <p:tav tm="100000">
                                              <p:val>
                                                <p:fltVal val="0"/>
                                              </p:val>
                                            </p:tav>
                                          </p:tavLst>
                                        </p:anim>
                                        <p:animEffect transition="in" filter="fade">
                                          <p:cBhvr>
                                            <p:cTn id="112" dur="400"/>
                                            <p:tgtEl>
                                              <p:spTgt spid="34"/>
                                            </p:tgtEl>
                                          </p:cBhvr>
                                        </p:animEffect>
                                      </p:childTnLst>
                                    </p:cTn>
                                  </p:par>
                                </p:childTnLst>
                              </p:cTn>
                            </p:par>
                            <p:par>
                              <p:cTn id="113" fill="hold">
                                <p:stCondLst>
                                  <p:cond delay="6800"/>
                                </p:stCondLst>
                                <p:childTnLst>
                                  <p:par>
                                    <p:cTn id="114" presetID="22" presetClass="entr" presetSubtype="8" fill="hold" grpId="0" nodeType="afterEffect">
                                      <p:stCondLst>
                                        <p:cond delay="0"/>
                                      </p:stCondLst>
                                      <p:childTnLst>
                                        <p:set>
                                          <p:cBhvr>
                                            <p:cTn id="115" dur="1" fill="hold">
                                              <p:stCondLst>
                                                <p:cond delay="0"/>
                                              </p:stCondLst>
                                            </p:cTn>
                                            <p:tgtEl>
                                              <p:spTgt spid="39"/>
                                            </p:tgtEl>
                                            <p:attrNameLst>
                                              <p:attrName>style.visibility</p:attrName>
                                            </p:attrNameLst>
                                          </p:cBhvr>
                                          <p:to>
                                            <p:strVal val="visible"/>
                                          </p:to>
                                        </p:set>
                                        <p:animEffect transition="in" filter="wipe(left)">
                                          <p:cBhvr>
                                            <p:cTn id="116" dur="500"/>
                                            <p:tgtEl>
                                              <p:spTgt spid="39"/>
                                            </p:tgtEl>
                                          </p:cBhvr>
                                        </p:animEffect>
                                      </p:childTnLst>
                                    </p:cTn>
                                  </p:par>
                                  <p:par>
                                    <p:cTn id="117" presetID="22" presetClass="entr" presetSubtype="8" fill="hold" grpId="0" nodeType="withEffect">
                                      <p:stCondLst>
                                        <p:cond delay="0"/>
                                      </p:stCondLst>
                                      <p:childTnLst>
                                        <p:set>
                                          <p:cBhvr>
                                            <p:cTn id="118" dur="1" fill="hold">
                                              <p:stCondLst>
                                                <p:cond delay="0"/>
                                              </p:stCondLst>
                                            </p:cTn>
                                            <p:tgtEl>
                                              <p:spTgt spid="40"/>
                                            </p:tgtEl>
                                            <p:attrNameLst>
                                              <p:attrName>style.visibility</p:attrName>
                                            </p:attrNameLst>
                                          </p:cBhvr>
                                          <p:to>
                                            <p:strVal val="visible"/>
                                          </p:to>
                                        </p:set>
                                        <p:animEffect transition="in" filter="wipe(left)">
                                          <p:cBhvr>
                                            <p:cTn id="119"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animBg="1"/>
          <p:bldP spid="69" grpId="0" animBg="1"/>
          <p:bldP spid="70" grpId="0" animBg="1"/>
          <p:bldP spid="71" grpId="0" animBg="1"/>
          <p:bldP spid="72" grpId="0" animBg="1"/>
          <p:bldP spid="19" grpId="0"/>
          <p:bldP spid="26" grpId="0" animBg="1"/>
          <p:bldP spid="27" grpId="0" animBg="1"/>
          <p:bldP spid="20" grpId="0" animBg="1"/>
          <p:bldP spid="21" grpId="0" animBg="1"/>
          <p:bldP spid="22" grpId="0" animBg="1"/>
          <p:bldP spid="23" grpId="0" animBg="1"/>
          <p:bldP spid="24" grpId="0"/>
          <p:bldP spid="25" grpId="0"/>
          <p:bldP spid="31" grpId="0"/>
          <p:bldP spid="32" grpId="0"/>
          <p:bldP spid="33" grpId="0"/>
          <p:bldP spid="34" grpId="0"/>
          <p:bldP spid="35" grpId="0"/>
          <p:bldP spid="36" grpId="0"/>
          <p:bldP spid="37" grpId="0"/>
          <p:bldP spid="38" grpId="0"/>
          <p:bldP spid="39" grpId="0"/>
          <p:bldP spid="40" grpId="0"/>
        </p:bldLst>
      </p:timing>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矩形 67"/>
          <p:cNvSpPr/>
          <p:nvPr/>
        </p:nvSpPr>
        <p:spPr>
          <a:xfrm rot="2700000">
            <a:off x="9398433" y="6617242"/>
            <a:ext cx="576064" cy="576064"/>
          </a:xfrm>
          <a:prstGeom prst="rect">
            <a:avLst/>
          </a:prstGeom>
          <a:solidFill>
            <a:srgbClr val="00AF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9" name="矩形 68"/>
          <p:cNvSpPr/>
          <p:nvPr/>
        </p:nvSpPr>
        <p:spPr>
          <a:xfrm rot="2700000">
            <a:off x="10213111" y="6619917"/>
            <a:ext cx="576064" cy="576064"/>
          </a:xfrm>
          <a:prstGeom prst="rect">
            <a:avLst/>
          </a:prstGeom>
          <a:solidFill>
            <a:srgbClr val="FFB8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0" name="矩形 69"/>
          <p:cNvSpPr/>
          <p:nvPr/>
        </p:nvSpPr>
        <p:spPr>
          <a:xfrm rot="2700000">
            <a:off x="11027787" y="6622062"/>
            <a:ext cx="576064" cy="576064"/>
          </a:xfrm>
          <a:prstGeom prst="rect">
            <a:avLst/>
          </a:prstGeom>
          <a:solidFill>
            <a:srgbClr val="E870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1" name="矩形 70"/>
          <p:cNvSpPr/>
          <p:nvPr/>
        </p:nvSpPr>
        <p:spPr>
          <a:xfrm rot="2700000">
            <a:off x="10620449" y="6214724"/>
            <a:ext cx="576064" cy="576064"/>
          </a:xfrm>
          <a:prstGeom prst="rect">
            <a:avLst/>
          </a:prstGeom>
          <a:solidFill>
            <a:srgbClr val="01AC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2" name="矩形 71"/>
          <p:cNvSpPr/>
          <p:nvPr/>
        </p:nvSpPr>
        <p:spPr>
          <a:xfrm rot="2700000">
            <a:off x="11435125" y="6214725"/>
            <a:ext cx="576064" cy="576064"/>
          </a:xfrm>
          <a:prstGeom prst="rect">
            <a:avLst/>
          </a:prstGeom>
          <a:solidFill>
            <a:srgbClr val="00AF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6" name="组合 15"/>
          <p:cNvGrpSpPr/>
          <p:nvPr/>
        </p:nvGrpSpPr>
        <p:grpSpPr>
          <a:xfrm>
            <a:off x="0" y="548243"/>
            <a:ext cx="4514850" cy="698692"/>
            <a:chOff x="-70996" y="253843"/>
            <a:chExt cx="3743947" cy="810497"/>
          </a:xfrm>
          <a:solidFill>
            <a:srgbClr val="00AF92"/>
          </a:solidFill>
        </p:grpSpPr>
        <p:sp>
          <p:nvSpPr>
            <p:cNvPr id="17" name="矩形 16"/>
            <p:cNvSpPr/>
            <p:nvPr/>
          </p:nvSpPr>
          <p:spPr>
            <a:xfrm>
              <a:off x="-70996" y="343214"/>
              <a:ext cx="3284895" cy="63175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等腰三角形 17"/>
            <p:cNvSpPr/>
            <p:nvPr/>
          </p:nvSpPr>
          <p:spPr>
            <a:xfrm rot="5400000">
              <a:off x="3036418" y="427807"/>
              <a:ext cx="810497" cy="462569"/>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9" name="标题 1"/>
          <p:cNvSpPr txBox="1"/>
          <p:nvPr/>
        </p:nvSpPr>
        <p:spPr>
          <a:xfrm>
            <a:off x="1358462" y="617110"/>
            <a:ext cx="2699188" cy="794911"/>
          </a:xfrm>
          <a:prstGeom prst="rect">
            <a:avLst/>
          </a:prstGeom>
        </p:spPr>
        <p:txBody>
          <a:bodyPr lIns="91404" tIns="45702" rIns="91404" bIns="45702">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zh-CN" altLang="en-US" sz="2800" b="1" dirty="0">
                <a:solidFill>
                  <a:schemeClr val="bg1"/>
                </a:solidFill>
                <a:latin typeface="微软雅黑" panose="020B0503020204020204" pitchFamily="34" charset="-122"/>
                <a:ea typeface="微软雅黑" panose="020B0503020204020204" pitchFamily="34" charset="-122"/>
              </a:rPr>
              <a:t>岗位职责</a:t>
            </a:r>
          </a:p>
        </p:txBody>
      </p:sp>
      <p:sp>
        <p:nvSpPr>
          <p:cNvPr id="26" name="原创设计师QQ5854324          06"/>
          <p:cNvSpPr/>
          <p:nvPr>
            <p:custDataLst>
              <p:tags r:id="rId1"/>
            </p:custDataLst>
          </p:nvPr>
        </p:nvSpPr>
        <p:spPr>
          <a:xfrm>
            <a:off x="860403" y="519668"/>
            <a:ext cx="155158" cy="155158"/>
          </a:xfrm>
          <a:prstGeom prst="ellipse">
            <a:avLst/>
          </a:prstGeom>
          <a:gradFill>
            <a:gsLst>
              <a:gs pos="0">
                <a:srgbClr val="DEDEDE"/>
              </a:gs>
              <a:gs pos="100000">
                <a:srgbClr val="FBFBFB"/>
              </a:gs>
            </a:gsLst>
            <a:lin ang="5400000" scaled="1"/>
          </a:gradFill>
          <a:ln w="31750" cap="flat">
            <a:gradFill>
              <a:gsLst>
                <a:gs pos="0">
                  <a:schemeClr val="bg1"/>
                </a:gs>
                <a:gs pos="100000">
                  <a:srgbClr val="DDDDDD"/>
                </a:gs>
              </a:gsLst>
              <a:lin ang="5400000" scaled="1"/>
            </a:gradFill>
            <a:prstDash val="solid"/>
            <a:miter lim="800000"/>
          </a:ln>
          <a:effectLst>
            <a:outerShdw blurRad="228600" dist="101600" dir="5400000" algn="t" rotWithShape="0">
              <a:schemeClr val="tx1">
                <a:lumMod val="85000"/>
                <a:lumOff val="15000"/>
                <a:alpha val="33000"/>
              </a:schemeClr>
            </a:outerShdw>
          </a:effectLst>
        </p:spPr>
        <p:txBody>
          <a:bodyPr vert="horz" wrap="square" lIns="91422" tIns="45711" rIns="91422" bIns="45711" numCol="1" anchor="t" anchorCtr="0" compatLnSpc="1"/>
          <a:lstStyle/>
          <a:p>
            <a:endParaRPr lang="zh-CN" altLang="en-US" sz="2400" dirty="0">
              <a:solidFill>
                <a:prstClr val="black"/>
              </a:solidFill>
              <a:latin typeface="Agency FB Bold" panose="020B0804020202020204" pitchFamily="34" charset="0"/>
              <a:ea typeface="微软雅黑" panose="020B0503020204020204" pitchFamily="34" charset="-122"/>
            </a:endParaRPr>
          </a:p>
        </p:txBody>
      </p:sp>
      <p:sp>
        <p:nvSpPr>
          <p:cNvPr id="27" name="原创设计师QQ5854324          05"/>
          <p:cNvSpPr/>
          <p:nvPr>
            <p:custDataLst>
              <p:tags r:id="rId2"/>
            </p:custDataLst>
          </p:nvPr>
        </p:nvSpPr>
        <p:spPr>
          <a:xfrm>
            <a:off x="285446" y="1133966"/>
            <a:ext cx="155158" cy="155158"/>
          </a:xfrm>
          <a:prstGeom prst="ellipse">
            <a:avLst/>
          </a:prstGeom>
          <a:gradFill>
            <a:gsLst>
              <a:gs pos="0">
                <a:srgbClr val="DEDEDE"/>
              </a:gs>
              <a:gs pos="100000">
                <a:srgbClr val="FBFBFB"/>
              </a:gs>
            </a:gsLst>
            <a:lin ang="5400000" scaled="1"/>
          </a:gradFill>
          <a:ln w="31750" cap="flat">
            <a:gradFill>
              <a:gsLst>
                <a:gs pos="0">
                  <a:schemeClr val="bg1"/>
                </a:gs>
                <a:gs pos="100000">
                  <a:srgbClr val="DDDDDD"/>
                </a:gs>
              </a:gsLst>
              <a:lin ang="5400000" scaled="1"/>
            </a:gradFill>
            <a:prstDash val="solid"/>
            <a:miter lim="800000"/>
          </a:ln>
          <a:effectLst>
            <a:outerShdw blurRad="228600" dist="101600" dir="5400000" algn="t" rotWithShape="0">
              <a:schemeClr val="tx1">
                <a:lumMod val="85000"/>
                <a:lumOff val="15000"/>
                <a:alpha val="33000"/>
              </a:schemeClr>
            </a:outerShdw>
          </a:effectLst>
        </p:spPr>
        <p:txBody>
          <a:bodyPr vert="horz" wrap="square" lIns="91422" tIns="45711" rIns="91422" bIns="45711" numCol="1" anchor="t" anchorCtr="0" compatLnSpc="1"/>
          <a:lstStyle/>
          <a:p>
            <a:endParaRPr lang="zh-CN" altLang="en-US" sz="2400">
              <a:solidFill>
                <a:prstClr val="black"/>
              </a:solidFill>
              <a:latin typeface="Agency FB Bold" panose="020B0804020202020204" pitchFamily="34" charset="0"/>
              <a:ea typeface="微软雅黑" panose="020B0503020204020204" pitchFamily="34" charset="-122"/>
            </a:endParaRPr>
          </a:p>
        </p:txBody>
      </p:sp>
      <p:grpSp>
        <p:nvGrpSpPr>
          <p:cNvPr id="28" name="原创设计师QQ5854324          04"/>
          <p:cNvGrpSpPr/>
          <p:nvPr/>
        </p:nvGrpSpPr>
        <p:grpSpPr>
          <a:xfrm>
            <a:off x="121217" y="337638"/>
            <a:ext cx="1078304" cy="1078304"/>
            <a:chOff x="2380201" y="1546167"/>
            <a:chExt cx="1800343" cy="1800344"/>
          </a:xfrm>
        </p:grpSpPr>
        <p:sp>
          <p:nvSpPr>
            <p:cNvPr id="29" name="菱形 28"/>
            <p:cNvSpPr/>
            <p:nvPr>
              <p:custDataLst>
                <p:tags r:id="rId3"/>
              </p:custDataLst>
            </p:nvPr>
          </p:nvSpPr>
          <p:spPr>
            <a:xfrm>
              <a:off x="2380201" y="1546167"/>
              <a:ext cx="1800343" cy="1800344"/>
            </a:xfrm>
            <a:prstGeom prst="diamond">
              <a:avLst/>
            </a:prstGeom>
            <a:gradFill>
              <a:gsLst>
                <a:gs pos="0">
                  <a:srgbClr val="DEDEDE"/>
                </a:gs>
                <a:gs pos="100000">
                  <a:srgbClr val="FBFBFB"/>
                </a:gs>
              </a:gsLst>
              <a:lin ang="5400000" scaled="1"/>
            </a:gradFill>
            <a:ln w="31750" cap="flat">
              <a:gradFill>
                <a:gsLst>
                  <a:gs pos="0">
                    <a:schemeClr val="bg1"/>
                  </a:gs>
                  <a:gs pos="100000">
                    <a:srgbClr val="DDDDDD"/>
                  </a:gs>
                </a:gsLst>
                <a:lin ang="5400000" scaled="1"/>
              </a:gradFill>
              <a:prstDash val="solid"/>
              <a:miter lim="800000"/>
            </a:ln>
            <a:effectLst>
              <a:outerShdw blurRad="228600" dist="101600" dir="5400000" algn="t" rotWithShape="0">
                <a:schemeClr val="tx1">
                  <a:lumMod val="85000"/>
                  <a:lumOff val="15000"/>
                  <a:alpha val="33000"/>
                </a:schemeClr>
              </a:outerShdw>
            </a:effectLst>
          </p:spPr>
          <p:txBody>
            <a:bodyPr vert="horz" wrap="square" lIns="91440" tIns="45720" rIns="91440" bIns="45720" numCol="1" anchor="t" anchorCtr="0" compatLnSpc="1"/>
            <a:lstStyle/>
            <a:p>
              <a:endParaRPr lang="zh-CN" altLang="en-US" sz="2400">
                <a:solidFill>
                  <a:prstClr val="black"/>
                </a:solidFill>
                <a:latin typeface="Agency FB Bold" panose="020B0804020202020204" pitchFamily="34" charset="0"/>
                <a:ea typeface="微软雅黑" panose="020B0503020204020204" pitchFamily="34" charset="-122"/>
              </a:endParaRPr>
            </a:p>
          </p:txBody>
        </p:sp>
        <p:sp>
          <p:nvSpPr>
            <p:cNvPr id="30" name="菱形 29"/>
            <p:cNvSpPr/>
            <p:nvPr>
              <p:custDataLst>
                <p:tags r:id="rId4"/>
              </p:custDataLst>
            </p:nvPr>
          </p:nvSpPr>
          <p:spPr>
            <a:xfrm>
              <a:off x="2668216" y="1834183"/>
              <a:ext cx="1223439" cy="1223439"/>
            </a:xfrm>
            <a:prstGeom prst="diamond">
              <a:avLst/>
            </a:prstGeom>
            <a:solidFill>
              <a:srgbClr val="00AF92"/>
            </a:solidFill>
            <a:ln>
              <a:noFill/>
            </a:ln>
            <a:effectLst>
              <a:innerShdw blurRad="63500" dist="25400">
                <a:prstClr val="black">
                  <a:alpha val="2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800" b="1" dirty="0">
                  <a:solidFill>
                    <a:srgbClr val="FFFFFF"/>
                  </a:solidFill>
                  <a:latin typeface="微软雅黑" panose="020B0503020204020204" pitchFamily="34" charset="-122"/>
                  <a:ea typeface="微软雅黑" panose="020B0503020204020204" pitchFamily="34" charset="-122"/>
                </a:rPr>
                <a:t>3</a:t>
              </a:r>
              <a:endParaRPr lang="zh-CN" altLang="en-US" sz="2800" b="1" dirty="0">
                <a:solidFill>
                  <a:srgbClr val="FFFFFF"/>
                </a:solidFill>
                <a:latin typeface="微软雅黑" panose="020B0503020204020204" pitchFamily="34" charset="-122"/>
                <a:ea typeface="微软雅黑" panose="020B0503020204020204" pitchFamily="34" charset="-122"/>
              </a:endParaRPr>
            </a:p>
          </p:txBody>
        </p:sp>
      </p:grpSp>
      <p:sp>
        <p:nvSpPr>
          <p:cNvPr id="20" name="矩形 19"/>
          <p:cNvSpPr/>
          <p:nvPr/>
        </p:nvSpPr>
        <p:spPr>
          <a:xfrm>
            <a:off x="-16930" y="4206567"/>
            <a:ext cx="12208930" cy="192310"/>
          </a:xfrm>
          <a:prstGeom prst="rect">
            <a:avLst/>
          </a:prstGeom>
          <a:solidFill>
            <a:schemeClr val="bg1">
              <a:lumMod val="75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01" tIns="45700" rIns="91401" bIns="45700" rtlCol="0" anchor="ctr"/>
          <a:lstStyle/>
          <a:p>
            <a:pPr algn="ctr"/>
            <a:endParaRPr lang="zh-CN" altLang="en-US"/>
          </a:p>
        </p:txBody>
      </p:sp>
      <p:sp>
        <p:nvSpPr>
          <p:cNvPr id="21" name="等腰三角形 16"/>
          <p:cNvSpPr/>
          <p:nvPr/>
        </p:nvSpPr>
        <p:spPr>
          <a:xfrm rot="10800000">
            <a:off x="2567789" y="2217907"/>
            <a:ext cx="1368390" cy="1754965"/>
          </a:xfrm>
          <a:custGeom>
            <a:avLst/>
            <a:gdLst/>
            <a:ahLst/>
            <a:cxnLst/>
            <a:rect l="l" t="t" r="r" b="b"/>
            <a:pathLst>
              <a:path w="1368152" h="1754559">
                <a:moveTo>
                  <a:pt x="684076" y="1754559"/>
                </a:moveTo>
                <a:cubicBezTo>
                  <a:pt x="306271" y="1754559"/>
                  <a:pt x="0" y="1445288"/>
                  <a:pt x="0" y="1063784"/>
                </a:cubicBezTo>
                <a:cubicBezTo>
                  <a:pt x="0" y="844976"/>
                  <a:pt x="100747" y="649929"/>
                  <a:pt x="259415" y="525868"/>
                </a:cubicBezTo>
                <a:lnTo>
                  <a:pt x="706586" y="11919"/>
                </a:lnTo>
                <a:lnTo>
                  <a:pt x="710664" y="4942"/>
                </a:lnTo>
                <a:lnTo>
                  <a:pt x="711586" y="6173"/>
                </a:lnTo>
                <a:lnTo>
                  <a:pt x="716956" y="0"/>
                </a:lnTo>
                <a:lnTo>
                  <a:pt x="735882" y="38619"/>
                </a:lnTo>
                <a:lnTo>
                  <a:pt x="1088020" y="508871"/>
                </a:lnTo>
                <a:cubicBezTo>
                  <a:pt x="1258413" y="632938"/>
                  <a:pt x="1368152" y="835420"/>
                  <a:pt x="1368152" y="1063784"/>
                </a:cubicBezTo>
                <a:cubicBezTo>
                  <a:pt x="1368152" y="1445288"/>
                  <a:pt x="1061881" y="1754559"/>
                  <a:pt x="684076" y="1754559"/>
                </a:cubicBezTo>
                <a:close/>
              </a:path>
            </a:pathLst>
          </a:custGeom>
          <a:solidFill>
            <a:srgbClr val="00AF9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1401" tIns="45700" rIns="91401" bIns="45700" rtlCol="0" anchor="ctr"/>
          <a:lstStyle/>
          <a:p>
            <a:pPr algn="ctr"/>
            <a:endParaRPr lang="zh-CN" altLang="en-US" dirty="0"/>
          </a:p>
        </p:txBody>
      </p:sp>
      <p:sp>
        <p:nvSpPr>
          <p:cNvPr id="22" name="椭圆 21"/>
          <p:cNvSpPr/>
          <p:nvPr/>
        </p:nvSpPr>
        <p:spPr>
          <a:xfrm>
            <a:off x="3035258" y="4099639"/>
            <a:ext cx="347399" cy="347414"/>
          </a:xfrm>
          <a:prstGeom prst="ellipse">
            <a:avLst/>
          </a:prstGeom>
          <a:solidFill>
            <a:srgbClr val="00AF92"/>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lIns="91395" tIns="45697" rIns="91395" bIns="45697" spcCol="0" rtlCol="0" anchor="ctr"/>
          <a:lstStyle/>
          <a:p>
            <a:pPr algn="ctr"/>
            <a:endParaRPr lang="zh-CN" altLang="en-US" dirty="0"/>
          </a:p>
        </p:txBody>
      </p:sp>
      <p:sp>
        <p:nvSpPr>
          <p:cNvPr id="23" name="等腰三角形 16"/>
          <p:cNvSpPr/>
          <p:nvPr/>
        </p:nvSpPr>
        <p:spPr>
          <a:xfrm rot="10800000">
            <a:off x="4512343" y="2217905"/>
            <a:ext cx="1368390" cy="1754965"/>
          </a:xfrm>
          <a:custGeom>
            <a:avLst/>
            <a:gdLst/>
            <a:ahLst/>
            <a:cxnLst/>
            <a:rect l="l" t="t" r="r" b="b"/>
            <a:pathLst>
              <a:path w="1368152" h="1754559">
                <a:moveTo>
                  <a:pt x="684076" y="1754559"/>
                </a:moveTo>
                <a:cubicBezTo>
                  <a:pt x="306271" y="1754559"/>
                  <a:pt x="0" y="1445288"/>
                  <a:pt x="0" y="1063784"/>
                </a:cubicBezTo>
                <a:cubicBezTo>
                  <a:pt x="0" y="844976"/>
                  <a:pt x="100747" y="649929"/>
                  <a:pt x="259415" y="525868"/>
                </a:cubicBezTo>
                <a:lnTo>
                  <a:pt x="706586" y="11919"/>
                </a:lnTo>
                <a:lnTo>
                  <a:pt x="710664" y="4942"/>
                </a:lnTo>
                <a:lnTo>
                  <a:pt x="711586" y="6173"/>
                </a:lnTo>
                <a:lnTo>
                  <a:pt x="716956" y="0"/>
                </a:lnTo>
                <a:lnTo>
                  <a:pt x="735882" y="38619"/>
                </a:lnTo>
                <a:lnTo>
                  <a:pt x="1088020" y="508871"/>
                </a:lnTo>
                <a:cubicBezTo>
                  <a:pt x="1258413" y="632938"/>
                  <a:pt x="1368152" y="835420"/>
                  <a:pt x="1368152" y="1063784"/>
                </a:cubicBezTo>
                <a:cubicBezTo>
                  <a:pt x="1368152" y="1445288"/>
                  <a:pt x="1061881" y="1754559"/>
                  <a:pt x="684076" y="1754559"/>
                </a:cubicBezTo>
                <a:close/>
              </a:path>
            </a:pathLst>
          </a:custGeom>
          <a:solidFill>
            <a:srgbClr val="FFBB5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1401" tIns="45700" rIns="91401" bIns="45700" rtlCol="0" anchor="ctr"/>
          <a:lstStyle/>
          <a:p>
            <a:pPr algn="ctr"/>
            <a:endParaRPr lang="zh-CN" altLang="en-US" dirty="0"/>
          </a:p>
        </p:txBody>
      </p:sp>
      <p:sp>
        <p:nvSpPr>
          <p:cNvPr id="24" name="椭圆 23"/>
          <p:cNvSpPr/>
          <p:nvPr/>
        </p:nvSpPr>
        <p:spPr>
          <a:xfrm>
            <a:off x="4979812" y="4099637"/>
            <a:ext cx="347399" cy="347414"/>
          </a:xfrm>
          <a:prstGeom prst="ellipse">
            <a:avLst/>
          </a:prstGeom>
          <a:solidFill>
            <a:srgbClr val="FFBB54"/>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lIns="91395" tIns="45697" rIns="91395" bIns="45697" spcCol="0" rtlCol="0" anchor="ctr"/>
          <a:lstStyle/>
          <a:p>
            <a:pPr algn="ctr"/>
            <a:endParaRPr lang="zh-CN" altLang="en-US" dirty="0"/>
          </a:p>
        </p:txBody>
      </p:sp>
      <p:sp>
        <p:nvSpPr>
          <p:cNvPr id="25" name="等腰三角形 16"/>
          <p:cNvSpPr/>
          <p:nvPr/>
        </p:nvSpPr>
        <p:spPr>
          <a:xfrm rot="10800000">
            <a:off x="6456897" y="2217906"/>
            <a:ext cx="1368390" cy="1754965"/>
          </a:xfrm>
          <a:custGeom>
            <a:avLst/>
            <a:gdLst/>
            <a:ahLst/>
            <a:cxnLst/>
            <a:rect l="l" t="t" r="r" b="b"/>
            <a:pathLst>
              <a:path w="1368152" h="1754559">
                <a:moveTo>
                  <a:pt x="684076" y="1754559"/>
                </a:moveTo>
                <a:cubicBezTo>
                  <a:pt x="306271" y="1754559"/>
                  <a:pt x="0" y="1445288"/>
                  <a:pt x="0" y="1063784"/>
                </a:cubicBezTo>
                <a:cubicBezTo>
                  <a:pt x="0" y="844976"/>
                  <a:pt x="100747" y="649929"/>
                  <a:pt x="259415" y="525868"/>
                </a:cubicBezTo>
                <a:lnTo>
                  <a:pt x="706586" y="11919"/>
                </a:lnTo>
                <a:lnTo>
                  <a:pt x="710664" y="4942"/>
                </a:lnTo>
                <a:lnTo>
                  <a:pt x="711586" y="6173"/>
                </a:lnTo>
                <a:lnTo>
                  <a:pt x="716956" y="0"/>
                </a:lnTo>
                <a:lnTo>
                  <a:pt x="735882" y="38619"/>
                </a:lnTo>
                <a:lnTo>
                  <a:pt x="1088020" y="508871"/>
                </a:lnTo>
                <a:cubicBezTo>
                  <a:pt x="1258413" y="632938"/>
                  <a:pt x="1368152" y="835420"/>
                  <a:pt x="1368152" y="1063784"/>
                </a:cubicBezTo>
                <a:cubicBezTo>
                  <a:pt x="1368152" y="1445288"/>
                  <a:pt x="1061881" y="1754559"/>
                  <a:pt x="684076" y="1754559"/>
                </a:cubicBezTo>
                <a:close/>
              </a:path>
            </a:pathLst>
          </a:custGeom>
          <a:solidFill>
            <a:srgbClr val="01ACB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1401" tIns="45700" rIns="91401" bIns="45700" rtlCol="0" anchor="ctr"/>
          <a:lstStyle/>
          <a:p>
            <a:pPr algn="ctr"/>
            <a:endParaRPr lang="zh-CN" altLang="en-US" dirty="0"/>
          </a:p>
        </p:txBody>
      </p:sp>
      <p:sp>
        <p:nvSpPr>
          <p:cNvPr id="31" name="椭圆 30"/>
          <p:cNvSpPr/>
          <p:nvPr/>
        </p:nvSpPr>
        <p:spPr>
          <a:xfrm>
            <a:off x="6938354" y="4099639"/>
            <a:ext cx="347399" cy="347414"/>
          </a:xfrm>
          <a:prstGeom prst="ellipse">
            <a:avLst/>
          </a:prstGeom>
          <a:solidFill>
            <a:srgbClr val="01ACBE"/>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lIns="91395" tIns="45697" rIns="91395" bIns="45697" spcCol="0" rtlCol="0" anchor="ctr"/>
          <a:lstStyle/>
          <a:p>
            <a:pPr algn="ctr"/>
            <a:endParaRPr lang="zh-CN" altLang="en-US" dirty="0"/>
          </a:p>
        </p:txBody>
      </p:sp>
      <p:sp>
        <p:nvSpPr>
          <p:cNvPr id="32" name="等腰三角形 16"/>
          <p:cNvSpPr/>
          <p:nvPr/>
        </p:nvSpPr>
        <p:spPr>
          <a:xfrm rot="10800000">
            <a:off x="8401450" y="2217906"/>
            <a:ext cx="1368390" cy="1754965"/>
          </a:xfrm>
          <a:custGeom>
            <a:avLst/>
            <a:gdLst/>
            <a:ahLst/>
            <a:cxnLst/>
            <a:rect l="l" t="t" r="r" b="b"/>
            <a:pathLst>
              <a:path w="1368152" h="1754559">
                <a:moveTo>
                  <a:pt x="684076" y="1754559"/>
                </a:moveTo>
                <a:cubicBezTo>
                  <a:pt x="306271" y="1754559"/>
                  <a:pt x="0" y="1445288"/>
                  <a:pt x="0" y="1063784"/>
                </a:cubicBezTo>
                <a:cubicBezTo>
                  <a:pt x="0" y="844976"/>
                  <a:pt x="100747" y="649929"/>
                  <a:pt x="259415" y="525868"/>
                </a:cubicBezTo>
                <a:lnTo>
                  <a:pt x="706586" y="11919"/>
                </a:lnTo>
                <a:lnTo>
                  <a:pt x="710664" y="4942"/>
                </a:lnTo>
                <a:lnTo>
                  <a:pt x="711586" y="6173"/>
                </a:lnTo>
                <a:lnTo>
                  <a:pt x="716956" y="0"/>
                </a:lnTo>
                <a:lnTo>
                  <a:pt x="735882" y="38619"/>
                </a:lnTo>
                <a:lnTo>
                  <a:pt x="1088020" y="508871"/>
                </a:lnTo>
                <a:cubicBezTo>
                  <a:pt x="1258413" y="632938"/>
                  <a:pt x="1368152" y="835420"/>
                  <a:pt x="1368152" y="1063784"/>
                </a:cubicBezTo>
                <a:cubicBezTo>
                  <a:pt x="1368152" y="1445288"/>
                  <a:pt x="1061881" y="1754559"/>
                  <a:pt x="684076" y="1754559"/>
                </a:cubicBezTo>
                <a:close/>
              </a:path>
            </a:pathLst>
          </a:custGeom>
          <a:solidFill>
            <a:srgbClr val="E8707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1401" tIns="45700" rIns="91401" bIns="45700" rtlCol="0" anchor="ctr"/>
          <a:lstStyle/>
          <a:p>
            <a:pPr algn="ctr"/>
            <a:endParaRPr lang="zh-CN" altLang="en-US" dirty="0"/>
          </a:p>
        </p:txBody>
      </p:sp>
      <p:sp>
        <p:nvSpPr>
          <p:cNvPr id="33" name="椭圆 32"/>
          <p:cNvSpPr/>
          <p:nvPr/>
        </p:nvSpPr>
        <p:spPr>
          <a:xfrm>
            <a:off x="8879820" y="4099638"/>
            <a:ext cx="347399" cy="347414"/>
          </a:xfrm>
          <a:prstGeom prst="ellipse">
            <a:avLst/>
          </a:prstGeom>
          <a:solidFill>
            <a:srgbClr val="E87071"/>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lIns="91395" tIns="45697" rIns="91395" bIns="45697" spcCol="0" rtlCol="0" anchor="ctr"/>
          <a:lstStyle/>
          <a:p>
            <a:pPr algn="ctr"/>
            <a:endParaRPr lang="zh-CN" altLang="en-US" dirty="0"/>
          </a:p>
        </p:txBody>
      </p:sp>
      <p:sp>
        <p:nvSpPr>
          <p:cNvPr id="34" name="Rectangle 42"/>
          <p:cNvSpPr/>
          <p:nvPr/>
        </p:nvSpPr>
        <p:spPr>
          <a:xfrm flipH="1">
            <a:off x="2567791" y="4738766"/>
            <a:ext cx="1570369" cy="720247"/>
          </a:xfrm>
          <a:prstGeom prst="rect">
            <a:avLst/>
          </a:prstGeom>
          <a:noFill/>
          <a:ln w="12700" cap="flat" cmpd="sng" algn="ctr">
            <a:noFill/>
            <a:prstDash val="solid"/>
          </a:ln>
          <a:effectLst/>
        </p:spPr>
        <p:txBody>
          <a:bodyPr lIns="91401" tIns="0" rIns="91401" bIns="0" rtlCol="0" anchor="t"/>
          <a:lstStyle/>
          <a:p>
            <a:pPr lvl="0">
              <a:defRPr/>
            </a:pPr>
            <a:r>
              <a:rPr lang="zh-CN" altLang="en-US" sz="1400" kern="0" dirty="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rPr>
              <a:t>加入你的文字描述，加入你的文字描述，加入</a:t>
            </a:r>
            <a:endParaRPr lang="en-US" altLang="zh-CN" sz="1400" kern="0" dirty="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endParaRPr>
          </a:p>
          <a:p>
            <a:pPr>
              <a:defRPr/>
            </a:pPr>
            <a:r>
              <a:rPr lang="zh-CN" altLang="en-US" sz="1400" kern="0" dirty="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rPr>
              <a:t>加入文字描述！</a:t>
            </a:r>
            <a:endParaRPr lang="en-US" altLang="zh-CN" sz="1400" kern="0" dirty="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35" name="Rectangle 42"/>
          <p:cNvSpPr/>
          <p:nvPr/>
        </p:nvSpPr>
        <p:spPr>
          <a:xfrm flipH="1">
            <a:off x="4512343" y="4738766"/>
            <a:ext cx="1570369" cy="720247"/>
          </a:xfrm>
          <a:prstGeom prst="rect">
            <a:avLst/>
          </a:prstGeom>
          <a:noFill/>
          <a:ln w="12700" cap="flat" cmpd="sng" algn="ctr">
            <a:noFill/>
            <a:prstDash val="solid"/>
          </a:ln>
          <a:effectLst/>
        </p:spPr>
        <p:txBody>
          <a:bodyPr lIns="91401" tIns="0" rIns="91401" bIns="0" rtlCol="0" anchor="t"/>
          <a:lstStyle/>
          <a:p>
            <a:pPr lvl="0">
              <a:defRPr/>
            </a:pPr>
            <a:r>
              <a:rPr lang="zh-CN" altLang="en-US" sz="1400" kern="0" dirty="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rPr>
              <a:t>加入你的文字描述，加入你的文字描述，加入</a:t>
            </a:r>
            <a:endParaRPr lang="en-US" altLang="zh-CN" sz="1400" kern="0" dirty="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endParaRPr>
          </a:p>
          <a:p>
            <a:pPr>
              <a:defRPr/>
            </a:pPr>
            <a:r>
              <a:rPr lang="zh-CN" altLang="en-US" sz="1400" kern="0" dirty="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rPr>
              <a:t>加入文字描述！</a:t>
            </a:r>
            <a:endParaRPr lang="en-US" altLang="zh-CN" sz="1400" kern="0" dirty="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36" name="Rectangle 42"/>
          <p:cNvSpPr/>
          <p:nvPr/>
        </p:nvSpPr>
        <p:spPr>
          <a:xfrm flipH="1">
            <a:off x="6470979" y="4738766"/>
            <a:ext cx="1570369" cy="720247"/>
          </a:xfrm>
          <a:prstGeom prst="rect">
            <a:avLst/>
          </a:prstGeom>
          <a:noFill/>
          <a:ln w="12700" cap="flat" cmpd="sng" algn="ctr">
            <a:noFill/>
            <a:prstDash val="solid"/>
          </a:ln>
          <a:effectLst/>
        </p:spPr>
        <p:txBody>
          <a:bodyPr lIns="91401" tIns="0" rIns="91401" bIns="0" rtlCol="0" anchor="t"/>
          <a:lstStyle/>
          <a:p>
            <a:pPr lvl="0">
              <a:defRPr/>
            </a:pPr>
            <a:r>
              <a:rPr lang="zh-CN" altLang="en-US" sz="1400" kern="0" dirty="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rPr>
              <a:t>加入你的文字描述，加入你的文字描述，加入</a:t>
            </a:r>
            <a:endParaRPr lang="en-US" altLang="zh-CN" sz="1400" kern="0" dirty="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endParaRPr>
          </a:p>
          <a:p>
            <a:pPr>
              <a:defRPr/>
            </a:pPr>
            <a:r>
              <a:rPr lang="zh-CN" altLang="en-US" sz="1400" kern="0" dirty="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rPr>
              <a:t>加入文字描述！</a:t>
            </a:r>
            <a:endParaRPr lang="en-US" altLang="zh-CN" sz="1400" kern="0" dirty="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37" name="Rectangle 42"/>
          <p:cNvSpPr/>
          <p:nvPr/>
        </p:nvSpPr>
        <p:spPr>
          <a:xfrm flipH="1">
            <a:off x="8415533" y="4738766"/>
            <a:ext cx="1570369" cy="720247"/>
          </a:xfrm>
          <a:prstGeom prst="rect">
            <a:avLst/>
          </a:prstGeom>
          <a:noFill/>
          <a:ln w="12700" cap="flat" cmpd="sng" algn="ctr">
            <a:noFill/>
            <a:prstDash val="solid"/>
          </a:ln>
          <a:effectLst/>
        </p:spPr>
        <p:txBody>
          <a:bodyPr lIns="91401" tIns="0" rIns="91401" bIns="0" rtlCol="0" anchor="t"/>
          <a:lstStyle/>
          <a:p>
            <a:pPr lvl="0">
              <a:defRPr/>
            </a:pPr>
            <a:r>
              <a:rPr lang="zh-CN" altLang="en-US" sz="1400" kern="0" dirty="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rPr>
              <a:t>加入你的文字描述，加入你的文字描述，加入</a:t>
            </a:r>
            <a:endParaRPr lang="en-US" altLang="zh-CN" sz="1400" kern="0" dirty="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endParaRPr>
          </a:p>
          <a:p>
            <a:pPr>
              <a:defRPr/>
            </a:pPr>
            <a:r>
              <a:rPr lang="zh-CN" altLang="en-US" sz="1400" kern="0" dirty="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rPr>
              <a:t>加入文字描述！</a:t>
            </a:r>
            <a:endParaRPr lang="en-US" altLang="zh-CN" sz="1400" kern="0" dirty="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38" name="标题 1"/>
          <p:cNvSpPr txBox="1"/>
          <p:nvPr/>
        </p:nvSpPr>
        <p:spPr>
          <a:xfrm>
            <a:off x="2711890" y="2567523"/>
            <a:ext cx="1080188" cy="795094"/>
          </a:xfrm>
          <a:prstGeom prst="rect">
            <a:avLst/>
          </a:prstGeom>
        </p:spPr>
        <p:txBody>
          <a:bodyPr lIns="179922" tIns="45700" rIns="91401" bIns="0">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zh-CN" altLang="en-US" sz="2800" b="1" dirty="0">
                <a:solidFill>
                  <a:schemeClr val="bg1"/>
                </a:solidFill>
                <a:latin typeface="微软雅黑" panose="020B0503020204020204" pitchFamily="34" charset="-122"/>
                <a:ea typeface="微软雅黑" panose="020B0503020204020204" pitchFamily="34" charset="-122"/>
              </a:rPr>
              <a:t>加入</a:t>
            </a:r>
            <a:endParaRPr lang="en-US" altLang="zh-CN" sz="2800" b="1" dirty="0">
              <a:solidFill>
                <a:schemeClr val="bg1"/>
              </a:solidFill>
              <a:latin typeface="微软雅黑" panose="020B0503020204020204" pitchFamily="34" charset="-122"/>
              <a:ea typeface="微软雅黑" panose="020B0503020204020204" pitchFamily="34" charset="-122"/>
            </a:endParaRPr>
          </a:p>
          <a:p>
            <a:pPr algn="l"/>
            <a:r>
              <a:rPr lang="zh-CN" altLang="en-US" sz="2800" b="1" dirty="0">
                <a:solidFill>
                  <a:schemeClr val="bg1"/>
                </a:solidFill>
                <a:latin typeface="微软雅黑" panose="020B0503020204020204" pitchFamily="34" charset="-122"/>
                <a:ea typeface="微软雅黑" panose="020B0503020204020204" pitchFamily="34" charset="-122"/>
              </a:rPr>
              <a:t>文字</a:t>
            </a:r>
          </a:p>
        </p:txBody>
      </p:sp>
      <p:sp>
        <p:nvSpPr>
          <p:cNvPr id="39" name="标题 1"/>
          <p:cNvSpPr txBox="1"/>
          <p:nvPr/>
        </p:nvSpPr>
        <p:spPr>
          <a:xfrm>
            <a:off x="4656444" y="2567523"/>
            <a:ext cx="1080188" cy="795094"/>
          </a:xfrm>
          <a:prstGeom prst="rect">
            <a:avLst/>
          </a:prstGeom>
        </p:spPr>
        <p:txBody>
          <a:bodyPr lIns="179922" tIns="45700" rIns="91401" bIns="0">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zh-CN" altLang="en-US" sz="2800" b="1" dirty="0">
                <a:solidFill>
                  <a:schemeClr val="bg1"/>
                </a:solidFill>
                <a:latin typeface="微软雅黑" panose="020B0503020204020204" pitchFamily="34" charset="-122"/>
                <a:ea typeface="微软雅黑" panose="020B0503020204020204" pitchFamily="34" charset="-122"/>
              </a:rPr>
              <a:t>加入</a:t>
            </a:r>
            <a:endParaRPr lang="en-US" altLang="zh-CN" sz="2800" b="1" dirty="0">
              <a:solidFill>
                <a:schemeClr val="bg1"/>
              </a:solidFill>
              <a:latin typeface="微软雅黑" panose="020B0503020204020204" pitchFamily="34" charset="-122"/>
              <a:ea typeface="微软雅黑" panose="020B0503020204020204" pitchFamily="34" charset="-122"/>
            </a:endParaRPr>
          </a:p>
          <a:p>
            <a:pPr algn="l"/>
            <a:r>
              <a:rPr lang="zh-CN" altLang="en-US" sz="2800" b="1" dirty="0">
                <a:solidFill>
                  <a:schemeClr val="bg1"/>
                </a:solidFill>
                <a:latin typeface="微软雅黑" panose="020B0503020204020204" pitchFamily="34" charset="-122"/>
                <a:ea typeface="微软雅黑" panose="020B0503020204020204" pitchFamily="34" charset="-122"/>
              </a:rPr>
              <a:t>文字</a:t>
            </a:r>
          </a:p>
        </p:txBody>
      </p:sp>
      <p:sp>
        <p:nvSpPr>
          <p:cNvPr id="40" name="标题 1"/>
          <p:cNvSpPr txBox="1"/>
          <p:nvPr/>
        </p:nvSpPr>
        <p:spPr>
          <a:xfrm>
            <a:off x="6600998" y="2578024"/>
            <a:ext cx="1080188" cy="795094"/>
          </a:xfrm>
          <a:prstGeom prst="rect">
            <a:avLst/>
          </a:prstGeom>
        </p:spPr>
        <p:txBody>
          <a:bodyPr lIns="179922" tIns="45700" rIns="91401" bIns="0">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zh-CN" altLang="en-US" sz="2800" b="1" dirty="0">
                <a:solidFill>
                  <a:schemeClr val="bg1"/>
                </a:solidFill>
                <a:latin typeface="微软雅黑" panose="020B0503020204020204" pitchFamily="34" charset="-122"/>
                <a:ea typeface="微软雅黑" panose="020B0503020204020204" pitchFamily="34" charset="-122"/>
              </a:rPr>
              <a:t>加入</a:t>
            </a:r>
            <a:endParaRPr lang="en-US" altLang="zh-CN" sz="2800" b="1" dirty="0">
              <a:solidFill>
                <a:schemeClr val="bg1"/>
              </a:solidFill>
              <a:latin typeface="微软雅黑" panose="020B0503020204020204" pitchFamily="34" charset="-122"/>
              <a:ea typeface="微软雅黑" panose="020B0503020204020204" pitchFamily="34" charset="-122"/>
            </a:endParaRPr>
          </a:p>
          <a:p>
            <a:pPr algn="l"/>
            <a:r>
              <a:rPr lang="zh-CN" altLang="en-US" sz="2800" b="1" dirty="0">
                <a:solidFill>
                  <a:schemeClr val="bg1"/>
                </a:solidFill>
                <a:latin typeface="微软雅黑" panose="020B0503020204020204" pitchFamily="34" charset="-122"/>
                <a:ea typeface="微软雅黑" panose="020B0503020204020204" pitchFamily="34" charset="-122"/>
              </a:rPr>
              <a:t>文字</a:t>
            </a:r>
          </a:p>
        </p:txBody>
      </p:sp>
      <p:sp>
        <p:nvSpPr>
          <p:cNvPr id="41" name="标题 1"/>
          <p:cNvSpPr txBox="1"/>
          <p:nvPr/>
        </p:nvSpPr>
        <p:spPr>
          <a:xfrm>
            <a:off x="8545611" y="2578024"/>
            <a:ext cx="1080188" cy="795094"/>
          </a:xfrm>
          <a:prstGeom prst="rect">
            <a:avLst/>
          </a:prstGeom>
        </p:spPr>
        <p:txBody>
          <a:bodyPr lIns="179922" tIns="45700" rIns="91401" bIns="0">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zh-CN" altLang="en-US" sz="2800" b="1" dirty="0">
                <a:solidFill>
                  <a:schemeClr val="bg1"/>
                </a:solidFill>
                <a:latin typeface="微软雅黑" panose="020B0503020204020204" pitchFamily="34" charset="-122"/>
                <a:ea typeface="微软雅黑" panose="020B0503020204020204" pitchFamily="34" charset="-122"/>
              </a:rPr>
              <a:t>加入</a:t>
            </a:r>
            <a:endParaRPr lang="en-US" altLang="zh-CN" sz="2800" b="1" dirty="0">
              <a:solidFill>
                <a:schemeClr val="bg1"/>
              </a:solidFill>
              <a:latin typeface="微软雅黑" panose="020B0503020204020204" pitchFamily="34" charset="-122"/>
              <a:ea typeface="微软雅黑" panose="020B0503020204020204" pitchFamily="34" charset="-122"/>
            </a:endParaRPr>
          </a:p>
          <a:p>
            <a:pPr algn="l"/>
            <a:r>
              <a:rPr lang="zh-CN" altLang="en-US" sz="2800" b="1" dirty="0">
                <a:solidFill>
                  <a:schemeClr val="bg1"/>
                </a:solidFill>
                <a:latin typeface="微软雅黑" panose="020B0503020204020204" pitchFamily="34" charset="-122"/>
                <a:ea typeface="微软雅黑" panose="020B0503020204020204" pitchFamily="34" charset="-122"/>
              </a:rPr>
              <a:t>文字</a:t>
            </a:r>
          </a:p>
        </p:txBody>
      </p:sp>
    </p:spTree>
  </p:cSld>
  <p:clrMapOvr>
    <a:masterClrMapping/>
  </p:clrMapOvr>
  <mc:AlternateContent xmlns:mc="http://schemas.openxmlformats.org/markup-compatibility/2006" xmlns:p14="http://schemas.microsoft.com/office/powerpoint/2010/main">
    <mc:Choice Requires="p14">
      <p:transition spd="slow" p14:dur="1500" advClick="0" advTm="1000">
        <p:random/>
      </p:transition>
    </mc:Choice>
    <mc:Fallback xmlns="">
      <p:transition spd="slow" advClick="0" advTm="1000">
        <p:random/>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8"/>
                                            </p:tgtEl>
                                            <p:attrNameLst>
                                              <p:attrName>style.visibility</p:attrName>
                                            </p:attrNameLst>
                                          </p:cBhvr>
                                          <p:to>
                                            <p:strVal val="visible"/>
                                          </p:to>
                                        </p:set>
                                        <p:animEffect transition="in" filter="fade">
                                          <p:cBhvr>
                                            <p:cTn id="7" dur="1000"/>
                                            <p:tgtEl>
                                              <p:spTgt spid="6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9"/>
                                            </p:tgtEl>
                                            <p:attrNameLst>
                                              <p:attrName>style.visibility</p:attrName>
                                            </p:attrNameLst>
                                          </p:cBhvr>
                                          <p:to>
                                            <p:strVal val="visible"/>
                                          </p:to>
                                        </p:set>
                                        <p:animEffect transition="in" filter="fade">
                                          <p:cBhvr>
                                            <p:cTn id="10" dur="1000"/>
                                            <p:tgtEl>
                                              <p:spTgt spid="6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0"/>
                                            </p:tgtEl>
                                            <p:attrNameLst>
                                              <p:attrName>style.visibility</p:attrName>
                                            </p:attrNameLst>
                                          </p:cBhvr>
                                          <p:to>
                                            <p:strVal val="visible"/>
                                          </p:to>
                                        </p:set>
                                        <p:animEffect transition="in" filter="fade">
                                          <p:cBhvr>
                                            <p:cTn id="13" dur="1000"/>
                                            <p:tgtEl>
                                              <p:spTgt spid="70"/>
                                            </p:tgtEl>
                                          </p:cBhvr>
                                        </p:animEffect>
                                      </p:childTnLst>
                                    </p:cTn>
                                  </p:par>
                                  <p:par>
                                    <p:cTn id="14" presetID="10" presetClass="entr" presetSubtype="0" fill="hold" grpId="0" nodeType="withEffect">
                                      <p:stCondLst>
                                        <p:cond delay="100"/>
                                      </p:stCondLst>
                                      <p:childTnLst>
                                        <p:set>
                                          <p:cBhvr>
                                            <p:cTn id="15" dur="1" fill="hold">
                                              <p:stCondLst>
                                                <p:cond delay="0"/>
                                              </p:stCondLst>
                                            </p:cTn>
                                            <p:tgtEl>
                                              <p:spTgt spid="71"/>
                                            </p:tgtEl>
                                            <p:attrNameLst>
                                              <p:attrName>style.visibility</p:attrName>
                                            </p:attrNameLst>
                                          </p:cBhvr>
                                          <p:to>
                                            <p:strVal val="visible"/>
                                          </p:to>
                                        </p:set>
                                        <p:animEffect transition="in" filter="fade">
                                          <p:cBhvr>
                                            <p:cTn id="16" dur="1000"/>
                                            <p:tgtEl>
                                              <p:spTgt spid="71"/>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72"/>
                                            </p:tgtEl>
                                            <p:attrNameLst>
                                              <p:attrName>style.visibility</p:attrName>
                                            </p:attrNameLst>
                                          </p:cBhvr>
                                          <p:to>
                                            <p:strVal val="visible"/>
                                          </p:to>
                                        </p:set>
                                        <p:animEffect transition="in" filter="fade">
                                          <p:cBhvr>
                                            <p:cTn id="19" dur="1000"/>
                                            <p:tgtEl>
                                              <p:spTgt spid="72"/>
                                            </p:tgtEl>
                                          </p:cBhvr>
                                        </p:animEffect>
                                      </p:childTnLst>
                                    </p:cTn>
                                  </p:par>
                                  <p:par>
                                    <p:cTn id="20" presetID="53" presetClass="entr" presetSubtype="16" fill="hold" nodeType="withEffect">
                                      <p:stCondLst>
                                        <p:cond delay="0"/>
                                      </p:stCondLst>
                                      <p:childTnLst>
                                        <p:set>
                                          <p:cBhvr>
                                            <p:cTn id="21" dur="1" fill="hold">
                                              <p:stCondLst>
                                                <p:cond delay="0"/>
                                              </p:stCondLst>
                                            </p:cTn>
                                            <p:tgtEl>
                                              <p:spTgt spid="16"/>
                                            </p:tgtEl>
                                            <p:attrNameLst>
                                              <p:attrName>style.visibility</p:attrName>
                                            </p:attrNameLst>
                                          </p:cBhvr>
                                          <p:to>
                                            <p:strVal val="visible"/>
                                          </p:to>
                                        </p:set>
                                        <p:anim calcmode="lin" valueType="num">
                                          <p:cBhvr>
                                            <p:cTn id="22" dur="500" fill="hold"/>
                                            <p:tgtEl>
                                              <p:spTgt spid="16"/>
                                            </p:tgtEl>
                                            <p:attrNameLst>
                                              <p:attrName>ppt_w</p:attrName>
                                            </p:attrNameLst>
                                          </p:cBhvr>
                                          <p:tavLst>
                                            <p:tav tm="0">
                                              <p:val>
                                                <p:fltVal val="0"/>
                                              </p:val>
                                            </p:tav>
                                            <p:tav tm="100000">
                                              <p:val>
                                                <p:strVal val="#ppt_w"/>
                                              </p:val>
                                            </p:tav>
                                          </p:tavLst>
                                        </p:anim>
                                        <p:anim calcmode="lin" valueType="num">
                                          <p:cBhvr>
                                            <p:cTn id="23" dur="500" fill="hold"/>
                                            <p:tgtEl>
                                              <p:spTgt spid="16"/>
                                            </p:tgtEl>
                                            <p:attrNameLst>
                                              <p:attrName>ppt_h</p:attrName>
                                            </p:attrNameLst>
                                          </p:cBhvr>
                                          <p:tavLst>
                                            <p:tav tm="0">
                                              <p:val>
                                                <p:fltVal val="0"/>
                                              </p:val>
                                            </p:tav>
                                            <p:tav tm="100000">
                                              <p:val>
                                                <p:strVal val="#ppt_h"/>
                                              </p:val>
                                            </p:tav>
                                          </p:tavLst>
                                        </p:anim>
                                        <p:animEffect transition="in" filter="fade">
                                          <p:cBhvr>
                                            <p:cTn id="24" dur="500"/>
                                            <p:tgtEl>
                                              <p:spTgt spid="16"/>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fade">
                                          <p:cBhvr>
                                            <p:cTn id="27" dur="500"/>
                                            <p:tgtEl>
                                              <p:spTgt spid="19"/>
                                            </p:tgtEl>
                                          </p:cBhvr>
                                        </p:animEffect>
                                      </p:childTnLst>
                                    </p:cTn>
                                  </p:par>
                                  <p:par>
                                    <p:cTn id="28" presetID="31" presetClass="entr" presetSubtype="0" fill="hold" grpId="0" nodeType="withEffect">
                                      <p:stCondLst>
                                        <p:cond delay="0"/>
                                      </p:stCondLst>
                                      <p:childTnLst>
                                        <p:set>
                                          <p:cBhvr>
                                            <p:cTn id="29" dur="1" fill="hold">
                                              <p:stCondLst>
                                                <p:cond delay="0"/>
                                              </p:stCondLst>
                                            </p:cTn>
                                            <p:tgtEl>
                                              <p:spTgt spid="26"/>
                                            </p:tgtEl>
                                            <p:attrNameLst>
                                              <p:attrName>style.visibility</p:attrName>
                                            </p:attrNameLst>
                                          </p:cBhvr>
                                          <p:to>
                                            <p:strVal val="visible"/>
                                          </p:to>
                                        </p:set>
                                        <p:anim calcmode="lin" valueType="num">
                                          <p:cBhvr>
                                            <p:cTn id="30" dur="1000" fill="hold"/>
                                            <p:tgtEl>
                                              <p:spTgt spid="26"/>
                                            </p:tgtEl>
                                            <p:attrNameLst>
                                              <p:attrName>ppt_w</p:attrName>
                                            </p:attrNameLst>
                                          </p:cBhvr>
                                          <p:tavLst>
                                            <p:tav tm="0">
                                              <p:val>
                                                <p:fltVal val="0"/>
                                              </p:val>
                                            </p:tav>
                                            <p:tav tm="100000">
                                              <p:val>
                                                <p:strVal val="#ppt_w"/>
                                              </p:val>
                                            </p:tav>
                                          </p:tavLst>
                                        </p:anim>
                                        <p:anim calcmode="lin" valueType="num">
                                          <p:cBhvr>
                                            <p:cTn id="31" dur="1000" fill="hold"/>
                                            <p:tgtEl>
                                              <p:spTgt spid="26"/>
                                            </p:tgtEl>
                                            <p:attrNameLst>
                                              <p:attrName>ppt_h</p:attrName>
                                            </p:attrNameLst>
                                          </p:cBhvr>
                                          <p:tavLst>
                                            <p:tav tm="0">
                                              <p:val>
                                                <p:fltVal val="0"/>
                                              </p:val>
                                            </p:tav>
                                            <p:tav tm="100000">
                                              <p:val>
                                                <p:strVal val="#ppt_h"/>
                                              </p:val>
                                            </p:tav>
                                          </p:tavLst>
                                        </p:anim>
                                        <p:anim calcmode="lin" valueType="num">
                                          <p:cBhvr>
                                            <p:cTn id="32" dur="1000" fill="hold"/>
                                            <p:tgtEl>
                                              <p:spTgt spid="26"/>
                                            </p:tgtEl>
                                            <p:attrNameLst>
                                              <p:attrName>style.rotation</p:attrName>
                                            </p:attrNameLst>
                                          </p:cBhvr>
                                          <p:tavLst>
                                            <p:tav tm="0">
                                              <p:val>
                                                <p:fltVal val="90"/>
                                              </p:val>
                                            </p:tav>
                                            <p:tav tm="100000">
                                              <p:val>
                                                <p:fltVal val="0"/>
                                              </p:val>
                                            </p:tav>
                                          </p:tavLst>
                                        </p:anim>
                                        <p:animEffect transition="in" filter="fade">
                                          <p:cBhvr>
                                            <p:cTn id="33" dur="1000"/>
                                            <p:tgtEl>
                                              <p:spTgt spid="26"/>
                                            </p:tgtEl>
                                          </p:cBhvr>
                                        </p:animEffect>
                                      </p:childTnLst>
                                    </p:cTn>
                                  </p:par>
                                  <p:par>
                                    <p:cTn id="34" presetID="31" presetClass="entr" presetSubtype="0" fill="hold" grpId="0" nodeType="withEffect">
                                      <p:stCondLst>
                                        <p:cond delay="0"/>
                                      </p:stCondLst>
                                      <p:childTnLst>
                                        <p:set>
                                          <p:cBhvr>
                                            <p:cTn id="35" dur="1" fill="hold">
                                              <p:stCondLst>
                                                <p:cond delay="0"/>
                                              </p:stCondLst>
                                            </p:cTn>
                                            <p:tgtEl>
                                              <p:spTgt spid="27"/>
                                            </p:tgtEl>
                                            <p:attrNameLst>
                                              <p:attrName>style.visibility</p:attrName>
                                            </p:attrNameLst>
                                          </p:cBhvr>
                                          <p:to>
                                            <p:strVal val="visible"/>
                                          </p:to>
                                        </p:set>
                                        <p:anim calcmode="lin" valueType="num">
                                          <p:cBhvr>
                                            <p:cTn id="36" dur="1000" fill="hold"/>
                                            <p:tgtEl>
                                              <p:spTgt spid="27"/>
                                            </p:tgtEl>
                                            <p:attrNameLst>
                                              <p:attrName>ppt_w</p:attrName>
                                            </p:attrNameLst>
                                          </p:cBhvr>
                                          <p:tavLst>
                                            <p:tav tm="0">
                                              <p:val>
                                                <p:fltVal val="0"/>
                                              </p:val>
                                            </p:tav>
                                            <p:tav tm="100000">
                                              <p:val>
                                                <p:strVal val="#ppt_w"/>
                                              </p:val>
                                            </p:tav>
                                          </p:tavLst>
                                        </p:anim>
                                        <p:anim calcmode="lin" valueType="num">
                                          <p:cBhvr>
                                            <p:cTn id="37" dur="1000" fill="hold"/>
                                            <p:tgtEl>
                                              <p:spTgt spid="27"/>
                                            </p:tgtEl>
                                            <p:attrNameLst>
                                              <p:attrName>ppt_h</p:attrName>
                                            </p:attrNameLst>
                                          </p:cBhvr>
                                          <p:tavLst>
                                            <p:tav tm="0">
                                              <p:val>
                                                <p:fltVal val="0"/>
                                              </p:val>
                                            </p:tav>
                                            <p:tav tm="100000">
                                              <p:val>
                                                <p:strVal val="#ppt_h"/>
                                              </p:val>
                                            </p:tav>
                                          </p:tavLst>
                                        </p:anim>
                                        <p:anim calcmode="lin" valueType="num">
                                          <p:cBhvr>
                                            <p:cTn id="38" dur="1000" fill="hold"/>
                                            <p:tgtEl>
                                              <p:spTgt spid="27"/>
                                            </p:tgtEl>
                                            <p:attrNameLst>
                                              <p:attrName>style.rotation</p:attrName>
                                            </p:attrNameLst>
                                          </p:cBhvr>
                                          <p:tavLst>
                                            <p:tav tm="0">
                                              <p:val>
                                                <p:fltVal val="90"/>
                                              </p:val>
                                            </p:tav>
                                            <p:tav tm="100000">
                                              <p:val>
                                                <p:fltVal val="0"/>
                                              </p:val>
                                            </p:tav>
                                          </p:tavLst>
                                        </p:anim>
                                        <p:animEffect transition="in" filter="fade">
                                          <p:cBhvr>
                                            <p:cTn id="39" dur="1000"/>
                                            <p:tgtEl>
                                              <p:spTgt spid="27"/>
                                            </p:tgtEl>
                                          </p:cBhvr>
                                        </p:animEffect>
                                      </p:childTnLst>
                                    </p:cTn>
                                  </p:par>
                                  <p:par>
                                    <p:cTn id="40" presetID="2" presetClass="entr" presetSubtype="1" fill="hold" nodeType="withEffect" p14:presetBounceEnd="50000">
                                      <p:stCondLst>
                                        <p:cond delay="0"/>
                                      </p:stCondLst>
                                      <p:childTnLst>
                                        <p:set>
                                          <p:cBhvr>
                                            <p:cTn id="41" dur="1" fill="hold">
                                              <p:stCondLst>
                                                <p:cond delay="0"/>
                                              </p:stCondLst>
                                            </p:cTn>
                                            <p:tgtEl>
                                              <p:spTgt spid="28"/>
                                            </p:tgtEl>
                                            <p:attrNameLst>
                                              <p:attrName>style.visibility</p:attrName>
                                            </p:attrNameLst>
                                          </p:cBhvr>
                                          <p:to>
                                            <p:strVal val="visible"/>
                                          </p:to>
                                        </p:set>
                                        <p:anim calcmode="lin" valueType="num" p14:bounceEnd="50000">
                                          <p:cBhvr additive="base">
                                            <p:cTn id="42" dur="500" fill="hold"/>
                                            <p:tgtEl>
                                              <p:spTgt spid="28"/>
                                            </p:tgtEl>
                                            <p:attrNameLst>
                                              <p:attrName>ppt_x</p:attrName>
                                            </p:attrNameLst>
                                          </p:cBhvr>
                                          <p:tavLst>
                                            <p:tav tm="0">
                                              <p:val>
                                                <p:strVal val="#ppt_x"/>
                                              </p:val>
                                            </p:tav>
                                            <p:tav tm="100000">
                                              <p:val>
                                                <p:strVal val="#ppt_x"/>
                                              </p:val>
                                            </p:tav>
                                          </p:tavLst>
                                        </p:anim>
                                        <p:anim calcmode="lin" valueType="num" p14:bounceEnd="50000">
                                          <p:cBhvr additive="base">
                                            <p:cTn id="43" dur="500" fill="hold"/>
                                            <p:tgtEl>
                                              <p:spTgt spid="28"/>
                                            </p:tgtEl>
                                            <p:attrNameLst>
                                              <p:attrName>ppt_y</p:attrName>
                                            </p:attrNameLst>
                                          </p:cBhvr>
                                          <p:tavLst>
                                            <p:tav tm="0">
                                              <p:val>
                                                <p:strVal val="0-#ppt_h/2"/>
                                              </p:val>
                                            </p:tav>
                                            <p:tav tm="100000">
                                              <p:val>
                                                <p:strVal val="#ppt_y"/>
                                              </p:val>
                                            </p:tav>
                                          </p:tavLst>
                                        </p:anim>
                                      </p:childTnLst>
                                    </p:cTn>
                                  </p:par>
                                </p:childTnLst>
                              </p:cTn>
                            </p:par>
                            <p:par>
                              <p:cTn id="44" fill="hold">
                                <p:stCondLst>
                                  <p:cond delay="1000"/>
                                </p:stCondLst>
                                <p:childTnLst>
                                  <p:par>
                                    <p:cTn id="45" presetID="22" presetClass="entr" presetSubtype="8" fill="hold" grpId="0" nodeType="afterEffect">
                                      <p:stCondLst>
                                        <p:cond delay="0"/>
                                      </p:stCondLst>
                                      <p:childTnLst>
                                        <p:set>
                                          <p:cBhvr>
                                            <p:cTn id="46" dur="1" fill="hold">
                                              <p:stCondLst>
                                                <p:cond delay="0"/>
                                              </p:stCondLst>
                                            </p:cTn>
                                            <p:tgtEl>
                                              <p:spTgt spid="20"/>
                                            </p:tgtEl>
                                            <p:attrNameLst>
                                              <p:attrName>style.visibility</p:attrName>
                                            </p:attrNameLst>
                                          </p:cBhvr>
                                          <p:to>
                                            <p:strVal val="visible"/>
                                          </p:to>
                                        </p:set>
                                        <p:animEffect transition="in" filter="wipe(left)">
                                          <p:cBhvr>
                                            <p:cTn id="47" dur="500"/>
                                            <p:tgtEl>
                                              <p:spTgt spid="20"/>
                                            </p:tgtEl>
                                          </p:cBhvr>
                                        </p:animEffect>
                                      </p:childTnLst>
                                    </p:cTn>
                                  </p:par>
                                </p:childTnLst>
                              </p:cTn>
                            </p:par>
                            <p:par>
                              <p:cTn id="48" fill="hold">
                                <p:stCondLst>
                                  <p:cond delay="1500"/>
                                </p:stCondLst>
                                <p:childTnLst>
                                  <p:par>
                                    <p:cTn id="49" presetID="25" presetClass="entr" presetSubtype="0" fill="hold" grpId="0" nodeType="afterEffect">
                                      <p:stCondLst>
                                        <p:cond delay="0"/>
                                      </p:stCondLst>
                                      <p:childTnLst>
                                        <p:set>
                                          <p:cBhvr>
                                            <p:cTn id="50" dur="1" fill="hold">
                                              <p:stCondLst>
                                                <p:cond delay="0"/>
                                              </p:stCondLst>
                                            </p:cTn>
                                            <p:tgtEl>
                                              <p:spTgt spid="21"/>
                                            </p:tgtEl>
                                            <p:attrNameLst>
                                              <p:attrName>style.visibility</p:attrName>
                                            </p:attrNameLst>
                                          </p:cBhvr>
                                          <p:to>
                                            <p:strVal val="visible"/>
                                          </p:to>
                                        </p:set>
                                        <p:anim calcmode="lin" valueType="num">
                                          <p:cBhvr>
                                            <p:cTn id="51" dur="500" decel="50000" fill="hold">
                                              <p:stCondLst>
                                                <p:cond delay="0"/>
                                              </p:stCondLst>
                                            </p:cTn>
                                            <p:tgtEl>
                                              <p:spTgt spid="21"/>
                                            </p:tgtEl>
                                            <p:attrNameLst>
                                              <p:attrName>style.rotation</p:attrName>
                                            </p:attrNameLst>
                                          </p:cBhvr>
                                          <p:tavLst>
                                            <p:tav tm="0">
                                              <p:val>
                                                <p:fltVal val="-90"/>
                                              </p:val>
                                            </p:tav>
                                            <p:tav tm="100000">
                                              <p:val>
                                                <p:fltVal val="0"/>
                                              </p:val>
                                            </p:tav>
                                          </p:tavLst>
                                        </p:anim>
                                        <p:anim calcmode="lin" valueType="num">
                                          <p:cBhvr>
                                            <p:cTn id="52" dur="500" decel="50000" fill="hold">
                                              <p:stCondLst>
                                                <p:cond delay="0"/>
                                              </p:stCondLst>
                                            </p:cTn>
                                            <p:tgtEl>
                                              <p:spTgt spid="21"/>
                                            </p:tgtEl>
                                            <p:attrNameLst>
                                              <p:attrName>ppt_w</p:attrName>
                                            </p:attrNameLst>
                                          </p:cBhvr>
                                          <p:tavLst>
                                            <p:tav tm="0">
                                              <p:val>
                                                <p:strVal val="#ppt_w"/>
                                              </p:val>
                                            </p:tav>
                                            <p:tav tm="100000">
                                              <p:val>
                                                <p:strVal val="#ppt_w*.05"/>
                                              </p:val>
                                            </p:tav>
                                          </p:tavLst>
                                        </p:anim>
                                        <p:anim calcmode="lin" valueType="num">
                                          <p:cBhvr>
                                            <p:cTn id="53" dur="500" accel="50000" fill="hold">
                                              <p:stCondLst>
                                                <p:cond delay="500"/>
                                              </p:stCondLst>
                                            </p:cTn>
                                            <p:tgtEl>
                                              <p:spTgt spid="21"/>
                                            </p:tgtEl>
                                            <p:attrNameLst>
                                              <p:attrName>ppt_w</p:attrName>
                                            </p:attrNameLst>
                                          </p:cBhvr>
                                          <p:tavLst>
                                            <p:tav tm="0">
                                              <p:val>
                                                <p:strVal val="#ppt_w*.05"/>
                                              </p:val>
                                            </p:tav>
                                            <p:tav tm="100000">
                                              <p:val>
                                                <p:strVal val="#ppt_w"/>
                                              </p:val>
                                            </p:tav>
                                          </p:tavLst>
                                        </p:anim>
                                        <p:anim calcmode="lin" valueType="num">
                                          <p:cBhvr>
                                            <p:cTn id="54" dur="1000" fill="hold"/>
                                            <p:tgtEl>
                                              <p:spTgt spid="21"/>
                                            </p:tgtEl>
                                            <p:attrNameLst>
                                              <p:attrName>ppt_h</p:attrName>
                                            </p:attrNameLst>
                                          </p:cBhvr>
                                          <p:tavLst>
                                            <p:tav tm="0">
                                              <p:val>
                                                <p:strVal val="#ppt_h"/>
                                              </p:val>
                                            </p:tav>
                                            <p:tav tm="100000">
                                              <p:val>
                                                <p:strVal val="#ppt_h"/>
                                              </p:val>
                                            </p:tav>
                                          </p:tavLst>
                                        </p:anim>
                                        <p:anim calcmode="lin" valueType="num">
                                          <p:cBhvr>
                                            <p:cTn id="55" dur="500" decel="50000" fill="hold">
                                              <p:stCondLst>
                                                <p:cond delay="0"/>
                                              </p:stCondLst>
                                            </p:cTn>
                                            <p:tgtEl>
                                              <p:spTgt spid="21"/>
                                            </p:tgtEl>
                                            <p:attrNameLst>
                                              <p:attrName>ppt_x</p:attrName>
                                            </p:attrNameLst>
                                          </p:cBhvr>
                                          <p:tavLst>
                                            <p:tav tm="0">
                                              <p:val>
                                                <p:strVal val="#ppt_x+.4"/>
                                              </p:val>
                                            </p:tav>
                                            <p:tav tm="100000">
                                              <p:val>
                                                <p:strVal val="#ppt_x"/>
                                              </p:val>
                                            </p:tav>
                                          </p:tavLst>
                                        </p:anim>
                                        <p:anim calcmode="lin" valueType="num">
                                          <p:cBhvr>
                                            <p:cTn id="56" dur="500" decel="50000" fill="hold">
                                              <p:stCondLst>
                                                <p:cond delay="0"/>
                                              </p:stCondLst>
                                            </p:cTn>
                                            <p:tgtEl>
                                              <p:spTgt spid="21"/>
                                            </p:tgtEl>
                                            <p:attrNameLst>
                                              <p:attrName>ppt_y</p:attrName>
                                            </p:attrNameLst>
                                          </p:cBhvr>
                                          <p:tavLst>
                                            <p:tav tm="0">
                                              <p:val>
                                                <p:strVal val="#ppt_y-.2"/>
                                              </p:val>
                                            </p:tav>
                                            <p:tav tm="100000">
                                              <p:val>
                                                <p:strVal val="#ppt_y+.1"/>
                                              </p:val>
                                            </p:tav>
                                          </p:tavLst>
                                        </p:anim>
                                        <p:anim calcmode="lin" valueType="num">
                                          <p:cBhvr>
                                            <p:cTn id="57" dur="500" accel="50000" fill="hold">
                                              <p:stCondLst>
                                                <p:cond delay="500"/>
                                              </p:stCondLst>
                                            </p:cTn>
                                            <p:tgtEl>
                                              <p:spTgt spid="21"/>
                                            </p:tgtEl>
                                            <p:attrNameLst>
                                              <p:attrName>ppt_y</p:attrName>
                                            </p:attrNameLst>
                                          </p:cBhvr>
                                          <p:tavLst>
                                            <p:tav tm="0">
                                              <p:val>
                                                <p:strVal val="#ppt_y+.1"/>
                                              </p:val>
                                            </p:tav>
                                            <p:tav tm="100000">
                                              <p:val>
                                                <p:strVal val="#ppt_y"/>
                                              </p:val>
                                            </p:tav>
                                          </p:tavLst>
                                        </p:anim>
                                        <p:animEffect transition="in" filter="fade">
                                          <p:cBhvr>
                                            <p:cTn id="58" dur="1000" decel="50000">
                                              <p:stCondLst>
                                                <p:cond delay="0"/>
                                              </p:stCondLst>
                                            </p:cTn>
                                            <p:tgtEl>
                                              <p:spTgt spid="21"/>
                                            </p:tgtEl>
                                          </p:cBhvr>
                                        </p:animEffect>
                                      </p:childTnLst>
                                    </p:cTn>
                                  </p:par>
                                  <p:par>
                                    <p:cTn id="59" presetID="45" presetClass="entr" presetSubtype="0" fill="hold" grpId="0" nodeType="withEffect">
                                      <p:stCondLst>
                                        <p:cond delay="0"/>
                                      </p:stCondLst>
                                      <p:childTnLst>
                                        <p:set>
                                          <p:cBhvr>
                                            <p:cTn id="60" dur="1" fill="hold">
                                              <p:stCondLst>
                                                <p:cond delay="0"/>
                                              </p:stCondLst>
                                            </p:cTn>
                                            <p:tgtEl>
                                              <p:spTgt spid="22"/>
                                            </p:tgtEl>
                                            <p:attrNameLst>
                                              <p:attrName>style.visibility</p:attrName>
                                            </p:attrNameLst>
                                          </p:cBhvr>
                                          <p:to>
                                            <p:strVal val="visible"/>
                                          </p:to>
                                        </p:set>
                                        <p:animEffect transition="in" filter="fade">
                                          <p:cBhvr>
                                            <p:cTn id="61" dur="1250"/>
                                            <p:tgtEl>
                                              <p:spTgt spid="22"/>
                                            </p:tgtEl>
                                          </p:cBhvr>
                                        </p:animEffect>
                                        <p:anim calcmode="lin" valueType="num">
                                          <p:cBhvr>
                                            <p:cTn id="62" dur="1250" fill="hold"/>
                                            <p:tgtEl>
                                              <p:spTgt spid="22"/>
                                            </p:tgtEl>
                                            <p:attrNameLst>
                                              <p:attrName>ppt_w</p:attrName>
                                            </p:attrNameLst>
                                          </p:cBhvr>
                                          <p:tavLst>
                                            <p:tav tm="0" fmla="#ppt_w*sin(2.5*pi*$)">
                                              <p:val>
                                                <p:fltVal val="0"/>
                                              </p:val>
                                            </p:tav>
                                            <p:tav tm="100000">
                                              <p:val>
                                                <p:fltVal val="1"/>
                                              </p:val>
                                            </p:tav>
                                          </p:tavLst>
                                        </p:anim>
                                        <p:anim calcmode="lin" valueType="num">
                                          <p:cBhvr>
                                            <p:cTn id="63" dur="1250" fill="hold"/>
                                            <p:tgtEl>
                                              <p:spTgt spid="22"/>
                                            </p:tgtEl>
                                            <p:attrNameLst>
                                              <p:attrName>ppt_h</p:attrName>
                                            </p:attrNameLst>
                                          </p:cBhvr>
                                          <p:tavLst>
                                            <p:tav tm="0">
                                              <p:val>
                                                <p:strVal val="#ppt_h"/>
                                              </p:val>
                                            </p:tav>
                                            <p:tav tm="100000">
                                              <p:val>
                                                <p:strVal val="#ppt_h"/>
                                              </p:val>
                                            </p:tav>
                                          </p:tavLst>
                                        </p:anim>
                                      </p:childTnLst>
                                    </p:cTn>
                                  </p:par>
                                </p:childTnLst>
                              </p:cTn>
                            </p:par>
                            <p:par>
                              <p:cTn id="64" fill="hold">
                                <p:stCondLst>
                                  <p:cond delay="2500"/>
                                </p:stCondLst>
                                <p:childTnLst>
                                  <p:par>
                                    <p:cTn id="65" presetID="10" presetClass="entr" presetSubtype="0" fill="hold" grpId="0" nodeType="afterEffect">
                                      <p:stCondLst>
                                        <p:cond delay="0"/>
                                      </p:stCondLst>
                                      <p:childTnLst>
                                        <p:set>
                                          <p:cBhvr>
                                            <p:cTn id="66" dur="1" fill="hold">
                                              <p:stCondLst>
                                                <p:cond delay="0"/>
                                              </p:stCondLst>
                                            </p:cTn>
                                            <p:tgtEl>
                                              <p:spTgt spid="38"/>
                                            </p:tgtEl>
                                            <p:attrNameLst>
                                              <p:attrName>style.visibility</p:attrName>
                                            </p:attrNameLst>
                                          </p:cBhvr>
                                          <p:to>
                                            <p:strVal val="visible"/>
                                          </p:to>
                                        </p:set>
                                        <p:animEffect transition="in" filter="fade">
                                          <p:cBhvr>
                                            <p:cTn id="67" dur="500"/>
                                            <p:tgtEl>
                                              <p:spTgt spid="38"/>
                                            </p:tgtEl>
                                          </p:cBhvr>
                                        </p:animEffect>
                                      </p:childTnLst>
                                    </p:cTn>
                                  </p:par>
                                </p:childTnLst>
                              </p:cTn>
                            </p:par>
                            <p:par>
                              <p:cTn id="68" fill="hold">
                                <p:stCondLst>
                                  <p:cond delay="3000"/>
                                </p:stCondLst>
                                <p:childTnLst>
                                  <p:par>
                                    <p:cTn id="69" presetID="10" presetClass="entr" presetSubtype="0" fill="hold" grpId="0" nodeType="afterEffect">
                                      <p:stCondLst>
                                        <p:cond delay="0"/>
                                      </p:stCondLst>
                                      <p:childTnLst>
                                        <p:set>
                                          <p:cBhvr>
                                            <p:cTn id="70" dur="1" fill="hold">
                                              <p:stCondLst>
                                                <p:cond delay="0"/>
                                              </p:stCondLst>
                                            </p:cTn>
                                            <p:tgtEl>
                                              <p:spTgt spid="34"/>
                                            </p:tgtEl>
                                            <p:attrNameLst>
                                              <p:attrName>style.visibility</p:attrName>
                                            </p:attrNameLst>
                                          </p:cBhvr>
                                          <p:to>
                                            <p:strVal val="visible"/>
                                          </p:to>
                                        </p:set>
                                        <p:animEffect transition="in" filter="fade">
                                          <p:cBhvr>
                                            <p:cTn id="71" dur="750"/>
                                            <p:tgtEl>
                                              <p:spTgt spid="34"/>
                                            </p:tgtEl>
                                          </p:cBhvr>
                                        </p:animEffect>
                                      </p:childTnLst>
                                    </p:cTn>
                                  </p:par>
                                </p:childTnLst>
                              </p:cTn>
                            </p:par>
                            <p:par>
                              <p:cTn id="72" fill="hold">
                                <p:stCondLst>
                                  <p:cond delay="4000"/>
                                </p:stCondLst>
                                <p:childTnLst>
                                  <p:par>
                                    <p:cTn id="73" presetID="25" presetClass="entr" presetSubtype="0" fill="hold" grpId="0" nodeType="afterEffect">
                                      <p:stCondLst>
                                        <p:cond delay="0"/>
                                      </p:stCondLst>
                                      <p:childTnLst>
                                        <p:set>
                                          <p:cBhvr>
                                            <p:cTn id="74" dur="1" fill="hold">
                                              <p:stCondLst>
                                                <p:cond delay="0"/>
                                              </p:stCondLst>
                                            </p:cTn>
                                            <p:tgtEl>
                                              <p:spTgt spid="23"/>
                                            </p:tgtEl>
                                            <p:attrNameLst>
                                              <p:attrName>style.visibility</p:attrName>
                                            </p:attrNameLst>
                                          </p:cBhvr>
                                          <p:to>
                                            <p:strVal val="visible"/>
                                          </p:to>
                                        </p:set>
                                        <p:anim calcmode="lin" valueType="num">
                                          <p:cBhvr>
                                            <p:cTn id="75" dur="500" decel="50000" fill="hold">
                                              <p:stCondLst>
                                                <p:cond delay="0"/>
                                              </p:stCondLst>
                                            </p:cTn>
                                            <p:tgtEl>
                                              <p:spTgt spid="23"/>
                                            </p:tgtEl>
                                            <p:attrNameLst>
                                              <p:attrName>style.rotation</p:attrName>
                                            </p:attrNameLst>
                                          </p:cBhvr>
                                          <p:tavLst>
                                            <p:tav tm="0">
                                              <p:val>
                                                <p:fltVal val="-90"/>
                                              </p:val>
                                            </p:tav>
                                            <p:tav tm="100000">
                                              <p:val>
                                                <p:fltVal val="0"/>
                                              </p:val>
                                            </p:tav>
                                          </p:tavLst>
                                        </p:anim>
                                        <p:anim calcmode="lin" valueType="num">
                                          <p:cBhvr>
                                            <p:cTn id="76" dur="500" decel="50000" fill="hold">
                                              <p:stCondLst>
                                                <p:cond delay="0"/>
                                              </p:stCondLst>
                                            </p:cTn>
                                            <p:tgtEl>
                                              <p:spTgt spid="23"/>
                                            </p:tgtEl>
                                            <p:attrNameLst>
                                              <p:attrName>ppt_w</p:attrName>
                                            </p:attrNameLst>
                                          </p:cBhvr>
                                          <p:tavLst>
                                            <p:tav tm="0">
                                              <p:val>
                                                <p:strVal val="#ppt_w"/>
                                              </p:val>
                                            </p:tav>
                                            <p:tav tm="100000">
                                              <p:val>
                                                <p:strVal val="#ppt_w*.05"/>
                                              </p:val>
                                            </p:tav>
                                          </p:tavLst>
                                        </p:anim>
                                        <p:anim calcmode="lin" valueType="num">
                                          <p:cBhvr>
                                            <p:cTn id="77" dur="500" accel="50000" fill="hold">
                                              <p:stCondLst>
                                                <p:cond delay="500"/>
                                              </p:stCondLst>
                                            </p:cTn>
                                            <p:tgtEl>
                                              <p:spTgt spid="23"/>
                                            </p:tgtEl>
                                            <p:attrNameLst>
                                              <p:attrName>ppt_w</p:attrName>
                                            </p:attrNameLst>
                                          </p:cBhvr>
                                          <p:tavLst>
                                            <p:tav tm="0">
                                              <p:val>
                                                <p:strVal val="#ppt_w*.05"/>
                                              </p:val>
                                            </p:tav>
                                            <p:tav tm="100000">
                                              <p:val>
                                                <p:strVal val="#ppt_w"/>
                                              </p:val>
                                            </p:tav>
                                          </p:tavLst>
                                        </p:anim>
                                        <p:anim calcmode="lin" valueType="num">
                                          <p:cBhvr>
                                            <p:cTn id="78" dur="1000" fill="hold"/>
                                            <p:tgtEl>
                                              <p:spTgt spid="23"/>
                                            </p:tgtEl>
                                            <p:attrNameLst>
                                              <p:attrName>ppt_h</p:attrName>
                                            </p:attrNameLst>
                                          </p:cBhvr>
                                          <p:tavLst>
                                            <p:tav tm="0">
                                              <p:val>
                                                <p:strVal val="#ppt_h"/>
                                              </p:val>
                                            </p:tav>
                                            <p:tav tm="100000">
                                              <p:val>
                                                <p:strVal val="#ppt_h"/>
                                              </p:val>
                                            </p:tav>
                                          </p:tavLst>
                                        </p:anim>
                                        <p:anim calcmode="lin" valueType="num">
                                          <p:cBhvr>
                                            <p:cTn id="79" dur="500" decel="50000" fill="hold">
                                              <p:stCondLst>
                                                <p:cond delay="0"/>
                                              </p:stCondLst>
                                            </p:cTn>
                                            <p:tgtEl>
                                              <p:spTgt spid="23"/>
                                            </p:tgtEl>
                                            <p:attrNameLst>
                                              <p:attrName>ppt_x</p:attrName>
                                            </p:attrNameLst>
                                          </p:cBhvr>
                                          <p:tavLst>
                                            <p:tav tm="0">
                                              <p:val>
                                                <p:strVal val="#ppt_x+.4"/>
                                              </p:val>
                                            </p:tav>
                                            <p:tav tm="100000">
                                              <p:val>
                                                <p:strVal val="#ppt_x"/>
                                              </p:val>
                                            </p:tav>
                                          </p:tavLst>
                                        </p:anim>
                                        <p:anim calcmode="lin" valueType="num">
                                          <p:cBhvr>
                                            <p:cTn id="80" dur="500" decel="50000" fill="hold">
                                              <p:stCondLst>
                                                <p:cond delay="0"/>
                                              </p:stCondLst>
                                            </p:cTn>
                                            <p:tgtEl>
                                              <p:spTgt spid="23"/>
                                            </p:tgtEl>
                                            <p:attrNameLst>
                                              <p:attrName>ppt_y</p:attrName>
                                            </p:attrNameLst>
                                          </p:cBhvr>
                                          <p:tavLst>
                                            <p:tav tm="0">
                                              <p:val>
                                                <p:strVal val="#ppt_y-.2"/>
                                              </p:val>
                                            </p:tav>
                                            <p:tav tm="100000">
                                              <p:val>
                                                <p:strVal val="#ppt_y+.1"/>
                                              </p:val>
                                            </p:tav>
                                          </p:tavLst>
                                        </p:anim>
                                        <p:anim calcmode="lin" valueType="num">
                                          <p:cBhvr>
                                            <p:cTn id="81" dur="500" accel="50000" fill="hold">
                                              <p:stCondLst>
                                                <p:cond delay="500"/>
                                              </p:stCondLst>
                                            </p:cTn>
                                            <p:tgtEl>
                                              <p:spTgt spid="23"/>
                                            </p:tgtEl>
                                            <p:attrNameLst>
                                              <p:attrName>ppt_y</p:attrName>
                                            </p:attrNameLst>
                                          </p:cBhvr>
                                          <p:tavLst>
                                            <p:tav tm="0">
                                              <p:val>
                                                <p:strVal val="#ppt_y+.1"/>
                                              </p:val>
                                            </p:tav>
                                            <p:tav tm="100000">
                                              <p:val>
                                                <p:strVal val="#ppt_y"/>
                                              </p:val>
                                            </p:tav>
                                          </p:tavLst>
                                        </p:anim>
                                        <p:animEffect transition="in" filter="fade">
                                          <p:cBhvr>
                                            <p:cTn id="82" dur="1000" decel="50000">
                                              <p:stCondLst>
                                                <p:cond delay="0"/>
                                              </p:stCondLst>
                                            </p:cTn>
                                            <p:tgtEl>
                                              <p:spTgt spid="23"/>
                                            </p:tgtEl>
                                          </p:cBhvr>
                                        </p:animEffect>
                                      </p:childTnLst>
                                    </p:cTn>
                                  </p:par>
                                  <p:par>
                                    <p:cTn id="83" presetID="45" presetClass="entr" presetSubtype="0" fill="hold" grpId="0" nodeType="withEffect">
                                      <p:stCondLst>
                                        <p:cond delay="0"/>
                                      </p:stCondLst>
                                      <p:childTnLst>
                                        <p:set>
                                          <p:cBhvr>
                                            <p:cTn id="84" dur="1" fill="hold">
                                              <p:stCondLst>
                                                <p:cond delay="0"/>
                                              </p:stCondLst>
                                            </p:cTn>
                                            <p:tgtEl>
                                              <p:spTgt spid="24"/>
                                            </p:tgtEl>
                                            <p:attrNameLst>
                                              <p:attrName>style.visibility</p:attrName>
                                            </p:attrNameLst>
                                          </p:cBhvr>
                                          <p:to>
                                            <p:strVal val="visible"/>
                                          </p:to>
                                        </p:set>
                                        <p:animEffect transition="in" filter="fade">
                                          <p:cBhvr>
                                            <p:cTn id="85" dur="1250"/>
                                            <p:tgtEl>
                                              <p:spTgt spid="24"/>
                                            </p:tgtEl>
                                          </p:cBhvr>
                                        </p:animEffect>
                                        <p:anim calcmode="lin" valueType="num">
                                          <p:cBhvr>
                                            <p:cTn id="86" dur="1250" fill="hold"/>
                                            <p:tgtEl>
                                              <p:spTgt spid="24"/>
                                            </p:tgtEl>
                                            <p:attrNameLst>
                                              <p:attrName>ppt_w</p:attrName>
                                            </p:attrNameLst>
                                          </p:cBhvr>
                                          <p:tavLst>
                                            <p:tav tm="0" fmla="#ppt_w*sin(2.5*pi*$)">
                                              <p:val>
                                                <p:fltVal val="0"/>
                                              </p:val>
                                            </p:tav>
                                            <p:tav tm="100000">
                                              <p:val>
                                                <p:fltVal val="1"/>
                                              </p:val>
                                            </p:tav>
                                          </p:tavLst>
                                        </p:anim>
                                        <p:anim calcmode="lin" valueType="num">
                                          <p:cBhvr>
                                            <p:cTn id="87" dur="1250" fill="hold"/>
                                            <p:tgtEl>
                                              <p:spTgt spid="24"/>
                                            </p:tgtEl>
                                            <p:attrNameLst>
                                              <p:attrName>ppt_h</p:attrName>
                                            </p:attrNameLst>
                                          </p:cBhvr>
                                          <p:tavLst>
                                            <p:tav tm="0">
                                              <p:val>
                                                <p:strVal val="#ppt_h"/>
                                              </p:val>
                                            </p:tav>
                                            <p:tav tm="100000">
                                              <p:val>
                                                <p:strVal val="#ppt_h"/>
                                              </p:val>
                                            </p:tav>
                                          </p:tavLst>
                                        </p:anim>
                                      </p:childTnLst>
                                    </p:cTn>
                                  </p:par>
                                </p:childTnLst>
                              </p:cTn>
                            </p:par>
                            <p:par>
                              <p:cTn id="88" fill="hold">
                                <p:stCondLst>
                                  <p:cond delay="5000"/>
                                </p:stCondLst>
                                <p:childTnLst>
                                  <p:par>
                                    <p:cTn id="89" presetID="10" presetClass="entr" presetSubtype="0" fill="hold" grpId="0" nodeType="afterEffect">
                                      <p:stCondLst>
                                        <p:cond delay="0"/>
                                      </p:stCondLst>
                                      <p:childTnLst>
                                        <p:set>
                                          <p:cBhvr>
                                            <p:cTn id="90" dur="1" fill="hold">
                                              <p:stCondLst>
                                                <p:cond delay="0"/>
                                              </p:stCondLst>
                                            </p:cTn>
                                            <p:tgtEl>
                                              <p:spTgt spid="39"/>
                                            </p:tgtEl>
                                            <p:attrNameLst>
                                              <p:attrName>style.visibility</p:attrName>
                                            </p:attrNameLst>
                                          </p:cBhvr>
                                          <p:to>
                                            <p:strVal val="visible"/>
                                          </p:to>
                                        </p:set>
                                        <p:animEffect transition="in" filter="fade">
                                          <p:cBhvr>
                                            <p:cTn id="91" dur="500"/>
                                            <p:tgtEl>
                                              <p:spTgt spid="39"/>
                                            </p:tgtEl>
                                          </p:cBhvr>
                                        </p:animEffect>
                                      </p:childTnLst>
                                    </p:cTn>
                                  </p:par>
                                </p:childTnLst>
                              </p:cTn>
                            </p:par>
                            <p:par>
                              <p:cTn id="92" fill="hold">
                                <p:stCondLst>
                                  <p:cond delay="5500"/>
                                </p:stCondLst>
                                <p:childTnLst>
                                  <p:par>
                                    <p:cTn id="93" presetID="10" presetClass="entr" presetSubtype="0" fill="hold" grpId="0" nodeType="afterEffect">
                                      <p:stCondLst>
                                        <p:cond delay="0"/>
                                      </p:stCondLst>
                                      <p:childTnLst>
                                        <p:set>
                                          <p:cBhvr>
                                            <p:cTn id="94" dur="1" fill="hold">
                                              <p:stCondLst>
                                                <p:cond delay="0"/>
                                              </p:stCondLst>
                                            </p:cTn>
                                            <p:tgtEl>
                                              <p:spTgt spid="35"/>
                                            </p:tgtEl>
                                            <p:attrNameLst>
                                              <p:attrName>style.visibility</p:attrName>
                                            </p:attrNameLst>
                                          </p:cBhvr>
                                          <p:to>
                                            <p:strVal val="visible"/>
                                          </p:to>
                                        </p:set>
                                        <p:animEffect transition="in" filter="fade">
                                          <p:cBhvr>
                                            <p:cTn id="95" dur="750"/>
                                            <p:tgtEl>
                                              <p:spTgt spid="35"/>
                                            </p:tgtEl>
                                          </p:cBhvr>
                                        </p:animEffect>
                                      </p:childTnLst>
                                    </p:cTn>
                                  </p:par>
                                </p:childTnLst>
                              </p:cTn>
                            </p:par>
                            <p:par>
                              <p:cTn id="96" fill="hold">
                                <p:stCondLst>
                                  <p:cond delay="6500"/>
                                </p:stCondLst>
                                <p:childTnLst>
                                  <p:par>
                                    <p:cTn id="97" presetID="25" presetClass="entr" presetSubtype="0" fill="hold" grpId="0" nodeType="afterEffect">
                                      <p:stCondLst>
                                        <p:cond delay="0"/>
                                      </p:stCondLst>
                                      <p:childTnLst>
                                        <p:set>
                                          <p:cBhvr>
                                            <p:cTn id="98" dur="1" fill="hold">
                                              <p:stCondLst>
                                                <p:cond delay="0"/>
                                              </p:stCondLst>
                                            </p:cTn>
                                            <p:tgtEl>
                                              <p:spTgt spid="25"/>
                                            </p:tgtEl>
                                            <p:attrNameLst>
                                              <p:attrName>style.visibility</p:attrName>
                                            </p:attrNameLst>
                                          </p:cBhvr>
                                          <p:to>
                                            <p:strVal val="visible"/>
                                          </p:to>
                                        </p:set>
                                        <p:anim calcmode="lin" valueType="num">
                                          <p:cBhvr>
                                            <p:cTn id="99" dur="500" decel="50000" fill="hold">
                                              <p:stCondLst>
                                                <p:cond delay="0"/>
                                              </p:stCondLst>
                                            </p:cTn>
                                            <p:tgtEl>
                                              <p:spTgt spid="25"/>
                                            </p:tgtEl>
                                            <p:attrNameLst>
                                              <p:attrName>style.rotation</p:attrName>
                                            </p:attrNameLst>
                                          </p:cBhvr>
                                          <p:tavLst>
                                            <p:tav tm="0">
                                              <p:val>
                                                <p:fltVal val="-90"/>
                                              </p:val>
                                            </p:tav>
                                            <p:tav tm="100000">
                                              <p:val>
                                                <p:fltVal val="0"/>
                                              </p:val>
                                            </p:tav>
                                          </p:tavLst>
                                        </p:anim>
                                        <p:anim calcmode="lin" valueType="num">
                                          <p:cBhvr>
                                            <p:cTn id="100" dur="500" decel="50000" fill="hold">
                                              <p:stCondLst>
                                                <p:cond delay="0"/>
                                              </p:stCondLst>
                                            </p:cTn>
                                            <p:tgtEl>
                                              <p:spTgt spid="25"/>
                                            </p:tgtEl>
                                            <p:attrNameLst>
                                              <p:attrName>ppt_w</p:attrName>
                                            </p:attrNameLst>
                                          </p:cBhvr>
                                          <p:tavLst>
                                            <p:tav tm="0">
                                              <p:val>
                                                <p:strVal val="#ppt_w"/>
                                              </p:val>
                                            </p:tav>
                                            <p:tav tm="100000">
                                              <p:val>
                                                <p:strVal val="#ppt_w*.05"/>
                                              </p:val>
                                            </p:tav>
                                          </p:tavLst>
                                        </p:anim>
                                        <p:anim calcmode="lin" valueType="num">
                                          <p:cBhvr>
                                            <p:cTn id="101" dur="500" accel="50000" fill="hold">
                                              <p:stCondLst>
                                                <p:cond delay="500"/>
                                              </p:stCondLst>
                                            </p:cTn>
                                            <p:tgtEl>
                                              <p:spTgt spid="25"/>
                                            </p:tgtEl>
                                            <p:attrNameLst>
                                              <p:attrName>ppt_w</p:attrName>
                                            </p:attrNameLst>
                                          </p:cBhvr>
                                          <p:tavLst>
                                            <p:tav tm="0">
                                              <p:val>
                                                <p:strVal val="#ppt_w*.05"/>
                                              </p:val>
                                            </p:tav>
                                            <p:tav tm="100000">
                                              <p:val>
                                                <p:strVal val="#ppt_w"/>
                                              </p:val>
                                            </p:tav>
                                          </p:tavLst>
                                        </p:anim>
                                        <p:anim calcmode="lin" valueType="num">
                                          <p:cBhvr>
                                            <p:cTn id="102" dur="1000" fill="hold"/>
                                            <p:tgtEl>
                                              <p:spTgt spid="25"/>
                                            </p:tgtEl>
                                            <p:attrNameLst>
                                              <p:attrName>ppt_h</p:attrName>
                                            </p:attrNameLst>
                                          </p:cBhvr>
                                          <p:tavLst>
                                            <p:tav tm="0">
                                              <p:val>
                                                <p:strVal val="#ppt_h"/>
                                              </p:val>
                                            </p:tav>
                                            <p:tav tm="100000">
                                              <p:val>
                                                <p:strVal val="#ppt_h"/>
                                              </p:val>
                                            </p:tav>
                                          </p:tavLst>
                                        </p:anim>
                                        <p:anim calcmode="lin" valueType="num">
                                          <p:cBhvr>
                                            <p:cTn id="103" dur="500" decel="50000" fill="hold">
                                              <p:stCondLst>
                                                <p:cond delay="0"/>
                                              </p:stCondLst>
                                            </p:cTn>
                                            <p:tgtEl>
                                              <p:spTgt spid="25"/>
                                            </p:tgtEl>
                                            <p:attrNameLst>
                                              <p:attrName>ppt_x</p:attrName>
                                            </p:attrNameLst>
                                          </p:cBhvr>
                                          <p:tavLst>
                                            <p:tav tm="0">
                                              <p:val>
                                                <p:strVal val="#ppt_x+.4"/>
                                              </p:val>
                                            </p:tav>
                                            <p:tav tm="100000">
                                              <p:val>
                                                <p:strVal val="#ppt_x"/>
                                              </p:val>
                                            </p:tav>
                                          </p:tavLst>
                                        </p:anim>
                                        <p:anim calcmode="lin" valueType="num">
                                          <p:cBhvr>
                                            <p:cTn id="104" dur="500" decel="50000" fill="hold">
                                              <p:stCondLst>
                                                <p:cond delay="0"/>
                                              </p:stCondLst>
                                            </p:cTn>
                                            <p:tgtEl>
                                              <p:spTgt spid="25"/>
                                            </p:tgtEl>
                                            <p:attrNameLst>
                                              <p:attrName>ppt_y</p:attrName>
                                            </p:attrNameLst>
                                          </p:cBhvr>
                                          <p:tavLst>
                                            <p:tav tm="0">
                                              <p:val>
                                                <p:strVal val="#ppt_y-.2"/>
                                              </p:val>
                                            </p:tav>
                                            <p:tav tm="100000">
                                              <p:val>
                                                <p:strVal val="#ppt_y+.1"/>
                                              </p:val>
                                            </p:tav>
                                          </p:tavLst>
                                        </p:anim>
                                        <p:anim calcmode="lin" valueType="num">
                                          <p:cBhvr>
                                            <p:cTn id="105" dur="500" accel="50000" fill="hold">
                                              <p:stCondLst>
                                                <p:cond delay="500"/>
                                              </p:stCondLst>
                                            </p:cTn>
                                            <p:tgtEl>
                                              <p:spTgt spid="25"/>
                                            </p:tgtEl>
                                            <p:attrNameLst>
                                              <p:attrName>ppt_y</p:attrName>
                                            </p:attrNameLst>
                                          </p:cBhvr>
                                          <p:tavLst>
                                            <p:tav tm="0">
                                              <p:val>
                                                <p:strVal val="#ppt_y+.1"/>
                                              </p:val>
                                            </p:tav>
                                            <p:tav tm="100000">
                                              <p:val>
                                                <p:strVal val="#ppt_y"/>
                                              </p:val>
                                            </p:tav>
                                          </p:tavLst>
                                        </p:anim>
                                        <p:animEffect transition="in" filter="fade">
                                          <p:cBhvr>
                                            <p:cTn id="106" dur="1000" decel="50000">
                                              <p:stCondLst>
                                                <p:cond delay="0"/>
                                              </p:stCondLst>
                                            </p:cTn>
                                            <p:tgtEl>
                                              <p:spTgt spid="25"/>
                                            </p:tgtEl>
                                          </p:cBhvr>
                                        </p:animEffect>
                                      </p:childTnLst>
                                    </p:cTn>
                                  </p:par>
                                  <p:par>
                                    <p:cTn id="107" presetID="45" presetClass="entr" presetSubtype="0" fill="hold" grpId="0" nodeType="withEffect">
                                      <p:stCondLst>
                                        <p:cond delay="0"/>
                                      </p:stCondLst>
                                      <p:childTnLst>
                                        <p:set>
                                          <p:cBhvr>
                                            <p:cTn id="108" dur="1" fill="hold">
                                              <p:stCondLst>
                                                <p:cond delay="0"/>
                                              </p:stCondLst>
                                            </p:cTn>
                                            <p:tgtEl>
                                              <p:spTgt spid="31"/>
                                            </p:tgtEl>
                                            <p:attrNameLst>
                                              <p:attrName>style.visibility</p:attrName>
                                            </p:attrNameLst>
                                          </p:cBhvr>
                                          <p:to>
                                            <p:strVal val="visible"/>
                                          </p:to>
                                        </p:set>
                                        <p:animEffect transition="in" filter="fade">
                                          <p:cBhvr>
                                            <p:cTn id="109" dur="1250"/>
                                            <p:tgtEl>
                                              <p:spTgt spid="31"/>
                                            </p:tgtEl>
                                          </p:cBhvr>
                                        </p:animEffect>
                                        <p:anim calcmode="lin" valueType="num">
                                          <p:cBhvr>
                                            <p:cTn id="110" dur="1250" fill="hold"/>
                                            <p:tgtEl>
                                              <p:spTgt spid="31"/>
                                            </p:tgtEl>
                                            <p:attrNameLst>
                                              <p:attrName>ppt_w</p:attrName>
                                            </p:attrNameLst>
                                          </p:cBhvr>
                                          <p:tavLst>
                                            <p:tav tm="0" fmla="#ppt_w*sin(2.5*pi*$)">
                                              <p:val>
                                                <p:fltVal val="0"/>
                                              </p:val>
                                            </p:tav>
                                            <p:tav tm="100000">
                                              <p:val>
                                                <p:fltVal val="1"/>
                                              </p:val>
                                            </p:tav>
                                          </p:tavLst>
                                        </p:anim>
                                        <p:anim calcmode="lin" valueType="num">
                                          <p:cBhvr>
                                            <p:cTn id="111" dur="1250" fill="hold"/>
                                            <p:tgtEl>
                                              <p:spTgt spid="31"/>
                                            </p:tgtEl>
                                            <p:attrNameLst>
                                              <p:attrName>ppt_h</p:attrName>
                                            </p:attrNameLst>
                                          </p:cBhvr>
                                          <p:tavLst>
                                            <p:tav tm="0">
                                              <p:val>
                                                <p:strVal val="#ppt_h"/>
                                              </p:val>
                                            </p:tav>
                                            <p:tav tm="100000">
                                              <p:val>
                                                <p:strVal val="#ppt_h"/>
                                              </p:val>
                                            </p:tav>
                                          </p:tavLst>
                                        </p:anim>
                                      </p:childTnLst>
                                    </p:cTn>
                                  </p:par>
                                </p:childTnLst>
                              </p:cTn>
                            </p:par>
                            <p:par>
                              <p:cTn id="112" fill="hold">
                                <p:stCondLst>
                                  <p:cond delay="7500"/>
                                </p:stCondLst>
                                <p:childTnLst>
                                  <p:par>
                                    <p:cTn id="113" presetID="10" presetClass="entr" presetSubtype="0" fill="hold" grpId="0" nodeType="afterEffect">
                                      <p:stCondLst>
                                        <p:cond delay="0"/>
                                      </p:stCondLst>
                                      <p:childTnLst>
                                        <p:set>
                                          <p:cBhvr>
                                            <p:cTn id="114" dur="1" fill="hold">
                                              <p:stCondLst>
                                                <p:cond delay="0"/>
                                              </p:stCondLst>
                                            </p:cTn>
                                            <p:tgtEl>
                                              <p:spTgt spid="40"/>
                                            </p:tgtEl>
                                            <p:attrNameLst>
                                              <p:attrName>style.visibility</p:attrName>
                                            </p:attrNameLst>
                                          </p:cBhvr>
                                          <p:to>
                                            <p:strVal val="visible"/>
                                          </p:to>
                                        </p:set>
                                        <p:animEffect transition="in" filter="fade">
                                          <p:cBhvr>
                                            <p:cTn id="115" dur="500"/>
                                            <p:tgtEl>
                                              <p:spTgt spid="40"/>
                                            </p:tgtEl>
                                          </p:cBhvr>
                                        </p:animEffect>
                                      </p:childTnLst>
                                    </p:cTn>
                                  </p:par>
                                </p:childTnLst>
                              </p:cTn>
                            </p:par>
                            <p:par>
                              <p:cTn id="116" fill="hold">
                                <p:stCondLst>
                                  <p:cond delay="8000"/>
                                </p:stCondLst>
                                <p:childTnLst>
                                  <p:par>
                                    <p:cTn id="117" presetID="10" presetClass="entr" presetSubtype="0" fill="hold" grpId="0" nodeType="afterEffect">
                                      <p:stCondLst>
                                        <p:cond delay="0"/>
                                      </p:stCondLst>
                                      <p:childTnLst>
                                        <p:set>
                                          <p:cBhvr>
                                            <p:cTn id="118" dur="1" fill="hold">
                                              <p:stCondLst>
                                                <p:cond delay="0"/>
                                              </p:stCondLst>
                                            </p:cTn>
                                            <p:tgtEl>
                                              <p:spTgt spid="36"/>
                                            </p:tgtEl>
                                            <p:attrNameLst>
                                              <p:attrName>style.visibility</p:attrName>
                                            </p:attrNameLst>
                                          </p:cBhvr>
                                          <p:to>
                                            <p:strVal val="visible"/>
                                          </p:to>
                                        </p:set>
                                        <p:animEffect transition="in" filter="fade">
                                          <p:cBhvr>
                                            <p:cTn id="119" dur="750"/>
                                            <p:tgtEl>
                                              <p:spTgt spid="36"/>
                                            </p:tgtEl>
                                          </p:cBhvr>
                                        </p:animEffect>
                                      </p:childTnLst>
                                    </p:cTn>
                                  </p:par>
                                </p:childTnLst>
                              </p:cTn>
                            </p:par>
                            <p:par>
                              <p:cTn id="120" fill="hold">
                                <p:stCondLst>
                                  <p:cond delay="9000"/>
                                </p:stCondLst>
                                <p:childTnLst>
                                  <p:par>
                                    <p:cTn id="121" presetID="25" presetClass="entr" presetSubtype="0" fill="hold" grpId="0" nodeType="afterEffect">
                                      <p:stCondLst>
                                        <p:cond delay="0"/>
                                      </p:stCondLst>
                                      <p:childTnLst>
                                        <p:set>
                                          <p:cBhvr>
                                            <p:cTn id="122" dur="1" fill="hold">
                                              <p:stCondLst>
                                                <p:cond delay="0"/>
                                              </p:stCondLst>
                                            </p:cTn>
                                            <p:tgtEl>
                                              <p:spTgt spid="32"/>
                                            </p:tgtEl>
                                            <p:attrNameLst>
                                              <p:attrName>style.visibility</p:attrName>
                                            </p:attrNameLst>
                                          </p:cBhvr>
                                          <p:to>
                                            <p:strVal val="visible"/>
                                          </p:to>
                                        </p:set>
                                        <p:anim calcmode="lin" valueType="num">
                                          <p:cBhvr>
                                            <p:cTn id="123" dur="500" decel="50000" fill="hold">
                                              <p:stCondLst>
                                                <p:cond delay="0"/>
                                              </p:stCondLst>
                                            </p:cTn>
                                            <p:tgtEl>
                                              <p:spTgt spid="32"/>
                                            </p:tgtEl>
                                            <p:attrNameLst>
                                              <p:attrName>style.rotation</p:attrName>
                                            </p:attrNameLst>
                                          </p:cBhvr>
                                          <p:tavLst>
                                            <p:tav tm="0">
                                              <p:val>
                                                <p:fltVal val="-90"/>
                                              </p:val>
                                            </p:tav>
                                            <p:tav tm="100000">
                                              <p:val>
                                                <p:fltVal val="0"/>
                                              </p:val>
                                            </p:tav>
                                          </p:tavLst>
                                        </p:anim>
                                        <p:anim calcmode="lin" valueType="num">
                                          <p:cBhvr>
                                            <p:cTn id="124" dur="500" decel="50000" fill="hold">
                                              <p:stCondLst>
                                                <p:cond delay="0"/>
                                              </p:stCondLst>
                                            </p:cTn>
                                            <p:tgtEl>
                                              <p:spTgt spid="32"/>
                                            </p:tgtEl>
                                            <p:attrNameLst>
                                              <p:attrName>ppt_w</p:attrName>
                                            </p:attrNameLst>
                                          </p:cBhvr>
                                          <p:tavLst>
                                            <p:tav tm="0">
                                              <p:val>
                                                <p:strVal val="#ppt_w"/>
                                              </p:val>
                                            </p:tav>
                                            <p:tav tm="100000">
                                              <p:val>
                                                <p:strVal val="#ppt_w*.05"/>
                                              </p:val>
                                            </p:tav>
                                          </p:tavLst>
                                        </p:anim>
                                        <p:anim calcmode="lin" valueType="num">
                                          <p:cBhvr>
                                            <p:cTn id="125" dur="500" accel="50000" fill="hold">
                                              <p:stCondLst>
                                                <p:cond delay="500"/>
                                              </p:stCondLst>
                                            </p:cTn>
                                            <p:tgtEl>
                                              <p:spTgt spid="32"/>
                                            </p:tgtEl>
                                            <p:attrNameLst>
                                              <p:attrName>ppt_w</p:attrName>
                                            </p:attrNameLst>
                                          </p:cBhvr>
                                          <p:tavLst>
                                            <p:tav tm="0">
                                              <p:val>
                                                <p:strVal val="#ppt_w*.05"/>
                                              </p:val>
                                            </p:tav>
                                            <p:tav tm="100000">
                                              <p:val>
                                                <p:strVal val="#ppt_w"/>
                                              </p:val>
                                            </p:tav>
                                          </p:tavLst>
                                        </p:anim>
                                        <p:anim calcmode="lin" valueType="num">
                                          <p:cBhvr>
                                            <p:cTn id="126" dur="1000" fill="hold"/>
                                            <p:tgtEl>
                                              <p:spTgt spid="32"/>
                                            </p:tgtEl>
                                            <p:attrNameLst>
                                              <p:attrName>ppt_h</p:attrName>
                                            </p:attrNameLst>
                                          </p:cBhvr>
                                          <p:tavLst>
                                            <p:tav tm="0">
                                              <p:val>
                                                <p:strVal val="#ppt_h"/>
                                              </p:val>
                                            </p:tav>
                                            <p:tav tm="100000">
                                              <p:val>
                                                <p:strVal val="#ppt_h"/>
                                              </p:val>
                                            </p:tav>
                                          </p:tavLst>
                                        </p:anim>
                                        <p:anim calcmode="lin" valueType="num">
                                          <p:cBhvr>
                                            <p:cTn id="127" dur="500" decel="50000" fill="hold">
                                              <p:stCondLst>
                                                <p:cond delay="0"/>
                                              </p:stCondLst>
                                            </p:cTn>
                                            <p:tgtEl>
                                              <p:spTgt spid="32"/>
                                            </p:tgtEl>
                                            <p:attrNameLst>
                                              <p:attrName>ppt_x</p:attrName>
                                            </p:attrNameLst>
                                          </p:cBhvr>
                                          <p:tavLst>
                                            <p:tav tm="0">
                                              <p:val>
                                                <p:strVal val="#ppt_x+.4"/>
                                              </p:val>
                                            </p:tav>
                                            <p:tav tm="100000">
                                              <p:val>
                                                <p:strVal val="#ppt_x"/>
                                              </p:val>
                                            </p:tav>
                                          </p:tavLst>
                                        </p:anim>
                                        <p:anim calcmode="lin" valueType="num">
                                          <p:cBhvr>
                                            <p:cTn id="128" dur="500" decel="50000" fill="hold">
                                              <p:stCondLst>
                                                <p:cond delay="0"/>
                                              </p:stCondLst>
                                            </p:cTn>
                                            <p:tgtEl>
                                              <p:spTgt spid="32"/>
                                            </p:tgtEl>
                                            <p:attrNameLst>
                                              <p:attrName>ppt_y</p:attrName>
                                            </p:attrNameLst>
                                          </p:cBhvr>
                                          <p:tavLst>
                                            <p:tav tm="0">
                                              <p:val>
                                                <p:strVal val="#ppt_y-.2"/>
                                              </p:val>
                                            </p:tav>
                                            <p:tav tm="100000">
                                              <p:val>
                                                <p:strVal val="#ppt_y+.1"/>
                                              </p:val>
                                            </p:tav>
                                          </p:tavLst>
                                        </p:anim>
                                        <p:anim calcmode="lin" valueType="num">
                                          <p:cBhvr>
                                            <p:cTn id="129" dur="500" accel="50000" fill="hold">
                                              <p:stCondLst>
                                                <p:cond delay="500"/>
                                              </p:stCondLst>
                                            </p:cTn>
                                            <p:tgtEl>
                                              <p:spTgt spid="32"/>
                                            </p:tgtEl>
                                            <p:attrNameLst>
                                              <p:attrName>ppt_y</p:attrName>
                                            </p:attrNameLst>
                                          </p:cBhvr>
                                          <p:tavLst>
                                            <p:tav tm="0">
                                              <p:val>
                                                <p:strVal val="#ppt_y+.1"/>
                                              </p:val>
                                            </p:tav>
                                            <p:tav tm="100000">
                                              <p:val>
                                                <p:strVal val="#ppt_y"/>
                                              </p:val>
                                            </p:tav>
                                          </p:tavLst>
                                        </p:anim>
                                        <p:animEffect transition="in" filter="fade">
                                          <p:cBhvr>
                                            <p:cTn id="130" dur="1000" decel="50000">
                                              <p:stCondLst>
                                                <p:cond delay="0"/>
                                              </p:stCondLst>
                                            </p:cTn>
                                            <p:tgtEl>
                                              <p:spTgt spid="32"/>
                                            </p:tgtEl>
                                          </p:cBhvr>
                                        </p:animEffect>
                                      </p:childTnLst>
                                    </p:cTn>
                                  </p:par>
                                  <p:par>
                                    <p:cTn id="131" presetID="45" presetClass="entr" presetSubtype="0" fill="hold" grpId="0" nodeType="withEffect">
                                      <p:stCondLst>
                                        <p:cond delay="0"/>
                                      </p:stCondLst>
                                      <p:childTnLst>
                                        <p:set>
                                          <p:cBhvr>
                                            <p:cTn id="132" dur="1" fill="hold">
                                              <p:stCondLst>
                                                <p:cond delay="0"/>
                                              </p:stCondLst>
                                            </p:cTn>
                                            <p:tgtEl>
                                              <p:spTgt spid="33"/>
                                            </p:tgtEl>
                                            <p:attrNameLst>
                                              <p:attrName>style.visibility</p:attrName>
                                            </p:attrNameLst>
                                          </p:cBhvr>
                                          <p:to>
                                            <p:strVal val="visible"/>
                                          </p:to>
                                        </p:set>
                                        <p:animEffect transition="in" filter="fade">
                                          <p:cBhvr>
                                            <p:cTn id="133" dur="1250"/>
                                            <p:tgtEl>
                                              <p:spTgt spid="33"/>
                                            </p:tgtEl>
                                          </p:cBhvr>
                                        </p:animEffect>
                                        <p:anim calcmode="lin" valueType="num">
                                          <p:cBhvr>
                                            <p:cTn id="134" dur="1250" fill="hold"/>
                                            <p:tgtEl>
                                              <p:spTgt spid="33"/>
                                            </p:tgtEl>
                                            <p:attrNameLst>
                                              <p:attrName>ppt_w</p:attrName>
                                            </p:attrNameLst>
                                          </p:cBhvr>
                                          <p:tavLst>
                                            <p:tav tm="0" fmla="#ppt_w*sin(2.5*pi*$)">
                                              <p:val>
                                                <p:fltVal val="0"/>
                                              </p:val>
                                            </p:tav>
                                            <p:tav tm="100000">
                                              <p:val>
                                                <p:fltVal val="1"/>
                                              </p:val>
                                            </p:tav>
                                          </p:tavLst>
                                        </p:anim>
                                        <p:anim calcmode="lin" valueType="num">
                                          <p:cBhvr>
                                            <p:cTn id="135" dur="1250" fill="hold"/>
                                            <p:tgtEl>
                                              <p:spTgt spid="33"/>
                                            </p:tgtEl>
                                            <p:attrNameLst>
                                              <p:attrName>ppt_h</p:attrName>
                                            </p:attrNameLst>
                                          </p:cBhvr>
                                          <p:tavLst>
                                            <p:tav tm="0">
                                              <p:val>
                                                <p:strVal val="#ppt_h"/>
                                              </p:val>
                                            </p:tav>
                                            <p:tav tm="100000">
                                              <p:val>
                                                <p:strVal val="#ppt_h"/>
                                              </p:val>
                                            </p:tav>
                                          </p:tavLst>
                                        </p:anim>
                                      </p:childTnLst>
                                    </p:cTn>
                                  </p:par>
                                </p:childTnLst>
                              </p:cTn>
                            </p:par>
                            <p:par>
                              <p:cTn id="136" fill="hold">
                                <p:stCondLst>
                                  <p:cond delay="10000"/>
                                </p:stCondLst>
                                <p:childTnLst>
                                  <p:par>
                                    <p:cTn id="137" presetID="10" presetClass="entr" presetSubtype="0" fill="hold" grpId="0" nodeType="afterEffect">
                                      <p:stCondLst>
                                        <p:cond delay="0"/>
                                      </p:stCondLst>
                                      <p:childTnLst>
                                        <p:set>
                                          <p:cBhvr>
                                            <p:cTn id="138" dur="1" fill="hold">
                                              <p:stCondLst>
                                                <p:cond delay="0"/>
                                              </p:stCondLst>
                                            </p:cTn>
                                            <p:tgtEl>
                                              <p:spTgt spid="41"/>
                                            </p:tgtEl>
                                            <p:attrNameLst>
                                              <p:attrName>style.visibility</p:attrName>
                                            </p:attrNameLst>
                                          </p:cBhvr>
                                          <p:to>
                                            <p:strVal val="visible"/>
                                          </p:to>
                                        </p:set>
                                        <p:animEffect transition="in" filter="fade">
                                          <p:cBhvr>
                                            <p:cTn id="139" dur="500"/>
                                            <p:tgtEl>
                                              <p:spTgt spid="41"/>
                                            </p:tgtEl>
                                          </p:cBhvr>
                                        </p:animEffect>
                                      </p:childTnLst>
                                    </p:cTn>
                                  </p:par>
                                </p:childTnLst>
                              </p:cTn>
                            </p:par>
                            <p:par>
                              <p:cTn id="140" fill="hold">
                                <p:stCondLst>
                                  <p:cond delay="10500"/>
                                </p:stCondLst>
                                <p:childTnLst>
                                  <p:par>
                                    <p:cTn id="141" presetID="10" presetClass="entr" presetSubtype="0" fill="hold" grpId="0" nodeType="afterEffect">
                                      <p:stCondLst>
                                        <p:cond delay="0"/>
                                      </p:stCondLst>
                                      <p:childTnLst>
                                        <p:set>
                                          <p:cBhvr>
                                            <p:cTn id="142" dur="1" fill="hold">
                                              <p:stCondLst>
                                                <p:cond delay="0"/>
                                              </p:stCondLst>
                                            </p:cTn>
                                            <p:tgtEl>
                                              <p:spTgt spid="37"/>
                                            </p:tgtEl>
                                            <p:attrNameLst>
                                              <p:attrName>style.visibility</p:attrName>
                                            </p:attrNameLst>
                                          </p:cBhvr>
                                          <p:to>
                                            <p:strVal val="visible"/>
                                          </p:to>
                                        </p:set>
                                        <p:animEffect transition="in" filter="fade">
                                          <p:cBhvr>
                                            <p:cTn id="143" dur="75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animBg="1"/>
          <p:bldP spid="69" grpId="0" animBg="1"/>
          <p:bldP spid="70" grpId="0" animBg="1"/>
          <p:bldP spid="71" grpId="0" animBg="1"/>
          <p:bldP spid="72" grpId="0" animBg="1"/>
          <p:bldP spid="19" grpId="0"/>
          <p:bldP spid="26" grpId="0" animBg="1"/>
          <p:bldP spid="27" grpId="0" animBg="1"/>
          <p:bldP spid="20" grpId="0" animBg="1"/>
          <p:bldP spid="21" grpId="0" animBg="1"/>
          <p:bldP spid="22" grpId="0" animBg="1"/>
          <p:bldP spid="23" grpId="0" animBg="1"/>
          <p:bldP spid="24" grpId="0" animBg="1"/>
          <p:bldP spid="25" grpId="0" animBg="1"/>
          <p:bldP spid="31" grpId="0" animBg="1"/>
          <p:bldP spid="32" grpId="0" animBg="1"/>
          <p:bldP spid="33" grpId="0" animBg="1"/>
          <p:bldP spid="34" grpId="0"/>
          <p:bldP spid="35" grpId="0"/>
          <p:bldP spid="36" grpId="0"/>
          <p:bldP spid="37" grpId="0"/>
          <p:bldP spid="38" grpId="0"/>
          <p:bldP spid="39" grpId="0"/>
          <p:bldP spid="40" grpId="0"/>
          <p:bldP spid="41"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8"/>
                                            </p:tgtEl>
                                            <p:attrNameLst>
                                              <p:attrName>style.visibility</p:attrName>
                                            </p:attrNameLst>
                                          </p:cBhvr>
                                          <p:to>
                                            <p:strVal val="visible"/>
                                          </p:to>
                                        </p:set>
                                        <p:animEffect transition="in" filter="fade">
                                          <p:cBhvr>
                                            <p:cTn id="7" dur="1000"/>
                                            <p:tgtEl>
                                              <p:spTgt spid="6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9"/>
                                            </p:tgtEl>
                                            <p:attrNameLst>
                                              <p:attrName>style.visibility</p:attrName>
                                            </p:attrNameLst>
                                          </p:cBhvr>
                                          <p:to>
                                            <p:strVal val="visible"/>
                                          </p:to>
                                        </p:set>
                                        <p:animEffect transition="in" filter="fade">
                                          <p:cBhvr>
                                            <p:cTn id="10" dur="1000"/>
                                            <p:tgtEl>
                                              <p:spTgt spid="6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0"/>
                                            </p:tgtEl>
                                            <p:attrNameLst>
                                              <p:attrName>style.visibility</p:attrName>
                                            </p:attrNameLst>
                                          </p:cBhvr>
                                          <p:to>
                                            <p:strVal val="visible"/>
                                          </p:to>
                                        </p:set>
                                        <p:animEffect transition="in" filter="fade">
                                          <p:cBhvr>
                                            <p:cTn id="13" dur="1000"/>
                                            <p:tgtEl>
                                              <p:spTgt spid="70"/>
                                            </p:tgtEl>
                                          </p:cBhvr>
                                        </p:animEffect>
                                      </p:childTnLst>
                                    </p:cTn>
                                  </p:par>
                                  <p:par>
                                    <p:cTn id="14" presetID="10" presetClass="entr" presetSubtype="0" fill="hold" grpId="0" nodeType="withEffect">
                                      <p:stCondLst>
                                        <p:cond delay="100"/>
                                      </p:stCondLst>
                                      <p:childTnLst>
                                        <p:set>
                                          <p:cBhvr>
                                            <p:cTn id="15" dur="1" fill="hold">
                                              <p:stCondLst>
                                                <p:cond delay="0"/>
                                              </p:stCondLst>
                                            </p:cTn>
                                            <p:tgtEl>
                                              <p:spTgt spid="71"/>
                                            </p:tgtEl>
                                            <p:attrNameLst>
                                              <p:attrName>style.visibility</p:attrName>
                                            </p:attrNameLst>
                                          </p:cBhvr>
                                          <p:to>
                                            <p:strVal val="visible"/>
                                          </p:to>
                                        </p:set>
                                        <p:animEffect transition="in" filter="fade">
                                          <p:cBhvr>
                                            <p:cTn id="16" dur="1000"/>
                                            <p:tgtEl>
                                              <p:spTgt spid="71"/>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72"/>
                                            </p:tgtEl>
                                            <p:attrNameLst>
                                              <p:attrName>style.visibility</p:attrName>
                                            </p:attrNameLst>
                                          </p:cBhvr>
                                          <p:to>
                                            <p:strVal val="visible"/>
                                          </p:to>
                                        </p:set>
                                        <p:animEffect transition="in" filter="fade">
                                          <p:cBhvr>
                                            <p:cTn id="19" dur="1000"/>
                                            <p:tgtEl>
                                              <p:spTgt spid="72"/>
                                            </p:tgtEl>
                                          </p:cBhvr>
                                        </p:animEffect>
                                      </p:childTnLst>
                                    </p:cTn>
                                  </p:par>
                                  <p:par>
                                    <p:cTn id="20" presetID="53" presetClass="entr" presetSubtype="16" fill="hold" nodeType="withEffect">
                                      <p:stCondLst>
                                        <p:cond delay="0"/>
                                      </p:stCondLst>
                                      <p:childTnLst>
                                        <p:set>
                                          <p:cBhvr>
                                            <p:cTn id="21" dur="1" fill="hold">
                                              <p:stCondLst>
                                                <p:cond delay="0"/>
                                              </p:stCondLst>
                                            </p:cTn>
                                            <p:tgtEl>
                                              <p:spTgt spid="16"/>
                                            </p:tgtEl>
                                            <p:attrNameLst>
                                              <p:attrName>style.visibility</p:attrName>
                                            </p:attrNameLst>
                                          </p:cBhvr>
                                          <p:to>
                                            <p:strVal val="visible"/>
                                          </p:to>
                                        </p:set>
                                        <p:anim calcmode="lin" valueType="num">
                                          <p:cBhvr>
                                            <p:cTn id="22" dur="500" fill="hold"/>
                                            <p:tgtEl>
                                              <p:spTgt spid="16"/>
                                            </p:tgtEl>
                                            <p:attrNameLst>
                                              <p:attrName>ppt_w</p:attrName>
                                            </p:attrNameLst>
                                          </p:cBhvr>
                                          <p:tavLst>
                                            <p:tav tm="0">
                                              <p:val>
                                                <p:fltVal val="0"/>
                                              </p:val>
                                            </p:tav>
                                            <p:tav tm="100000">
                                              <p:val>
                                                <p:strVal val="#ppt_w"/>
                                              </p:val>
                                            </p:tav>
                                          </p:tavLst>
                                        </p:anim>
                                        <p:anim calcmode="lin" valueType="num">
                                          <p:cBhvr>
                                            <p:cTn id="23" dur="500" fill="hold"/>
                                            <p:tgtEl>
                                              <p:spTgt spid="16"/>
                                            </p:tgtEl>
                                            <p:attrNameLst>
                                              <p:attrName>ppt_h</p:attrName>
                                            </p:attrNameLst>
                                          </p:cBhvr>
                                          <p:tavLst>
                                            <p:tav tm="0">
                                              <p:val>
                                                <p:fltVal val="0"/>
                                              </p:val>
                                            </p:tav>
                                            <p:tav tm="100000">
                                              <p:val>
                                                <p:strVal val="#ppt_h"/>
                                              </p:val>
                                            </p:tav>
                                          </p:tavLst>
                                        </p:anim>
                                        <p:animEffect transition="in" filter="fade">
                                          <p:cBhvr>
                                            <p:cTn id="24" dur="500"/>
                                            <p:tgtEl>
                                              <p:spTgt spid="16"/>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fade">
                                          <p:cBhvr>
                                            <p:cTn id="27" dur="500"/>
                                            <p:tgtEl>
                                              <p:spTgt spid="19"/>
                                            </p:tgtEl>
                                          </p:cBhvr>
                                        </p:animEffect>
                                      </p:childTnLst>
                                    </p:cTn>
                                  </p:par>
                                  <p:par>
                                    <p:cTn id="28" presetID="31" presetClass="entr" presetSubtype="0" fill="hold" grpId="0" nodeType="withEffect">
                                      <p:stCondLst>
                                        <p:cond delay="0"/>
                                      </p:stCondLst>
                                      <p:childTnLst>
                                        <p:set>
                                          <p:cBhvr>
                                            <p:cTn id="29" dur="1" fill="hold">
                                              <p:stCondLst>
                                                <p:cond delay="0"/>
                                              </p:stCondLst>
                                            </p:cTn>
                                            <p:tgtEl>
                                              <p:spTgt spid="26"/>
                                            </p:tgtEl>
                                            <p:attrNameLst>
                                              <p:attrName>style.visibility</p:attrName>
                                            </p:attrNameLst>
                                          </p:cBhvr>
                                          <p:to>
                                            <p:strVal val="visible"/>
                                          </p:to>
                                        </p:set>
                                        <p:anim calcmode="lin" valueType="num">
                                          <p:cBhvr>
                                            <p:cTn id="30" dur="1000" fill="hold"/>
                                            <p:tgtEl>
                                              <p:spTgt spid="26"/>
                                            </p:tgtEl>
                                            <p:attrNameLst>
                                              <p:attrName>ppt_w</p:attrName>
                                            </p:attrNameLst>
                                          </p:cBhvr>
                                          <p:tavLst>
                                            <p:tav tm="0">
                                              <p:val>
                                                <p:fltVal val="0"/>
                                              </p:val>
                                            </p:tav>
                                            <p:tav tm="100000">
                                              <p:val>
                                                <p:strVal val="#ppt_w"/>
                                              </p:val>
                                            </p:tav>
                                          </p:tavLst>
                                        </p:anim>
                                        <p:anim calcmode="lin" valueType="num">
                                          <p:cBhvr>
                                            <p:cTn id="31" dur="1000" fill="hold"/>
                                            <p:tgtEl>
                                              <p:spTgt spid="26"/>
                                            </p:tgtEl>
                                            <p:attrNameLst>
                                              <p:attrName>ppt_h</p:attrName>
                                            </p:attrNameLst>
                                          </p:cBhvr>
                                          <p:tavLst>
                                            <p:tav tm="0">
                                              <p:val>
                                                <p:fltVal val="0"/>
                                              </p:val>
                                            </p:tav>
                                            <p:tav tm="100000">
                                              <p:val>
                                                <p:strVal val="#ppt_h"/>
                                              </p:val>
                                            </p:tav>
                                          </p:tavLst>
                                        </p:anim>
                                        <p:anim calcmode="lin" valueType="num">
                                          <p:cBhvr>
                                            <p:cTn id="32" dur="1000" fill="hold"/>
                                            <p:tgtEl>
                                              <p:spTgt spid="26"/>
                                            </p:tgtEl>
                                            <p:attrNameLst>
                                              <p:attrName>style.rotation</p:attrName>
                                            </p:attrNameLst>
                                          </p:cBhvr>
                                          <p:tavLst>
                                            <p:tav tm="0">
                                              <p:val>
                                                <p:fltVal val="90"/>
                                              </p:val>
                                            </p:tav>
                                            <p:tav tm="100000">
                                              <p:val>
                                                <p:fltVal val="0"/>
                                              </p:val>
                                            </p:tav>
                                          </p:tavLst>
                                        </p:anim>
                                        <p:animEffect transition="in" filter="fade">
                                          <p:cBhvr>
                                            <p:cTn id="33" dur="1000"/>
                                            <p:tgtEl>
                                              <p:spTgt spid="26"/>
                                            </p:tgtEl>
                                          </p:cBhvr>
                                        </p:animEffect>
                                      </p:childTnLst>
                                    </p:cTn>
                                  </p:par>
                                  <p:par>
                                    <p:cTn id="34" presetID="31" presetClass="entr" presetSubtype="0" fill="hold" grpId="0" nodeType="withEffect">
                                      <p:stCondLst>
                                        <p:cond delay="0"/>
                                      </p:stCondLst>
                                      <p:childTnLst>
                                        <p:set>
                                          <p:cBhvr>
                                            <p:cTn id="35" dur="1" fill="hold">
                                              <p:stCondLst>
                                                <p:cond delay="0"/>
                                              </p:stCondLst>
                                            </p:cTn>
                                            <p:tgtEl>
                                              <p:spTgt spid="27"/>
                                            </p:tgtEl>
                                            <p:attrNameLst>
                                              <p:attrName>style.visibility</p:attrName>
                                            </p:attrNameLst>
                                          </p:cBhvr>
                                          <p:to>
                                            <p:strVal val="visible"/>
                                          </p:to>
                                        </p:set>
                                        <p:anim calcmode="lin" valueType="num">
                                          <p:cBhvr>
                                            <p:cTn id="36" dur="1000" fill="hold"/>
                                            <p:tgtEl>
                                              <p:spTgt spid="27"/>
                                            </p:tgtEl>
                                            <p:attrNameLst>
                                              <p:attrName>ppt_w</p:attrName>
                                            </p:attrNameLst>
                                          </p:cBhvr>
                                          <p:tavLst>
                                            <p:tav tm="0">
                                              <p:val>
                                                <p:fltVal val="0"/>
                                              </p:val>
                                            </p:tav>
                                            <p:tav tm="100000">
                                              <p:val>
                                                <p:strVal val="#ppt_w"/>
                                              </p:val>
                                            </p:tav>
                                          </p:tavLst>
                                        </p:anim>
                                        <p:anim calcmode="lin" valueType="num">
                                          <p:cBhvr>
                                            <p:cTn id="37" dur="1000" fill="hold"/>
                                            <p:tgtEl>
                                              <p:spTgt spid="27"/>
                                            </p:tgtEl>
                                            <p:attrNameLst>
                                              <p:attrName>ppt_h</p:attrName>
                                            </p:attrNameLst>
                                          </p:cBhvr>
                                          <p:tavLst>
                                            <p:tav tm="0">
                                              <p:val>
                                                <p:fltVal val="0"/>
                                              </p:val>
                                            </p:tav>
                                            <p:tav tm="100000">
                                              <p:val>
                                                <p:strVal val="#ppt_h"/>
                                              </p:val>
                                            </p:tav>
                                          </p:tavLst>
                                        </p:anim>
                                        <p:anim calcmode="lin" valueType="num">
                                          <p:cBhvr>
                                            <p:cTn id="38" dur="1000" fill="hold"/>
                                            <p:tgtEl>
                                              <p:spTgt spid="27"/>
                                            </p:tgtEl>
                                            <p:attrNameLst>
                                              <p:attrName>style.rotation</p:attrName>
                                            </p:attrNameLst>
                                          </p:cBhvr>
                                          <p:tavLst>
                                            <p:tav tm="0">
                                              <p:val>
                                                <p:fltVal val="90"/>
                                              </p:val>
                                            </p:tav>
                                            <p:tav tm="100000">
                                              <p:val>
                                                <p:fltVal val="0"/>
                                              </p:val>
                                            </p:tav>
                                          </p:tavLst>
                                        </p:anim>
                                        <p:animEffect transition="in" filter="fade">
                                          <p:cBhvr>
                                            <p:cTn id="39" dur="1000"/>
                                            <p:tgtEl>
                                              <p:spTgt spid="27"/>
                                            </p:tgtEl>
                                          </p:cBhvr>
                                        </p:animEffect>
                                      </p:childTnLst>
                                    </p:cTn>
                                  </p:par>
                                  <p:par>
                                    <p:cTn id="40" presetID="2" presetClass="entr" presetSubtype="1" fill="hold" nodeType="withEffect">
                                      <p:stCondLst>
                                        <p:cond delay="0"/>
                                      </p:stCondLst>
                                      <p:childTnLst>
                                        <p:set>
                                          <p:cBhvr>
                                            <p:cTn id="41" dur="1" fill="hold">
                                              <p:stCondLst>
                                                <p:cond delay="0"/>
                                              </p:stCondLst>
                                            </p:cTn>
                                            <p:tgtEl>
                                              <p:spTgt spid="28"/>
                                            </p:tgtEl>
                                            <p:attrNameLst>
                                              <p:attrName>style.visibility</p:attrName>
                                            </p:attrNameLst>
                                          </p:cBhvr>
                                          <p:to>
                                            <p:strVal val="visible"/>
                                          </p:to>
                                        </p:set>
                                        <p:anim calcmode="lin" valueType="num">
                                          <p:cBhvr additive="base">
                                            <p:cTn id="42" dur="500" fill="hold"/>
                                            <p:tgtEl>
                                              <p:spTgt spid="28"/>
                                            </p:tgtEl>
                                            <p:attrNameLst>
                                              <p:attrName>ppt_x</p:attrName>
                                            </p:attrNameLst>
                                          </p:cBhvr>
                                          <p:tavLst>
                                            <p:tav tm="0">
                                              <p:val>
                                                <p:strVal val="#ppt_x"/>
                                              </p:val>
                                            </p:tav>
                                            <p:tav tm="100000">
                                              <p:val>
                                                <p:strVal val="#ppt_x"/>
                                              </p:val>
                                            </p:tav>
                                          </p:tavLst>
                                        </p:anim>
                                        <p:anim calcmode="lin" valueType="num">
                                          <p:cBhvr additive="base">
                                            <p:cTn id="43" dur="500" fill="hold"/>
                                            <p:tgtEl>
                                              <p:spTgt spid="28"/>
                                            </p:tgtEl>
                                            <p:attrNameLst>
                                              <p:attrName>ppt_y</p:attrName>
                                            </p:attrNameLst>
                                          </p:cBhvr>
                                          <p:tavLst>
                                            <p:tav tm="0">
                                              <p:val>
                                                <p:strVal val="0-#ppt_h/2"/>
                                              </p:val>
                                            </p:tav>
                                            <p:tav tm="100000">
                                              <p:val>
                                                <p:strVal val="#ppt_y"/>
                                              </p:val>
                                            </p:tav>
                                          </p:tavLst>
                                        </p:anim>
                                      </p:childTnLst>
                                    </p:cTn>
                                  </p:par>
                                </p:childTnLst>
                              </p:cTn>
                            </p:par>
                            <p:par>
                              <p:cTn id="44" fill="hold">
                                <p:stCondLst>
                                  <p:cond delay="1000"/>
                                </p:stCondLst>
                                <p:childTnLst>
                                  <p:par>
                                    <p:cTn id="45" presetID="22" presetClass="entr" presetSubtype="8" fill="hold" grpId="0" nodeType="afterEffect">
                                      <p:stCondLst>
                                        <p:cond delay="0"/>
                                      </p:stCondLst>
                                      <p:childTnLst>
                                        <p:set>
                                          <p:cBhvr>
                                            <p:cTn id="46" dur="1" fill="hold">
                                              <p:stCondLst>
                                                <p:cond delay="0"/>
                                              </p:stCondLst>
                                            </p:cTn>
                                            <p:tgtEl>
                                              <p:spTgt spid="20"/>
                                            </p:tgtEl>
                                            <p:attrNameLst>
                                              <p:attrName>style.visibility</p:attrName>
                                            </p:attrNameLst>
                                          </p:cBhvr>
                                          <p:to>
                                            <p:strVal val="visible"/>
                                          </p:to>
                                        </p:set>
                                        <p:animEffect transition="in" filter="wipe(left)">
                                          <p:cBhvr>
                                            <p:cTn id="47" dur="500"/>
                                            <p:tgtEl>
                                              <p:spTgt spid="20"/>
                                            </p:tgtEl>
                                          </p:cBhvr>
                                        </p:animEffect>
                                      </p:childTnLst>
                                    </p:cTn>
                                  </p:par>
                                </p:childTnLst>
                              </p:cTn>
                            </p:par>
                            <p:par>
                              <p:cTn id="48" fill="hold">
                                <p:stCondLst>
                                  <p:cond delay="1500"/>
                                </p:stCondLst>
                                <p:childTnLst>
                                  <p:par>
                                    <p:cTn id="49" presetID="25" presetClass="entr" presetSubtype="0" fill="hold" grpId="0" nodeType="afterEffect">
                                      <p:stCondLst>
                                        <p:cond delay="0"/>
                                      </p:stCondLst>
                                      <p:childTnLst>
                                        <p:set>
                                          <p:cBhvr>
                                            <p:cTn id="50" dur="1" fill="hold">
                                              <p:stCondLst>
                                                <p:cond delay="0"/>
                                              </p:stCondLst>
                                            </p:cTn>
                                            <p:tgtEl>
                                              <p:spTgt spid="21"/>
                                            </p:tgtEl>
                                            <p:attrNameLst>
                                              <p:attrName>style.visibility</p:attrName>
                                            </p:attrNameLst>
                                          </p:cBhvr>
                                          <p:to>
                                            <p:strVal val="visible"/>
                                          </p:to>
                                        </p:set>
                                        <p:anim calcmode="lin" valueType="num">
                                          <p:cBhvr>
                                            <p:cTn id="51" dur="500" decel="50000" fill="hold">
                                              <p:stCondLst>
                                                <p:cond delay="0"/>
                                              </p:stCondLst>
                                            </p:cTn>
                                            <p:tgtEl>
                                              <p:spTgt spid="21"/>
                                            </p:tgtEl>
                                            <p:attrNameLst>
                                              <p:attrName>style.rotation</p:attrName>
                                            </p:attrNameLst>
                                          </p:cBhvr>
                                          <p:tavLst>
                                            <p:tav tm="0">
                                              <p:val>
                                                <p:fltVal val="-90"/>
                                              </p:val>
                                            </p:tav>
                                            <p:tav tm="100000">
                                              <p:val>
                                                <p:fltVal val="0"/>
                                              </p:val>
                                            </p:tav>
                                          </p:tavLst>
                                        </p:anim>
                                        <p:anim calcmode="lin" valueType="num">
                                          <p:cBhvr>
                                            <p:cTn id="52" dur="500" decel="50000" fill="hold">
                                              <p:stCondLst>
                                                <p:cond delay="0"/>
                                              </p:stCondLst>
                                            </p:cTn>
                                            <p:tgtEl>
                                              <p:spTgt spid="21"/>
                                            </p:tgtEl>
                                            <p:attrNameLst>
                                              <p:attrName>ppt_w</p:attrName>
                                            </p:attrNameLst>
                                          </p:cBhvr>
                                          <p:tavLst>
                                            <p:tav tm="0">
                                              <p:val>
                                                <p:strVal val="#ppt_w"/>
                                              </p:val>
                                            </p:tav>
                                            <p:tav tm="100000">
                                              <p:val>
                                                <p:strVal val="#ppt_w*.05"/>
                                              </p:val>
                                            </p:tav>
                                          </p:tavLst>
                                        </p:anim>
                                        <p:anim calcmode="lin" valueType="num">
                                          <p:cBhvr>
                                            <p:cTn id="53" dur="500" accel="50000" fill="hold">
                                              <p:stCondLst>
                                                <p:cond delay="500"/>
                                              </p:stCondLst>
                                            </p:cTn>
                                            <p:tgtEl>
                                              <p:spTgt spid="21"/>
                                            </p:tgtEl>
                                            <p:attrNameLst>
                                              <p:attrName>ppt_w</p:attrName>
                                            </p:attrNameLst>
                                          </p:cBhvr>
                                          <p:tavLst>
                                            <p:tav tm="0">
                                              <p:val>
                                                <p:strVal val="#ppt_w*.05"/>
                                              </p:val>
                                            </p:tav>
                                            <p:tav tm="100000">
                                              <p:val>
                                                <p:strVal val="#ppt_w"/>
                                              </p:val>
                                            </p:tav>
                                          </p:tavLst>
                                        </p:anim>
                                        <p:anim calcmode="lin" valueType="num">
                                          <p:cBhvr>
                                            <p:cTn id="54" dur="1000" fill="hold"/>
                                            <p:tgtEl>
                                              <p:spTgt spid="21"/>
                                            </p:tgtEl>
                                            <p:attrNameLst>
                                              <p:attrName>ppt_h</p:attrName>
                                            </p:attrNameLst>
                                          </p:cBhvr>
                                          <p:tavLst>
                                            <p:tav tm="0">
                                              <p:val>
                                                <p:strVal val="#ppt_h"/>
                                              </p:val>
                                            </p:tav>
                                            <p:tav tm="100000">
                                              <p:val>
                                                <p:strVal val="#ppt_h"/>
                                              </p:val>
                                            </p:tav>
                                          </p:tavLst>
                                        </p:anim>
                                        <p:anim calcmode="lin" valueType="num">
                                          <p:cBhvr>
                                            <p:cTn id="55" dur="500" decel="50000" fill="hold">
                                              <p:stCondLst>
                                                <p:cond delay="0"/>
                                              </p:stCondLst>
                                            </p:cTn>
                                            <p:tgtEl>
                                              <p:spTgt spid="21"/>
                                            </p:tgtEl>
                                            <p:attrNameLst>
                                              <p:attrName>ppt_x</p:attrName>
                                            </p:attrNameLst>
                                          </p:cBhvr>
                                          <p:tavLst>
                                            <p:tav tm="0">
                                              <p:val>
                                                <p:strVal val="#ppt_x+.4"/>
                                              </p:val>
                                            </p:tav>
                                            <p:tav tm="100000">
                                              <p:val>
                                                <p:strVal val="#ppt_x"/>
                                              </p:val>
                                            </p:tav>
                                          </p:tavLst>
                                        </p:anim>
                                        <p:anim calcmode="lin" valueType="num">
                                          <p:cBhvr>
                                            <p:cTn id="56" dur="500" decel="50000" fill="hold">
                                              <p:stCondLst>
                                                <p:cond delay="0"/>
                                              </p:stCondLst>
                                            </p:cTn>
                                            <p:tgtEl>
                                              <p:spTgt spid="21"/>
                                            </p:tgtEl>
                                            <p:attrNameLst>
                                              <p:attrName>ppt_y</p:attrName>
                                            </p:attrNameLst>
                                          </p:cBhvr>
                                          <p:tavLst>
                                            <p:tav tm="0">
                                              <p:val>
                                                <p:strVal val="#ppt_y-.2"/>
                                              </p:val>
                                            </p:tav>
                                            <p:tav tm="100000">
                                              <p:val>
                                                <p:strVal val="#ppt_y+.1"/>
                                              </p:val>
                                            </p:tav>
                                          </p:tavLst>
                                        </p:anim>
                                        <p:anim calcmode="lin" valueType="num">
                                          <p:cBhvr>
                                            <p:cTn id="57" dur="500" accel="50000" fill="hold">
                                              <p:stCondLst>
                                                <p:cond delay="500"/>
                                              </p:stCondLst>
                                            </p:cTn>
                                            <p:tgtEl>
                                              <p:spTgt spid="21"/>
                                            </p:tgtEl>
                                            <p:attrNameLst>
                                              <p:attrName>ppt_y</p:attrName>
                                            </p:attrNameLst>
                                          </p:cBhvr>
                                          <p:tavLst>
                                            <p:tav tm="0">
                                              <p:val>
                                                <p:strVal val="#ppt_y+.1"/>
                                              </p:val>
                                            </p:tav>
                                            <p:tav tm="100000">
                                              <p:val>
                                                <p:strVal val="#ppt_y"/>
                                              </p:val>
                                            </p:tav>
                                          </p:tavLst>
                                        </p:anim>
                                        <p:animEffect transition="in" filter="fade">
                                          <p:cBhvr>
                                            <p:cTn id="58" dur="1000" decel="50000">
                                              <p:stCondLst>
                                                <p:cond delay="0"/>
                                              </p:stCondLst>
                                            </p:cTn>
                                            <p:tgtEl>
                                              <p:spTgt spid="21"/>
                                            </p:tgtEl>
                                          </p:cBhvr>
                                        </p:animEffect>
                                      </p:childTnLst>
                                    </p:cTn>
                                  </p:par>
                                  <p:par>
                                    <p:cTn id="59" presetID="45" presetClass="entr" presetSubtype="0" fill="hold" grpId="0" nodeType="withEffect">
                                      <p:stCondLst>
                                        <p:cond delay="0"/>
                                      </p:stCondLst>
                                      <p:childTnLst>
                                        <p:set>
                                          <p:cBhvr>
                                            <p:cTn id="60" dur="1" fill="hold">
                                              <p:stCondLst>
                                                <p:cond delay="0"/>
                                              </p:stCondLst>
                                            </p:cTn>
                                            <p:tgtEl>
                                              <p:spTgt spid="22"/>
                                            </p:tgtEl>
                                            <p:attrNameLst>
                                              <p:attrName>style.visibility</p:attrName>
                                            </p:attrNameLst>
                                          </p:cBhvr>
                                          <p:to>
                                            <p:strVal val="visible"/>
                                          </p:to>
                                        </p:set>
                                        <p:animEffect transition="in" filter="fade">
                                          <p:cBhvr>
                                            <p:cTn id="61" dur="1250"/>
                                            <p:tgtEl>
                                              <p:spTgt spid="22"/>
                                            </p:tgtEl>
                                          </p:cBhvr>
                                        </p:animEffect>
                                        <p:anim calcmode="lin" valueType="num">
                                          <p:cBhvr>
                                            <p:cTn id="62" dur="1250" fill="hold"/>
                                            <p:tgtEl>
                                              <p:spTgt spid="22"/>
                                            </p:tgtEl>
                                            <p:attrNameLst>
                                              <p:attrName>ppt_w</p:attrName>
                                            </p:attrNameLst>
                                          </p:cBhvr>
                                          <p:tavLst>
                                            <p:tav tm="0" fmla="#ppt_w*sin(2.5*pi*$)">
                                              <p:val>
                                                <p:fltVal val="0"/>
                                              </p:val>
                                            </p:tav>
                                            <p:tav tm="100000">
                                              <p:val>
                                                <p:fltVal val="1"/>
                                              </p:val>
                                            </p:tav>
                                          </p:tavLst>
                                        </p:anim>
                                        <p:anim calcmode="lin" valueType="num">
                                          <p:cBhvr>
                                            <p:cTn id="63" dur="1250" fill="hold"/>
                                            <p:tgtEl>
                                              <p:spTgt spid="22"/>
                                            </p:tgtEl>
                                            <p:attrNameLst>
                                              <p:attrName>ppt_h</p:attrName>
                                            </p:attrNameLst>
                                          </p:cBhvr>
                                          <p:tavLst>
                                            <p:tav tm="0">
                                              <p:val>
                                                <p:strVal val="#ppt_h"/>
                                              </p:val>
                                            </p:tav>
                                            <p:tav tm="100000">
                                              <p:val>
                                                <p:strVal val="#ppt_h"/>
                                              </p:val>
                                            </p:tav>
                                          </p:tavLst>
                                        </p:anim>
                                      </p:childTnLst>
                                    </p:cTn>
                                  </p:par>
                                </p:childTnLst>
                              </p:cTn>
                            </p:par>
                            <p:par>
                              <p:cTn id="64" fill="hold">
                                <p:stCondLst>
                                  <p:cond delay="2500"/>
                                </p:stCondLst>
                                <p:childTnLst>
                                  <p:par>
                                    <p:cTn id="65" presetID="10" presetClass="entr" presetSubtype="0" fill="hold" grpId="0" nodeType="afterEffect">
                                      <p:stCondLst>
                                        <p:cond delay="0"/>
                                      </p:stCondLst>
                                      <p:childTnLst>
                                        <p:set>
                                          <p:cBhvr>
                                            <p:cTn id="66" dur="1" fill="hold">
                                              <p:stCondLst>
                                                <p:cond delay="0"/>
                                              </p:stCondLst>
                                            </p:cTn>
                                            <p:tgtEl>
                                              <p:spTgt spid="38"/>
                                            </p:tgtEl>
                                            <p:attrNameLst>
                                              <p:attrName>style.visibility</p:attrName>
                                            </p:attrNameLst>
                                          </p:cBhvr>
                                          <p:to>
                                            <p:strVal val="visible"/>
                                          </p:to>
                                        </p:set>
                                        <p:animEffect transition="in" filter="fade">
                                          <p:cBhvr>
                                            <p:cTn id="67" dur="500"/>
                                            <p:tgtEl>
                                              <p:spTgt spid="38"/>
                                            </p:tgtEl>
                                          </p:cBhvr>
                                        </p:animEffect>
                                      </p:childTnLst>
                                    </p:cTn>
                                  </p:par>
                                </p:childTnLst>
                              </p:cTn>
                            </p:par>
                            <p:par>
                              <p:cTn id="68" fill="hold">
                                <p:stCondLst>
                                  <p:cond delay="3000"/>
                                </p:stCondLst>
                                <p:childTnLst>
                                  <p:par>
                                    <p:cTn id="69" presetID="10" presetClass="entr" presetSubtype="0" fill="hold" grpId="0" nodeType="afterEffect">
                                      <p:stCondLst>
                                        <p:cond delay="0"/>
                                      </p:stCondLst>
                                      <p:childTnLst>
                                        <p:set>
                                          <p:cBhvr>
                                            <p:cTn id="70" dur="1" fill="hold">
                                              <p:stCondLst>
                                                <p:cond delay="0"/>
                                              </p:stCondLst>
                                            </p:cTn>
                                            <p:tgtEl>
                                              <p:spTgt spid="34"/>
                                            </p:tgtEl>
                                            <p:attrNameLst>
                                              <p:attrName>style.visibility</p:attrName>
                                            </p:attrNameLst>
                                          </p:cBhvr>
                                          <p:to>
                                            <p:strVal val="visible"/>
                                          </p:to>
                                        </p:set>
                                        <p:animEffect transition="in" filter="fade">
                                          <p:cBhvr>
                                            <p:cTn id="71" dur="750"/>
                                            <p:tgtEl>
                                              <p:spTgt spid="34"/>
                                            </p:tgtEl>
                                          </p:cBhvr>
                                        </p:animEffect>
                                      </p:childTnLst>
                                    </p:cTn>
                                  </p:par>
                                </p:childTnLst>
                              </p:cTn>
                            </p:par>
                            <p:par>
                              <p:cTn id="72" fill="hold">
                                <p:stCondLst>
                                  <p:cond delay="4000"/>
                                </p:stCondLst>
                                <p:childTnLst>
                                  <p:par>
                                    <p:cTn id="73" presetID="25" presetClass="entr" presetSubtype="0" fill="hold" grpId="0" nodeType="afterEffect">
                                      <p:stCondLst>
                                        <p:cond delay="0"/>
                                      </p:stCondLst>
                                      <p:childTnLst>
                                        <p:set>
                                          <p:cBhvr>
                                            <p:cTn id="74" dur="1" fill="hold">
                                              <p:stCondLst>
                                                <p:cond delay="0"/>
                                              </p:stCondLst>
                                            </p:cTn>
                                            <p:tgtEl>
                                              <p:spTgt spid="23"/>
                                            </p:tgtEl>
                                            <p:attrNameLst>
                                              <p:attrName>style.visibility</p:attrName>
                                            </p:attrNameLst>
                                          </p:cBhvr>
                                          <p:to>
                                            <p:strVal val="visible"/>
                                          </p:to>
                                        </p:set>
                                        <p:anim calcmode="lin" valueType="num">
                                          <p:cBhvr>
                                            <p:cTn id="75" dur="500" decel="50000" fill="hold">
                                              <p:stCondLst>
                                                <p:cond delay="0"/>
                                              </p:stCondLst>
                                            </p:cTn>
                                            <p:tgtEl>
                                              <p:spTgt spid="23"/>
                                            </p:tgtEl>
                                            <p:attrNameLst>
                                              <p:attrName>style.rotation</p:attrName>
                                            </p:attrNameLst>
                                          </p:cBhvr>
                                          <p:tavLst>
                                            <p:tav tm="0">
                                              <p:val>
                                                <p:fltVal val="-90"/>
                                              </p:val>
                                            </p:tav>
                                            <p:tav tm="100000">
                                              <p:val>
                                                <p:fltVal val="0"/>
                                              </p:val>
                                            </p:tav>
                                          </p:tavLst>
                                        </p:anim>
                                        <p:anim calcmode="lin" valueType="num">
                                          <p:cBhvr>
                                            <p:cTn id="76" dur="500" decel="50000" fill="hold">
                                              <p:stCondLst>
                                                <p:cond delay="0"/>
                                              </p:stCondLst>
                                            </p:cTn>
                                            <p:tgtEl>
                                              <p:spTgt spid="23"/>
                                            </p:tgtEl>
                                            <p:attrNameLst>
                                              <p:attrName>ppt_w</p:attrName>
                                            </p:attrNameLst>
                                          </p:cBhvr>
                                          <p:tavLst>
                                            <p:tav tm="0">
                                              <p:val>
                                                <p:strVal val="#ppt_w"/>
                                              </p:val>
                                            </p:tav>
                                            <p:tav tm="100000">
                                              <p:val>
                                                <p:strVal val="#ppt_w*.05"/>
                                              </p:val>
                                            </p:tav>
                                          </p:tavLst>
                                        </p:anim>
                                        <p:anim calcmode="lin" valueType="num">
                                          <p:cBhvr>
                                            <p:cTn id="77" dur="500" accel="50000" fill="hold">
                                              <p:stCondLst>
                                                <p:cond delay="500"/>
                                              </p:stCondLst>
                                            </p:cTn>
                                            <p:tgtEl>
                                              <p:spTgt spid="23"/>
                                            </p:tgtEl>
                                            <p:attrNameLst>
                                              <p:attrName>ppt_w</p:attrName>
                                            </p:attrNameLst>
                                          </p:cBhvr>
                                          <p:tavLst>
                                            <p:tav tm="0">
                                              <p:val>
                                                <p:strVal val="#ppt_w*.05"/>
                                              </p:val>
                                            </p:tav>
                                            <p:tav tm="100000">
                                              <p:val>
                                                <p:strVal val="#ppt_w"/>
                                              </p:val>
                                            </p:tav>
                                          </p:tavLst>
                                        </p:anim>
                                        <p:anim calcmode="lin" valueType="num">
                                          <p:cBhvr>
                                            <p:cTn id="78" dur="1000" fill="hold"/>
                                            <p:tgtEl>
                                              <p:spTgt spid="23"/>
                                            </p:tgtEl>
                                            <p:attrNameLst>
                                              <p:attrName>ppt_h</p:attrName>
                                            </p:attrNameLst>
                                          </p:cBhvr>
                                          <p:tavLst>
                                            <p:tav tm="0">
                                              <p:val>
                                                <p:strVal val="#ppt_h"/>
                                              </p:val>
                                            </p:tav>
                                            <p:tav tm="100000">
                                              <p:val>
                                                <p:strVal val="#ppt_h"/>
                                              </p:val>
                                            </p:tav>
                                          </p:tavLst>
                                        </p:anim>
                                        <p:anim calcmode="lin" valueType="num">
                                          <p:cBhvr>
                                            <p:cTn id="79" dur="500" decel="50000" fill="hold">
                                              <p:stCondLst>
                                                <p:cond delay="0"/>
                                              </p:stCondLst>
                                            </p:cTn>
                                            <p:tgtEl>
                                              <p:spTgt spid="23"/>
                                            </p:tgtEl>
                                            <p:attrNameLst>
                                              <p:attrName>ppt_x</p:attrName>
                                            </p:attrNameLst>
                                          </p:cBhvr>
                                          <p:tavLst>
                                            <p:tav tm="0">
                                              <p:val>
                                                <p:strVal val="#ppt_x+.4"/>
                                              </p:val>
                                            </p:tav>
                                            <p:tav tm="100000">
                                              <p:val>
                                                <p:strVal val="#ppt_x"/>
                                              </p:val>
                                            </p:tav>
                                          </p:tavLst>
                                        </p:anim>
                                        <p:anim calcmode="lin" valueType="num">
                                          <p:cBhvr>
                                            <p:cTn id="80" dur="500" decel="50000" fill="hold">
                                              <p:stCondLst>
                                                <p:cond delay="0"/>
                                              </p:stCondLst>
                                            </p:cTn>
                                            <p:tgtEl>
                                              <p:spTgt spid="23"/>
                                            </p:tgtEl>
                                            <p:attrNameLst>
                                              <p:attrName>ppt_y</p:attrName>
                                            </p:attrNameLst>
                                          </p:cBhvr>
                                          <p:tavLst>
                                            <p:tav tm="0">
                                              <p:val>
                                                <p:strVal val="#ppt_y-.2"/>
                                              </p:val>
                                            </p:tav>
                                            <p:tav tm="100000">
                                              <p:val>
                                                <p:strVal val="#ppt_y+.1"/>
                                              </p:val>
                                            </p:tav>
                                          </p:tavLst>
                                        </p:anim>
                                        <p:anim calcmode="lin" valueType="num">
                                          <p:cBhvr>
                                            <p:cTn id="81" dur="500" accel="50000" fill="hold">
                                              <p:stCondLst>
                                                <p:cond delay="500"/>
                                              </p:stCondLst>
                                            </p:cTn>
                                            <p:tgtEl>
                                              <p:spTgt spid="23"/>
                                            </p:tgtEl>
                                            <p:attrNameLst>
                                              <p:attrName>ppt_y</p:attrName>
                                            </p:attrNameLst>
                                          </p:cBhvr>
                                          <p:tavLst>
                                            <p:tav tm="0">
                                              <p:val>
                                                <p:strVal val="#ppt_y+.1"/>
                                              </p:val>
                                            </p:tav>
                                            <p:tav tm="100000">
                                              <p:val>
                                                <p:strVal val="#ppt_y"/>
                                              </p:val>
                                            </p:tav>
                                          </p:tavLst>
                                        </p:anim>
                                        <p:animEffect transition="in" filter="fade">
                                          <p:cBhvr>
                                            <p:cTn id="82" dur="1000" decel="50000">
                                              <p:stCondLst>
                                                <p:cond delay="0"/>
                                              </p:stCondLst>
                                            </p:cTn>
                                            <p:tgtEl>
                                              <p:spTgt spid="23"/>
                                            </p:tgtEl>
                                          </p:cBhvr>
                                        </p:animEffect>
                                      </p:childTnLst>
                                    </p:cTn>
                                  </p:par>
                                  <p:par>
                                    <p:cTn id="83" presetID="45" presetClass="entr" presetSubtype="0" fill="hold" grpId="0" nodeType="withEffect">
                                      <p:stCondLst>
                                        <p:cond delay="0"/>
                                      </p:stCondLst>
                                      <p:childTnLst>
                                        <p:set>
                                          <p:cBhvr>
                                            <p:cTn id="84" dur="1" fill="hold">
                                              <p:stCondLst>
                                                <p:cond delay="0"/>
                                              </p:stCondLst>
                                            </p:cTn>
                                            <p:tgtEl>
                                              <p:spTgt spid="24"/>
                                            </p:tgtEl>
                                            <p:attrNameLst>
                                              <p:attrName>style.visibility</p:attrName>
                                            </p:attrNameLst>
                                          </p:cBhvr>
                                          <p:to>
                                            <p:strVal val="visible"/>
                                          </p:to>
                                        </p:set>
                                        <p:animEffect transition="in" filter="fade">
                                          <p:cBhvr>
                                            <p:cTn id="85" dur="1250"/>
                                            <p:tgtEl>
                                              <p:spTgt spid="24"/>
                                            </p:tgtEl>
                                          </p:cBhvr>
                                        </p:animEffect>
                                        <p:anim calcmode="lin" valueType="num">
                                          <p:cBhvr>
                                            <p:cTn id="86" dur="1250" fill="hold"/>
                                            <p:tgtEl>
                                              <p:spTgt spid="24"/>
                                            </p:tgtEl>
                                            <p:attrNameLst>
                                              <p:attrName>ppt_w</p:attrName>
                                            </p:attrNameLst>
                                          </p:cBhvr>
                                          <p:tavLst>
                                            <p:tav tm="0" fmla="#ppt_w*sin(2.5*pi*$)">
                                              <p:val>
                                                <p:fltVal val="0"/>
                                              </p:val>
                                            </p:tav>
                                            <p:tav tm="100000">
                                              <p:val>
                                                <p:fltVal val="1"/>
                                              </p:val>
                                            </p:tav>
                                          </p:tavLst>
                                        </p:anim>
                                        <p:anim calcmode="lin" valueType="num">
                                          <p:cBhvr>
                                            <p:cTn id="87" dur="1250" fill="hold"/>
                                            <p:tgtEl>
                                              <p:spTgt spid="24"/>
                                            </p:tgtEl>
                                            <p:attrNameLst>
                                              <p:attrName>ppt_h</p:attrName>
                                            </p:attrNameLst>
                                          </p:cBhvr>
                                          <p:tavLst>
                                            <p:tav tm="0">
                                              <p:val>
                                                <p:strVal val="#ppt_h"/>
                                              </p:val>
                                            </p:tav>
                                            <p:tav tm="100000">
                                              <p:val>
                                                <p:strVal val="#ppt_h"/>
                                              </p:val>
                                            </p:tav>
                                          </p:tavLst>
                                        </p:anim>
                                      </p:childTnLst>
                                    </p:cTn>
                                  </p:par>
                                </p:childTnLst>
                              </p:cTn>
                            </p:par>
                            <p:par>
                              <p:cTn id="88" fill="hold">
                                <p:stCondLst>
                                  <p:cond delay="5000"/>
                                </p:stCondLst>
                                <p:childTnLst>
                                  <p:par>
                                    <p:cTn id="89" presetID="10" presetClass="entr" presetSubtype="0" fill="hold" grpId="0" nodeType="afterEffect">
                                      <p:stCondLst>
                                        <p:cond delay="0"/>
                                      </p:stCondLst>
                                      <p:childTnLst>
                                        <p:set>
                                          <p:cBhvr>
                                            <p:cTn id="90" dur="1" fill="hold">
                                              <p:stCondLst>
                                                <p:cond delay="0"/>
                                              </p:stCondLst>
                                            </p:cTn>
                                            <p:tgtEl>
                                              <p:spTgt spid="39"/>
                                            </p:tgtEl>
                                            <p:attrNameLst>
                                              <p:attrName>style.visibility</p:attrName>
                                            </p:attrNameLst>
                                          </p:cBhvr>
                                          <p:to>
                                            <p:strVal val="visible"/>
                                          </p:to>
                                        </p:set>
                                        <p:animEffect transition="in" filter="fade">
                                          <p:cBhvr>
                                            <p:cTn id="91" dur="500"/>
                                            <p:tgtEl>
                                              <p:spTgt spid="39"/>
                                            </p:tgtEl>
                                          </p:cBhvr>
                                        </p:animEffect>
                                      </p:childTnLst>
                                    </p:cTn>
                                  </p:par>
                                </p:childTnLst>
                              </p:cTn>
                            </p:par>
                            <p:par>
                              <p:cTn id="92" fill="hold">
                                <p:stCondLst>
                                  <p:cond delay="5500"/>
                                </p:stCondLst>
                                <p:childTnLst>
                                  <p:par>
                                    <p:cTn id="93" presetID="10" presetClass="entr" presetSubtype="0" fill="hold" grpId="0" nodeType="afterEffect">
                                      <p:stCondLst>
                                        <p:cond delay="0"/>
                                      </p:stCondLst>
                                      <p:childTnLst>
                                        <p:set>
                                          <p:cBhvr>
                                            <p:cTn id="94" dur="1" fill="hold">
                                              <p:stCondLst>
                                                <p:cond delay="0"/>
                                              </p:stCondLst>
                                            </p:cTn>
                                            <p:tgtEl>
                                              <p:spTgt spid="35"/>
                                            </p:tgtEl>
                                            <p:attrNameLst>
                                              <p:attrName>style.visibility</p:attrName>
                                            </p:attrNameLst>
                                          </p:cBhvr>
                                          <p:to>
                                            <p:strVal val="visible"/>
                                          </p:to>
                                        </p:set>
                                        <p:animEffect transition="in" filter="fade">
                                          <p:cBhvr>
                                            <p:cTn id="95" dur="750"/>
                                            <p:tgtEl>
                                              <p:spTgt spid="35"/>
                                            </p:tgtEl>
                                          </p:cBhvr>
                                        </p:animEffect>
                                      </p:childTnLst>
                                    </p:cTn>
                                  </p:par>
                                </p:childTnLst>
                              </p:cTn>
                            </p:par>
                            <p:par>
                              <p:cTn id="96" fill="hold">
                                <p:stCondLst>
                                  <p:cond delay="6500"/>
                                </p:stCondLst>
                                <p:childTnLst>
                                  <p:par>
                                    <p:cTn id="97" presetID="25" presetClass="entr" presetSubtype="0" fill="hold" grpId="0" nodeType="afterEffect">
                                      <p:stCondLst>
                                        <p:cond delay="0"/>
                                      </p:stCondLst>
                                      <p:childTnLst>
                                        <p:set>
                                          <p:cBhvr>
                                            <p:cTn id="98" dur="1" fill="hold">
                                              <p:stCondLst>
                                                <p:cond delay="0"/>
                                              </p:stCondLst>
                                            </p:cTn>
                                            <p:tgtEl>
                                              <p:spTgt spid="25"/>
                                            </p:tgtEl>
                                            <p:attrNameLst>
                                              <p:attrName>style.visibility</p:attrName>
                                            </p:attrNameLst>
                                          </p:cBhvr>
                                          <p:to>
                                            <p:strVal val="visible"/>
                                          </p:to>
                                        </p:set>
                                        <p:anim calcmode="lin" valueType="num">
                                          <p:cBhvr>
                                            <p:cTn id="99" dur="500" decel="50000" fill="hold">
                                              <p:stCondLst>
                                                <p:cond delay="0"/>
                                              </p:stCondLst>
                                            </p:cTn>
                                            <p:tgtEl>
                                              <p:spTgt spid="25"/>
                                            </p:tgtEl>
                                            <p:attrNameLst>
                                              <p:attrName>style.rotation</p:attrName>
                                            </p:attrNameLst>
                                          </p:cBhvr>
                                          <p:tavLst>
                                            <p:tav tm="0">
                                              <p:val>
                                                <p:fltVal val="-90"/>
                                              </p:val>
                                            </p:tav>
                                            <p:tav tm="100000">
                                              <p:val>
                                                <p:fltVal val="0"/>
                                              </p:val>
                                            </p:tav>
                                          </p:tavLst>
                                        </p:anim>
                                        <p:anim calcmode="lin" valueType="num">
                                          <p:cBhvr>
                                            <p:cTn id="100" dur="500" decel="50000" fill="hold">
                                              <p:stCondLst>
                                                <p:cond delay="0"/>
                                              </p:stCondLst>
                                            </p:cTn>
                                            <p:tgtEl>
                                              <p:spTgt spid="25"/>
                                            </p:tgtEl>
                                            <p:attrNameLst>
                                              <p:attrName>ppt_w</p:attrName>
                                            </p:attrNameLst>
                                          </p:cBhvr>
                                          <p:tavLst>
                                            <p:tav tm="0">
                                              <p:val>
                                                <p:strVal val="#ppt_w"/>
                                              </p:val>
                                            </p:tav>
                                            <p:tav tm="100000">
                                              <p:val>
                                                <p:strVal val="#ppt_w*.05"/>
                                              </p:val>
                                            </p:tav>
                                          </p:tavLst>
                                        </p:anim>
                                        <p:anim calcmode="lin" valueType="num">
                                          <p:cBhvr>
                                            <p:cTn id="101" dur="500" accel="50000" fill="hold">
                                              <p:stCondLst>
                                                <p:cond delay="500"/>
                                              </p:stCondLst>
                                            </p:cTn>
                                            <p:tgtEl>
                                              <p:spTgt spid="25"/>
                                            </p:tgtEl>
                                            <p:attrNameLst>
                                              <p:attrName>ppt_w</p:attrName>
                                            </p:attrNameLst>
                                          </p:cBhvr>
                                          <p:tavLst>
                                            <p:tav tm="0">
                                              <p:val>
                                                <p:strVal val="#ppt_w*.05"/>
                                              </p:val>
                                            </p:tav>
                                            <p:tav tm="100000">
                                              <p:val>
                                                <p:strVal val="#ppt_w"/>
                                              </p:val>
                                            </p:tav>
                                          </p:tavLst>
                                        </p:anim>
                                        <p:anim calcmode="lin" valueType="num">
                                          <p:cBhvr>
                                            <p:cTn id="102" dur="1000" fill="hold"/>
                                            <p:tgtEl>
                                              <p:spTgt spid="25"/>
                                            </p:tgtEl>
                                            <p:attrNameLst>
                                              <p:attrName>ppt_h</p:attrName>
                                            </p:attrNameLst>
                                          </p:cBhvr>
                                          <p:tavLst>
                                            <p:tav tm="0">
                                              <p:val>
                                                <p:strVal val="#ppt_h"/>
                                              </p:val>
                                            </p:tav>
                                            <p:tav tm="100000">
                                              <p:val>
                                                <p:strVal val="#ppt_h"/>
                                              </p:val>
                                            </p:tav>
                                          </p:tavLst>
                                        </p:anim>
                                        <p:anim calcmode="lin" valueType="num">
                                          <p:cBhvr>
                                            <p:cTn id="103" dur="500" decel="50000" fill="hold">
                                              <p:stCondLst>
                                                <p:cond delay="0"/>
                                              </p:stCondLst>
                                            </p:cTn>
                                            <p:tgtEl>
                                              <p:spTgt spid="25"/>
                                            </p:tgtEl>
                                            <p:attrNameLst>
                                              <p:attrName>ppt_x</p:attrName>
                                            </p:attrNameLst>
                                          </p:cBhvr>
                                          <p:tavLst>
                                            <p:tav tm="0">
                                              <p:val>
                                                <p:strVal val="#ppt_x+.4"/>
                                              </p:val>
                                            </p:tav>
                                            <p:tav tm="100000">
                                              <p:val>
                                                <p:strVal val="#ppt_x"/>
                                              </p:val>
                                            </p:tav>
                                          </p:tavLst>
                                        </p:anim>
                                        <p:anim calcmode="lin" valueType="num">
                                          <p:cBhvr>
                                            <p:cTn id="104" dur="500" decel="50000" fill="hold">
                                              <p:stCondLst>
                                                <p:cond delay="0"/>
                                              </p:stCondLst>
                                            </p:cTn>
                                            <p:tgtEl>
                                              <p:spTgt spid="25"/>
                                            </p:tgtEl>
                                            <p:attrNameLst>
                                              <p:attrName>ppt_y</p:attrName>
                                            </p:attrNameLst>
                                          </p:cBhvr>
                                          <p:tavLst>
                                            <p:tav tm="0">
                                              <p:val>
                                                <p:strVal val="#ppt_y-.2"/>
                                              </p:val>
                                            </p:tav>
                                            <p:tav tm="100000">
                                              <p:val>
                                                <p:strVal val="#ppt_y+.1"/>
                                              </p:val>
                                            </p:tav>
                                          </p:tavLst>
                                        </p:anim>
                                        <p:anim calcmode="lin" valueType="num">
                                          <p:cBhvr>
                                            <p:cTn id="105" dur="500" accel="50000" fill="hold">
                                              <p:stCondLst>
                                                <p:cond delay="500"/>
                                              </p:stCondLst>
                                            </p:cTn>
                                            <p:tgtEl>
                                              <p:spTgt spid="25"/>
                                            </p:tgtEl>
                                            <p:attrNameLst>
                                              <p:attrName>ppt_y</p:attrName>
                                            </p:attrNameLst>
                                          </p:cBhvr>
                                          <p:tavLst>
                                            <p:tav tm="0">
                                              <p:val>
                                                <p:strVal val="#ppt_y+.1"/>
                                              </p:val>
                                            </p:tav>
                                            <p:tav tm="100000">
                                              <p:val>
                                                <p:strVal val="#ppt_y"/>
                                              </p:val>
                                            </p:tav>
                                          </p:tavLst>
                                        </p:anim>
                                        <p:animEffect transition="in" filter="fade">
                                          <p:cBhvr>
                                            <p:cTn id="106" dur="1000" decel="50000">
                                              <p:stCondLst>
                                                <p:cond delay="0"/>
                                              </p:stCondLst>
                                            </p:cTn>
                                            <p:tgtEl>
                                              <p:spTgt spid="25"/>
                                            </p:tgtEl>
                                          </p:cBhvr>
                                        </p:animEffect>
                                      </p:childTnLst>
                                    </p:cTn>
                                  </p:par>
                                  <p:par>
                                    <p:cTn id="107" presetID="45" presetClass="entr" presetSubtype="0" fill="hold" grpId="0" nodeType="withEffect">
                                      <p:stCondLst>
                                        <p:cond delay="0"/>
                                      </p:stCondLst>
                                      <p:childTnLst>
                                        <p:set>
                                          <p:cBhvr>
                                            <p:cTn id="108" dur="1" fill="hold">
                                              <p:stCondLst>
                                                <p:cond delay="0"/>
                                              </p:stCondLst>
                                            </p:cTn>
                                            <p:tgtEl>
                                              <p:spTgt spid="31"/>
                                            </p:tgtEl>
                                            <p:attrNameLst>
                                              <p:attrName>style.visibility</p:attrName>
                                            </p:attrNameLst>
                                          </p:cBhvr>
                                          <p:to>
                                            <p:strVal val="visible"/>
                                          </p:to>
                                        </p:set>
                                        <p:animEffect transition="in" filter="fade">
                                          <p:cBhvr>
                                            <p:cTn id="109" dur="1250"/>
                                            <p:tgtEl>
                                              <p:spTgt spid="31"/>
                                            </p:tgtEl>
                                          </p:cBhvr>
                                        </p:animEffect>
                                        <p:anim calcmode="lin" valueType="num">
                                          <p:cBhvr>
                                            <p:cTn id="110" dur="1250" fill="hold"/>
                                            <p:tgtEl>
                                              <p:spTgt spid="31"/>
                                            </p:tgtEl>
                                            <p:attrNameLst>
                                              <p:attrName>ppt_w</p:attrName>
                                            </p:attrNameLst>
                                          </p:cBhvr>
                                          <p:tavLst>
                                            <p:tav tm="0" fmla="#ppt_w*sin(2.5*pi*$)">
                                              <p:val>
                                                <p:fltVal val="0"/>
                                              </p:val>
                                            </p:tav>
                                            <p:tav tm="100000">
                                              <p:val>
                                                <p:fltVal val="1"/>
                                              </p:val>
                                            </p:tav>
                                          </p:tavLst>
                                        </p:anim>
                                        <p:anim calcmode="lin" valueType="num">
                                          <p:cBhvr>
                                            <p:cTn id="111" dur="1250" fill="hold"/>
                                            <p:tgtEl>
                                              <p:spTgt spid="31"/>
                                            </p:tgtEl>
                                            <p:attrNameLst>
                                              <p:attrName>ppt_h</p:attrName>
                                            </p:attrNameLst>
                                          </p:cBhvr>
                                          <p:tavLst>
                                            <p:tav tm="0">
                                              <p:val>
                                                <p:strVal val="#ppt_h"/>
                                              </p:val>
                                            </p:tav>
                                            <p:tav tm="100000">
                                              <p:val>
                                                <p:strVal val="#ppt_h"/>
                                              </p:val>
                                            </p:tav>
                                          </p:tavLst>
                                        </p:anim>
                                      </p:childTnLst>
                                    </p:cTn>
                                  </p:par>
                                </p:childTnLst>
                              </p:cTn>
                            </p:par>
                            <p:par>
                              <p:cTn id="112" fill="hold">
                                <p:stCondLst>
                                  <p:cond delay="7500"/>
                                </p:stCondLst>
                                <p:childTnLst>
                                  <p:par>
                                    <p:cTn id="113" presetID="10" presetClass="entr" presetSubtype="0" fill="hold" grpId="0" nodeType="afterEffect">
                                      <p:stCondLst>
                                        <p:cond delay="0"/>
                                      </p:stCondLst>
                                      <p:childTnLst>
                                        <p:set>
                                          <p:cBhvr>
                                            <p:cTn id="114" dur="1" fill="hold">
                                              <p:stCondLst>
                                                <p:cond delay="0"/>
                                              </p:stCondLst>
                                            </p:cTn>
                                            <p:tgtEl>
                                              <p:spTgt spid="40"/>
                                            </p:tgtEl>
                                            <p:attrNameLst>
                                              <p:attrName>style.visibility</p:attrName>
                                            </p:attrNameLst>
                                          </p:cBhvr>
                                          <p:to>
                                            <p:strVal val="visible"/>
                                          </p:to>
                                        </p:set>
                                        <p:animEffect transition="in" filter="fade">
                                          <p:cBhvr>
                                            <p:cTn id="115" dur="500"/>
                                            <p:tgtEl>
                                              <p:spTgt spid="40"/>
                                            </p:tgtEl>
                                          </p:cBhvr>
                                        </p:animEffect>
                                      </p:childTnLst>
                                    </p:cTn>
                                  </p:par>
                                </p:childTnLst>
                              </p:cTn>
                            </p:par>
                            <p:par>
                              <p:cTn id="116" fill="hold">
                                <p:stCondLst>
                                  <p:cond delay="8000"/>
                                </p:stCondLst>
                                <p:childTnLst>
                                  <p:par>
                                    <p:cTn id="117" presetID="10" presetClass="entr" presetSubtype="0" fill="hold" grpId="0" nodeType="afterEffect">
                                      <p:stCondLst>
                                        <p:cond delay="0"/>
                                      </p:stCondLst>
                                      <p:childTnLst>
                                        <p:set>
                                          <p:cBhvr>
                                            <p:cTn id="118" dur="1" fill="hold">
                                              <p:stCondLst>
                                                <p:cond delay="0"/>
                                              </p:stCondLst>
                                            </p:cTn>
                                            <p:tgtEl>
                                              <p:spTgt spid="36"/>
                                            </p:tgtEl>
                                            <p:attrNameLst>
                                              <p:attrName>style.visibility</p:attrName>
                                            </p:attrNameLst>
                                          </p:cBhvr>
                                          <p:to>
                                            <p:strVal val="visible"/>
                                          </p:to>
                                        </p:set>
                                        <p:animEffect transition="in" filter="fade">
                                          <p:cBhvr>
                                            <p:cTn id="119" dur="750"/>
                                            <p:tgtEl>
                                              <p:spTgt spid="36"/>
                                            </p:tgtEl>
                                          </p:cBhvr>
                                        </p:animEffect>
                                      </p:childTnLst>
                                    </p:cTn>
                                  </p:par>
                                </p:childTnLst>
                              </p:cTn>
                            </p:par>
                            <p:par>
                              <p:cTn id="120" fill="hold">
                                <p:stCondLst>
                                  <p:cond delay="9000"/>
                                </p:stCondLst>
                                <p:childTnLst>
                                  <p:par>
                                    <p:cTn id="121" presetID="25" presetClass="entr" presetSubtype="0" fill="hold" grpId="0" nodeType="afterEffect">
                                      <p:stCondLst>
                                        <p:cond delay="0"/>
                                      </p:stCondLst>
                                      <p:childTnLst>
                                        <p:set>
                                          <p:cBhvr>
                                            <p:cTn id="122" dur="1" fill="hold">
                                              <p:stCondLst>
                                                <p:cond delay="0"/>
                                              </p:stCondLst>
                                            </p:cTn>
                                            <p:tgtEl>
                                              <p:spTgt spid="32"/>
                                            </p:tgtEl>
                                            <p:attrNameLst>
                                              <p:attrName>style.visibility</p:attrName>
                                            </p:attrNameLst>
                                          </p:cBhvr>
                                          <p:to>
                                            <p:strVal val="visible"/>
                                          </p:to>
                                        </p:set>
                                        <p:anim calcmode="lin" valueType="num">
                                          <p:cBhvr>
                                            <p:cTn id="123" dur="500" decel="50000" fill="hold">
                                              <p:stCondLst>
                                                <p:cond delay="0"/>
                                              </p:stCondLst>
                                            </p:cTn>
                                            <p:tgtEl>
                                              <p:spTgt spid="32"/>
                                            </p:tgtEl>
                                            <p:attrNameLst>
                                              <p:attrName>style.rotation</p:attrName>
                                            </p:attrNameLst>
                                          </p:cBhvr>
                                          <p:tavLst>
                                            <p:tav tm="0">
                                              <p:val>
                                                <p:fltVal val="-90"/>
                                              </p:val>
                                            </p:tav>
                                            <p:tav tm="100000">
                                              <p:val>
                                                <p:fltVal val="0"/>
                                              </p:val>
                                            </p:tav>
                                          </p:tavLst>
                                        </p:anim>
                                        <p:anim calcmode="lin" valueType="num">
                                          <p:cBhvr>
                                            <p:cTn id="124" dur="500" decel="50000" fill="hold">
                                              <p:stCondLst>
                                                <p:cond delay="0"/>
                                              </p:stCondLst>
                                            </p:cTn>
                                            <p:tgtEl>
                                              <p:spTgt spid="32"/>
                                            </p:tgtEl>
                                            <p:attrNameLst>
                                              <p:attrName>ppt_w</p:attrName>
                                            </p:attrNameLst>
                                          </p:cBhvr>
                                          <p:tavLst>
                                            <p:tav tm="0">
                                              <p:val>
                                                <p:strVal val="#ppt_w"/>
                                              </p:val>
                                            </p:tav>
                                            <p:tav tm="100000">
                                              <p:val>
                                                <p:strVal val="#ppt_w*.05"/>
                                              </p:val>
                                            </p:tav>
                                          </p:tavLst>
                                        </p:anim>
                                        <p:anim calcmode="lin" valueType="num">
                                          <p:cBhvr>
                                            <p:cTn id="125" dur="500" accel="50000" fill="hold">
                                              <p:stCondLst>
                                                <p:cond delay="500"/>
                                              </p:stCondLst>
                                            </p:cTn>
                                            <p:tgtEl>
                                              <p:spTgt spid="32"/>
                                            </p:tgtEl>
                                            <p:attrNameLst>
                                              <p:attrName>ppt_w</p:attrName>
                                            </p:attrNameLst>
                                          </p:cBhvr>
                                          <p:tavLst>
                                            <p:tav tm="0">
                                              <p:val>
                                                <p:strVal val="#ppt_w*.05"/>
                                              </p:val>
                                            </p:tav>
                                            <p:tav tm="100000">
                                              <p:val>
                                                <p:strVal val="#ppt_w"/>
                                              </p:val>
                                            </p:tav>
                                          </p:tavLst>
                                        </p:anim>
                                        <p:anim calcmode="lin" valueType="num">
                                          <p:cBhvr>
                                            <p:cTn id="126" dur="1000" fill="hold"/>
                                            <p:tgtEl>
                                              <p:spTgt spid="32"/>
                                            </p:tgtEl>
                                            <p:attrNameLst>
                                              <p:attrName>ppt_h</p:attrName>
                                            </p:attrNameLst>
                                          </p:cBhvr>
                                          <p:tavLst>
                                            <p:tav tm="0">
                                              <p:val>
                                                <p:strVal val="#ppt_h"/>
                                              </p:val>
                                            </p:tav>
                                            <p:tav tm="100000">
                                              <p:val>
                                                <p:strVal val="#ppt_h"/>
                                              </p:val>
                                            </p:tav>
                                          </p:tavLst>
                                        </p:anim>
                                        <p:anim calcmode="lin" valueType="num">
                                          <p:cBhvr>
                                            <p:cTn id="127" dur="500" decel="50000" fill="hold">
                                              <p:stCondLst>
                                                <p:cond delay="0"/>
                                              </p:stCondLst>
                                            </p:cTn>
                                            <p:tgtEl>
                                              <p:spTgt spid="32"/>
                                            </p:tgtEl>
                                            <p:attrNameLst>
                                              <p:attrName>ppt_x</p:attrName>
                                            </p:attrNameLst>
                                          </p:cBhvr>
                                          <p:tavLst>
                                            <p:tav tm="0">
                                              <p:val>
                                                <p:strVal val="#ppt_x+.4"/>
                                              </p:val>
                                            </p:tav>
                                            <p:tav tm="100000">
                                              <p:val>
                                                <p:strVal val="#ppt_x"/>
                                              </p:val>
                                            </p:tav>
                                          </p:tavLst>
                                        </p:anim>
                                        <p:anim calcmode="lin" valueType="num">
                                          <p:cBhvr>
                                            <p:cTn id="128" dur="500" decel="50000" fill="hold">
                                              <p:stCondLst>
                                                <p:cond delay="0"/>
                                              </p:stCondLst>
                                            </p:cTn>
                                            <p:tgtEl>
                                              <p:spTgt spid="32"/>
                                            </p:tgtEl>
                                            <p:attrNameLst>
                                              <p:attrName>ppt_y</p:attrName>
                                            </p:attrNameLst>
                                          </p:cBhvr>
                                          <p:tavLst>
                                            <p:tav tm="0">
                                              <p:val>
                                                <p:strVal val="#ppt_y-.2"/>
                                              </p:val>
                                            </p:tav>
                                            <p:tav tm="100000">
                                              <p:val>
                                                <p:strVal val="#ppt_y+.1"/>
                                              </p:val>
                                            </p:tav>
                                          </p:tavLst>
                                        </p:anim>
                                        <p:anim calcmode="lin" valueType="num">
                                          <p:cBhvr>
                                            <p:cTn id="129" dur="500" accel="50000" fill="hold">
                                              <p:stCondLst>
                                                <p:cond delay="500"/>
                                              </p:stCondLst>
                                            </p:cTn>
                                            <p:tgtEl>
                                              <p:spTgt spid="32"/>
                                            </p:tgtEl>
                                            <p:attrNameLst>
                                              <p:attrName>ppt_y</p:attrName>
                                            </p:attrNameLst>
                                          </p:cBhvr>
                                          <p:tavLst>
                                            <p:tav tm="0">
                                              <p:val>
                                                <p:strVal val="#ppt_y+.1"/>
                                              </p:val>
                                            </p:tav>
                                            <p:tav tm="100000">
                                              <p:val>
                                                <p:strVal val="#ppt_y"/>
                                              </p:val>
                                            </p:tav>
                                          </p:tavLst>
                                        </p:anim>
                                        <p:animEffect transition="in" filter="fade">
                                          <p:cBhvr>
                                            <p:cTn id="130" dur="1000" decel="50000">
                                              <p:stCondLst>
                                                <p:cond delay="0"/>
                                              </p:stCondLst>
                                            </p:cTn>
                                            <p:tgtEl>
                                              <p:spTgt spid="32"/>
                                            </p:tgtEl>
                                          </p:cBhvr>
                                        </p:animEffect>
                                      </p:childTnLst>
                                    </p:cTn>
                                  </p:par>
                                  <p:par>
                                    <p:cTn id="131" presetID="45" presetClass="entr" presetSubtype="0" fill="hold" grpId="0" nodeType="withEffect">
                                      <p:stCondLst>
                                        <p:cond delay="0"/>
                                      </p:stCondLst>
                                      <p:childTnLst>
                                        <p:set>
                                          <p:cBhvr>
                                            <p:cTn id="132" dur="1" fill="hold">
                                              <p:stCondLst>
                                                <p:cond delay="0"/>
                                              </p:stCondLst>
                                            </p:cTn>
                                            <p:tgtEl>
                                              <p:spTgt spid="33"/>
                                            </p:tgtEl>
                                            <p:attrNameLst>
                                              <p:attrName>style.visibility</p:attrName>
                                            </p:attrNameLst>
                                          </p:cBhvr>
                                          <p:to>
                                            <p:strVal val="visible"/>
                                          </p:to>
                                        </p:set>
                                        <p:animEffect transition="in" filter="fade">
                                          <p:cBhvr>
                                            <p:cTn id="133" dur="1250"/>
                                            <p:tgtEl>
                                              <p:spTgt spid="33"/>
                                            </p:tgtEl>
                                          </p:cBhvr>
                                        </p:animEffect>
                                        <p:anim calcmode="lin" valueType="num">
                                          <p:cBhvr>
                                            <p:cTn id="134" dur="1250" fill="hold"/>
                                            <p:tgtEl>
                                              <p:spTgt spid="33"/>
                                            </p:tgtEl>
                                            <p:attrNameLst>
                                              <p:attrName>ppt_w</p:attrName>
                                            </p:attrNameLst>
                                          </p:cBhvr>
                                          <p:tavLst>
                                            <p:tav tm="0" fmla="#ppt_w*sin(2.5*pi*$)">
                                              <p:val>
                                                <p:fltVal val="0"/>
                                              </p:val>
                                            </p:tav>
                                            <p:tav tm="100000">
                                              <p:val>
                                                <p:fltVal val="1"/>
                                              </p:val>
                                            </p:tav>
                                          </p:tavLst>
                                        </p:anim>
                                        <p:anim calcmode="lin" valueType="num">
                                          <p:cBhvr>
                                            <p:cTn id="135" dur="1250" fill="hold"/>
                                            <p:tgtEl>
                                              <p:spTgt spid="33"/>
                                            </p:tgtEl>
                                            <p:attrNameLst>
                                              <p:attrName>ppt_h</p:attrName>
                                            </p:attrNameLst>
                                          </p:cBhvr>
                                          <p:tavLst>
                                            <p:tav tm="0">
                                              <p:val>
                                                <p:strVal val="#ppt_h"/>
                                              </p:val>
                                            </p:tav>
                                            <p:tav tm="100000">
                                              <p:val>
                                                <p:strVal val="#ppt_h"/>
                                              </p:val>
                                            </p:tav>
                                          </p:tavLst>
                                        </p:anim>
                                      </p:childTnLst>
                                    </p:cTn>
                                  </p:par>
                                </p:childTnLst>
                              </p:cTn>
                            </p:par>
                            <p:par>
                              <p:cTn id="136" fill="hold">
                                <p:stCondLst>
                                  <p:cond delay="10000"/>
                                </p:stCondLst>
                                <p:childTnLst>
                                  <p:par>
                                    <p:cTn id="137" presetID="10" presetClass="entr" presetSubtype="0" fill="hold" grpId="0" nodeType="afterEffect">
                                      <p:stCondLst>
                                        <p:cond delay="0"/>
                                      </p:stCondLst>
                                      <p:childTnLst>
                                        <p:set>
                                          <p:cBhvr>
                                            <p:cTn id="138" dur="1" fill="hold">
                                              <p:stCondLst>
                                                <p:cond delay="0"/>
                                              </p:stCondLst>
                                            </p:cTn>
                                            <p:tgtEl>
                                              <p:spTgt spid="41"/>
                                            </p:tgtEl>
                                            <p:attrNameLst>
                                              <p:attrName>style.visibility</p:attrName>
                                            </p:attrNameLst>
                                          </p:cBhvr>
                                          <p:to>
                                            <p:strVal val="visible"/>
                                          </p:to>
                                        </p:set>
                                        <p:animEffect transition="in" filter="fade">
                                          <p:cBhvr>
                                            <p:cTn id="139" dur="500"/>
                                            <p:tgtEl>
                                              <p:spTgt spid="41"/>
                                            </p:tgtEl>
                                          </p:cBhvr>
                                        </p:animEffect>
                                      </p:childTnLst>
                                    </p:cTn>
                                  </p:par>
                                </p:childTnLst>
                              </p:cTn>
                            </p:par>
                            <p:par>
                              <p:cTn id="140" fill="hold">
                                <p:stCondLst>
                                  <p:cond delay="10500"/>
                                </p:stCondLst>
                                <p:childTnLst>
                                  <p:par>
                                    <p:cTn id="141" presetID="10" presetClass="entr" presetSubtype="0" fill="hold" grpId="0" nodeType="afterEffect">
                                      <p:stCondLst>
                                        <p:cond delay="0"/>
                                      </p:stCondLst>
                                      <p:childTnLst>
                                        <p:set>
                                          <p:cBhvr>
                                            <p:cTn id="142" dur="1" fill="hold">
                                              <p:stCondLst>
                                                <p:cond delay="0"/>
                                              </p:stCondLst>
                                            </p:cTn>
                                            <p:tgtEl>
                                              <p:spTgt spid="37"/>
                                            </p:tgtEl>
                                            <p:attrNameLst>
                                              <p:attrName>style.visibility</p:attrName>
                                            </p:attrNameLst>
                                          </p:cBhvr>
                                          <p:to>
                                            <p:strVal val="visible"/>
                                          </p:to>
                                        </p:set>
                                        <p:animEffect transition="in" filter="fade">
                                          <p:cBhvr>
                                            <p:cTn id="143" dur="75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animBg="1"/>
          <p:bldP spid="69" grpId="0" animBg="1"/>
          <p:bldP spid="70" grpId="0" animBg="1"/>
          <p:bldP spid="71" grpId="0" animBg="1"/>
          <p:bldP spid="72" grpId="0" animBg="1"/>
          <p:bldP spid="19" grpId="0"/>
          <p:bldP spid="26" grpId="0" animBg="1"/>
          <p:bldP spid="27" grpId="0" animBg="1"/>
          <p:bldP spid="20" grpId="0" animBg="1"/>
          <p:bldP spid="21" grpId="0" animBg="1"/>
          <p:bldP spid="22" grpId="0" animBg="1"/>
          <p:bldP spid="23" grpId="0" animBg="1"/>
          <p:bldP spid="24" grpId="0" animBg="1"/>
          <p:bldP spid="25" grpId="0" animBg="1"/>
          <p:bldP spid="31" grpId="0" animBg="1"/>
          <p:bldP spid="32" grpId="0" animBg="1"/>
          <p:bldP spid="33" grpId="0" animBg="1"/>
          <p:bldP spid="34" grpId="0"/>
          <p:bldP spid="35" grpId="0"/>
          <p:bldP spid="36" grpId="0"/>
          <p:bldP spid="37" grpId="0"/>
          <p:bldP spid="38" grpId="0"/>
          <p:bldP spid="39" grpId="0"/>
          <p:bldP spid="40" grpId="0"/>
          <p:bldP spid="41" grpId="0"/>
        </p:bldLst>
      </p:timing>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矩形 67"/>
          <p:cNvSpPr/>
          <p:nvPr/>
        </p:nvSpPr>
        <p:spPr>
          <a:xfrm rot="2700000">
            <a:off x="9398433" y="6617242"/>
            <a:ext cx="576064" cy="576064"/>
          </a:xfrm>
          <a:prstGeom prst="rect">
            <a:avLst/>
          </a:prstGeom>
          <a:solidFill>
            <a:srgbClr val="00AF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9" name="矩形 68"/>
          <p:cNvSpPr/>
          <p:nvPr/>
        </p:nvSpPr>
        <p:spPr>
          <a:xfrm rot="2700000">
            <a:off x="10213111" y="6619917"/>
            <a:ext cx="576064" cy="576064"/>
          </a:xfrm>
          <a:prstGeom prst="rect">
            <a:avLst/>
          </a:prstGeom>
          <a:solidFill>
            <a:srgbClr val="FFB8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0" name="矩形 69"/>
          <p:cNvSpPr/>
          <p:nvPr/>
        </p:nvSpPr>
        <p:spPr>
          <a:xfrm rot="2700000">
            <a:off x="11027787" y="6622062"/>
            <a:ext cx="576064" cy="576064"/>
          </a:xfrm>
          <a:prstGeom prst="rect">
            <a:avLst/>
          </a:prstGeom>
          <a:solidFill>
            <a:srgbClr val="E870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1" name="矩形 70"/>
          <p:cNvSpPr/>
          <p:nvPr/>
        </p:nvSpPr>
        <p:spPr>
          <a:xfrm rot="2700000">
            <a:off x="10620449" y="6214724"/>
            <a:ext cx="576064" cy="576064"/>
          </a:xfrm>
          <a:prstGeom prst="rect">
            <a:avLst/>
          </a:prstGeom>
          <a:solidFill>
            <a:srgbClr val="01AC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2" name="矩形 71"/>
          <p:cNvSpPr/>
          <p:nvPr/>
        </p:nvSpPr>
        <p:spPr>
          <a:xfrm rot="2700000">
            <a:off x="11435125" y="6214725"/>
            <a:ext cx="576064" cy="576064"/>
          </a:xfrm>
          <a:prstGeom prst="rect">
            <a:avLst/>
          </a:prstGeom>
          <a:solidFill>
            <a:srgbClr val="00AF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6" name="组合 15"/>
          <p:cNvGrpSpPr/>
          <p:nvPr/>
        </p:nvGrpSpPr>
        <p:grpSpPr>
          <a:xfrm>
            <a:off x="0" y="548243"/>
            <a:ext cx="4514850" cy="698692"/>
            <a:chOff x="-70996" y="253843"/>
            <a:chExt cx="3743947" cy="810497"/>
          </a:xfrm>
          <a:solidFill>
            <a:srgbClr val="00AF92"/>
          </a:solidFill>
        </p:grpSpPr>
        <p:sp>
          <p:nvSpPr>
            <p:cNvPr id="17" name="矩形 16"/>
            <p:cNvSpPr/>
            <p:nvPr/>
          </p:nvSpPr>
          <p:spPr>
            <a:xfrm>
              <a:off x="-70996" y="343214"/>
              <a:ext cx="3284895" cy="63175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等腰三角形 17"/>
            <p:cNvSpPr/>
            <p:nvPr/>
          </p:nvSpPr>
          <p:spPr>
            <a:xfrm rot="5400000">
              <a:off x="3036418" y="427807"/>
              <a:ext cx="810497" cy="462569"/>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9" name="标题 1"/>
          <p:cNvSpPr txBox="1"/>
          <p:nvPr/>
        </p:nvSpPr>
        <p:spPr>
          <a:xfrm>
            <a:off x="1358462" y="617110"/>
            <a:ext cx="2699188" cy="794911"/>
          </a:xfrm>
          <a:prstGeom prst="rect">
            <a:avLst/>
          </a:prstGeom>
        </p:spPr>
        <p:txBody>
          <a:bodyPr lIns="91404" tIns="45702" rIns="91404" bIns="45702">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zh-CN" altLang="en-US" sz="2800" b="1" dirty="0">
                <a:solidFill>
                  <a:schemeClr val="bg1"/>
                </a:solidFill>
                <a:latin typeface="微软雅黑" panose="020B0503020204020204" pitchFamily="34" charset="-122"/>
                <a:ea typeface="微软雅黑" panose="020B0503020204020204" pitchFamily="34" charset="-122"/>
              </a:rPr>
              <a:t>具备职能条件</a:t>
            </a:r>
          </a:p>
        </p:txBody>
      </p:sp>
      <p:sp>
        <p:nvSpPr>
          <p:cNvPr id="26" name="原创设计师QQ5854324          06"/>
          <p:cNvSpPr/>
          <p:nvPr>
            <p:custDataLst>
              <p:tags r:id="rId1"/>
            </p:custDataLst>
          </p:nvPr>
        </p:nvSpPr>
        <p:spPr>
          <a:xfrm>
            <a:off x="860403" y="519668"/>
            <a:ext cx="155158" cy="155158"/>
          </a:xfrm>
          <a:prstGeom prst="ellipse">
            <a:avLst/>
          </a:prstGeom>
          <a:gradFill>
            <a:gsLst>
              <a:gs pos="0">
                <a:srgbClr val="DEDEDE"/>
              </a:gs>
              <a:gs pos="100000">
                <a:srgbClr val="FBFBFB"/>
              </a:gs>
            </a:gsLst>
            <a:lin ang="5400000" scaled="1"/>
          </a:gradFill>
          <a:ln w="31750" cap="flat">
            <a:gradFill>
              <a:gsLst>
                <a:gs pos="0">
                  <a:schemeClr val="bg1"/>
                </a:gs>
                <a:gs pos="100000">
                  <a:srgbClr val="DDDDDD"/>
                </a:gs>
              </a:gsLst>
              <a:lin ang="5400000" scaled="1"/>
            </a:gradFill>
            <a:prstDash val="solid"/>
            <a:miter lim="800000"/>
          </a:ln>
          <a:effectLst>
            <a:outerShdw blurRad="228600" dist="101600" dir="5400000" algn="t" rotWithShape="0">
              <a:schemeClr val="tx1">
                <a:lumMod val="85000"/>
                <a:lumOff val="15000"/>
                <a:alpha val="33000"/>
              </a:schemeClr>
            </a:outerShdw>
          </a:effectLst>
        </p:spPr>
        <p:txBody>
          <a:bodyPr vert="horz" wrap="square" lIns="91422" tIns="45711" rIns="91422" bIns="45711" numCol="1" anchor="t" anchorCtr="0" compatLnSpc="1"/>
          <a:lstStyle/>
          <a:p>
            <a:endParaRPr lang="zh-CN" altLang="en-US" sz="2400" dirty="0">
              <a:solidFill>
                <a:prstClr val="black"/>
              </a:solidFill>
              <a:latin typeface="Agency FB Bold" panose="020B0804020202020204" pitchFamily="34" charset="0"/>
              <a:ea typeface="微软雅黑" panose="020B0503020204020204" pitchFamily="34" charset="-122"/>
            </a:endParaRPr>
          </a:p>
        </p:txBody>
      </p:sp>
      <p:sp>
        <p:nvSpPr>
          <p:cNvPr id="27" name="原创设计师QQ5854324          05"/>
          <p:cNvSpPr/>
          <p:nvPr>
            <p:custDataLst>
              <p:tags r:id="rId2"/>
            </p:custDataLst>
          </p:nvPr>
        </p:nvSpPr>
        <p:spPr>
          <a:xfrm>
            <a:off x="285446" y="1133966"/>
            <a:ext cx="155158" cy="155158"/>
          </a:xfrm>
          <a:prstGeom prst="ellipse">
            <a:avLst/>
          </a:prstGeom>
          <a:gradFill>
            <a:gsLst>
              <a:gs pos="0">
                <a:srgbClr val="DEDEDE"/>
              </a:gs>
              <a:gs pos="100000">
                <a:srgbClr val="FBFBFB"/>
              </a:gs>
            </a:gsLst>
            <a:lin ang="5400000" scaled="1"/>
          </a:gradFill>
          <a:ln w="31750" cap="flat">
            <a:gradFill>
              <a:gsLst>
                <a:gs pos="0">
                  <a:schemeClr val="bg1"/>
                </a:gs>
                <a:gs pos="100000">
                  <a:srgbClr val="DDDDDD"/>
                </a:gs>
              </a:gsLst>
              <a:lin ang="5400000" scaled="1"/>
            </a:gradFill>
            <a:prstDash val="solid"/>
            <a:miter lim="800000"/>
          </a:ln>
          <a:effectLst>
            <a:outerShdw blurRad="228600" dist="101600" dir="5400000" algn="t" rotWithShape="0">
              <a:schemeClr val="tx1">
                <a:lumMod val="85000"/>
                <a:lumOff val="15000"/>
                <a:alpha val="33000"/>
              </a:schemeClr>
            </a:outerShdw>
          </a:effectLst>
        </p:spPr>
        <p:txBody>
          <a:bodyPr vert="horz" wrap="square" lIns="91422" tIns="45711" rIns="91422" bIns="45711" numCol="1" anchor="t" anchorCtr="0" compatLnSpc="1"/>
          <a:lstStyle/>
          <a:p>
            <a:endParaRPr lang="zh-CN" altLang="en-US" sz="2400">
              <a:solidFill>
                <a:prstClr val="black"/>
              </a:solidFill>
              <a:latin typeface="Agency FB Bold" panose="020B0804020202020204" pitchFamily="34" charset="0"/>
              <a:ea typeface="微软雅黑" panose="020B0503020204020204" pitchFamily="34" charset="-122"/>
            </a:endParaRPr>
          </a:p>
        </p:txBody>
      </p:sp>
      <p:grpSp>
        <p:nvGrpSpPr>
          <p:cNvPr id="28" name="原创设计师QQ5854324          04"/>
          <p:cNvGrpSpPr/>
          <p:nvPr/>
        </p:nvGrpSpPr>
        <p:grpSpPr>
          <a:xfrm>
            <a:off x="121217" y="337638"/>
            <a:ext cx="1078304" cy="1078304"/>
            <a:chOff x="2380201" y="1546167"/>
            <a:chExt cx="1800343" cy="1800344"/>
          </a:xfrm>
        </p:grpSpPr>
        <p:sp>
          <p:nvSpPr>
            <p:cNvPr id="29" name="菱形 28"/>
            <p:cNvSpPr/>
            <p:nvPr>
              <p:custDataLst>
                <p:tags r:id="rId3"/>
              </p:custDataLst>
            </p:nvPr>
          </p:nvSpPr>
          <p:spPr>
            <a:xfrm>
              <a:off x="2380201" y="1546167"/>
              <a:ext cx="1800343" cy="1800344"/>
            </a:xfrm>
            <a:prstGeom prst="diamond">
              <a:avLst/>
            </a:prstGeom>
            <a:gradFill>
              <a:gsLst>
                <a:gs pos="0">
                  <a:srgbClr val="DEDEDE"/>
                </a:gs>
                <a:gs pos="100000">
                  <a:srgbClr val="FBFBFB"/>
                </a:gs>
              </a:gsLst>
              <a:lin ang="5400000" scaled="1"/>
            </a:gradFill>
            <a:ln w="31750" cap="flat">
              <a:gradFill>
                <a:gsLst>
                  <a:gs pos="0">
                    <a:schemeClr val="bg1"/>
                  </a:gs>
                  <a:gs pos="100000">
                    <a:srgbClr val="DDDDDD"/>
                  </a:gs>
                </a:gsLst>
                <a:lin ang="5400000" scaled="1"/>
              </a:gradFill>
              <a:prstDash val="solid"/>
              <a:miter lim="800000"/>
            </a:ln>
            <a:effectLst>
              <a:outerShdw blurRad="228600" dist="101600" dir="5400000" algn="t" rotWithShape="0">
                <a:schemeClr val="tx1">
                  <a:lumMod val="85000"/>
                  <a:lumOff val="15000"/>
                  <a:alpha val="33000"/>
                </a:schemeClr>
              </a:outerShdw>
            </a:effectLst>
          </p:spPr>
          <p:txBody>
            <a:bodyPr vert="horz" wrap="square" lIns="91440" tIns="45720" rIns="91440" bIns="45720" numCol="1" anchor="t" anchorCtr="0" compatLnSpc="1"/>
            <a:lstStyle/>
            <a:p>
              <a:endParaRPr lang="zh-CN" altLang="en-US" sz="2400">
                <a:solidFill>
                  <a:prstClr val="black"/>
                </a:solidFill>
                <a:latin typeface="Agency FB Bold" panose="020B0804020202020204" pitchFamily="34" charset="0"/>
                <a:ea typeface="微软雅黑" panose="020B0503020204020204" pitchFamily="34" charset="-122"/>
              </a:endParaRPr>
            </a:p>
          </p:txBody>
        </p:sp>
        <p:sp>
          <p:nvSpPr>
            <p:cNvPr id="30" name="菱形 29"/>
            <p:cNvSpPr/>
            <p:nvPr>
              <p:custDataLst>
                <p:tags r:id="rId4"/>
              </p:custDataLst>
            </p:nvPr>
          </p:nvSpPr>
          <p:spPr>
            <a:xfrm>
              <a:off x="2668216" y="1834183"/>
              <a:ext cx="1223439" cy="1223439"/>
            </a:xfrm>
            <a:prstGeom prst="diamond">
              <a:avLst/>
            </a:prstGeom>
            <a:solidFill>
              <a:srgbClr val="00AF92"/>
            </a:solidFill>
            <a:ln>
              <a:noFill/>
            </a:ln>
            <a:effectLst>
              <a:innerShdw blurRad="63500" dist="25400">
                <a:prstClr val="black">
                  <a:alpha val="2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800" b="1" dirty="0">
                  <a:solidFill>
                    <a:srgbClr val="FFFFFF"/>
                  </a:solidFill>
                  <a:latin typeface="微软雅黑" panose="020B0503020204020204" pitchFamily="34" charset="-122"/>
                  <a:ea typeface="微软雅黑" panose="020B0503020204020204" pitchFamily="34" charset="-122"/>
                </a:rPr>
                <a:t>4</a:t>
              </a:r>
              <a:endParaRPr lang="zh-CN" altLang="en-US" sz="2800" b="1" dirty="0">
                <a:solidFill>
                  <a:srgbClr val="FFFFFF"/>
                </a:solidFill>
                <a:latin typeface="微软雅黑" panose="020B0503020204020204" pitchFamily="34" charset="-122"/>
                <a:ea typeface="微软雅黑" panose="020B0503020204020204" pitchFamily="34" charset="-122"/>
              </a:endParaRPr>
            </a:p>
          </p:txBody>
        </p:sp>
      </p:grpSp>
      <p:sp>
        <p:nvSpPr>
          <p:cNvPr id="20" name="椭圆 19"/>
          <p:cNvSpPr/>
          <p:nvPr/>
        </p:nvSpPr>
        <p:spPr bwMode="auto">
          <a:xfrm>
            <a:off x="1057212" y="2573591"/>
            <a:ext cx="2952328" cy="2952328"/>
          </a:xfrm>
          <a:prstGeom prst="ellipse">
            <a:avLst/>
          </a:prstGeom>
          <a:solidFill>
            <a:srgbClr val="00AF9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dirty="0">
              <a:ln>
                <a:noFill/>
              </a:ln>
              <a:solidFill>
                <a:schemeClr val="bg1">
                  <a:lumMod val="50000"/>
                </a:schemeClr>
              </a:solidFill>
              <a:effectLst/>
              <a:latin typeface="Arial" panose="020B0604020202020204" pitchFamily="34" charset="0"/>
              <a:ea typeface="宋体" panose="02010600030101010101" pitchFamily="2" charset="-122"/>
            </a:endParaRPr>
          </a:p>
        </p:txBody>
      </p:sp>
      <p:sp>
        <p:nvSpPr>
          <p:cNvPr id="21" name="TextBox 20"/>
          <p:cNvSpPr txBox="1"/>
          <p:nvPr/>
        </p:nvSpPr>
        <p:spPr>
          <a:xfrm>
            <a:off x="5391497" y="1878985"/>
            <a:ext cx="1709122" cy="369332"/>
          </a:xfrm>
          <a:prstGeom prst="rect">
            <a:avLst/>
          </a:prstGeom>
          <a:noFill/>
        </p:spPr>
        <p:txBody>
          <a:bodyPr wrap="none" rtlCol="0">
            <a:spAutoFit/>
          </a:bodyPr>
          <a:lstStyle/>
          <a:p>
            <a:r>
              <a:rPr lang="en-US" altLang="zh-CN" b="1" dirty="0">
                <a:solidFill>
                  <a:srgbClr val="01ACBE"/>
                </a:solidFill>
                <a:latin typeface="+mj-ea"/>
                <a:ea typeface="+mj-ea"/>
              </a:rPr>
              <a:t>■</a:t>
            </a:r>
            <a:r>
              <a:rPr lang="zh-CN" altLang="en-US" b="1" dirty="0">
                <a:solidFill>
                  <a:srgbClr val="01ACBE"/>
                </a:solidFill>
                <a:latin typeface="+mj-ea"/>
                <a:ea typeface="+mj-ea"/>
              </a:rPr>
              <a:t>请输入您标题</a:t>
            </a:r>
          </a:p>
        </p:txBody>
      </p:sp>
      <p:sp>
        <p:nvSpPr>
          <p:cNvPr id="22" name="TextBox 21"/>
          <p:cNvSpPr txBox="1"/>
          <p:nvPr/>
        </p:nvSpPr>
        <p:spPr>
          <a:xfrm>
            <a:off x="5391497" y="2188071"/>
            <a:ext cx="5760640" cy="584775"/>
          </a:xfrm>
          <a:prstGeom prst="rect">
            <a:avLst/>
          </a:prstGeom>
          <a:noFill/>
        </p:spPr>
        <p:txBody>
          <a:bodyPr wrap="square" rtlCol="0">
            <a:spAutoFit/>
          </a:bodyPr>
          <a:lstStyle/>
          <a:p>
            <a:r>
              <a:rPr lang="zh-CN" altLang="en-US" sz="1600" dirty="0">
                <a:solidFill>
                  <a:schemeClr val="bg1">
                    <a:lumMod val="50000"/>
                  </a:schemeClr>
                </a:solidFill>
                <a:latin typeface="+mn-ea"/>
                <a:ea typeface="+mn-ea"/>
              </a:rPr>
              <a:t>这里可以输入可长可短的段落文字这里可以输入可长可短的段落文字这里可以输入可长可短的段落文字这里可以输入可长可</a:t>
            </a:r>
          </a:p>
        </p:txBody>
      </p:sp>
      <p:sp>
        <p:nvSpPr>
          <p:cNvPr id="23" name="TextBox 22"/>
          <p:cNvSpPr txBox="1"/>
          <p:nvPr/>
        </p:nvSpPr>
        <p:spPr>
          <a:xfrm>
            <a:off x="5391497" y="2831139"/>
            <a:ext cx="1709122" cy="369332"/>
          </a:xfrm>
          <a:prstGeom prst="rect">
            <a:avLst/>
          </a:prstGeom>
          <a:noFill/>
        </p:spPr>
        <p:txBody>
          <a:bodyPr wrap="none" rtlCol="0">
            <a:spAutoFit/>
          </a:bodyPr>
          <a:lstStyle/>
          <a:p>
            <a:r>
              <a:rPr lang="en-US" altLang="zh-CN" b="1" dirty="0">
                <a:solidFill>
                  <a:srgbClr val="FFB850"/>
                </a:solidFill>
                <a:latin typeface="+mj-ea"/>
                <a:ea typeface="+mj-ea"/>
              </a:rPr>
              <a:t>■</a:t>
            </a:r>
            <a:r>
              <a:rPr lang="zh-CN" altLang="en-US" b="1" dirty="0">
                <a:solidFill>
                  <a:srgbClr val="FFB850"/>
                </a:solidFill>
                <a:latin typeface="+mj-ea"/>
                <a:ea typeface="+mj-ea"/>
              </a:rPr>
              <a:t>请输入您标题</a:t>
            </a:r>
          </a:p>
        </p:txBody>
      </p:sp>
      <p:sp>
        <p:nvSpPr>
          <p:cNvPr id="24" name="TextBox 23"/>
          <p:cNvSpPr txBox="1"/>
          <p:nvPr/>
        </p:nvSpPr>
        <p:spPr>
          <a:xfrm>
            <a:off x="5391497" y="3140225"/>
            <a:ext cx="5760640" cy="584775"/>
          </a:xfrm>
          <a:prstGeom prst="rect">
            <a:avLst/>
          </a:prstGeom>
          <a:noFill/>
        </p:spPr>
        <p:txBody>
          <a:bodyPr wrap="square" rtlCol="0">
            <a:spAutoFit/>
          </a:bodyPr>
          <a:lstStyle/>
          <a:p>
            <a:r>
              <a:rPr lang="zh-CN" altLang="en-US" sz="1600" dirty="0">
                <a:solidFill>
                  <a:schemeClr val="bg1">
                    <a:lumMod val="50000"/>
                  </a:schemeClr>
                </a:solidFill>
                <a:latin typeface="+mn-ea"/>
                <a:ea typeface="+mn-ea"/>
              </a:rPr>
              <a:t>这里可以输入可长可短的段落文字这里可以输入可长可短的段落文字这里可以输入可长可短的段落文字这里可以输入</a:t>
            </a:r>
          </a:p>
        </p:txBody>
      </p:sp>
      <p:sp>
        <p:nvSpPr>
          <p:cNvPr id="25" name="TextBox 24"/>
          <p:cNvSpPr txBox="1"/>
          <p:nvPr/>
        </p:nvSpPr>
        <p:spPr>
          <a:xfrm>
            <a:off x="5391497" y="3903868"/>
            <a:ext cx="1709122" cy="369332"/>
          </a:xfrm>
          <a:prstGeom prst="rect">
            <a:avLst/>
          </a:prstGeom>
          <a:noFill/>
        </p:spPr>
        <p:txBody>
          <a:bodyPr wrap="none" rtlCol="0">
            <a:spAutoFit/>
          </a:bodyPr>
          <a:lstStyle/>
          <a:p>
            <a:r>
              <a:rPr lang="en-US" altLang="zh-CN" b="1" dirty="0">
                <a:solidFill>
                  <a:srgbClr val="00AF92"/>
                </a:solidFill>
                <a:latin typeface="+mj-ea"/>
                <a:ea typeface="+mj-ea"/>
              </a:rPr>
              <a:t>■</a:t>
            </a:r>
            <a:r>
              <a:rPr lang="zh-CN" altLang="en-US" b="1" dirty="0">
                <a:solidFill>
                  <a:srgbClr val="00AF92"/>
                </a:solidFill>
                <a:latin typeface="+mj-ea"/>
                <a:ea typeface="+mj-ea"/>
              </a:rPr>
              <a:t>请输入您标题</a:t>
            </a:r>
          </a:p>
        </p:txBody>
      </p:sp>
      <p:sp>
        <p:nvSpPr>
          <p:cNvPr id="31" name="TextBox 30"/>
          <p:cNvSpPr txBox="1"/>
          <p:nvPr/>
        </p:nvSpPr>
        <p:spPr>
          <a:xfrm>
            <a:off x="5391497" y="4212954"/>
            <a:ext cx="5760640" cy="584775"/>
          </a:xfrm>
          <a:prstGeom prst="rect">
            <a:avLst/>
          </a:prstGeom>
          <a:noFill/>
        </p:spPr>
        <p:txBody>
          <a:bodyPr wrap="square" rtlCol="0">
            <a:spAutoFit/>
          </a:bodyPr>
          <a:lstStyle/>
          <a:p>
            <a:r>
              <a:rPr lang="zh-CN" altLang="en-US" sz="1600" dirty="0">
                <a:solidFill>
                  <a:schemeClr val="bg1">
                    <a:lumMod val="50000"/>
                  </a:schemeClr>
                </a:solidFill>
                <a:latin typeface="+mn-ea"/>
                <a:ea typeface="+mn-ea"/>
              </a:rPr>
              <a:t>这里可以输入可长可短的段落文字这里可以输入可长可短的段落文字这里可以输入可长可短的段落文字这里可以输入</a:t>
            </a:r>
          </a:p>
        </p:txBody>
      </p:sp>
      <p:sp>
        <p:nvSpPr>
          <p:cNvPr id="32" name="TextBox 31"/>
          <p:cNvSpPr txBox="1"/>
          <p:nvPr/>
        </p:nvSpPr>
        <p:spPr>
          <a:xfrm>
            <a:off x="5387999" y="5019760"/>
            <a:ext cx="1709122" cy="369332"/>
          </a:xfrm>
          <a:prstGeom prst="rect">
            <a:avLst/>
          </a:prstGeom>
          <a:noFill/>
        </p:spPr>
        <p:txBody>
          <a:bodyPr wrap="none" rtlCol="0">
            <a:spAutoFit/>
          </a:bodyPr>
          <a:lstStyle/>
          <a:p>
            <a:r>
              <a:rPr lang="en-US" altLang="zh-CN" b="1" dirty="0">
                <a:solidFill>
                  <a:srgbClr val="E87071"/>
                </a:solidFill>
                <a:latin typeface="+mj-ea"/>
                <a:ea typeface="+mj-ea"/>
              </a:rPr>
              <a:t>■</a:t>
            </a:r>
            <a:r>
              <a:rPr lang="zh-CN" altLang="en-US" b="1" dirty="0">
                <a:solidFill>
                  <a:srgbClr val="E87071"/>
                </a:solidFill>
                <a:latin typeface="+mj-ea"/>
                <a:ea typeface="+mj-ea"/>
              </a:rPr>
              <a:t>请输入您标题</a:t>
            </a:r>
          </a:p>
        </p:txBody>
      </p:sp>
      <p:sp>
        <p:nvSpPr>
          <p:cNvPr id="33" name="TextBox 32"/>
          <p:cNvSpPr txBox="1"/>
          <p:nvPr/>
        </p:nvSpPr>
        <p:spPr>
          <a:xfrm>
            <a:off x="5387999" y="5328846"/>
            <a:ext cx="5760640" cy="584775"/>
          </a:xfrm>
          <a:prstGeom prst="rect">
            <a:avLst/>
          </a:prstGeom>
          <a:noFill/>
        </p:spPr>
        <p:txBody>
          <a:bodyPr wrap="square" rtlCol="0">
            <a:spAutoFit/>
          </a:bodyPr>
          <a:lstStyle/>
          <a:p>
            <a:r>
              <a:rPr lang="zh-CN" altLang="en-US" sz="1600" dirty="0">
                <a:solidFill>
                  <a:schemeClr val="bg1">
                    <a:lumMod val="50000"/>
                  </a:schemeClr>
                </a:solidFill>
                <a:latin typeface="+mn-ea"/>
                <a:ea typeface="+mn-ea"/>
              </a:rPr>
              <a:t>这里可以输入可长可短的段落文字这里可以输入可长可短的段落文字这里可以输入可长可短的段落文字这里可以输入</a:t>
            </a:r>
          </a:p>
        </p:txBody>
      </p:sp>
      <p:sp>
        <p:nvSpPr>
          <p:cNvPr id="34" name="TextBox 33"/>
          <p:cNvSpPr txBox="1"/>
          <p:nvPr/>
        </p:nvSpPr>
        <p:spPr>
          <a:xfrm>
            <a:off x="1609931" y="3453013"/>
            <a:ext cx="1841976" cy="1077218"/>
          </a:xfrm>
          <a:prstGeom prst="rect">
            <a:avLst/>
          </a:prstGeom>
          <a:noFill/>
        </p:spPr>
        <p:txBody>
          <a:bodyPr wrap="square" rtlCol="0">
            <a:spAutoFit/>
          </a:bodyPr>
          <a:lstStyle/>
          <a:p>
            <a:pPr algn="ctr"/>
            <a:r>
              <a:rPr lang="zh-CN" altLang="en-US" sz="3200" b="1" dirty="0">
                <a:solidFill>
                  <a:schemeClr val="bg1"/>
                </a:solidFill>
                <a:latin typeface="微软雅黑" panose="020B0503020204020204" pitchFamily="34" charset="-122"/>
                <a:ea typeface="微软雅黑" panose="020B0503020204020204" pitchFamily="34" charset="-122"/>
              </a:rPr>
              <a:t>点击加入你的标题</a:t>
            </a:r>
          </a:p>
        </p:txBody>
      </p:sp>
      <p:grpSp>
        <p:nvGrpSpPr>
          <p:cNvPr id="35" name="组合 34"/>
          <p:cNvGrpSpPr/>
          <p:nvPr/>
        </p:nvGrpSpPr>
        <p:grpSpPr>
          <a:xfrm>
            <a:off x="2533376" y="1947822"/>
            <a:ext cx="864096" cy="864096"/>
            <a:chOff x="2505666" y="1765071"/>
            <a:chExt cx="864096" cy="864096"/>
          </a:xfrm>
          <a:gradFill>
            <a:gsLst>
              <a:gs pos="0">
                <a:schemeClr val="accent5">
                  <a:lumMod val="60000"/>
                  <a:lumOff val="40000"/>
                </a:schemeClr>
              </a:gs>
              <a:gs pos="38000">
                <a:srgbClr val="00B0F0"/>
              </a:gs>
            </a:gsLst>
            <a:lin ang="3600000" scaled="0"/>
          </a:gradFill>
        </p:grpSpPr>
        <p:sp>
          <p:nvSpPr>
            <p:cNvPr id="36" name="椭圆 35"/>
            <p:cNvSpPr/>
            <p:nvPr/>
          </p:nvSpPr>
          <p:spPr bwMode="auto">
            <a:xfrm>
              <a:off x="2505666" y="1765071"/>
              <a:ext cx="864096" cy="864096"/>
            </a:xfrm>
            <a:prstGeom prst="ellipse">
              <a:avLst/>
            </a:prstGeom>
            <a:solidFill>
              <a:srgbClr val="01ACBE"/>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bg1">
                    <a:lumMod val="50000"/>
                  </a:schemeClr>
                </a:solidFill>
                <a:effectLst/>
                <a:latin typeface="Arial" panose="020B0604020202020204" pitchFamily="34" charset="0"/>
                <a:ea typeface="宋体" panose="02010600030101010101" pitchFamily="2" charset="-122"/>
              </a:endParaRPr>
            </a:p>
          </p:txBody>
        </p:sp>
        <p:sp>
          <p:nvSpPr>
            <p:cNvPr id="37" name="TextBox 36"/>
            <p:cNvSpPr txBox="1"/>
            <p:nvPr/>
          </p:nvSpPr>
          <p:spPr>
            <a:xfrm>
              <a:off x="2633673" y="1817068"/>
              <a:ext cx="646331" cy="646331"/>
            </a:xfrm>
            <a:prstGeom prst="rect">
              <a:avLst/>
            </a:prstGeom>
            <a:noFill/>
          </p:spPr>
          <p:txBody>
            <a:bodyPr wrap="none" rtlCol="0">
              <a:spAutoFit/>
            </a:bodyPr>
            <a:lstStyle/>
            <a:p>
              <a:r>
                <a:rPr lang="en-US" altLang="zh-CN" sz="3600" dirty="0">
                  <a:solidFill>
                    <a:schemeClr val="bg1"/>
                  </a:solidFill>
                  <a:latin typeface="+mn-ea"/>
                  <a:ea typeface="+mn-ea"/>
                </a:rPr>
                <a:t>01</a:t>
              </a:r>
              <a:endParaRPr lang="zh-CN" altLang="en-US" sz="3600" dirty="0">
                <a:solidFill>
                  <a:schemeClr val="bg1"/>
                </a:solidFill>
                <a:latin typeface="+mn-ea"/>
                <a:ea typeface="+mn-ea"/>
              </a:endParaRPr>
            </a:p>
          </p:txBody>
        </p:sp>
      </p:grpSp>
      <p:grpSp>
        <p:nvGrpSpPr>
          <p:cNvPr id="38" name="组合 37"/>
          <p:cNvGrpSpPr/>
          <p:nvPr/>
        </p:nvGrpSpPr>
        <p:grpSpPr>
          <a:xfrm>
            <a:off x="3433476" y="2782925"/>
            <a:ext cx="864096" cy="864096"/>
            <a:chOff x="3405766" y="2600174"/>
            <a:chExt cx="864096" cy="864096"/>
          </a:xfrm>
          <a:gradFill>
            <a:gsLst>
              <a:gs pos="0">
                <a:schemeClr val="accent5">
                  <a:lumMod val="60000"/>
                  <a:lumOff val="40000"/>
                </a:schemeClr>
              </a:gs>
              <a:gs pos="38000">
                <a:srgbClr val="00B0F0"/>
              </a:gs>
            </a:gsLst>
            <a:lin ang="3600000" scaled="0"/>
          </a:gradFill>
        </p:grpSpPr>
        <p:sp>
          <p:nvSpPr>
            <p:cNvPr id="39" name="椭圆 38"/>
            <p:cNvSpPr/>
            <p:nvPr/>
          </p:nvSpPr>
          <p:spPr bwMode="auto">
            <a:xfrm>
              <a:off x="3405766" y="2600174"/>
              <a:ext cx="864096" cy="864096"/>
            </a:xfrm>
            <a:prstGeom prst="ellipse">
              <a:avLst/>
            </a:prstGeom>
            <a:solidFill>
              <a:srgbClr val="FFB8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bg1">
                    <a:lumMod val="50000"/>
                  </a:schemeClr>
                </a:solidFill>
                <a:effectLst/>
                <a:latin typeface="Arial" panose="020B0604020202020204" pitchFamily="34" charset="0"/>
                <a:ea typeface="宋体" panose="02010600030101010101" pitchFamily="2" charset="-122"/>
              </a:endParaRPr>
            </a:p>
          </p:txBody>
        </p:sp>
        <p:sp>
          <p:nvSpPr>
            <p:cNvPr id="40" name="TextBox 39"/>
            <p:cNvSpPr txBox="1"/>
            <p:nvPr/>
          </p:nvSpPr>
          <p:spPr>
            <a:xfrm>
              <a:off x="3522673" y="2666600"/>
              <a:ext cx="646331" cy="646331"/>
            </a:xfrm>
            <a:prstGeom prst="rect">
              <a:avLst/>
            </a:prstGeom>
            <a:noFill/>
          </p:spPr>
          <p:txBody>
            <a:bodyPr wrap="none" rtlCol="0">
              <a:spAutoFit/>
            </a:bodyPr>
            <a:lstStyle/>
            <a:p>
              <a:r>
                <a:rPr lang="en-US" altLang="zh-CN" sz="3600" dirty="0">
                  <a:solidFill>
                    <a:schemeClr val="bg1"/>
                  </a:solidFill>
                  <a:latin typeface="+mn-ea"/>
                  <a:ea typeface="+mn-ea"/>
                </a:rPr>
                <a:t>02</a:t>
              </a:r>
              <a:endParaRPr lang="zh-CN" altLang="en-US" sz="3600" dirty="0">
                <a:solidFill>
                  <a:schemeClr val="bg1"/>
                </a:solidFill>
                <a:latin typeface="+mn-ea"/>
                <a:ea typeface="+mn-ea"/>
              </a:endParaRPr>
            </a:p>
          </p:txBody>
        </p:sp>
      </p:grpSp>
      <p:grpSp>
        <p:nvGrpSpPr>
          <p:cNvPr id="41" name="组合 40"/>
          <p:cNvGrpSpPr/>
          <p:nvPr/>
        </p:nvGrpSpPr>
        <p:grpSpPr>
          <a:xfrm>
            <a:off x="3621181" y="4038571"/>
            <a:ext cx="864096" cy="864096"/>
            <a:chOff x="3593471" y="3855820"/>
            <a:chExt cx="864096" cy="864096"/>
          </a:xfrm>
          <a:gradFill>
            <a:gsLst>
              <a:gs pos="0">
                <a:schemeClr val="accent5">
                  <a:lumMod val="60000"/>
                  <a:lumOff val="40000"/>
                </a:schemeClr>
              </a:gs>
              <a:gs pos="38000">
                <a:srgbClr val="00B0F0"/>
              </a:gs>
            </a:gsLst>
            <a:lin ang="3600000" scaled="0"/>
          </a:gradFill>
        </p:grpSpPr>
        <p:sp>
          <p:nvSpPr>
            <p:cNvPr id="42" name="椭圆 41"/>
            <p:cNvSpPr/>
            <p:nvPr/>
          </p:nvSpPr>
          <p:spPr bwMode="auto">
            <a:xfrm>
              <a:off x="3593471" y="3855820"/>
              <a:ext cx="864096" cy="864096"/>
            </a:xfrm>
            <a:prstGeom prst="ellipse">
              <a:avLst/>
            </a:prstGeom>
            <a:solidFill>
              <a:srgbClr val="00AF9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bg1">
                    <a:lumMod val="50000"/>
                  </a:schemeClr>
                </a:solidFill>
                <a:effectLst/>
                <a:latin typeface="Arial" panose="020B0604020202020204" pitchFamily="34" charset="0"/>
                <a:ea typeface="宋体" panose="02010600030101010101" pitchFamily="2" charset="-122"/>
              </a:endParaRPr>
            </a:p>
          </p:txBody>
        </p:sp>
        <p:sp>
          <p:nvSpPr>
            <p:cNvPr id="43" name="TextBox 42"/>
            <p:cNvSpPr txBox="1"/>
            <p:nvPr/>
          </p:nvSpPr>
          <p:spPr>
            <a:xfrm>
              <a:off x="3697737" y="3922532"/>
              <a:ext cx="646331" cy="646331"/>
            </a:xfrm>
            <a:prstGeom prst="rect">
              <a:avLst/>
            </a:prstGeom>
            <a:noFill/>
          </p:spPr>
          <p:txBody>
            <a:bodyPr wrap="none" rtlCol="0">
              <a:spAutoFit/>
            </a:bodyPr>
            <a:lstStyle/>
            <a:p>
              <a:r>
                <a:rPr lang="en-US" altLang="zh-CN" sz="3600" dirty="0">
                  <a:solidFill>
                    <a:schemeClr val="bg1"/>
                  </a:solidFill>
                  <a:latin typeface="+mn-ea"/>
                  <a:ea typeface="+mn-ea"/>
                </a:rPr>
                <a:t>03</a:t>
              </a:r>
              <a:endParaRPr lang="zh-CN" altLang="en-US" sz="3600" dirty="0">
                <a:solidFill>
                  <a:schemeClr val="bg1"/>
                </a:solidFill>
                <a:latin typeface="+mn-ea"/>
                <a:ea typeface="+mn-ea"/>
              </a:endParaRPr>
            </a:p>
          </p:txBody>
        </p:sp>
      </p:grpSp>
      <p:grpSp>
        <p:nvGrpSpPr>
          <p:cNvPr id="44" name="组合 43"/>
          <p:cNvGrpSpPr/>
          <p:nvPr/>
        </p:nvGrpSpPr>
        <p:grpSpPr>
          <a:xfrm>
            <a:off x="2965424" y="4991960"/>
            <a:ext cx="864096" cy="864096"/>
            <a:chOff x="2937714" y="4911120"/>
            <a:chExt cx="864096" cy="864096"/>
          </a:xfrm>
          <a:gradFill>
            <a:gsLst>
              <a:gs pos="0">
                <a:schemeClr val="accent5">
                  <a:lumMod val="60000"/>
                  <a:lumOff val="40000"/>
                </a:schemeClr>
              </a:gs>
              <a:gs pos="38000">
                <a:srgbClr val="00B0F0"/>
              </a:gs>
            </a:gsLst>
            <a:lin ang="3600000" scaled="0"/>
          </a:gradFill>
        </p:grpSpPr>
        <p:sp>
          <p:nvSpPr>
            <p:cNvPr id="45" name="椭圆 44"/>
            <p:cNvSpPr/>
            <p:nvPr/>
          </p:nvSpPr>
          <p:spPr bwMode="auto">
            <a:xfrm>
              <a:off x="2937714" y="4911120"/>
              <a:ext cx="864096" cy="864096"/>
            </a:xfrm>
            <a:prstGeom prst="ellipse">
              <a:avLst/>
            </a:prstGeom>
            <a:solidFill>
              <a:srgbClr val="E8707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bg1">
                    <a:lumMod val="50000"/>
                  </a:schemeClr>
                </a:solidFill>
                <a:effectLst/>
                <a:latin typeface="Arial" panose="020B0604020202020204" pitchFamily="34" charset="0"/>
                <a:ea typeface="宋体" panose="02010600030101010101" pitchFamily="2" charset="-122"/>
              </a:endParaRPr>
            </a:p>
          </p:txBody>
        </p:sp>
        <p:sp>
          <p:nvSpPr>
            <p:cNvPr id="46" name="TextBox 45"/>
            <p:cNvSpPr txBox="1"/>
            <p:nvPr/>
          </p:nvSpPr>
          <p:spPr>
            <a:xfrm>
              <a:off x="3024637" y="4963932"/>
              <a:ext cx="646331" cy="646331"/>
            </a:xfrm>
            <a:prstGeom prst="rect">
              <a:avLst/>
            </a:prstGeom>
            <a:noFill/>
          </p:spPr>
          <p:txBody>
            <a:bodyPr wrap="none" rtlCol="0">
              <a:spAutoFit/>
            </a:bodyPr>
            <a:lstStyle/>
            <a:p>
              <a:r>
                <a:rPr lang="en-US" altLang="zh-CN" sz="3600" dirty="0">
                  <a:solidFill>
                    <a:schemeClr val="bg1"/>
                  </a:solidFill>
                  <a:latin typeface="+mn-ea"/>
                  <a:ea typeface="+mn-ea"/>
                </a:rPr>
                <a:t>04</a:t>
              </a:r>
              <a:endParaRPr lang="zh-CN" altLang="en-US" sz="3600" dirty="0">
                <a:solidFill>
                  <a:schemeClr val="bg1"/>
                </a:solidFill>
                <a:latin typeface="+mn-ea"/>
                <a:ea typeface="+mn-ea"/>
              </a:endParaRPr>
            </a:p>
          </p:txBody>
        </p:sp>
      </p:grpSp>
    </p:spTree>
  </p:cSld>
  <p:clrMapOvr>
    <a:masterClrMapping/>
  </p:clrMapOvr>
  <mc:AlternateContent xmlns:mc="http://schemas.openxmlformats.org/markup-compatibility/2006" xmlns:p14="http://schemas.microsoft.com/office/powerpoint/2010/main">
    <mc:Choice Requires="p14">
      <p:transition spd="slow" p14:dur="1500" advClick="0" advTm="1000">
        <p:random/>
      </p:transition>
    </mc:Choice>
    <mc:Fallback xmlns="">
      <p:transition spd="slow" advClick="0" advTm="1000">
        <p:random/>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8"/>
                                            </p:tgtEl>
                                            <p:attrNameLst>
                                              <p:attrName>style.visibility</p:attrName>
                                            </p:attrNameLst>
                                          </p:cBhvr>
                                          <p:to>
                                            <p:strVal val="visible"/>
                                          </p:to>
                                        </p:set>
                                        <p:animEffect transition="in" filter="fade">
                                          <p:cBhvr>
                                            <p:cTn id="7" dur="1000"/>
                                            <p:tgtEl>
                                              <p:spTgt spid="6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9"/>
                                            </p:tgtEl>
                                            <p:attrNameLst>
                                              <p:attrName>style.visibility</p:attrName>
                                            </p:attrNameLst>
                                          </p:cBhvr>
                                          <p:to>
                                            <p:strVal val="visible"/>
                                          </p:to>
                                        </p:set>
                                        <p:animEffect transition="in" filter="fade">
                                          <p:cBhvr>
                                            <p:cTn id="10" dur="1000"/>
                                            <p:tgtEl>
                                              <p:spTgt spid="6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0"/>
                                            </p:tgtEl>
                                            <p:attrNameLst>
                                              <p:attrName>style.visibility</p:attrName>
                                            </p:attrNameLst>
                                          </p:cBhvr>
                                          <p:to>
                                            <p:strVal val="visible"/>
                                          </p:to>
                                        </p:set>
                                        <p:animEffect transition="in" filter="fade">
                                          <p:cBhvr>
                                            <p:cTn id="13" dur="1000"/>
                                            <p:tgtEl>
                                              <p:spTgt spid="70"/>
                                            </p:tgtEl>
                                          </p:cBhvr>
                                        </p:animEffect>
                                      </p:childTnLst>
                                    </p:cTn>
                                  </p:par>
                                  <p:par>
                                    <p:cTn id="14" presetID="10" presetClass="entr" presetSubtype="0" fill="hold" grpId="0" nodeType="withEffect">
                                      <p:stCondLst>
                                        <p:cond delay="100"/>
                                      </p:stCondLst>
                                      <p:childTnLst>
                                        <p:set>
                                          <p:cBhvr>
                                            <p:cTn id="15" dur="1" fill="hold">
                                              <p:stCondLst>
                                                <p:cond delay="0"/>
                                              </p:stCondLst>
                                            </p:cTn>
                                            <p:tgtEl>
                                              <p:spTgt spid="71"/>
                                            </p:tgtEl>
                                            <p:attrNameLst>
                                              <p:attrName>style.visibility</p:attrName>
                                            </p:attrNameLst>
                                          </p:cBhvr>
                                          <p:to>
                                            <p:strVal val="visible"/>
                                          </p:to>
                                        </p:set>
                                        <p:animEffect transition="in" filter="fade">
                                          <p:cBhvr>
                                            <p:cTn id="16" dur="1000"/>
                                            <p:tgtEl>
                                              <p:spTgt spid="71"/>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72"/>
                                            </p:tgtEl>
                                            <p:attrNameLst>
                                              <p:attrName>style.visibility</p:attrName>
                                            </p:attrNameLst>
                                          </p:cBhvr>
                                          <p:to>
                                            <p:strVal val="visible"/>
                                          </p:to>
                                        </p:set>
                                        <p:animEffect transition="in" filter="fade">
                                          <p:cBhvr>
                                            <p:cTn id="19" dur="1000"/>
                                            <p:tgtEl>
                                              <p:spTgt spid="72"/>
                                            </p:tgtEl>
                                          </p:cBhvr>
                                        </p:animEffect>
                                      </p:childTnLst>
                                    </p:cTn>
                                  </p:par>
                                  <p:par>
                                    <p:cTn id="20" presetID="53" presetClass="entr" presetSubtype="16" fill="hold" nodeType="withEffect">
                                      <p:stCondLst>
                                        <p:cond delay="0"/>
                                      </p:stCondLst>
                                      <p:childTnLst>
                                        <p:set>
                                          <p:cBhvr>
                                            <p:cTn id="21" dur="1" fill="hold">
                                              <p:stCondLst>
                                                <p:cond delay="0"/>
                                              </p:stCondLst>
                                            </p:cTn>
                                            <p:tgtEl>
                                              <p:spTgt spid="16"/>
                                            </p:tgtEl>
                                            <p:attrNameLst>
                                              <p:attrName>style.visibility</p:attrName>
                                            </p:attrNameLst>
                                          </p:cBhvr>
                                          <p:to>
                                            <p:strVal val="visible"/>
                                          </p:to>
                                        </p:set>
                                        <p:anim calcmode="lin" valueType="num">
                                          <p:cBhvr>
                                            <p:cTn id="22" dur="500" fill="hold"/>
                                            <p:tgtEl>
                                              <p:spTgt spid="16"/>
                                            </p:tgtEl>
                                            <p:attrNameLst>
                                              <p:attrName>ppt_w</p:attrName>
                                            </p:attrNameLst>
                                          </p:cBhvr>
                                          <p:tavLst>
                                            <p:tav tm="0">
                                              <p:val>
                                                <p:fltVal val="0"/>
                                              </p:val>
                                            </p:tav>
                                            <p:tav tm="100000">
                                              <p:val>
                                                <p:strVal val="#ppt_w"/>
                                              </p:val>
                                            </p:tav>
                                          </p:tavLst>
                                        </p:anim>
                                        <p:anim calcmode="lin" valueType="num">
                                          <p:cBhvr>
                                            <p:cTn id="23" dur="500" fill="hold"/>
                                            <p:tgtEl>
                                              <p:spTgt spid="16"/>
                                            </p:tgtEl>
                                            <p:attrNameLst>
                                              <p:attrName>ppt_h</p:attrName>
                                            </p:attrNameLst>
                                          </p:cBhvr>
                                          <p:tavLst>
                                            <p:tav tm="0">
                                              <p:val>
                                                <p:fltVal val="0"/>
                                              </p:val>
                                            </p:tav>
                                            <p:tav tm="100000">
                                              <p:val>
                                                <p:strVal val="#ppt_h"/>
                                              </p:val>
                                            </p:tav>
                                          </p:tavLst>
                                        </p:anim>
                                        <p:animEffect transition="in" filter="fade">
                                          <p:cBhvr>
                                            <p:cTn id="24" dur="500"/>
                                            <p:tgtEl>
                                              <p:spTgt spid="16"/>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fade">
                                          <p:cBhvr>
                                            <p:cTn id="27" dur="500"/>
                                            <p:tgtEl>
                                              <p:spTgt spid="19"/>
                                            </p:tgtEl>
                                          </p:cBhvr>
                                        </p:animEffect>
                                      </p:childTnLst>
                                    </p:cTn>
                                  </p:par>
                                  <p:par>
                                    <p:cTn id="28" presetID="31" presetClass="entr" presetSubtype="0" fill="hold" grpId="0" nodeType="withEffect">
                                      <p:stCondLst>
                                        <p:cond delay="0"/>
                                      </p:stCondLst>
                                      <p:childTnLst>
                                        <p:set>
                                          <p:cBhvr>
                                            <p:cTn id="29" dur="1" fill="hold">
                                              <p:stCondLst>
                                                <p:cond delay="0"/>
                                              </p:stCondLst>
                                            </p:cTn>
                                            <p:tgtEl>
                                              <p:spTgt spid="26"/>
                                            </p:tgtEl>
                                            <p:attrNameLst>
                                              <p:attrName>style.visibility</p:attrName>
                                            </p:attrNameLst>
                                          </p:cBhvr>
                                          <p:to>
                                            <p:strVal val="visible"/>
                                          </p:to>
                                        </p:set>
                                        <p:anim calcmode="lin" valueType="num">
                                          <p:cBhvr>
                                            <p:cTn id="30" dur="1000" fill="hold"/>
                                            <p:tgtEl>
                                              <p:spTgt spid="26"/>
                                            </p:tgtEl>
                                            <p:attrNameLst>
                                              <p:attrName>ppt_w</p:attrName>
                                            </p:attrNameLst>
                                          </p:cBhvr>
                                          <p:tavLst>
                                            <p:tav tm="0">
                                              <p:val>
                                                <p:fltVal val="0"/>
                                              </p:val>
                                            </p:tav>
                                            <p:tav tm="100000">
                                              <p:val>
                                                <p:strVal val="#ppt_w"/>
                                              </p:val>
                                            </p:tav>
                                          </p:tavLst>
                                        </p:anim>
                                        <p:anim calcmode="lin" valueType="num">
                                          <p:cBhvr>
                                            <p:cTn id="31" dur="1000" fill="hold"/>
                                            <p:tgtEl>
                                              <p:spTgt spid="26"/>
                                            </p:tgtEl>
                                            <p:attrNameLst>
                                              <p:attrName>ppt_h</p:attrName>
                                            </p:attrNameLst>
                                          </p:cBhvr>
                                          <p:tavLst>
                                            <p:tav tm="0">
                                              <p:val>
                                                <p:fltVal val="0"/>
                                              </p:val>
                                            </p:tav>
                                            <p:tav tm="100000">
                                              <p:val>
                                                <p:strVal val="#ppt_h"/>
                                              </p:val>
                                            </p:tav>
                                          </p:tavLst>
                                        </p:anim>
                                        <p:anim calcmode="lin" valueType="num">
                                          <p:cBhvr>
                                            <p:cTn id="32" dur="1000" fill="hold"/>
                                            <p:tgtEl>
                                              <p:spTgt spid="26"/>
                                            </p:tgtEl>
                                            <p:attrNameLst>
                                              <p:attrName>style.rotation</p:attrName>
                                            </p:attrNameLst>
                                          </p:cBhvr>
                                          <p:tavLst>
                                            <p:tav tm="0">
                                              <p:val>
                                                <p:fltVal val="90"/>
                                              </p:val>
                                            </p:tav>
                                            <p:tav tm="100000">
                                              <p:val>
                                                <p:fltVal val="0"/>
                                              </p:val>
                                            </p:tav>
                                          </p:tavLst>
                                        </p:anim>
                                        <p:animEffect transition="in" filter="fade">
                                          <p:cBhvr>
                                            <p:cTn id="33" dur="1000"/>
                                            <p:tgtEl>
                                              <p:spTgt spid="26"/>
                                            </p:tgtEl>
                                          </p:cBhvr>
                                        </p:animEffect>
                                      </p:childTnLst>
                                    </p:cTn>
                                  </p:par>
                                  <p:par>
                                    <p:cTn id="34" presetID="31" presetClass="entr" presetSubtype="0" fill="hold" grpId="0" nodeType="withEffect">
                                      <p:stCondLst>
                                        <p:cond delay="0"/>
                                      </p:stCondLst>
                                      <p:childTnLst>
                                        <p:set>
                                          <p:cBhvr>
                                            <p:cTn id="35" dur="1" fill="hold">
                                              <p:stCondLst>
                                                <p:cond delay="0"/>
                                              </p:stCondLst>
                                            </p:cTn>
                                            <p:tgtEl>
                                              <p:spTgt spid="27"/>
                                            </p:tgtEl>
                                            <p:attrNameLst>
                                              <p:attrName>style.visibility</p:attrName>
                                            </p:attrNameLst>
                                          </p:cBhvr>
                                          <p:to>
                                            <p:strVal val="visible"/>
                                          </p:to>
                                        </p:set>
                                        <p:anim calcmode="lin" valueType="num">
                                          <p:cBhvr>
                                            <p:cTn id="36" dur="1000" fill="hold"/>
                                            <p:tgtEl>
                                              <p:spTgt spid="27"/>
                                            </p:tgtEl>
                                            <p:attrNameLst>
                                              <p:attrName>ppt_w</p:attrName>
                                            </p:attrNameLst>
                                          </p:cBhvr>
                                          <p:tavLst>
                                            <p:tav tm="0">
                                              <p:val>
                                                <p:fltVal val="0"/>
                                              </p:val>
                                            </p:tav>
                                            <p:tav tm="100000">
                                              <p:val>
                                                <p:strVal val="#ppt_w"/>
                                              </p:val>
                                            </p:tav>
                                          </p:tavLst>
                                        </p:anim>
                                        <p:anim calcmode="lin" valueType="num">
                                          <p:cBhvr>
                                            <p:cTn id="37" dur="1000" fill="hold"/>
                                            <p:tgtEl>
                                              <p:spTgt spid="27"/>
                                            </p:tgtEl>
                                            <p:attrNameLst>
                                              <p:attrName>ppt_h</p:attrName>
                                            </p:attrNameLst>
                                          </p:cBhvr>
                                          <p:tavLst>
                                            <p:tav tm="0">
                                              <p:val>
                                                <p:fltVal val="0"/>
                                              </p:val>
                                            </p:tav>
                                            <p:tav tm="100000">
                                              <p:val>
                                                <p:strVal val="#ppt_h"/>
                                              </p:val>
                                            </p:tav>
                                          </p:tavLst>
                                        </p:anim>
                                        <p:anim calcmode="lin" valueType="num">
                                          <p:cBhvr>
                                            <p:cTn id="38" dur="1000" fill="hold"/>
                                            <p:tgtEl>
                                              <p:spTgt spid="27"/>
                                            </p:tgtEl>
                                            <p:attrNameLst>
                                              <p:attrName>style.rotation</p:attrName>
                                            </p:attrNameLst>
                                          </p:cBhvr>
                                          <p:tavLst>
                                            <p:tav tm="0">
                                              <p:val>
                                                <p:fltVal val="90"/>
                                              </p:val>
                                            </p:tav>
                                            <p:tav tm="100000">
                                              <p:val>
                                                <p:fltVal val="0"/>
                                              </p:val>
                                            </p:tav>
                                          </p:tavLst>
                                        </p:anim>
                                        <p:animEffect transition="in" filter="fade">
                                          <p:cBhvr>
                                            <p:cTn id="39" dur="1000"/>
                                            <p:tgtEl>
                                              <p:spTgt spid="27"/>
                                            </p:tgtEl>
                                          </p:cBhvr>
                                        </p:animEffect>
                                      </p:childTnLst>
                                    </p:cTn>
                                  </p:par>
                                  <p:par>
                                    <p:cTn id="40" presetID="2" presetClass="entr" presetSubtype="1" fill="hold" nodeType="withEffect" p14:presetBounceEnd="50000">
                                      <p:stCondLst>
                                        <p:cond delay="0"/>
                                      </p:stCondLst>
                                      <p:childTnLst>
                                        <p:set>
                                          <p:cBhvr>
                                            <p:cTn id="41" dur="1" fill="hold">
                                              <p:stCondLst>
                                                <p:cond delay="0"/>
                                              </p:stCondLst>
                                            </p:cTn>
                                            <p:tgtEl>
                                              <p:spTgt spid="28"/>
                                            </p:tgtEl>
                                            <p:attrNameLst>
                                              <p:attrName>style.visibility</p:attrName>
                                            </p:attrNameLst>
                                          </p:cBhvr>
                                          <p:to>
                                            <p:strVal val="visible"/>
                                          </p:to>
                                        </p:set>
                                        <p:anim calcmode="lin" valueType="num" p14:bounceEnd="50000">
                                          <p:cBhvr additive="base">
                                            <p:cTn id="42" dur="500" fill="hold"/>
                                            <p:tgtEl>
                                              <p:spTgt spid="28"/>
                                            </p:tgtEl>
                                            <p:attrNameLst>
                                              <p:attrName>ppt_x</p:attrName>
                                            </p:attrNameLst>
                                          </p:cBhvr>
                                          <p:tavLst>
                                            <p:tav tm="0">
                                              <p:val>
                                                <p:strVal val="#ppt_x"/>
                                              </p:val>
                                            </p:tav>
                                            <p:tav tm="100000">
                                              <p:val>
                                                <p:strVal val="#ppt_x"/>
                                              </p:val>
                                            </p:tav>
                                          </p:tavLst>
                                        </p:anim>
                                        <p:anim calcmode="lin" valueType="num" p14:bounceEnd="50000">
                                          <p:cBhvr additive="base">
                                            <p:cTn id="43" dur="500" fill="hold"/>
                                            <p:tgtEl>
                                              <p:spTgt spid="28"/>
                                            </p:tgtEl>
                                            <p:attrNameLst>
                                              <p:attrName>ppt_y</p:attrName>
                                            </p:attrNameLst>
                                          </p:cBhvr>
                                          <p:tavLst>
                                            <p:tav tm="0">
                                              <p:val>
                                                <p:strVal val="0-#ppt_h/2"/>
                                              </p:val>
                                            </p:tav>
                                            <p:tav tm="100000">
                                              <p:val>
                                                <p:strVal val="#ppt_y"/>
                                              </p:val>
                                            </p:tav>
                                          </p:tavLst>
                                        </p:anim>
                                      </p:childTnLst>
                                    </p:cTn>
                                  </p:par>
                                </p:childTnLst>
                              </p:cTn>
                            </p:par>
                            <p:par>
                              <p:cTn id="44" fill="hold">
                                <p:stCondLst>
                                  <p:cond delay="1000"/>
                                </p:stCondLst>
                                <p:childTnLst>
                                  <p:par>
                                    <p:cTn id="45" presetID="53" presetClass="entr" presetSubtype="16" fill="hold" grpId="0" nodeType="afterEffect">
                                      <p:stCondLst>
                                        <p:cond delay="0"/>
                                      </p:stCondLst>
                                      <p:childTnLst>
                                        <p:set>
                                          <p:cBhvr>
                                            <p:cTn id="46" dur="1" fill="hold">
                                              <p:stCondLst>
                                                <p:cond delay="0"/>
                                              </p:stCondLst>
                                            </p:cTn>
                                            <p:tgtEl>
                                              <p:spTgt spid="34"/>
                                            </p:tgtEl>
                                            <p:attrNameLst>
                                              <p:attrName>style.visibility</p:attrName>
                                            </p:attrNameLst>
                                          </p:cBhvr>
                                          <p:to>
                                            <p:strVal val="visible"/>
                                          </p:to>
                                        </p:set>
                                        <p:anim calcmode="lin" valueType="num">
                                          <p:cBhvr>
                                            <p:cTn id="47" dur="500" fill="hold"/>
                                            <p:tgtEl>
                                              <p:spTgt spid="34"/>
                                            </p:tgtEl>
                                            <p:attrNameLst>
                                              <p:attrName>ppt_w</p:attrName>
                                            </p:attrNameLst>
                                          </p:cBhvr>
                                          <p:tavLst>
                                            <p:tav tm="0">
                                              <p:val>
                                                <p:fltVal val="0"/>
                                              </p:val>
                                            </p:tav>
                                            <p:tav tm="100000">
                                              <p:val>
                                                <p:strVal val="#ppt_w"/>
                                              </p:val>
                                            </p:tav>
                                          </p:tavLst>
                                        </p:anim>
                                        <p:anim calcmode="lin" valueType="num">
                                          <p:cBhvr>
                                            <p:cTn id="48" dur="500" fill="hold"/>
                                            <p:tgtEl>
                                              <p:spTgt spid="34"/>
                                            </p:tgtEl>
                                            <p:attrNameLst>
                                              <p:attrName>ppt_h</p:attrName>
                                            </p:attrNameLst>
                                          </p:cBhvr>
                                          <p:tavLst>
                                            <p:tav tm="0">
                                              <p:val>
                                                <p:fltVal val="0"/>
                                              </p:val>
                                            </p:tav>
                                            <p:tav tm="100000">
                                              <p:val>
                                                <p:strVal val="#ppt_h"/>
                                              </p:val>
                                            </p:tav>
                                          </p:tavLst>
                                        </p:anim>
                                        <p:animEffect transition="in" filter="fade">
                                          <p:cBhvr>
                                            <p:cTn id="49" dur="500"/>
                                            <p:tgtEl>
                                              <p:spTgt spid="34"/>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20"/>
                                            </p:tgtEl>
                                            <p:attrNameLst>
                                              <p:attrName>style.visibility</p:attrName>
                                            </p:attrNameLst>
                                          </p:cBhvr>
                                          <p:to>
                                            <p:strVal val="visible"/>
                                          </p:to>
                                        </p:set>
                                        <p:anim calcmode="lin" valueType="num">
                                          <p:cBhvr>
                                            <p:cTn id="52" dur="500" fill="hold"/>
                                            <p:tgtEl>
                                              <p:spTgt spid="20"/>
                                            </p:tgtEl>
                                            <p:attrNameLst>
                                              <p:attrName>ppt_w</p:attrName>
                                            </p:attrNameLst>
                                          </p:cBhvr>
                                          <p:tavLst>
                                            <p:tav tm="0">
                                              <p:val>
                                                <p:fltVal val="0"/>
                                              </p:val>
                                            </p:tav>
                                            <p:tav tm="100000">
                                              <p:val>
                                                <p:strVal val="#ppt_w"/>
                                              </p:val>
                                            </p:tav>
                                          </p:tavLst>
                                        </p:anim>
                                        <p:anim calcmode="lin" valueType="num">
                                          <p:cBhvr>
                                            <p:cTn id="53" dur="500" fill="hold"/>
                                            <p:tgtEl>
                                              <p:spTgt spid="20"/>
                                            </p:tgtEl>
                                            <p:attrNameLst>
                                              <p:attrName>ppt_h</p:attrName>
                                            </p:attrNameLst>
                                          </p:cBhvr>
                                          <p:tavLst>
                                            <p:tav tm="0">
                                              <p:val>
                                                <p:fltVal val="0"/>
                                              </p:val>
                                            </p:tav>
                                            <p:tav tm="100000">
                                              <p:val>
                                                <p:strVal val="#ppt_h"/>
                                              </p:val>
                                            </p:tav>
                                          </p:tavLst>
                                        </p:anim>
                                        <p:animEffect transition="in" filter="fade">
                                          <p:cBhvr>
                                            <p:cTn id="54" dur="500"/>
                                            <p:tgtEl>
                                              <p:spTgt spid="20"/>
                                            </p:tgtEl>
                                          </p:cBhvr>
                                        </p:animEffect>
                                      </p:childTnLst>
                                    </p:cTn>
                                  </p:par>
                                </p:childTnLst>
                              </p:cTn>
                            </p:par>
                            <p:par>
                              <p:cTn id="55" fill="hold">
                                <p:stCondLst>
                                  <p:cond delay="1500"/>
                                </p:stCondLst>
                                <p:childTnLst>
                                  <p:par>
                                    <p:cTn id="56" presetID="52" presetClass="entr" presetSubtype="0" fill="hold" nodeType="afterEffect">
                                      <p:stCondLst>
                                        <p:cond delay="0"/>
                                      </p:stCondLst>
                                      <p:childTnLst>
                                        <p:set>
                                          <p:cBhvr>
                                            <p:cTn id="57" dur="1" fill="hold">
                                              <p:stCondLst>
                                                <p:cond delay="0"/>
                                              </p:stCondLst>
                                            </p:cTn>
                                            <p:tgtEl>
                                              <p:spTgt spid="35"/>
                                            </p:tgtEl>
                                            <p:attrNameLst>
                                              <p:attrName>style.visibility</p:attrName>
                                            </p:attrNameLst>
                                          </p:cBhvr>
                                          <p:to>
                                            <p:strVal val="visible"/>
                                          </p:to>
                                        </p:set>
                                        <p:animScale>
                                          <p:cBhvr>
                                            <p:cTn id="58" dur="1000" decel="50000" fill="hold">
                                              <p:stCondLst>
                                                <p:cond delay="0"/>
                                              </p:stCondLst>
                                            </p:cTn>
                                            <p:tgtEl>
                                              <p:spTgt spid="3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9" dur="1000" decel="50000" fill="hold">
                                              <p:stCondLst>
                                                <p:cond delay="0"/>
                                              </p:stCondLst>
                                            </p:cTn>
                                            <p:tgtEl>
                                              <p:spTgt spid="35"/>
                                            </p:tgtEl>
                                            <p:attrNameLst>
                                              <p:attrName>ppt_x</p:attrName>
                                              <p:attrName>ppt_y</p:attrName>
                                            </p:attrNameLst>
                                          </p:cBhvr>
                                        </p:animMotion>
                                        <p:animEffect transition="in" filter="fade">
                                          <p:cBhvr>
                                            <p:cTn id="60" dur="1000"/>
                                            <p:tgtEl>
                                              <p:spTgt spid="35"/>
                                            </p:tgtEl>
                                          </p:cBhvr>
                                        </p:animEffect>
                                      </p:childTnLst>
                                    </p:cTn>
                                  </p:par>
                                  <p:par>
                                    <p:cTn id="61" presetID="52" presetClass="entr" presetSubtype="0" fill="hold" nodeType="withEffect">
                                      <p:stCondLst>
                                        <p:cond delay="200"/>
                                      </p:stCondLst>
                                      <p:childTnLst>
                                        <p:set>
                                          <p:cBhvr>
                                            <p:cTn id="62" dur="1" fill="hold">
                                              <p:stCondLst>
                                                <p:cond delay="0"/>
                                              </p:stCondLst>
                                            </p:cTn>
                                            <p:tgtEl>
                                              <p:spTgt spid="38"/>
                                            </p:tgtEl>
                                            <p:attrNameLst>
                                              <p:attrName>style.visibility</p:attrName>
                                            </p:attrNameLst>
                                          </p:cBhvr>
                                          <p:to>
                                            <p:strVal val="visible"/>
                                          </p:to>
                                        </p:set>
                                        <p:animScale>
                                          <p:cBhvr>
                                            <p:cTn id="63" dur="1000" decel="50000" fill="hold">
                                              <p:stCondLst>
                                                <p:cond delay="0"/>
                                              </p:stCondLst>
                                            </p:cTn>
                                            <p:tgtEl>
                                              <p:spTgt spid="3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64" dur="1000" decel="50000" fill="hold">
                                              <p:stCondLst>
                                                <p:cond delay="0"/>
                                              </p:stCondLst>
                                            </p:cTn>
                                            <p:tgtEl>
                                              <p:spTgt spid="38"/>
                                            </p:tgtEl>
                                            <p:attrNameLst>
                                              <p:attrName>ppt_x</p:attrName>
                                              <p:attrName>ppt_y</p:attrName>
                                            </p:attrNameLst>
                                          </p:cBhvr>
                                        </p:animMotion>
                                        <p:animEffect transition="in" filter="fade">
                                          <p:cBhvr>
                                            <p:cTn id="65" dur="1000"/>
                                            <p:tgtEl>
                                              <p:spTgt spid="38"/>
                                            </p:tgtEl>
                                          </p:cBhvr>
                                        </p:animEffect>
                                      </p:childTnLst>
                                    </p:cTn>
                                  </p:par>
                                  <p:par>
                                    <p:cTn id="66" presetID="52" presetClass="entr" presetSubtype="0" fill="hold" nodeType="withEffect">
                                      <p:stCondLst>
                                        <p:cond delay="400"/>
                                      </p:stCondLst>
                                      <p:childTnLst>
                                        <p:set>
                                          <p:cBhvr>
                                            <p:cTn id="67" dur="1" fill="hold">
                                              <p:stCondLst>
                                                <p:cond delay="0"/>
                                              </p:stCondLst>
                                            </p:cTn>
                                            <p:tgtEl>
                                              <p:spTgt spid="41"/>
                                            </p:tgtEl>
                                            <p:attrNameLst>
                                              <p:attrName>style.visibility</p:attrName>
                                            </p:attrNameLst>
                                          </p:cBhvr>
                                          <p:to>
                                            <p:strVal val="visible"/>
                                          </p:to>
                                        </p:set>
                                        <p:animScale>
                                          <p:cBhvr>
                                            <p:cTn id="68" dur="1000" decel="50000" fill="hold">
                                              <p:stCondLst>
                                                <p:cond delay="0"/>
                                              </p:stCondLst>
                                            </p:cTn>
                                            <p:tgtEl>
                                              <p:spTgt spid="4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69" dur="1000" decel="50000" fill="hold">
                                              <p:stCondLst>
                                                <p:cond delay="0"/>
                                              </p:stCondLst>
                                            </p:cTn>
                                            <p:tgtEl>
                                              <p:spTgt spid="41"/>
                                            </p:tgtEl>
                                            <p:attrNameLst>
                                              <p:attrName>ppt_x</p:attrName>
                                              <p:attrName>ppt_y</p:attrName>
                                            </p:attrNameLst>
                                          </p:cBhvr>
                                        </p:animMotion>
                                        <p:animEffect transition="in" filter="fade">
                                          <p:cBhvr>
                                            <p:cTn id="70" dur="1000"/>
                                            <p:tgtEl>
                                              <p:spTgt spid="41"/>
                                            </p:tgtEl>
                                          </p:cBhvr>
                                        </p:animEffect>
                                      </p:childTnLst>
                                    </p:cTn>
                                  </p:par>
                                  <p:par>
                                    <p:cTn id="71" presetID="52" presetClass="entr" presetSubtype="0" fill="hold" nodeType="withEffect">
                                      <p:stCondLst>
                                        <p:cond delay="600"/>
                                      </p:stCondLst>
                                      <p:childTnLst>
                                        <p:set>
                                          <p:cBhvr>
                                            <p:cTn id="72" dur="1" fill="hold">
                                              <p:stCondLst>
                                                <p:cond delay="0"/>
                                              </p:stCondLst>
                                            </p:cTn>
                                            <p:tgtEl>
                                              <p:spTgt spid="44"/>
                                            </p:tgtEl>
                                            <p:attrNameLst>
                                              <p:attrName>style.visibility</p:attrName>
                                            </p:attrNameLst>
                                          </p:cBhvr>
                                          <p:to>
                                            <p:strVal val="visible"/>
                                          </p:to>
                                        </p:set>
                                        <p:animScale>
                                          <p:cBhvr>
                                            <p:cTn id="73" dur="1000" decel="50000" fill="hold">
                                              <p:stCondLst>
                                                <p:cond delay="0"/>
                                              </p:stCondLst>
                                            </p:cTn>
                                            <p:tgtEl>
                                              <p:spTgt spid="4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74" dur="1000" decel="50000" fill="hold">
                                              <p:stCondLst>
                                                <p:cond delay="0"/>
                                              </p:stCondLst>
                                            </p:cTn>
                                            <p:tgtEl>
                                              <p:spTgt spid="44"/>
                                            </p:tgtEl>
                                            <p:attrNameLst>
                                              <p:attrName>ppt_x</p:attrName>
                                              <p:attrName>ppt_y</p:attrName>
                                            </p:attrNameLst>
                                          </p:cBhvr>
                                        </p:animMotion>
                                        <p:animEffect transition="in" filter="fade">
                                          <p:cBhvr>
                                            <p:cTn id="75" dur="1000"/>
                                            <p:tgtEl>
                                              <p:spTgt spid="44"/>
                                            </p:tgtEl>
                                          </p:cBhvr>
                                        </p:animEffect>
                                      </p:childTnLst>
                                    </p:cTn>
                                  </p:par>
                                </p:childTnLst>
                              </p:cTn>
                            </p:par>
                            <p:par>
                              <p:cTn id="76" fill="hold">
                                <p:stCondLst>
                                  <p:cond delay="2500"/>
                                </p:stCondLst>
                                <p:childTnLst>
                                  <p:par>
                                    <p:cTn id="77" presetID="2" presetClass="entr" presetSubtype="6" fill="hold" grpId="0" nodeType="afterEffect">
                                      <p:stCondLst>
                                        <p:cond delay="0"/>
                                      </p:stCondLst>
                                      <p:childTnLst>
                                        <p:set>
                                          <p:cBhvr>
                                            <p:cTn id="78" dur="1" fill="hold">
                                              <p:stCondLst>
                                                <p:cond delay="0"/>
                                              </p:stCondLst>
                                            </p:cTn>
                                            <p:tgtEl>
                                              <p:spTgt spid="21"/>
                                            </p:tgtEl>
                                            <p:attrNameLst>
                                              <p:attrName>style.visibility</p:attrName>
                                            </p:attrNameLst>
                                          </p:cBhvr>
                                          <p:to>
                                            <p:strVal val="visible"/>
                                          </p:to>
                                        </p:set>
                                        <p:anim calcmode="lin" valueType="num">
                                          <p:cBhvr additive="base">
                                            <p:cTn id="79" dur="500" fill="hold"/>
                                            <p:tgtEl>
                                              <p:spTgt spid="21"/>
                                            </p:tgtEl>
                                            <p:attrNameLst>
                                              <p:attrName>ppt_x</p:attrName>
                                            </p:attrNameLst>
                                          </p:cBhvr>
                                          <p:tavLst>
                                            <p:tav tm="0">
                                              <p:val>
                                                <p:strVal val="1+#ppt_w/2"/>
                                              </p:val>
                                            </p:tav>
                                            <p:tav tm="100000">
                                              <p:val>
                                                <p:strVal val="#ppt_x"/>
                                              </p:val>
                                            </p:tav>
                                          </p:tavLst>
                                        </p:anim>
                                        <p:anim calcmode="lin" valueType="num">
                                          <p:cBhvr additive="base">
                                            <p:cTn id="80" dur="500" fill="hold"/>
                                            <p:tgtEl>
                                              <p:spTgt spid="21"/>
                                            </p:tgtEl>
                                            <p:attrNameLst>
                                              <p:attrName>ppt_y</p:attrName>
                                            </p:attrNameLst>
                                          </p:cBhvr>
                                          <p:tavLst>
                                            <p:tav tm="0">
                                              <p:val>
                                                <p:strVal val="1+#ppt_h/2"/>
                                              </p:val>
                                            </p:tav>
                                            <p:tav tm="100000">
                                              <p:val>
                                                <p:strVal val="#ppt_y"/>
                                              </p:val>
                                            </p:tav>
                                          </p:tavLst>
                                        </p:anim>
                                      </p:childTnLst>
                                    </p:cTn>
                                  </p:par>
                                  <p:par>
                                    <p:cTn id="81" presetID="2" presetClass="entr" presetSubtype="6" fill="hold" grpId="0" nodeType="withEffect">
                                      <p:stCondLst>
                                        <p:cond delay="0"/>
                                      </p:stCondLst>
                                      <p:childTnLst>
                                        <p:set>
                                          <p:cBhvr>
                                            <p:cTn id="82" dur="1" fill="hold">
                                              <p:stCondLst>
                                                <p:cond delay="0"/>
                                              </p:stCondLst>
                                            </p:cTn>
                                            <p:tgtEl>
                                              <p:spTgt spid="23"/>
                                            </p:tgtEl>
                                            <p:attrNameLst>
                                              <p:attrName>style.visibility</p:attrName>
                                            </p:attrNameLst>
                                          </p:cBhvr>
                                          <p:to>
                                            <p:strVal val="visible"/>
                                          </p:to>
                                        </p:set>
                                        <p:anim calcmode="lin" valueType="num">
                                          <p:cBhvr additive="base">
                                            <p:cTn id="83" dur="500" fill="hold"/>
                                            <p:tgtEl>
                                              <p:spTgt spid="23"/>
                                            </p:tgtEl>
                                            <p:attrNameLst>
                                              <p:attrName>ppt_x</p:attrName>
                                            </p:attrNameLst>
                                          </p:cBhvr>
                                          <p:tavLst>
                                            <p:tav tm="0">
                                              <p:val>
                                                <p:strVal val="1+#ppt_w/2"/>
                                              </p:val>
                                            </p:tav>
                                            <p:tav tm="100000">
                                              <p:val>
                                                <p:strVal val="#ppt_x"/>
                                              </p:val>
                                            </p:tav>
                                          </p:tavLst>
                                        </p:anim>
                                        <p:anim calcmode="lin" valueType="num">
                                          <p:cBhvr additive="base">
                                            <p:cTn id="84" dur="500" fill="hold"/>
                                            <p:tgtEl>
                                              <p:spTgt spid="23"/>
                                            </p:tgtEl>
                                            <p:attrNameLst>
                                              <p:attrName>ppt_y</p:attrName>
                                            </p:attrNameLst>
                                          </p:cBhvr>
                                          <p:tavLst>
                                            <p:tav tm="0">
                                              <p:val>
                                                <p:strVal val="1+#ppt_h/2"/>
                                              </p:val>
                                            </p:tav>
                                            <p:tav tm="100000">
                                              <p:val>
                                                <p:strVal val="#ppt_y"/>
                                              </p:val>
                                            </p:tav>
                                          </p:tavLst>
                                        </p:anim>
                                      </p:childTnLst>
                                    </p:cTn>
                                  </p:par>
                                  <p:par>
                                    <p:cTn id="85" presetID="2" presetClass="entr" presetSubtype="6" fill="hold" grpId="0" nodeType="withEffect">
                                      <p:stCondLst>
                                        <p:cond delay="0"/>
                                      </p:stCondLst>
                                      <p:childTnLst>
                                        <p:set>
                                          <p:cBhvr>
                                            <p:cTn id="86" dur="1" fill="hold">
                                              <p:stCondLst>
                                                <p:cond delay="0"/>
                                              </p:stCondLst>
                                            </p:cTn>
                                            <p:tgtEl>
                                              <p:spTgt spid="25"/>
                                            </p:tgtEl>
                                            <p:attrNameLst>
                                              <p:attrName>style.visibility</p:attrName>
                                            </p:attrNameLst>
                                          </p:cBhvr>
                                          <p:to>
                                            <p:strVal val="visible"/>
                                          </p:to>
                                        </p:set>
                                        <p:anim calcmode="lin" valueType="num">
                                          <p:cBhvr additive="base">
                                            <p:cTn id="87" dur="500" fill="hold"/>
                                            <p:tgtEl>
                                              <p:spTgt spid="25"/>
                                            </p:tgtEl>
                                            <p:attrNameLst>
                                              <p:attrName>ppt_x</p:attrName>
                                            </p:attrNameLst>
                                          </p:cBhvr>
                                          <p:tavLst>
                                            <p:tav tm="0">
                                              <p:val>
                                                <p:strVal val="1+#ppt_w/2"/>
                                              </p:val>
                                            </p:tav>
                                            <p:tav tm="100000">
                                              <p:val>
                                                <p:strVal val="#ppt_x"/>
                                              </p:val>
                                            </p:tav>
                                          </p:tavLst>
                                        </p:anim>
                                        <p:anim calcmode="lin" valueType="num">
                                          <p:cBhvr additive="base">
                                            <p:cTn id="88" dur="500" fill="hold"/>
                                            <p:tgtEl>
                                              <p:spTgt spid="25"/>
                                            </p:tgtEl>
                                            <p:attrNameLst>
                                              <p:attrName>ppt_y</p:attrName>
                                            </p:attrNameLst>
                                          </p:cBhvr>
                                          <p:tavLst>
                                            <p:tav tm="0">
                                              <p:val>
                                                <p:strVal val="1+#ppt_h/2"/>
                                              </p:val>
                                            </p:tav>
                                            <p:tav tm="100000">
                                              <p:val>
                                                <p:strVal val="#ppt_y"/>
                                              </p:val>
                                            </p:tav>
                                          </p:tavLst>
                                        </p:anim>
                                      </p:childTnLst>
                                    </p:cTn>
                                  </p:par>
                                  <p:par>
                                    <p:cTn id="89" presetID="2" presetClass="entr" presetSubtype="6" fill="hold" grpId="0" nodeType="withEffect">
                                      <p:stCondLst>
                                        <p:cond delay="0"/>
                                      </p:stCondLst>
                                      <p:childTnLst>
                                        <p:set>
                                          <p:cBhvr>
                                            <p:cTn id="90" dur="1" fill="hold">
                                              <p:stCondLst>
                                                <p:cond delay="0"/>
                                              </p:stCondLst>
                                            </p:cTn>
                                            <p:tgtEl>
                                              <p:spTgt spid="32"/>
                                            </p:tgtEl>
                                            <p:attrNameLst>
                                              <p:attrName>style.visibility</p:attrName>
                                            </p:attrNameLst>
                                          </p:cBhvr>
                                          <p:to>
                                            <p:strVal val="visible"/>
                                          </p:to>
                                        </p:set>
                                        <p:anim calcmode="lin" valueType="num">
                                          <p:cBhvr additive="base">
                                            <p:cTn id="91" dur="500" fill="hold"/>
                                            <p:tgtEl>
                                              <p:spTgt spid="32"/>
                                            </p:tgtEl>
                                            <p:attrNameLst>
                                              <p:attrName>ppt_x</p:attrName>
                                            </p:attrNameLst>
                                          </p:cBhvr>
                                          <p:tavLst>
                                            <p:tav tm="0">
                                              <p:val>
                                                <p:strVal val="1+#ppt_w/2"/>
                                              </p:val>
                                            </p:tav>
                                            <p:tav tm="100000">
                                              <p:val>
                                                <p:strVal val="#ppt_x"/>
                                              </p:val>
                                            </p:tav>
                                          </p:tavLst>
                                        </p:anim>
                                        <p:anim calcmode="lin" valueType="num">
                                          <p:cBhvr additive="base">
                                            <p:cTn id="92" dur="500" fill="hold"/>
                                            <p:tgtEl>
                                              <p:spTgt spid="32"/>
                                            </p:tgtEl>
                                            <p:attrNameLst>
                                              <p:attrName>ppt_y</p:attrName>
                                            </p:attrNameLst>
                                          </p:cBhvr>
                                          <p:tavLst>
                                            <p:tav tm="0">
                                              <p:val>
                                                <p:strVal val="1+#ppt_h/2"/>
                                              </p:val>
                                            </p:tav>
                                            <p:tav tm="100000">
                                              <p:val>
                                                <p:strVal val="#ppt_y"/>
                                              </p:val>
                                            </p:tav>
                                          </p:tavLst>
                                        </p:anim>
                                      </p:childTnLst>
                                    </p:cTn>
                                  </p:par>
                                </p:childTnLst>
                              </p:cTn>
                            </p:par>
                            <p:par>
                              <p:cTn id="93" fill="hold">
                                <p:stCondLst>
                                  <p:cond delay="3000"/>
                                </p:stCondLst>
                                <p:childTnLst>
                                  <p:par>
                                    <p:cTn id="94" presetID="22" presetClass="entr" presetSubtype="1" fill="hold" grpId="0" nodeType="afterEffect">
                                      <p:stCondLst>
                                        <p:cond delay="0"/>
                                      </p:stCondLst>
                                      <p:childTnLst>
                                        <p:set>
                                          <p:cBhvr>
                                            <p:cTn id="95" dur="1" fill="hold">
                                              <p:stCondLst>
                                                <p:cond delay="0"/>
                                              </p:stCondLst>
                                            </p:cTn>
                                            <p:tgtEl>
                                              <p:spTgt spid="22"/>
                                            </p:tgtEl>
                                            <p:attrNameLst>
                                              <p:attrName>style.visibility</p:attrName>
                                            </p:attrNameLst>
                                          </p:cBhvr>
                                          <p:to>
                                            <p:strVal val="visible"/>
                                          </p:to>
                                        </p:set>
                                        <p:animEffect transition="in" filter="wipe(up)">
                                          <p:cBhvr>
                                            <p:cTn id="96" dur="500"/>
                                            <p:tgtEl>
                                              <p:spTgt spid="22"/>
                                            </p:tgtEl>
                                          </p:cBhvr>
                                        </p:animEffect>
                                      </p:childTnLst>
                                    </p:cTn>
                                  </p:par>
                                  <p:par>
                                    <p:cTn id="97" presetID="22" presetClass="entr" presetSubtype="1" fill="hold" grpId="0" nodeType="withEffect">
                                      <p:stCondLst>
                                        <p:cond delay="0"/>
                                      </p:stCondLst>
                                      <p:childTnLst>
                                        <p:set>
                                          <p:cBhvr>
                                            <p:cTn id="98" dur="1" fill="hold">
                                              <p:stCondLst>
                                                <p:cond delay="0"/>
                                              </p:stCondLst>
                                            </p:cTn>
                                            <p:tgtEl>
                                              <p:spTgt spid="24"/>
                                            </p:tgtEl>
                                            <p:attrNameLst>
                                              <p:attrName>style.visibility</p:attrName>
                                            </p:attrNameLst>
                                          </p:cBhvr>
                                          <p:to>
                                            <p:strVal val="visible"/>
                                          </p:to>
                                        </p:set>
                                        <p:animEffect transition="in" filter="wipe(up)">
                                          <p:cBhvr>
                                            <p:cTn id="99" dur="500"/>
                                            <p:tgtEl>
                                              <p:spTgt spid="24"/>
                                            </p:tgtEl>
                                          </p:cBhvr>
                                        </p:animEffect>
                                      </p:childTnLst>
                                    </p:cTn>
                                  </p:par>
                                  <p:par>
                                    <p:cTn id="100" presetID="22" presetClass="entr" presetSubtype="1" fill="hold" grpId="0" nodeType="withEffect">
                                      <p:stCondLst>
                                        <p:cond delay="0"/>
                                      </p:stCondLst>
                                      <p:childTnLst>
                                        <p:set>
                                          <p:cBhvr>
                                            <p:cTn id="101" dur="1" fill="hold">
                                              <p:stCondLst>
                                                <p:cond delay="0"/>
                                              </p:stCondLst>
                                            </p:cTn>
                                            <p:tgtEl>
                                              <p:spTgt spid="31"/>
                                            </p:tgtEl>
                                            <p:attrNameLst>
                                              <p:attrName>style.visibility</p:attrName>
                                            </p:attrNameLst>
                                          </p:cBhvr>
                                          <p:to>
                                            <p:strVal val="visible"/>
                                          </p:to>
                                        </p:set>
                                        <p:animEffect transition="in" filter="wipe(up)">
                                          <p:cBhvr>
                                            <p:cTn id="102" dur="500"/>
                                            <p:tgtEl>
                                              <p:spTgt spid="31"/>
                                            </p:tgtEl>
                                          </p:cBhvr>
                                        </p:animEffect>
                                      </p:childTnLst>
                                    </p:cTn>
                                  </p:par>
                                  <p:par>
                                    <p:cTn id="103" presetID="22" presetClass="entr" presetSubtype="1" fill="hold" grpId="0" nodeType="withEffect">
                                      <p:stCondLst>
                                        <p:cond delay="0"/>
                                      </p:stCondLst>
                                      <p:childTnLst>
                                        <p:set>
                                          <p:cBhvr>
                                            <p:cTn id="104" dur="1" fill="hold">
                                              <p:stCondLst>
                                                <p:cond delay="0"/>
                                              </p:stCondLst>
                                            </p:cTn>
                                            <p:tgtEl>
                                              <p:spTgt spid="33"/>
                                            </p:tgtEl>
                                            <p:attrNameLst>
                                              <p:attrName>style.visibility</p:attrName>
                                            </p:attrNameLst>
                                          </p:cBhvr>
                                          <p:to>
                                            <p:strVal val="visible"/>
                                          </p:to>
                                        </p:set>
                                        <p:animEffect transition="in" filter="wipe(up)">
                                          <p:cBhvr>
                                            <p:cTn id="105"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animBg="1"/>
          <p:bldP spid="69" grpId="0" animBg="1"/>
          <p:bldP spid="70" grpId="0" animBg="1"/>
          <p:bldP spid="71" grpId="0" animBg="1"/>
          <p:bldP spid="72" grpId="0" animBg="1"/>
          <p:bldP spid="19" grpId="0"/>
          <p:bldP spid="26" grpId="0" animBg="1"/>
          <p:bldP spid="27" grpId="0" animBg="1"/>
          <p:bldP spid="20" grpId="0" animBg="1"/>
          <p:bldP spid="21" grpId="0"/>
          <p:bldP spid="22" grpId="0"/>
          <p:bldP spid="23" grpId="0"/>
          <p:bldP spid="24" grpId="0"/>
          <p:bldP spid="25" grpId="0"/>
          <p:bldP spid="31" grpId="0"/>
          <p:bldP spid="32" grpId="0"/>
          <p:bldP spid="33" grpId="0"/>
          <p:bldP spid="34"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8"/>
                                            </p:tgtEl>
                                            <p:attrNameLst>
                                              <p:attrName>style.visibility</p:attrName>
                                            </p:attrNameLst>
                                          </p:cBhvr>
                                          <p:to>
                                            <p:strVal val="visible"/>
                                          </p:to>
                                        </p:set>
                                        <p:animEffect transition="in" filter="fade">
                                          <p:cBhvr>
                                            <p:cTn id="7" dur="1000"/>
                                            <p:tgtEl>
                                              <p:spTgt spid="6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9"/>
                                            </p:tgtEl>
                                            <p:attrNameLst>
                                              <p:attrName>style.visibility</p:attrName>
                                            </p:attrNameLst>
                                          </p:cBhvr>
                                          <p:to>
                                            <p:strVal val="visible"/>
                                          </p:to>
                                        </p:set>
                                        <p:animEffect transition="in" filter="fade">
                                          <p:cBhvr>
                                            <p:cTn id="10" dur="1000"/>
                                            <p:tgtEl>
                                              <p:spTgt spid="6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0"/>
                                            </p:tgtEl>
                                            <p:attrNameLst>
                                              <p:attrName>style.visibility</p:attrName>
                                            </p:attrNameLst>
                                          </p:cBhvr>
                                          <p:to>
                                            <p:strVal val="visible"/>
                                          </p:to>
                                        </p:set>
                                        <p:animEffect transition="in" filter="fade">
                                          <p:cBhvr>
                                            <p:cTn id="13" dur="1000"/>
                                            <p:tgtEl>
                                              <p:spTgt spid="70"/>
                                            </p:tgtEl>
                                          </p:cBhvr>
                                        </p:animEffect>
                                      </p:childTnLst>
                                    </p:cTn>
                                  </p:par>
                                  <p:par>
                                    <p:cTn id="14" presetID="10" presetClass="entr" presetSubtype="0" fill="hold" grpId="0" nodeType="withEffect">
                                      <p:stCondLst>
                                        <p:cond delay="100"/>
                                      </p:stCondLst>
                                      <p:childTnLst>
                                        <p:set>
                                          <p:cBhvr>
                                            <p:cTn id="15" dur="1" fill="hold">
                                              <p:stCondLst>
                                                <p:cond delay="0"/>
                                              </p:stCondLst>
                                            </p:cTn>
                                            <p:tgtEl>
                                              <p:spTgt spid="71"/>
                                            </p:tgtEl>
                                            <p:attrNameLst>
                                              <p:attrName>style.visibility</p:attrName>
                                            </p:attrNameLst>
                                          </p:cBhvr>
                                          <p:to>
                                            <p:strVal val="visible"/>
                                          </p:to>
                                        </p:set>
                                        <p:animEffect transition="in" filter="fade">
                                          <p:cBhvr>
                                            <p:cTn id="16" dur="1000"/>
                                            <p:tgtEl>
                                              <p:spTgt spid="71"/>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72"/>
                                            </p:tgtEl>
                                            <p:attrNameLst>
                                              <p:attrName>style.visibility</p:attrName>
                                            </p:attrNameLst>
                                          </p:cBhvr>
                                          <p:to>
                                            <p:strVal val="visible"/>
                                          </p:to>
                                        </p:set>
                                        <p:animEffect transition="in" filter="fade">
                                          <p:cBhvr>
                                            <p:cTn id="19" dur="1000"/>
                                            <p:tgtEl>
                                              <p:spTgt spid="72"/>
                                            </p:tgtEl>
                                          </p:cBhvr>
                                        </p:animEffect>
                                      </p:childTnLst>
                                    </p:cTn>
                                  </p:par>
                                  <p:par>
                                    <p:cTn id="20" presetID="53" presetClass="entr" presetSubtype="16" fill="hold" nodeType="withEffect">
                                      <p:stCondLst>
                                        <p:cond delay="0"/>
                                      </p:stCondLst>
                                      <p:childTnLst>
                                        <p:set>
                                          <p:cBhvr>
                                            <p:cTn id="21" dur="1" fill="hold">
                                              <p:stCondLst>
                                                <p:cond delay="0"/>
                                              </p:stCondLst>
                                            </p:cTn>
                                            <p:tgtEl>
                                              <p:spTgt spid="16"/>
                                            </p:tgtEl>
                                            <p:attrNameLst>
                                              <p:attrName>style.visibility</p:attrName>
                                            </p:attrNameLst>
                                          </p:cBhvr>
                                          <p:to>
                                            <p:strVal val="visible"/>
                                          </p:to>
                                        </p:set>
                                        <p:anim calcmode="lin" valueType="num">
                                          <p:cBhvr>
                                            <p:cTn id="22" dur="500" fill="hold"/>
                                            <p:tgtEl>
                                              <p:spTgt spid="16"/>
                                            </p:tgtEl>
                                            <p:attrNameLst>
                                              <p:attrName>ppt_w</p:attrName>
                                            </p:attrNameLst>
                                          </p:cBhvr>
                                          <p:tavLst>
                                            <p:tav tm="0">
                                              <p:val>
                                                <p:fltVal val="0"/>
                                              </p:val>
                                            </p:tav>
                                            <p:tav tm="100000">
                                              <p:val>
                                                <p:strVal val="#ppt_w"/>
                                              </p:val>
                                            </p:tav>
                                          </p:tavLst>
                                        </p:anim>
                                        <p:anim calcmode="lin" valueType="num">
                                          <p:cBhvr>
                                            <p:cTn id="23" dur="500" fill="hold"/>
                                            <p:tgtEl>
                                              <p:spTgt spid="16"/>
                                            </p:tgtEl>
                                            <p:attrNameLst>
                                              <p:attrName>ppt_h</p:attrName>
                                            </p:attrNameLst>
                                          </p:cBhvr>
                                          <p:tavLst>
                                            <p:tav tm="0">
                                              <p:val>
                                                <p:fltVal val="0"/>
                                              </p:val>
                                            </p:tav>
                                            <p:tav tm="100000">
                                              <p:val>
                                                <p:strVal val="#ppt_h"/>
                                              </p:val>
                                            </p:tav>
                                          </p:tavLst>
                                        </p:anim>
                                        <p:animEffect transition="in" filter="fade">
                                          <p:cBhvr>
                                            <p:cTn id="24" dur="500"/>
                                            <p:tgtEl>
                                              <p:spTgt spid="16"/>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fade">
                                          <p:cBhvr>
                                            <p:cTn id="27" dur="500"/>
                                            <p:tgtEl>
                                              <p:spTgt spid="19"/>
                                            </p:tgtEl>
                                          </p:cBhvr>
                                        </p:animEffect>
                                      </p:childTnLst>
                                    </p:cTn>
                                  </p:par>
                                  <p:par>
                                    <p:cTn id="28" presetID="31" presetClass="entr" presetSubtype="0" fill="hold" grpId="0" nodeType="withEffect">
                                      <p:stCondLst>
                                        <p:cond delay="0"/>
                                      </p:stCondLst>
                                      <p:childTnLst>
                                        <p:set>
                                          <p:cBhvr>
                                            <p:cTn id="29" dur="1" fill="hold">
                                              <p:stCondLst>
                                                <p:cond delay="0"/>
                                              </p:stCondLst>
                                            </p:cTn>
                                            <p:tgtEl>
                                              <p:spTgt spid="26"/>
                                            </p:tgtEl>
                                            <p:attrNameLst>
                                              <p:attrName>style.visibility</p:attrName>
                                            </p:attrNameLst>
                                          </p:cBhvr>
                                          <p:to>
                                            <p:strVal val="visible"/>
                                          </p:to>
                                        </p:set>
                                        <p:anim calcmode="lin" valueType="num">
                                          <p:cBhvr>
                                            <p:cTn id="30" dur="1000" fill="hold"/>
                                            <p:tgtEl>
                                              <p:spTgt spid="26"/>
                                            </p:tgtEl>
                                            <p:attrNameLst>
                                              <p:attrName>ppt_w</p:attrName>
                                            </p:attrNameLst>
                                          </p:cBhvr>
                                          <p:tavLst>
                                            <p:tav tm="0">
                                              <p:val>
                                                <p:fltVal val="0"/>
                                              </p:val>
                                            </p:tav>
                                            <p:tav tm="100000">
                                              <p:val>
                                                <p:strVal val="#ppt_w"/>
                                              </p:val>
                                            </p:tav>
                                          </p:tavLst>
                                        </p:anim>
                                        <p:anim calcmode="lin" valueType="num">
                                          <p:cBhvr>
                                            <p:cTn id="31" dur="1000" fill="hold"/>
                                            <p:tgtEl>
                                              <p:spTgt spid="26"/>
                                            </p:tgtEl>
                                            <p:attrNameLst>
                                              <p:attrName>ppt_h</p:attrName>
                                            </p:attrNameLst>
                                          </p:cBhvr>
                                          <p:tavLst>
                                            <p:tav tm="0">
                                              <p:val>
                                                <p:fltVal val="0"/>
                                              </p:val>
                                            </p:tav>
                                            <p:tav tm="100000">
                                              <p:val>
                                                <p:strVal val="#ppt_h"/>
                                              </p:val>
                                            </p:tav>
                                          </p:tavLst>
                                        </p:anim>
                                        <p:anim calcmode="lin" valueType="num">
                                          <p:cBhvr>
                                            <p:cTn id="32" dur="1000" fill="hold"/>
                                            <p:tgtEl>
                                              <p:spTgt spid="26"/>
                                            </p:tgtEl>
                                            <p:attrNameLst>
                                              <p:attrName>style.rotation</p:attrName>
                                            </p:attrNameLst>
                                          </p:cBhvr>
                                          <p:tavLst>
                                            <p:tav tm="0">
                                              <p:val>
                                                <p:fltVal val="90"/>
                                              </p:val>
                                            </p:tav>
                                            <p:tav tm="100000">
                                              <p:val>
                                                <p:fltVal val="0"/>
                                              </p:val>
                                            </p:tav>
                                          </p:tavLst>
                                        </p:anim>
                                        <p:animEffect transition="in" filter="fade">
                                          <p:cBhvr>
                                            <p:cTn id="33" dur="1000"/>
                                            <p:tgtEl>
                                              <p:spTgt spid="26"/>
                                            </p:tgtEl>
                                          </p:cBhvr>
                                        </p:animEffect>
                                      </p:childTnLst>
                                    </p:cTn>
                                  </p:par>
                                  <p:par>
                                    <p:cTn id="34" presetID="31" presetClass="entr" presetSubtype="0" fill="hold" grpId="0" nodeType="withEffect">
                                      <p:stCondLst>
                                        <p:cond delay="0"/>
                                      </p:stCondLst>
                                      <p:childTnLst>
                                        <p:set>
                                          <p:cBhvr>
                                            <p:cTn id="35" dur="1" fill="hold">
                                              <p:stCondLst>
                                                <p:cond delay="0"/>
                                              </p:stCondLst>
                                            </p:cTn>
                                            <p:tgtEl>
                                              <p:spTgt spid="27"/>
                                            </p:tgtEl>
                                            <p:attrNameLst>
                                              <p:attrName>style.visibility</p:attrName>
                                            </p:attrNameLst>
                                          </p:cBhvr>
                                          <p:to>
                                            <p:strVal val="visible"/>
                                          </p:to>
                                        </p:set>
                                        <p:anim calcmode="lin" valueType="num">
                                          <p:cBhvr>
                                            <p:cTn id="36" dur="1000" fill="hold"/>
                                            <p:tgtEl>
                                              <p:spTgt spid="27"/>
                                            </p:tgtEl>
                                            <p:attrNameLst>
                                              <p:attrName>ppt_w</p:attrName>
                                            </p:attrNameLst>
                                          </p:cBhvr>
                                          <p:tavLst>
                                            <p:tav tm="0">
                                              <p:val>
                                                <p:fltVal val="0"/>
                                              </p:val>
                                            </p:tav>
                                            <p:tav tm="100000">
                                              <p:val>
                                                <p:strVal val="#ppt_w"/>
                                              </p:val>
                                            </p:tav>
                                          </p:tavLst>
                                        </p:anim>
                                        <p:anim calcmode="lin" valueType="num">
                                          <p:cBhvr>
                                            <p:cTn id="37" dur="1000" fill="hold"/>
                                            <p:tgtEl>
                                              <p:spTgt spid="27"/>
                                            </p:tgtEl>
                                            <p:attrNameLst>
                                              <p:attrName>ppt_h</p:attrName>
                                            </p:attrNameLst>
                                          </p:cBhvr>
                                          <p:tavLst>
                                            <p:tav tm="0">
                                              <p:val>
                                                <p:fltVal val="0"/>
                                              </p:val>
                                            </p:tav>
                                            <p:tav tm="100000">
                                              <p:val>
                                                <p:strVal val="#ppt_h"/>
                                              </p:val>
                                            </p:tav>
                                          </p:tavLst>
                                        </p:anim>
                                        <p:anim calcmode="lin" valueType="num">
                                          <p:cBhvr>
                                            <p:cTn id="38" dur="1000" fill="hold"/>
                                            <p:tgtEl>
                                              <p:spTgt spid="27"/>
                                            </p:tgtEl>
                                            <p:attrNameLst>
                                              <p:attrName>style.rotation</p:attrName>
                                            </p:attrNameLst>
                                          </p:cBhvr>
                                          <p:tavLst>
                                            <p:tav tm="0">
                                              <p:val>
                                                <p:fltVal val="90"/>
                                              </p:val>
                                            </p:tav>
                                            <p:tav tm="100000">
                                              <p:val>
                                                <p:fltVal val="0"/>
                                              </p:val>
                                            </p:tav>
                                          </p:tavLst>
                                        </p:anim>
                                        <p:animEffect transition="in" filter="fade">
                                          <p:cBhvr>
                                            <p:cTn id="39" dur="1000"/>
                                            <p:tgtEl>
                                              <p:spTgt spid="27"/>
                                            </p:tgtEl>
                                          </p:cBhvr>
                                        </p:animEffect>
                                      </p:childTnLst>
                                    </p:cTn>
                                  </p:par>
                                  <p:par>
                                    <p:cTn id="40" presetID="2" presetClass="entr" presetSubtype="1" fill="hold" nodeType="withEffect">
                                      <p:stCondLst>
                                        <p:cond delay="0"/>
                                      </p:stCondLst>
                                      <p:childTnLst>
                                        <p:set>
                                          <p:cBhvr>
                                            <p:cTn id="41" dur="1" fill="hold">
                                              <p:stCondLst>
                                                <p:cond delay="0"/>
                                              </p:stCondLst>
                                            </p:cTn>
                                            <p:tgtEl>
                                              <p:spTgt spid="28"/>
                                            </p:tgtEl>
                                            <p:attrNameLst>
                                              <p:attrName>style.visibility</p:attrName>
                                            </p:attrNameLst>
                                          </p:cBhvr>
                                          <p:to>
                                            <p:strVal val="visible"/>
                                          </p:to>
                                        </p:set>
                                        <p:anim calcmode="lin" valueType="num">
                                          <p:cBhvr additive="base">
                                            <p:cTn id="42" dur="500" fill="hold"/>
                                            <p:tgtEl>
                                              <p:spTgt spid="28"/>
                                            </p:tgtEl>
                                            <p:attrNameLst>
                                              <p:attrName>ppt_x</p:attrName>
                                            </p:attrNameLst>
                                          </p:cBhvr>
                                          <p:tavLst>
                                            <p:tav tm="0">
                                              <p:val>
                                                <p:strVal val="#ppt_x"/>
                                              </p:val>
                                            </p:tav>
                                            <p:tav tm="100000">
                                              <p:val>
                                                <p:strVal val="#ppt_x"/>
                                              </p:val>
                                            </p:tav>
                                          </p:tavLst>
                                        </p:anim>
                                        <p:anim calcmode="lin" valueType="num">
                                          <p:cBhvr additive="base">
                                            <p:cTn id="43" dur="500" fill="hold"/>
                                            <p:tgtEl>
                                              <p:spTgt spid="28"/>
                                            </p:tgtEl>
                                            <p:attrNameLst>
                                              <p:attrName>ppt_y</p:attrName>
                                            </p:attrNameLst>
                                          </p:cBhvr>
                                          <p:tavLst>
                                            <p:tav tm="0">
                                              <p:val>
                                                <p:strVal val="0-#ppt_h/2"/>
                                              </p:val>
                                            </p:tav>
                                            <p:tav tm="100000">
                                              <p:val>
                                                <p:strVal val="#ppt_y"/>
                                              </p:val>
                                            </p:tav>
                                          </p:tavLst>
                                        </p:anim>
                                      </p:childTnLst>
                                    </p:cTn>
                                  </p:par>
                                </p:childTnLst>
                              </p:cTn>
                            </p:par>
                            <p:par>
                              <p:cTn id="44" fill="hold">
                                <p:stCondLst>
                                  <p:cond delay="1000"/>
                                </p:stCondLst>
                                <p:childTnLst>
                                  <p:par>
                                    <p:cTn id="45" presetID="53" presetClass="entr" presetSubtype="16" fill="hold" grpId="0" nodeType="afterEffect">
                                      <p:stCondLst>
                                        <p:cond delay="0"/>
                                      </p:stCondLst>
                                      <p:childTnLst>
                                        <p:set>
                                          <p:cBhvr>
                                            <p:cTn id="46" dur="1" fill="hold">
                                              <p:stCondLst>
                                                <p:cond delay="0"/>
                                              </p:stCondLst>
                                            </p:cTn>
                                            <p:tgtEl>
                                              <p:spTgt spid="34"/>
                                            </p:tgtEl>
                                            <p:attrNameLst>
                                              <p:attrName>style.visibility</p:attrName>
                                            </p:attrNameLst>
                                          </p:cBhvr>
                                          <p:to>
                                            <p:strVal val="visible"/>
                                          </p:to>
                                        </p:set>
                                        <p:anim calcmode="lin" valueType="num">
                                          <p:cBhvr>
                                            <p:cTn id="47" dur="500" fill="hold"/>
                                            <p:tgtEl>
                                              <p:spTgt spid="34"/>
                                            </p:tgtEl>
                                            <p:attrNameLst>
                                              <p:attrName>ppt_w</p:attrName>
                                            </p:attrNameLst>
                                          </p:cBhvr>
                                          <p:tavLst>
                                            <p:tav tm="0">
                                              <p:val>
                                                <p:fltVal val="0"/>
                                              </p:val>
                                            </p:tav>
                                            <p:tav tm="100000">
                                              <p:val>
                                                <p:strVal val="#ppt_w"/>
                                              </p:val>
                                            </p:tav>
                                          </p:tavLst>
                                        </p:anim>
                                        <p:anim calcmode="lin" valueType="num">
                                          <p:cBhvr>
                                            <p:cTn id="48" dur="500" fill="hold"/>
                                            <p:tgtEl>
                                              <p:spTgt spid="34"/>
                                            </p:tgtEl>
                                            <p:attrNameLst>
                                              <p:attrName>ppt_h</p:attrName>
                                            </p:attrNameLst>
                                          </p:cBhvr>
                                          <p:tavLst>
                                            <p:tav tm="0">
                                              <p:val>
                                                <p:fltVal val="0"/>
                                              </p:val>
                                            </p:tav>
                                            <p:tav tm="100000">
                                              <p:val>
                                                <p:strVal val="#ppt_h"/>
                                              </p:val>
                                            </p:tav>
                                          </p:tavLst>
                                        </p:anim>
                                        <p:animEffect transition="in" filter="fade">
                                          <p:cBhvr>
                                            <p:cTn id="49" dur="500"/>
                                            <p:tgtEl>
                                              <p:spTgt spid="34"/>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20"/>
                                            </p:tgtEl>
                                            <p:attrNameLst>
                                              <p:attrName>style.visibility</p:attrName>
                                            </p:attrNameLst>
                                          </p:cBhvr>
                                          <p:to>
                                            <p:strVal val="visible"/>
                                          </p:to>
                                        </p:set>
                                        <p:anim calcmode="lin" valueType="num">
                                          <p:cBhvr>
                                            <p:cTn id="52" dur="500" fill="hold"/>
                                            <p:tgtEl>
                                              <p:spTgt spid="20"/>
                                            </p:tgtEl>
                                            <p:attrNameLst>
                                              <p:attrName>ppt_w</p:attrName>
                                            </p:attrNameLst>
                                          </p:cBhvr>
                                          <p:tavLst>
                                            <p:tav tm="0">
                                              <p:val>
                                                <p:fltVal val="0"/>
                                              </p:val>
                                            </p:tav>
                                            <p:tav tm="100000">
                                              <p:val>
                                                <p:strVal val="#ppt_w"/>
                                              </p:val>
                                            </p:tav>
                                          </p:tavLst>
                                        </p:anim>
                                        <p:anim calcmode="lin" valueType="num">
                                          <p:cBhvr>
                                            <p:cTn id="53" dur="500" fill="hold"/>
                                            <p:tgtEl>
                                              <p:spTgt spid="20"/>
                                            </p:tgtEl>
                                            <p:attrNameLst>
                                              <p:attrName>ppt_h</p:attrName>
                                            </p:attrNameLst>
                                          </p:cBhvr>
                                          <p:tavLst>
                                            <p:tav tm="0">
                                              <p:val>
                                                <p:fltVal val="0"/>
                                              </p:val>
                                            </p:tav>
                                            <p:tav tm="100000">
                                              <p:val>
                                                <p:strVal val="#ppt_h"/>
                                              </p:val>
                                            </p:tav>
                                          </p:tavLst>
                                        </p:anim>
                                        <p:animEffect transition="in" filter="fade">
                                          <p:cBhvr>
                                            <p:cTn id="54" dur="500"/>
                                            <p:tgtEl>
                                              <p:spTgt spid="20"/>
                                            </p:tgtEl>
                                          </p:cBhvr>
                                        </p:animEffect>
                                      </p:childTnLst>
                                    </p:cTn>
                                  </p:par>
                                </p:childTnLst>
                              </p:cTn>
                            </p:par>
                            <p:par>
                              <p:cTn id="55" fill="hold">
                                <p:stCondLst>
                                  <p:cond delay="1500"/>
                                </p:stCondLst>
                                <p:childTnLst>
                                  <p:par>
                                    <p:cTn id="56" presetID="52" presetClass="entr" presetSubtype="0" fill="hold" nodeType="afterEffect">
                                      <p:stCondLst>
                                        <p:cond delay="0"/>
                                      </p:stCondLst>
                                      <p:childTnLst>
                                        <p:set>
                                          <p:cBhvr>
                                            <p:cTn id="57" dur="1" fill="hold">
                                              <p:stCondLst>
                                                <p:cond delay="0"/>
                                              </p:stCondLst>
                                            </p:cTn>
                                            <p:tgtEl>
                                              <p:spTgt spid="35"/>
                                            </p:tgtEl>
                                            <p:attrNameLst>
                                              <p:attrName>style.visibility</p:attrName>
                                            </p:attrNameLst>
                                          </p:cBhvr>
                                          <p:to>
                                            <p:strVal val="visible"/>
                                          </p:to>
                                        </p:set>
                                        <p:animScale>
                                          <p:cBhvr>
                                            <p:cTn id="58" dur="1000" decel="50000" fill="hold">
                                              <p:stCondLst>
                                                <p:cond delay="0"/>
                                              </p:stCondLst>
                                            </p:cTn>
                                            <p:tgtEl>
                                              <p:spTgt spid="3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9" dur="1000" decel="50000" fill="hold">
                                              <p:stCondLst>
                                                <p:cond delay="0"/>
                                              </p:stCondLst>
                                            </p:cTn>
                                            <p:tgtEl>
                                              <p:spTgt spid="35"/>
                                            </p:tgtEl>
                                            <p:attrNameLst>
                                              <p:attrName>ppt_x</p:attrName>
                                              <p:attrName>ppt_y</p:attrName>
                                            </p:attrNameLst>
                                          </p:cBhvr>
                                        </p:animMotion>
                                        <p:animEffect transition="in" filter="fade">
                                          <p:cBhvr>
                                            <p:cTn id="60" dur="1000"/>
                                            <p:tgtEl>
                                              <p:spTgt spid="35"/>
                                            </p:tgtEl>
                                          </p:cBhvr>
                                        </p:animEffect>
                                      </p:childTnLst>
                                    </p:cTn>
                                  </p:par>
                                  <p:par>
                                    <p:cTn id="61" presetID="52" presetClass="entr" presetSubtype="0" fill="hold" nodeType="withEffect">
                                      <p:stCondLst>
                                        <p:cond delay="200"/>
                                      </p:stCondLst>
                                      <p:childTnLst>
                                        <p:set>
                                          <p:cBhvr>
                                            <p:cTn id="62" dur="1" fill="hold">
                                              <p:stCondLst>
                                                <p:cond delay="0"/>
                                              </p:stCondLst>
                                            </p:cTn>
                                            <p:tgtEl>
                                              <p:spTgt spid="38"/>
                                            </p:tgtEl>
                                            <p:attrNameLst>
                                              <p:attrName>style.visibility</p:attrName>
                                            </p:attrNameLst>
                                          </p:cBhvr>
                                          <p:to>
                                            <p:strVal val="visible"/>
                                          </p:to>
                                        </p:set>
                                        <p:animScale>
                                          <p:cBhvr>
                                            <p:cTn id="63" dur="1000" decel="50000" fill="hold">
                                              <p:stCondLst>
                                                <p:cond delay="0"/>
                                              </p:stCondLst>
                                            </p:cTn>
                                            <p:tgtEl>
                                              <p:spTgt spid="3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64" dur="1000" decel="50000" fill="hold">
                                              <p:stCondLst>
                                                <p:cond delay="0"/>
                                              </p:stCondLst>
                                            </p:cTn>
                                            <p:tgtEl>
                                              <p:spTgt spid="38"/>
                                            </p:tgtEl>
                                            <p:attrNameLst>
                                              <p:attrName>ppt_x</p:attrName>
                                              <p:attrName>ppt_y</p:attrName>
                                            </p:attrNameLst>
                                          </p:cBhvr>
                                        </p:animMotion>
                                        <p:animEffect transition="in" filter="fade">
                                          <p:cBhvr>
                                            <p:cTn id="65" dur="1000"/>
                                            <p:tgtEl>
                                              <p:spTgt spid="38"/>
                                            </p:tgtEl>
                                          </p:cBhvr>
                                        </p:animEffect>
                                      </p:childTnLst>
                                    </p:cTn>
                                  </p:par>
                                  <p:par>
                                    <p:cTn id="66" presetID="52" presetClass="entr" presetSubtype="0" fill="hold" nodeType="withEffect">
                                      <p:stCondLst>
                                        <p:cond delay="400"/>
                                      </p:stCondLst>
                                      <p:childTnLst>
                                        <p:set>
                                          <p:cBhvr>
                                            <p:cTn id="67" dur="1" fill="hold">
                                              <p:stCondLst>
                                                <p:cond delay="0"/>
                                              </p:stCondLst>
                                            </p:cTn>
                                            <p:tgtEl>
                                              <p:spTgt spid="41"/>
                                            </p:tgtEl>
                                            <p:attrNameLst>
                                              <p:attrName>style.visibility</p:attrName>
                                            </p:attrNameLst>
                                          </p:cBhvr>
                                          <p:to>
                                            <p:strVal val="visible"/>
                                          </p:to>
                                        </p:set>
                                        <p:animScale>
                                          <p:cBhvr>
                                            <p:cTn id="68" dur="1000" decel="50000" fill="hold">
                                              <p:stCondLst>
                                                <p:cond delay="0"/>
                                              </p:stCondLst>
                                            </p:cTn>
                                            <p:tgtEl>
                                              <p:spTgt spid="4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69" dur="1000" decel="50000" fill="hold">
                                              <p:stCondLst>
                                                <p:cond delay="0"/>
                                              </p:stCondLst>
                                            </p:cTn>
                                            <p:tgtEl>
                                              <p:spTgt spid="41"/>
                                            </p:tgtEl>
                                            <p:attrNameLst>
                                              <p:attrName>ppt_x</p:attrName>
                                              <p:attrName>ppt_y</p:attrName>
                                            </p:attrNameLst>
                                          </p:cBhvr>
                                        </p:animMotion>
                                        <p:animEffect transition="in" filter="fade">
                                          <p:cBhvr>
                                            <p:cTn id="70" dur="1000"/>
                                            <p:tgtEl>
                                              <p:spTgt spid="41"/>
                                            </p:tgtEl>
                                          </p:cBhvr>
                                        </p:animEffect>
                                      </p:childTnLst>
                                    </p:cTn>
                                  </p:par>
                                  <p:par>
                                    <p:cTn id="71" presetID="52" presetClass="entr" presetSubtype="0" fill="hold" nodeType="withEffect">
                                      <p:stCondLst>
                                        <p:cond delay="600"/>
                                      </p:stCondLst>
                                      <p:childTnLst>
                                        <p:set>
                                          <p:cBhvr>
                                            <p:cTn id="72" dur="1" fill="hold">
                                              <p:stCondLst>
                                                <p:cond delay="0"/>
                                              </p:stCondLst>
                                            </p:cTn>
                                            <p:tgtEl>
                                              <p:spTgt spid="44"/>
                                            </p:tgtEl>
                                            <p:attrNameLst>
                                              <p:attrName>style.visibility</p:attrName>
                                            </p:attrNameLst>
                                          </p:cBhvr>
                                          <p:to>
                                            <p:strVal val="visible"/>
                                          </p:to>
                                        </p:set>
                                        <p:animScale>
                                          <p:cBhvr>
                                            <p:cTn id="73" dur="1000" decel="50000" fill="hold">
                                              <p:stCondLst>
                                                <p:cond delay="0"/>
                                              </p:stCondLst>
                                            </p:cTn>
                                            <p:tgtEl>
                                              <p:spTgt spid="4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74" dur="1000" decel="50000" fill="hold">
                                              <p:stCondLst>
                                                <p:cond delay="0"/>
                                              </p:stCondLst>
                                            </p:cTn>
                                            <p:tgtEl>
                                              <p:spTgt spid="44"/>
                                            </p:tgtEl>
                                            <p:attrNameLst>
                                              <p:attrName>ppt_x</p:attrName>
                                              <p:attrName>ppt_y</p:attrName>
                                            </p:attrNameLst>
                                          </p:cBhvr>
                                        </p:animMotion>
                                        <p:animEffect transition="in" filter="fade">
                                          <p:cBhvr>
                                            <p:cTn id="75" dur="1000"/>
                                            <p:tgtEl>
                                              <p:spTgt spid="44"/>
                                            </p:tgtEl>
                                          </p:cBhvr>
                                        </p:animEffect>
                                      </p:childTnLst>
                                    </p:cTn>
                                  </p:par>
                                </p:childTnLst>
                              </p:cTn>
                            </p:par>
                            <p:par>
                              <p:cTn id="76" fill="hold">
                                <p:stCondLst>
                                  <p:cond delay="2500"/>
                                </p:stCondLst>
                                <p:childTnLst>
                                  <p:par>
                                    <p:cTn id="77" presetID="2" presetClass="entr" presetSubtype="6" fill="hold" grpId="0" nodeType="afterEffect">
                                      <p:stCondLst>
                                        <p:cond delay="0"/>
                                      </p:stCondLst>
                                      <p:childTnLst>
                                        <p:set>
                                          <p:cBhvr>
                                            <p:cTn id="78" dur="1" fill="hold">
                                              <p:stCondLst>
                                                <p:cond delay="0"/>
                                              </p:stCondLst>
                                            </p:cTn>
                                            <p:tgtEl>
                                              <p:spTgt spid="21"/>
                                            </p:tgtEl>
                                            <p:attrNameLst>
                                              <p:attrName>style.visibility</p:attrName>
                                            </p:attrNameLst>
                                          </p:cBhvr>
                                          <p:to>
                                            <p:strVal val="visible"/>
                                          </p:to>
                                        </p:set>
                                        <p:anim calcmode="lin" valueType="num">
                                          <p:cBhvr additive="base">
                                            <p:cTn id="79" dur="500" fill="hold"/>
                                            <p:tgtEl>
                                              <p:spTgt spid="21"/>
                                            </p:tgtEl>
                                            <p:attrNameLst>
                                              <p:attrName>ppt_x</p:attrName>
                                            </p:attrNameLst>
                                          </p:cBhvr>
                                          <p:tavLst>
                                            <p:tav tm="0">
                                              <p:val>
                                                <p:strVal val="1+#ppt_w/2"/>
                                              </p:val>
                                            </p:tav>
                                            <p:tav tm="100000">
                                              <p:val>
                                                <p:strVal val="#ppt_x"/>
                                              </p:val>
                                            </p:tav>
                                          </p:tavLst>
                                        </p:anim>
                                        <p:anim calcmode="lin" valueType="num">
                                          <p:cBhvr additive="base">
                                            <p:cTn id="80" dur="500" fill="hold"/>
                                            <p:tgtEl>
                                              <p:spTgt spid="21"/>
                                            </p:tgtEl>
                                            <p:attrNameLst>
                                              <p:attrName>ppt_y</p:attrName>
                                            </p:attrNameLst>
                                          </p:cBhvr>
                                          <p:tavLst>
                                            <p:tav tm="0">
                                              <p:val>
                                                <p:strVal val="1+#ppt_h/2"/>
                                              </p:val>
                                            </p:tav>
                                            <p:tav tm="100000">
                                              <p:val>
                                                <p:strVal val="#ppt_y"/>
                                              </p:val>
                                            </p:tav>
                                          </p:tavLst>
                                        </p:anim>
                                      </p:childTnLst>
                                    </p:cTn>
                                  </p:par>
                                  <p:par>
                                    <p:cTn id="81" presetID="2" presetClass="entr" presetSubtype="6" fill="hold" grpId="0" nodeType="withEffect">
                                      <p:stCondLst>
                                        <p:cond delay="0"/>
                                      </p:stCondLst>
                                      <p:childTnLst>
                                        <p:set>
                                          <p:cBhvr>
                                            <p:cTn id="82" dur="1" fill="hold">
                                              <p:stCondLst>
                                                <p:cond delay="0"/>
                                              </p:stCondLst>
                                            </p:cTn>
                                            <p:tgtEl>
                                              <p:spTgt spid="23"/>
                                            </p:tgtEl>
                                            <p:attrNameLst>
                                              <p:attrName>style.visibility</p:attrName>
                                            </p:attrNameLst>
                                          </p:cBhvr>
                                          <p:to>
                                            <p:strVal val="visible"/>
                                          </p:to>
                                        </p:set>
                                        <p:anim calcmode="lin" valueType="num">
                                          <p:cBhvr additive="base">
                                            <p:cTn id="83" dur="500" fill="hold"/>
                                            <p:tgtEl>
                                              <p:spTgt spid="23"/>
                                            </p:tgtEl>
                                            <p:attrNameLst>
                                              <p:attrName>ppt_x</p:attrName>
                                            </p:attrNameLst>
                                          </p:cBhvr>
                                          <p:tavLst>
                                            <p:tav tm="0">
                                              <p:val>
                                                <p:strVal val="1+#ppt_w/2"/>
                                              </p:val>
                                            </p:tav>
                                            <p:tav tm="100000">
                                              <p:val>
                                                <p:strVal val="#ppt_x"/>
                                              </p:val>
                                            </p:tav>
                                          </p:tavLst>
                                        </p:anim>
                                        <p:anim calcmode="lin" valueType="num">
                                          <p:cBhvr additive="base">
                                            <p:cTn id="84" dur="500" fill="hold"/>
                                            <p:tgtEl>
                                              <p:spTgt spid="23"/>
                                            </p:tgtEl>
                                            <p:attrNameLst>
                                              <p:attrName>ppt_y</p:attrName>
                                            </p:attrNameLst>
                                          </p:cBhvr>
                                          <p:tavLst>
                                            <p:tav tm="0">
                                              <p:val>
                                                <p:strVal val="1+#ppt_h/2"/>
                                              </p:val>
                                            </p:tav>
                                            <p:tav tm="100000">
                                              <p:val>
                                                <p:strVal val="#ppt_y"/>
                                              </p:val>
                                            </p:tav>
                                          </p:tavLst>
                                        </p:anim>
                                      </p:childTnLst>
                                    </p:cTn>
                                  </p:par>
                                  <p:par>
                                    <p:cTn id="85" presetID="2" presetClass="entr" presetSubtype="6" fill="hold" grpId="0" nodeType="withEffect">
                                      <p:stCondLst>
                                        <p:cond delay="0"/>
                                      </p:stCondLst>
                                      <p:childTnLst>
                                        <p:set>
                                          <p:cBhvr>
                                            <p:cTn id="86" dur="1" fill="hold">
                                              <p:stCondLst>
                                                <p:cond delay="0"/>
                                              </p:stCondLst>
                                            </p:cTn>
                                            <p:tgtEl>
                                              <p:spTgt spid="25"/>
                                            </p:tgtEl>
                                            <p:attrNameLst>
                                              <p:attrName>style.visibility</p:attrName>
                                            </p:attrNameLst>
                                          </p:cBhvr>
                                          <p:to>
                                            <p:strVal val="visible"/>
                                          </p:to>
                                        </p:set>
                                        <p:anim calcmode="lin" valueType="num">
                                          <p:cBhvr additive="base">
                                            <p:cTn id="87" dur="500" fill="hold"/>
                                            <p:tgtEl>
                                              <p:spTgt spid="25"/>
                                            </p:tgtEl>
                                            <p:attrNameLst>
                                              <p:attrName>ppt_x</p:attrName>
                                            </p:attrNameLst>
                                          </p:cBhvr>
                                          <p:tavLst>
                                            <p:tav tm="0">
                                              <p:val>
                                                <p:strVal val="1+#ppt_w/2"/>
                                              </p:val>
                                            </p:tav>
                                            <p:tav tm="100000">
                                              <p:val>
                                                <p:strVal val="#ppt_x"/>
                                              </p:val>
                                            </p:tav>
                                          </p:tavLst>
                                        </p:anim>
                                        <p:anim calcmode="lin" valueType="num">
                                          <p:cBhvr additive="base">
                                            <p:cTn id="88" dur="500" fill="hold"/>
                                            <p:tgtEl>
                                              <p:spTgt spid="25"/>
                                            </p:tgtEl>
                                            <p:attrNameLst>
                                              <p:attrName>ppt_y</p:attrName>
                                            </p:attrNameLst>
                                          </p:cBhvr>
                                          <p:tavLst>
                                            <p:tav tm="0">
                                              <p:val>
                                                <p:strVal val="1+#ppt_h/2"/>
                                              </p:val>
                                            </p:tav>
                                            <p:tav tm="100000">
                                              <p:val>
                                                <p:strVal val="#ppt_y"/>
                                              </p:val>
                                            </p:tav>
                                          </p:tavLst>
                                        </p:anim>
                                      </p:childTnLst>
                                    </p:cTn>
                                  </p:par>
                                  <p:par>
                                    <p:cTn id="89" presetID="2" presetClass="entr" presetSubtype="6" fill="hold" grpId="0" nodeType="withEffect">
                                      <p:stCondLst>
                                        <p:cond delay="0"/>
                                      </p:stCondLst>
                                      <p:childTnLst>
                                        <p:set>
                                          <p:cBhvr>
                                            <p:cTn id="90" dur="1" fill="hold">
                                              <p:stCondLst>
                                                <p:cond delay="0"/>
                                              </p:stCondLst>
                                            </p:cTn>
                                            <p:tgtEl>
                                              <p:spTgt spid="32"/>
                                            </p:tgtEl>
                                            <p:attrNameLst>
                                              <p:attrName>style.visibility</p:attrName>
                                            </p:attrNameLst>
                                          </p:cBhvr>
                                          <p:to>
                                            <p:strVal val="visible"/>
                                          </p:to>
                                        </p:set>
                                        <p:anim calcmode="lin" valueType="num">
                                          <p:cBhvr additive="base">
                                            <p:cTn id="91" dur="500" fill="hold"/>
                                            <p:tgtEl>
                                              <p:spTgt spid="32"/>
                                            </p:tgtEl>
                                            <p:attrNameLst>
                                              <p:attrName>ppt_x</p:attrName>
                                            </p:attrNameLst>
                                          </p:cBhvr>
                                          <p:tavLst>
                                            <p:tav tm="0">
                                              <p:val>
                                                <p:strVal val="1+#ppt_w/2"/>
                                              </p:val>
                                            </p:tav>
                                            <p:tav tm="100000">
                                              <p:val>
                                                <p:strVal val="#ppt_x"/>
                                              </p:val>
                                            </p:tav>
                                          </p:tavLst>
                                        </p:anim>
                                        <p:anim calcmode="lin" valueType="num">
                                          <p:cBhvr additive="base">
                                            <p:cTn id="92" dur="500" fill="hold"/>
                                            <p:tgtEl>
                                              <p:spTgt spid="32"/>
                                            </p:tgtEl>
                                            <p:attrNameLst>
                                              <p:attrName>ppt_y</p:attrName>
                                            </p:attrNameLst>
                                          </p:cBhvr>
                                          <p:tavLst>
                                            <p:tav tm="0">
                                              <p:val>
                                                <p:strVal val="1+#ppt_h/2"/>
                                              </p:val>
                                            </p:tav>
                                            <p:tav tm="100000">
                                              <p:val>
                                                <p:strVal val="#ppt_y"/>
                                              </p:val>
                                            </p:tav>
                                          </p:tavLst>
                                        </p:anim>
                                      </p:childTnLst>
                                    </p:cTn>
                                  </p:par>
                                </p:childTnLst>
                              </p:cTn>
                            </p:par>
                            <p:par>
                              <p:cTn id="93" fill="hold">
                                <p:stCondLst>
                                  <p:cond delay="3000"/>
                                </p:stCondLst>
                                <p:childTnLst>
                                  <p:par>
                                    <p:cTn id="94" presetID="22" presetClass="entr" presetSubtype="1" fill="hold" grpId="0" nodeType="afterEffect">
                                      <p:stCondLst>
                                        <p:cond delay="0"/>
                                      </p:stCondLst>
                                      <p:childTnLst>
                                        <p:set>
                                          <p:cBhvr>
                                            <p:cTn id="95" dur="1" fill="hold">
                                              <p:stCondLst>
                                                <p:cond delay="0"/>
                                              </p:stCondLst>
                                            </p:cTn>
                                            <p:tgtEl>
                                              <p:spTgt spid="22"/>
                                            </p:tgtEl>
                                            <p:attrNameLst>
                                              <p:attrName>style.visibility</p:attrName>
                                            </p:attrNameLst>
                                          </p:cBhvr>
                                          <p:to>
                                            <p:strVal val="visible"/>
                                          </p:to>
                                        </p:set>
                                        <p:animEffect transition="in" filter="wipe(up)">
                                          <p:cBhvr>
                                            <p:cTn id="96" dur="500"/>
                                            <p:tgtEl>
                                              <p:spTgt spid="22"/>
                                            </p:tgtEl>
                                          </p:cBhvr>
                                        </p:animEffect>
                                      </p:childTnLst>
                                    </p:cTn>
                                  </p:par>
                                  <p:par>
                                    <p:cTn id="97" presetID="22" presetClass="entr" presetSubtype="1" fill="hold" grpId="0" nodeType="withEffect">
                                      <p:stCondLst>
                                        <p:cond delay="0"/>
                                      </p:stCondLst>
                                      <p:childTnLst>
                                        <p:set>
                                          <p:cBhvr>
                                            <p:cTn id="98" dur="1" fill="hold">
                                              <p:stCondLst>
                                                <p:cond delay="0"/>
                                              </p:stCondLst>
                                            </p:cTn>
                                            <p:tgtEl>
                                              <p:spTgt spid="24"/>
                                            </p:tgtEl>
                                            <p:attrNameLst>
                                              <p:attrName>style.visibility</p:attrName>
                                            </p:attrNameLst>
                                          </p:cBhvr>
                                          <p:to>
                                            <p:strVal val="visible"/>
                                          </p:to>
                                        </p:set>
                                        <p:animEffect transition="in" filter="wipe(up)">
                                          <p:cBhvr>
                                            <p:cTn id="99" dur="500"/>
                                            <p:tgtEl>
                                              <p:spTgt spid="24"/>
                                            </p:tgtEl>
                                          </p:cBhvr>
                                        </p:animEffect>
                                      </p:childTnLst>
                                    </p:cTn>
                                  </p:par>
                                  <p:par>
                                    <p:cTn id="100" presetID="22" presetClass="entr" presetSubtype="1" fill="hold" grpId="0" nodeType="withEffect">
                                      <p:stCondLst>
                                        <p:cond delay="0"/>
                                      </p:stCondLst>
                                      <p:childTnLst>
                                        <p:set>
                                          <p:cBhvr>
                                            <p:cTn id="101" dur="1" fill="hold">
                                              <p:stCondLst>
                                                <p:cond delay="0"/>
                                              </p:stCondLst>
                                            </p:cTn>
                                            <p:tgtEl>
                                              <p:spTgt spid="31"/>
                                            </p:tgtEl>
                                            <p:attrNameLst>
                                              <p:attrName>style.visibility</p:attrName>
                                            </p:attrNameLst>
                                          </p:cBhvr>
                                          <p:to>
                                            <p:strVal val="visible"/>
                                          </p:to>
                                        </p:set>
                                        <p:animEffect transition="in" filter="wipe(up)">
                                          <p:cBhvr>
                                            <p:cTn id="102" dur="500"/>
                                            <p:tgtEl>
                                              <p:spTgt spid="31"/>
                                            </p:tgtEl>
                                          </p:cBhvr>
                                        </p:animEffect>
                                      </p:childTnLst>
                                    </p:cTn>
                                  </p:par>
                                  <p:par>
                                    <p:cTn id="103" presetID="22" presetClass="entr" presetSubtype="1" fill="hold" grpId="0" nodeType="withEffect">
                                      <p:stCondLst>
                                        <p:cond delay="0"/>
                                      </p:stCondLst>
                                      <p:childTnLst>
                                        <p:set>
                                          <p:cBhvr>
                                            <p:cTn id="104" dur="1" fill="hold">
                                              <p:stCondLst>
                                                <p:cond delay="0"/>
                                              </p:stCondLst>
                                            </p:cTn>
                                            <p:tgtEl>
                                              <p:spTgt spid="33"/>
                                            </p:tgtEl>
                                            <p:attrNameLst>
                                              <p:attrName>style.visibility</p:attrName>
                                            </p:attrNameLst>
                                          </p:cBhvr>
                                          <p:to>
                                            <p:strVal val="visible"/>
                                          </p:to>
                                        </p:set>
                                        <p:animEffect transition="in" filter="wipe(up)">
                                          <p:cBhvr>
                                            <p:cTn id="105"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animBg="1"/>
          <p:bldP spid="69" grpId="0" animBg="1"/>
          <p:bldP spid="70" grpId="0" animBg="1"/>
          <p:bldP spid="71" grpId="0" animBg="1"/>
          <p:bldP spid="72" grpId="0" animBg="1"/>
          <p:bldP spid="19" grpId="0"/>
          <p:bldP spid="26" grpId="0" animBg="1"/>
          <p:bldP spid="27" grpId="0" animBg="1"/>
          <p:bldP spid="20" grpId="0" animBg="1"/>
          <p:bldP spid="21" grpId="0"/>
          <p:bldP spid="22" grpId="0"/>
          <p:bldP spid="23" grpId="0"/>
          <p:bldP spid="24" grpId="0"/>
          <p:bldP spid="25" grpId="0"/>
          <p:bldP spid="31" grpId="0"/>
          <p:bldP spid="32" grpId="0"/>
          <p:bldP spid="33" grpId="0"/>
          <p:bldP spid="34" grpId="0"/>
        </p:bldLst>
      </p:timing>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矩形 57"/>
          <p:cNvSpPr/>
          <p:nvPr/>
        </p:nvSpPr>
        <p:spPr>
          <a:xfrm rot="18900000" flipH="1">
            <a:off x="2211536" y="-289546"/>
            <a:ext cx="576064" cy="576064"/>
          </a:xfrm>
          <a:prstGeom prst="rect">
            <a:avLst/>
          </a:prstGeom>
          <a:solidFill>
            <a:srgbClr val="E870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 name="矩形 58"/>
          <p:cNvSpPr/>
          <p:nvPr/>
        </p:nvSpPr>
        <p:spPr>
          <a:xfrm rot="18900000" flipH="1">
            <a:off x="1396858" y="-292221"/>
            <a:ext cx="576064" cy="576064"/>
          </a:xfrm>
          <a:prstGeom prst="rect">
            <a:avLst/>
          </a:prstGeom>
          <a:solidFill>
            <a:srgbClr val="00AF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 name="矩形 59"/>
          <p:cNvSpPr/>
          <p:nvPr/>
        </p:nvSpPr>
        <p:spPr>
          <a:xfrm rot="18900000" flipH="1">
            <a:off x="582182" y="-294366"/>
            <a:ext cx="576064" cy="576064"/>
          </a:xfrm>
          <a:prstGeom prst="rect">
            <a:avLst/>
          </a:prstGeom>
          <a:solidFill>
            <a:srgbClr val="01AC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1" name="矩形 60"/>
          <p:cNvSpPr/>
          <p:nvPr/>
        </p:nvSpPr>
        <p:spPr>
          <a:xfrm rot="18900000" flipH="1">
            <a:off x="989520" y="112972"/>
            <a:ext cx="576064" cy="576064"/>
          </a:xfrm>
          <a:prstGeom prst="rect">
            <a:avLst/>
          </a:prstGeom>
          <a:solidFill>
            <a:srgbClr val="FFB8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2" name="矩形 61"/>
          <p:cNvSpPr/>
          <p:nvPr/>
        </p:nvSpPr>
        <p:spPr>
          <a:xfrm rot="18900000" flipH="1">
            <a:off x="174844" y="112971"/>
            <a:ext cx="576064" cy="576064"/>
          </a:xfrm>
          <a:prstGeom prst="rect">
            <a:avLst/>
          </a:prstGeom>
          <a:solidFill>
            <a:srgbClr val="E870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8" name="矩形 67"/>
          <p:cNvSpPr/>
          <p:nvPr/>
        </p:nvSpPr>
        <p:spPr>
          <a:xfrm rot="2700000">
            <a:off x="9398433" y="6617242"/>
            <a:ext cx="576064" cy="576064"/>
          </a:xfrm>
          <a:prstGeom prst="rect">
            <a:avLst/>
          </a:prstGeom>
          <a:solidFill>
            <a:srgbClr val="00AF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9" name="矩形 68"/>
          <p:cNvSpPr/>
          <p:nvPr/>
        </p:nvSpPr>
        <p:spPr>
          <a:xfrm rot="2700000">
            <a:off x="10213111" y="6619917"/>
            <a:ext cx="576064" cy="576064"/>
          </a:xfrm>
          <a:prstGeom prst="rect">
            <a:avLst/>
          </a:prstGeom>
          <a:solidFill>
            <a:srgbClr val="FFB8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0" name="矩形 69"/>
          <p:cNvSpPr/>
          <p:nvPr/>
        </p:nvSpPr>
        <p:spPr>
          <a:xfrm rot="2700000">
            <a:off x="11027787" y="6622062"/>
            <a:ext cx="576064" cy="576064"/>
          </a:xfrm>
          <a:prstGeom prst="rect">
            <a:avLst/>
          </a:prstGeom>
          <a:solidFill>
            <a:srgbClr val="E870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1" name="矩形 70"/>
          <p:cNvSpPr/>
          <p:nvPr/>
        </p:nvSpPr>
        <p:spPr>
          <a:xfrm rot="2700000">
            <a:off x="10620449" y="6214724"/>
            <a:ext cx="576064" cy="576064"/>
          </a:xfrm>
          <a:prstGeom prst="rect">
            <a:avLst/>
          </a:prstGeom>
          <a:solidFill>
            <a:srgbClr val="01AC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2" name="矩形 71"/>
          <p:cNvSpPr/>
          <p:nvPr/>
        </p:nvSpPr>
        <p:spPr>
          <a:xfrm rot="2700000">
            <a:off x="11435125" y="6214725"/>
            <a:ext cx="576064" cy="576064"/>
          </a:xfrm>
          <a:prstGeom prst="rect">
            <a:avLst/>
          </a:prstGeom>
          <a:solidFill>
            <a:srgbClr val="00AF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矩形 42"/>
          <p:cNvSpPr/>
          <p:nvPr/>
        </p:nvSpPr>
        <p:spPr>
          <a:xfrm>
            <a:off x="4363341" y="3002960"/>
            <a:ext cx="5026798" cy="1095792"/>
          </a:xfrm>
          <a:prstGeom prst="rect">
            <a:avLst/>
          </a:prstGeom>
          <a:solidFill>
            <a:srgbClr val="00AF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文本框 5"/>
          <p:cNvSpPr txBox="1"/>
          <p:nvPr/>
        </p:nvSpPr>
        <p:spPr>
          <a:xfrm>
            <a:off x="4725588" y="3168312"/>
            <a:ext cx="4767572" cy="769441"/>
          </a:xfrm>
          <a:prstGeom prst="rect">
            <a:avLst/>
          </a:prstGeom>
          <a:noFill/>
        </p:spPr>
        <p:txBody>
          <a:bodyPr wrap="square" rtlCol="0">
            <a:spAutoFit/>
          </a:bodyPr>
          <a:lstStyle>
            <a:defPPr>
              <a:defRPr lang="zh-CN"/>
            </a:defPPr>
            <a:lvl1pPr>
              <a:defRPr sz="4000">
                <a:solidFill>
                  <a:schemeClr val="accent1">
                    <a:lumMod val="50000"/>
                  </a:schemeClr>
                </a:solidFill>
                <a:latin typeface="微软雅黑" panose="020B0503020204020204" pitchFamily="34" charset="-122"/>
                <a:ea typeface="微软雅黑" panose="020B0503020204020204" pitchFamily="34" charset="-122"/>
              </a:defRPr>
            </a:lvl1pPr>
          </a:lstStyle>
          <a:p>
            <a:r>
              <a:rPr lang="en-US" altLang="zh-CN" sz="4400" b="1" dirty="0">
                <a:solidFill>
                  <a:schemeClr val="bg1"/>
                </a:solidFill>
              </a:rPr>
              <a:t>03.</a:t>
            </a:r>
            <a:r>
              <a:rPr lang="zh-CN" altLang="en-US" sz="4400" b="1" dirty="0">
                <a:solidFill>
                  <a:schemeClr val="bg1"/>
                </a:solidFill>
              </a:rPr>
              <a:t>胜任能力展示</a:t>
            </a:r>
          </a:p>
        </p:txBody>
      </p:sp>
      <p:grpSp>
        <p:nvGrpSpPr>
          <p:cNvPr id="45" name="组合 44"/>
          <p:cNvGrpSpPr/>
          <p:nvPr/>
        </p:nvGrpSpPr>
        <p:grpSpPr>
          <a:xfrm>
            <a:off x="3033123" y="3019651"/>
            <a:ext cx="1199626" cy="1095792"/>
            <a:chOff x="0" y="532828"/>
            <a:chExt cx="759125" cy="568897"/>
          </a:xfrm>
          <a:solidFill>
            <a:srgbClr val="00AF92"/>
          </a:solidFill>
        </p:grpSpPr>
        <p:sp>
          <p:nvSpPr>
            <p:cNvPr id="46" name="矩形 45"/>
            <p:cNvSpPr/>
            <p:nvPr/>
          </p:nvSpPr>
          <p:spPr>
            <a:xfrm>
              <a:off x="0" y="532828"/>
              <a:ext cx="238791" cy="56889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矩形 46"/>
            <p:cNvSpPr/>
            <p:nvPr/>
          </p:nvSpPr>
          <p:spPr>
            <a:xfrm>
              <a:off x="341410" y="532828"/>
              <a:ext cx="107228" cy="568897"/>
            </a:xfrm>
            <a:prstGeom prst="rect">
              <a:avLst/>
            </a:prstGeom>
            <a:solidFill>
              <a:srgbClr val="FFB8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矩形 47"/>
            <p:cNvSpPr/>
            <p:nvPr/>
          </p:nvSpPr>
          <p:spPr>
            <a:xfrm>
              <a:off x="551257" y="532828"/>
              <a:ext cx="67464" cy="568897"/>
            </a:xfrm>
            <a:prstGeom prst="rect">
              <a:avLst/>
            </a:prstGeom>
            <a:solidFill>
              <a:srgbClr val="01AC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9" name="矩形 48"/>
            <p:cNvSpPr/>
            <p:nvPr/>
          </p:nvSpPr>
          <p:spPr>
            <a:xfrm>
              <a:off x="721341" y="532828"/>
              <a:ext cx="37784" cy="568897"/>
            </a:xfrm>
            <a:prstGeom prst="rect">
              <a:avLst/>
            </a:prstGeom>
            <a:solidFill>
              <a:srgbClr val="E870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mc:AlternateContent xmlns:mc="http://schemas.openxmlformats.org/markup-compatibility/2006" xmlns:p14="http://schemas.microsoft.com/office/powerpoint/2010/main">
    <mc:Choice Requires="p14">
      <p:transition spd="slow" p14:dur="1500" advClick="0" advTm="1000">
        <p:random/>
      </p:transition>
    </mc:Choice>
    <mc:Fallback xmlns="">
      <p:transition spd="slow" advClick="0" advTm="1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fade">
                                      <p:cBhvr>
                                        <p:cTn id="7" dur="1000"/>
                                        <p:tgtEl>
                                          <p:spTgt spid="58"/>
                                        </p:tgtEl>
                                      </p:cBhvr>
                                    </p:animEffect>
                                  </p:childTnLst>
                                </p:cTn>
                              </p:par>
                              <p:par>
                                <p:cTn id="8" presetID="10" presetClass="entr" presetSubtype="0" fill="hold" grpId="0" nodeType="withEffect">
                                  <p:stCondLst>
                                    <p:cond delay="100"/>
                                  </p:stCondLst>
                                  <p:childTnLst>
                                    <p:set>
                                      <p:cBhvr>
                                        <p:cTn id="9" dur="1" fill="hold">
                                          <p:stCondLst>
                                            <p:cond delay="0"/>
                                          </p:stCondLst>
                                        </p:cTn>
                                        <p:tgtEl>
                                          <p:spTgt spid="59"/>
                                        </p:tgtEl>
                                        <p:attrNameLst>
                                          <p:attrName>style.visibility</p:attrName>
                                        </p:attrNameLst>
                                      </p:cBhvr>
                                      <p:to>
                                        <p:strVal val="visible"/>
                                      </p:to>
                                    </p:set>
                                    <p:animEffect transition="in" filter="fade">
                                      <p:cBhvr>
                                        <p:cTn id="10" dur="1000"/>
                                        <p:tgtEl>
                                          <p:spTgt spid="5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0"/>
                                        </p:tgtEl>
                                        <p:attrNameLst>
                                          <p:attrName>style.visibility</p:attrName>
                                        </p:attrNameLst>
                                      </p:cBhvr>
                                      <p:to>
                                        <p:strVal val="visible"/>
                                      </p:to>
                                    </p:set>
                                    <p:animEffect transition="in" filter="fade">
                                      <p:cBhvr>
                                        <p:cTn id="13" dur="1000"/>
                                        <p:tgtEl>
                                          <p:spTgt spid="60"/>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61"/>
                                        </p:tgtEl>
                                        <p:attrNameLst>
                                          <p:attrName>style.visibility</p:attrName>
                                        </p:attrNameLst>
                                      </p:cBhvr>
                                      <p:to>
                                        <p:strVal val="visible"/>
                                      </p:to>
                                    </p:set>
                                    <p:animEffect transition="in" filter="fade">
                                      <p:cBhvr>
                                        <p:cTn id="16" dur="1000"/>
                                        <p:tgtEl>
                                          <p:spTgt spid="61"/>
                                        </p:tgtEl>
                                      </p:cBhvr>
                                    </p:animEffect>
                                  </p:childTnLst>
                                </p:cTn>
                              </p:par>
                              <p:par>
                                <p:cTn id="17" presetID="10" presetClass="entr" presetSubtype="0" fill="hold" grpId="0" nodeType="withEffect">
                                  <p:stCondLst>
                                    <p:cond delay="100"/>
                                  </p:stCondLst>
                                  <p:childTnLst>
                                    <p:set>
                                      <p:cBhvr>
                                        <p:cTn id="18" dur="1" fill="hold">
                                          <p:stCondLst>
                                            <p:cond delay="0"/>
                                          </p:stCondLst>
                                        </p:cTn>
                                        <p:tgtEl>
                                          <p:spTgt spid="62"/>
                                        </p:tgtEl>
                                        <p:attrNameLst>
                                          <p:attrName>style.visibility</p:attrName>
                                        </p:attrNameLst>
                                      </p:cBhvr>
                                      <p:to>
                                        <p:strVal val="visible"/>
                                      </p:to>
                                    </p:set>
                                    <p:animEffect transition="in" filter="fade">
                                      <p:cBhvr>
                                        <p:cTn id="19" dur="1000"/>
                                        <p:tgtEl>
                                          <p:spTgt spid="62"/>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68"/>
                                        </p:tgtEl>
                                        <p:attrNameLst>
                                          <p:attrName>style.visibility</p:attrName>
                                        </p:attrNameLst>
                                      </p:cBhvr>
                                      <p:to>
                                        <p:strVal val="visible"/>
                                      </p:to>
                                    </p:set>
                                    <p:animEffect transition="in" filter="fade">
                                      <p:cBhvr>
                                        <p:cTn id="22" dur="1000"/>
                                        <p:tgtEl>
                                          <p:spTgt spid="68"/>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69"/>
                                        </p:tgtEl>
                                        <p:attrNameLst>
                                          <p:attrName>style.visibility</p:attrName>
                                        </p:attrNameLst>
                                      </p:cBhvr>
                                      <p:to>
                                        <p:strVal val="visible"/>
                                      </p:to>
                                    </p:set>
                                    <p:animEffect transition="in" filter="fade">
                                      <p:cBhvr>
                                        <p:cTn id="25" dur="1000"/>
                                        <p:tgtEl>
                                          <p:spTgt spid="69"/>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70"/>
                                        </p:tgtEl>
                                        <p:attrNameLst>
                                          <p:attrName>style.visibility</p:attrName>
                                        </p:attrNameLst>
                                      </p:cBhvr>
                                      <p:to>
                                        <p:strVal val="visible"/>
                                      </p:to>
                                    </p:set>
                                    <p:animEffect transition="in" filter="fade">
                                      <p:cBhvr>
                                        <p:cTn id="28" dur="1000"/>
                                        <p:tgtEl>
                                          <p:spTgt spid="70"/>
                                        </p:tgtEl>
                                      </p:cBhvr>
                                    </p:animEffect>
                                  </p:childTnLst>
                                </p:cTn>
                              </p:par>
                              <p:par>
                                <p:cTn id="29" presetID="10" presetClass="entr" presetSubtype="0" fill="hold" grpId="0" nodeType="withEffect">
                                  <p:stCondLst>
                                    <p:cond delay="100"/>
                                  </p:stCondLst>
                                  <p:childTnLst>
                                    <p:set>
                                      <p:cBhvr>
                                        <p:cTn id="30" dur="1" fill="hold">
                                          <p:stCondLst>
                                            <p:cond delay="0"/>
                                          </p:stCondLst>
                                        </p:cTn>
                                        <p:tgtEl>
                                          <p:spTgt spid="71"/>
                                        </p:tgtEl>
                                        <p:attrNameLst>
                                          <p:attrName>style.visibility</p:attrName>
                                        </p:attrNameLst>
                                      </p:cBhvr>
                                      <p:to>
                                        <p:strVal val="visible"/>
                                      </p:to>
                                    </p:set>
                                    <p:animEffect transition="in" filter="fade">
                                      <p:cBhvr>
                                        <p:cTn id="31" dur="1000"/>
                                        <p:tgtEl>
                                          <p:spTgt spid="71"/>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72"/>
                                        </p:tgtEl>
                                        <p:attrNameLst>
                                          <p:attrName>style.visibility</p:attrName>
                                        </p:attrNameLst>
                                      </p:cBhvr>
                                      <p:to>
                                        <p:strVal val="visible"/>
                                      </p:to>
                                    </p:set>
                                    <p:animEffect transition="in" filter="fade">
                                      <p:cBhvr>
                                        <p:cTn id="34" dur="1000"/>
                                        <p:tgtEl>
                                          <p:spTgt spid="72"/>
                                        </p:tgtEl>
                                      </p:cBhvr>
                                    </p:animEffect>
                                  </p:childTnLst>
                                </p:cTn>
                              </p:par>
                            </p:childTnLst>
                          </p:cTn>
                        </p:par>
                        <p:par>
                          <p:cTn id="35" fill="hold">
                            <p:stCondLst>
                              <p:cond delay="1000"/>
                            </p:stCondLst>
                            <p:childTnLst>
                              <p:par>
                                <p:cTn id="36" presetID="22" presetClass="entr" presetSubtype="8" fill="hold" nodeType="afterEffect">
                                  <p:stCondLst>
                                    <p:cond delay="0"/>
                                  </p:stCondLst>
                                  <p:childTnLst>
                                    <p:set>
                                      <p:cBhvr>
                                        <p:cTn id="37" dur="1" fill="hold">
                                          <p:stCondLst>
                                            <p:cond delay="0"/>
                                          </p:stCondLst>
                                        </p:cTn>
                                        <p:tgtEl>
                                          <p:spTgt spid="45"/>
                                        </p:tgtEl>
                                        <p:attrNameLst>
                                          <p:attrName>style.visibility</p:attrName>
                                        </p:attrNameLst>
                                      </p:cBhvr>
                                      <p:to>
                                        <p:strVal val="visible"/>
                                      </p:to>
                                    </p:set>
                                    <p:animEffect transition="in" filter="wipe(left)">
                                      <p:cBhvr>
                                        <p:cTn id="38" dur="500"/>
                                        <p:tgtEl>
                                          <p:spTgt spid="45"/>
                                        </p:tgtEl>
                                      </p:cBhvr>
                                    </p:animEffect>
                                  </p:childTnLst>
                                </p:cTn>
                              </p:par>
                              <p:par>
                                <p:cTn id="39" presetID="22" presetClass="entr" presetSubtype="8" fill="hold" grpId="0" nodeType="withEffect">
                                  <p:stCondLst>
                                    <p:cond delay="250"/>
                                  </p:stCondLst>
                                  <p:childTnLst>
                                    <p:set>
                                      <p:cBhvr>
                                        <p:cTn id="40" dur="1" fill="hold">
                                          <p:stCondLst>
                                            <p:cond delay="0"/>
                                          </p:stCondLst>
                                        </p:cTn>
                                        <p:tgtEl>
                                          <p:spTgt spid="43"/>
                                        </p:tgtEl>
                                        <p:attrNameLst>
                                          <p:attrName>style.visibility</p:attrName>
                                        </p:attrNameLst>
                                      </p:cBhvr>
                                      <p:to>
                                        <p:strVal val="visible"/>
                                      </p:to>
                                    </p:set>
                                    <p:animEffect transition="in" filter="wipe(left)">
                                      <p:cBhvr>
                                        <p:cTn id="41" dur="500"/>
                                        <p:tgtEl>
                                          <p:spTgt spid="43"/>
                                        </p:tgtEl>
                                      </p:cBhvr>
                                    </p:animEffect>
                                  </p:childTnLst>
                                </p:cTn>
                              </p:par>
                            </p:childTnLst>
                          </p:cTn>
                        </p:par>
                        <p:par>
                          <p:cTn id="42" fill="hold">
                            <p:stCondLst>
                              <p:cond delay="1500"/>
                            </p:stCondLst>
                            <p:childTnLst>
                              <p:par>
                                <p:cTn id="43" presetID="41" presetClass="entr" presetSubtype="0" fill="hold" grpId="0" nodeType="afterEffect">
                                  <p:stCondLst>
                                    <p:cond delay="0"/>
                                  </p:stCondLst>
                                  <p:iterate type="lt">
                                    <p:tmPct val="10000"/>
                                  </p:iterate>
                                  <p:childTnLst>
                                    <p:set>
                                      <p:cBhvr>
                                        <p:cTn id="44" dur="1" fill="hold">
                                          <p:stCondLst>
                                            <p:cond delay="0"/>
                                          </p:stCondLst>
                                        </p:cTn>
                                        <p:tgtEl>
                                          <p:spTgt spid="44"/>
                                        </p:tgtEl>
                                        <p:attrNameLst>
                                          <p:attrName>style.visibility</p:attrName>
                                        </p:attrNameLst>
                                      </p:cBhvr>
                                      <p:to>
                                        <p:strVal val="visible"/>
                                      </p:to>
                                    </p:set>
                                    <p:anim calcmode="lin" valueType="num">
                                      <p:cBhvr>
                                        <p:cTn id="45" dur="400" fill="hold"/>
                                        <p:tgtEl>
                                          <p:spTgt spid="44"/>
                                        </p:tgtEl>
                                        <p:attrNameLst>
                                          <p:attrName>ppt_x</p:attrName>
                                        </p:attrNameLst>
                                      </p:cBhvr>
                                      <p:tavLst>
                                        <p:tav tm="0">
                                          <p:val>
                                            <p:strVal val="#ppt_x"/>
                                          </p:val>
                                        </p:tav>
                                        <p:tav tm="50000">
                                          <p:val>
                                            <p:strVal val="#ppt_x+.1"/>
                                          </p:val>
                                        </p:tav>
                                        <p:tav tm="100000">
                                          <p:val>
                                            <p:strVal val="#ppt_x"/>
                                          </p:val>
                                        </p:tav>
                                      </p:tavLst>
                                    </p:anim>
                                    <p:anim calcmode="lin" valueType="num">
                                      <p:cBhvr>
                                        <p:cTn id="46" dur="400" fill="hold"/>
                                        <p:tgtEl>
                                          <p:spTgt spid="44"/>
                                        </p:tgtEl>
                                        <p:attrNameLst>
                                          <p:attrName>ppt_y</p:attrName>
                                        </p:attrNameLst>
                                      </p:cBhvr>
                                      <p:tavLst>
                                        <p:tav tm="0">
                                          <p:val>
                                            <p:strVal val="#ppt_y"/>
                                          </p:val>
                                        </p:tav>
                                        <p:tav tm="100000">
                                          <p:val>
                                            <p:strVal val="#ppt_y"/>
                                          </p:val>
                                        </p:tav>
                                      </p:tavLst>
                                    </p:anim>
                                    <p:anim calcmode="lin" valueType="num">
                                      <p:cBhvr>
                                        <p:cTn id="47" dur="400" fill="hold"/>
                                        <p:tgtEl>
                                          <p:spTgt spid="44"/>
                                        </p:tgtEl>
                                        <p:attrNameLst>
                                          <p:attrName>ppt_h</p:attrName>
                                        </p:attrNameLst>
                                      </p:cBhvr>
                                      <p:tavLst>
                                        <p:tav tm="0">
                                          <p:val>
                                            <p:strVal val="#ppt_h/10"/>
                                          </p:val>
                                        </p:tav>
                                        <p:tav tm="50000">
                                          <p:val>
                                            <p:strVal val="#ppt_h+.01"/>
                                          </p:val>
                                        </p:tav>
                                        <p:tav tm="100000">
                                          <p:val>
                                            <p:strVal val="#ppt_h"/>
                                          </p:val>
                                        </p:tav>
                                      </p:tavLst>
                                    </p:anim>
                                    <p:anim calcmode="lin" valueType="num">
                                      <p:cBhvr>
                                        <p:cTn id="48" dur="400" fill="hold"/>
                                        <p:tgtEl>
                                          <p:spTgt spid="44"/>
                                        </p:tgtEl>
                                        <p:attrNameLst>
                                          <p:attrName>ppt_w</p:attrName>
                                        </p:attrNameLst>
                                      </p:cBhvr>
                                      <p:tavLst>
                                        <p:tav tm="0">
                                          <p:val>
                                            <p:strVal val="#ppt_w/10"/>
                                          </p:val>
                                        </p:tav>
                                        <p:tav tm="50000">
                                          <p:val>
                                            <p:strVal val="#ppt_w+.01"/>
                                          </p:val>
                                        </p:tav>
                                        <p:tav tm="100000">
                                          <p:val>
                                            <p:strVal val="#ppt_w"/>
                                          </p:val>
                                        </p:tav>
                                      </p:tavLst>
                                    </p:anim>
                                    <p:animEffect transition="in" filter="fade">
                                      <p:cBhvr>
                                        <p:cTn id="49" dur="400" tmFilter="0,0; .5, 1; 1, 1"/>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animBg="1"/>
      <p:bldP spid="59" grpId="0" animBg="1"/>
      <p:bldP spid="60" grpId="0" animBg="1"/>
      <p:bldP spid="61" grpId="0" animBg="1"/>
      <p:bldP spid="62" grpId="0" animBg="1"/>
      <p:bldP spid="68" grpId="0" animBg="1"/>
      <p:bldP spid="69" grpId="0" animBg="1"/>
      <p:bldP spid="70" grpId="0" animBg="1"/>
      <p:bldP spid="71" grpId="0" animBg="1"/>
      <p:bldP spid="72" grpId="0" animBg="1"/>
      <p:bldP spid="43" grpId="0" animBg="1"/>
      <p:bldP spid="4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矩形 67"/>
          <p:cNvSpPr/>
          <p:nvPr/>
        </p:nvSpPr>
        <p:spPr>
          <a:xfrm rot="2700000">
            <a:off x="9398433" y="6617242"/>
            <a:ext cx="576064" cy="576064"/>
          </a:xfrm>
          <a:prstGeom prst="rect">
            <a:avLst/>
          </a:prstGeom>
          <a:solidFill>
            <a:srgbClr val="00AF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9" name="矩形 68"/>
          <p:cNvSpPr/>
          <p:nvPr/>
        </p:nvSpPr>
        <p:spPr>
          <a:xfrm rot="2700000">
            <a:off x="10213111" y="6619917"/>
            <a:ext cx="576064" cy="576064"/>
          </a:xfrm>
          <a:prstGeom prst="rect">
            <a:avLst/>
          </a:prstGeom>
          <a:solidFill>
            <a:srgbClr val="FFB8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0" name="矩形 69"/>
          <p:cNvSpPr/>
          <p:nvPr/>
        </p:nvSpPr>
        <p:spPr>
          <a:xfrm rot="2700000">
            <a:off x="11027787" y="6622062"/>
            <a:ext cx="576064" cy="576064"/>
          </a:xfrm>
          <a:prstGeom prst="rect">
            <a:avLst/>
          </a:prstGeom>
          <a:solidFill>
            <a:srgbClr val="E870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1" name="矩形 70"/>
          <p:cNvSpPr/>
          <p:nvPr/>
        </p:nvSpPr>
        <p:spPr>
          <a:xfrm rot="2700000">
            <a:off x="10620449" y="6214724"/>
            <a:ext cx="576064" cy="576064"/>
          </a:xfrm>
          <a:prstGeom prst="rect">
            <a:avLst/>
          </a:prstGeom>
          <a:solidFill>
            <a:srgbClr val="01AC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2" name="矩形 71"/>
          <p:cNvSpPr/>
          <p:nvPr/>
        </p:nvSpPr>
        <p:spPr>
          <a:xfrm rot="2700000">
            <a:off x="11435125" y="6214725"/>
            <a:ext cx="576064" cy="576064"/>
          </a:xfrm>
          <a:prstGeom prst="rect">
            <a:avLst/>
          </a:prstGeom>
          <a:solidFill>
            <a:srgbClr val="00AF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6" name="组合 15"/>
          <p:cNvGrpSpPr/>
          <p:nvPr/>
        </p:nvGrpSpPr>
        <p:grpSpPr>
          <a:xfrm>
            <a:off x="0" y="548243"/>
            <a:ext cx="4514850" cy="698692"/>
            <a:chOff x="-70996" y="253843"/>
            <a:chExt cx="3743947" cy="810497"/>
          </a:xfrm>
          <a:solidFill>
            <a:srgbClr val="00AF92"/>
          </a:solidFill>
        </p:grpSpPr>
        <p:sp>
          <p:nvSpPr>
            <p:cNvPr id="17" name="矩形 16"/>
            <p:cNvSpPr/>
            <p:nvPr/>
          </p:nvSpPr>
          <p:spPr>
            <a:xfrm>
              <a:off x="-70996" y="343214"/>
              <a:ext cx="3284895" cy="63175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等腰三角形 17"/>
            <p:cNvSpPr/>
            <p:nvPr/>
          </p:nvSpPr>
          <p:spPr>
            <a:xfrm rot="5400000">
              <a:off x="3036418" y="427807"/>
              <a:ext cx="810497" cy="462569"/>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9" name="标题 1"/>
          <p:cNvSpPr txBox="1"/>
          <p:nvPr/>
        </p:nvSpPr>
        <p:spPr>
          <a:xfrm>
            <a:off x="1358462" y="617110"/>
            <a:ext cx="2699188" cy="794911"/>
          </a:xfrm>
          <a:prstGeom prst="rect">
            <a:avLst/>
          </a:prstGeom>
        </p:spPr>
        <p:txBody>
          <a:bodyPr lIns="91404" tIns="45702" rIns="91404" bIns="45702">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zh-CN" altLang="en-US" sz="2800" b="1" dirty="0">
                <a:solidFill>
                  <a:schemeClr val="bg1"/>
                </a:solidFill>
                <a:latin typeface="微软雅黑" panose="020B0503020204020204" pitchFamily="34" charset="-122"/>
                <a:ea typeface="微软雅黑" panose="020B0503020204020204" pitchFamily="34" charset="-122"/>
              </a:rPr>
              <a:t>管理能力</a:t>
            </a:r>
          </a:p>
        </p:txBody>
      </p:sp>
      <p:sp>
        <p:nvSpPr>
          <p:cNvPr id="26" name="原创设计师QQ5854324          06"/>
          <p:cNvSpPr/>
          <p:nvPr>
            <p:custDataLst>
              <p:tags r:id="rId1"/>
            </p:custDataLst>
          </p:nvPr>
        </p:nvSpPr>
        <p:spPr>
          <a:xfrm>
            <a:off x="860403" y="519668"/>
            <a:ext cx="155158" cy="155158"/>
          </a:xfrm>
          <a:prstGeom prst="ellipse">
            <a:avLst/>
          </a:prstGeom>
          <a:gradFill>
            <a:gsLst>
              <a:gs pos="0">
                <a:srgbClr val="DEDEDE"/>
              </a:gs>
              <a:gs pos="100000">
                <a:srgbClr val="FBFBFB"/>
              </a:gs>
            </a:gsLst>
            <a:lin ang="5400000" scaled="1"/>
          </a:gradFill>
          <a:ln w="31750" cap="flat">
            <a:gradFill>
              <a:gsLst>
                <a:gs pos="0">
                  <a:schemeClr val="bg1"/>
                </a:gs>
                <a:gs pos="100000">
                  <a:srgbClr val="DDDDDD"/>
                </a:gs>
              </a:gsLst>
              <a:lin ang="5400000" scaled="1"/>
            </a:gradFill>
            <a:prstDash val="solid"/>
            <a:miter lim="800000"/>
          </a:ln>
          <a:effectLst>
            <a:outerShdw blurRad="228600" dist="101600" dir="5400000" algn="t" rotWithShape="0">
              <a:schemeClr val="tx1">
                <a:lumMod val="85000"/>
                <a:lumOff val="15000"/>
                <a:alpha val="33000"/>
              </a:schemeClr>
            </a:outerShdw>
          </a:effectLst>
        </p:spPr>
        <p:txBody>
          <a:bodyPr vert="horz" wrap="square" lIns="91422" tIns="45711" rIns="91422" bIns="45711" numCol="1" anchor="t" anchorCtr="0" compatLnSpc="1"/>
          <a:lstStyle/>
          <a:p>
            <a:endParaRPr lang="zh-CN" altLang="en-US" sz="2400" dirty="0">
              <a:solidFill>
                <a:prstClr val="black"/>
              </a:solidFill>
              <a:latin typeface="Agency FB Bold" panose="020B0804020202020204" pitchFamily="34" charset="0"/>
              <a:ea typeface="微软雅黑" panose="020B0503020204020204" pitchFamily="34" charset="-122"/>
            </a:endParaRPr>
          </a:p>
        </p:txBody>
      </p:sp>
      <p:sp>
        <p:nvSpPr>
          <p:cNvPr id="27" name="原创设计师QQ5854324          05"/>
          <p:cNvSpPr/>
          <p:nvPr>
            <p:custDataLst>
              <p:tags r:id="rId2"/>
            </p:custDataLst>
          </p:nvPr>
        </p:nvSpPr>
        <p:spPr>
          <a:xfrm>
            <a:off x="285446" y="1133966"/>
            <a:ext cx="155158" cy="155158"/>
          </a:xfrm>
          <a:prstGeom prst="ellipse">
            <a:avLst/>
          </a:prstGeom>
          <a:gradFill>
            <a:gsLst>
              <a:gs pos="0">
                <a:srgbClr val="DEDEDE"/>
              </a:gs>
              <a:gs pos="100000">
                <a:srgbClr val="FBFBFB"/>
              </a:gs>
            </a:gsLst>
            <a:lin ang="5400000" scaled="1"/>
          </a:gradFill>
          <a:ln w="31750" cap="flat">
            <a:gradFill>
              <a:gsLst>
                <a:gs pos="0">
                  <a:schemeClr val="bg1"/>
                </a:gs>
                <a:gs pos="100000">
                  <a:srgbClr val="DDDDDD"/>
                </a:gs>
              </a:gsLst>
              <a:lin ang="5400000" scaled="1"/>
            </a:gradFill>
            <a:prstDash val="solid"/>
            <a:miter lim="800000"/>
          </a:ln>
          <a:effectLst>
            <a:outerShdw blurRad="228600" dist="101600" dir="5400000" algn="t" rotWithShape="0">
              <a:schemeClr val="tx1">
                <a:lumMod val="85000"/>
                <a:lumOff val="15000"/>
                <a:alpha val="33000"/>
              </a:schemeClr>
            </a:outerShdw>
          </a:effectLst>
        </p:spPr>
        <p:txBody>
          <a:bodyPr vert="horz" wrap="square" lIns="91422" tIns="45711" rIns="91422" bIns="45711" numCol="1" anchor="t" anchorCtr="0" compatLnSpc="1"/>
          <a:lstStyle/>
          <a:p>
            <a:endParaRPr lang="zh-CN" altLang="en-US" sz="2400">
              <a:solidFill>
                <a:prstClr val="black"/>
              </a:solidFill>
              <a:latin typeface="Agency FB Bold" panose="020B0804020202020204" pitchFamily="34" charset="0"/>
              <a:ea typeface="微软雅黑" panose="020B0503020204020204" pitchFamily="34" charset="-122"/>
            </a:endParaRPr>
          </a:p>
        </p:txBody>
      </p:sp>
      <p:grpSp>
        <p:nvGrpSpPr>
          <p:cNvPr id="28" name="原创设计师QQ5854324          04"/>
          <p:cNvGrpSpPr/>
          <p:nvPr/>
        </p:nvGrpSpPr>
        <p:grpSpPr>
          <a:xfrm>
            <a:off x="121217" y="337638"/>
            <a:ext cx="1078304" cy="1078304"/>
            <a:chOff x="2380201" y="1546167"/>
            <a:chExt cx="1800343" cy="1800344"/>
          </a:xfrm>
        </p:grpSpPr>
        <p:sp>
          <p:nvSpPr>
            <p:cNvPr id="29" name="菱形 28"/>
            <p:cNvSpPr/>
            <p:nvPr>
              <p:custDataLst>
                <p:tags r:id="rId3"/>
              </p:custDataLst>
            </p:nvPr>
          </p:nvSpPr>
          <p:spPr>
            <a:xfrm>
              <a:off x="2380201" y="1546167"/>
              <a:ext cx="1800343" cy="1800344"/>
            </a:xfrm>
            <a:prstGeom prst="diamond">
              <a:avLst/>
            </a:prstGeom>
            <a:gradFill>
              <a:gsLst>
                <a:gs pos="0">
                  <a:srgbClr val="DEDEDE"/>
                </a:gs>
                <a:gs pos="100000">
                  <a:srgbClr val="FBFBFB"/>
                </a:gs>
              </a:gsLst>
              <a:lin ang="5400000" scaled="1"/>
            </a:gradFill>
            <a:ln w="31750" cap="flat">
              <a:gradFill>
                <a:gsLst>
                  <a:gs pos="0">
                    <a:schemeClr val="bg1"/>
                  </a:gs>
                  <a:gs pos="100000">
                    <a:srgbClr val="DDDDDD"/>
                  </a:gs>
                </a:gsLst>
                <a:lin ang="5400000" scaled="1"/>
              </a:gradFill>
              <a:prstDash val="solid"/>
              <a:miter lim="800000"/>
            </a:ln>
            <a:effectLst>
              <a:outerShdw blurRad="228600" dist="101600" dir="5400000" algn="t" rotWithShape="0">
                <a:schemeClr val="tx1">
                  <a:lumMod val="85000"/>
                  <a:lumOff val="15000"/>
                  <a:alpha val="33000"/>
                </a:schemeClr>
              </a:outerShdw>
            </a:effectLst>
          </p:spPr>
          <p:txBody>
            <a:bodyPr vert="horz" wrap="square" lIns="91440" tIns="45720" rIns="91440" bIns="45720" numCol="1" anchor="t" anchorCtr="0" compatLnSpc="1"/>
            <a:lstStyle/>
            <a:p>
              <a:endParaRPr lang="zh-CN" altLang="en-US" sz="2400">
                <a:solidFill>
                  <a:prstClr val="black"/>
                </a:solidFill>
                <a:latin typeface="Agency FB Bold" panose="020B0804020202020204" pitchFamily="34" charset="0"/>
                <a:ea typeface="微软雅黑" panose="020B0503020204020204" pitchFamily="34" charset="-122"/>
              </a:endParaRPr>
            </a:p>
          </p:txBody>
        </p:sp>
        <p:sp>
          <p:nvSpPr>
            <p:cNvPr id="30" name="菱形 29"/>
            <p:cNvSpPr/>
            <p:nvPr>
              <p:custDataLst>
                <p:tags r:id="rId4"/>
              </p:custDataLst>
            </p:nvPr>
          </p:nvSpPr>
          <p:spPr>
            <a:xfrm>
              <a:off x="2668216" y="1834183"/>
              <a:ext cx="1223439" cy="1223439"/>
            </a:xfrm>
            <a:prstGeom prst="diamond">
              <a:avLst/>
            </a:prstGeom>
            <a:solidFill>
              <a:srgbClr val="00AF92"/>
            </a:solidFill>
            <a:ln>
              <a:noFill/>
            </a:ln>
            <a:effectLst>
              <a:innerShdw blurRad="63500" dist="25400">
                <a:prstClr val="black">
                  <a:alpha val="2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800" b="1" dirty="0">
                  <a:solidFill>
                    <a:srgbClr val="FFFFFF"/>
                  </a:solidFill>
                  <a:latin typeface="微软雅黑" panose="020B0503020204020204" pitchFamily="34" charset="-122"/>
                  <a:ea typeface="微软雅黑" panose="020B0503020204020204" pitchFamily="34" charset="-122"/>
                </a:rPr>
                <a:t>1</a:t>
              </a:r>
              <a:endParaRPr lang="zh-CN" altLang="en-US" sz="2800" b="1" dirty="0">
                <a:solidFill>
                  <a:srgbClr val="FFFFFF"/>
                </a:solidFill>
                <a:latin typeface="微软雅黑" panose="020B0503020204020204" pitchFamily="34" charset="-122"/>
                <a:ea typeface="微软雅黑" panose="020B0503020204020204" pitchFamily="34" charset="-122"/>
              </a:endParaRPr>
            </a:p>
          </p:txBody>
        </p:sp>
      </p:grpSp>
      <p:sp>
        <p:nvSpPr>
          <p:cNvPr id="94" name="Freeform 9"/>
          <p:cNvSpPr/>
          <p:nvPr/>
        </p:nvSpPr>
        <p:spPr bwMode="auto">
          <a:xfrm rot="13500000">
            <a:off x="5991618" y="3101006"/>
            <a:ext cx="2300682" cy="2300682"/>
          </a:xfrm>
          <a:custGeom>
            <a:avLst/>
            <a:gdLst>
              <a:gd name="T0" fmla="*/ 107 w 728"/>
              <a:gd name="T1" fmla="*/ 621 h 727"/>
              <a:gd name="T2" fmla="*/ 364 w 728"/>
              <a:gd name="T3" fmla="*/ 727 h 727"/>
              <a:gd name="T4" fmla="*/ 364 w 728"/>
              <a:gd name="T5" fmla="*/ 556 h 727"/>
              <a:gd name="T6" fmla="*/ 228 w 728"/>
              <a:gd name="T7" fmla="*/ 499 h 727"/>
              <a:gd name="T8" fmla="*/ 172 w 728"/>
              <a:gd name="T9" fmla="*/ 363 h 727"/>
              <a:gd name="T10" fmla="*/ 228 w 728"/>
              <a:gd name="T11" fmla="*/ 227 h 727"/>
              <a:gd name="T12" fmla="*/ 364 w 728"/>
              <a:gd name="T13" fmla="*/ 171 h 727"/>
              <a:gd name="T14" fmla="*/ 500 w 728"/>
              <a:gd name="T15" fmla="*/ 227 h 727"/>
              <a:gd name="T16" fmla="*/ 556 w 728"/>
              <a:gd name="T17" fmla="*/ 363 h 727"/>
              <a:gd name="T18" fmla="*/ 728 w 728"/>
              <a:gd name="T19" fmla="*/ 363 h 727"/>
              <a:gd name="T20" fmla="*/ 621 w 728"/>
              <a:gd name="T21" fmla="*/ 106 h 727"/>
              <a:gd name="T22" fmla="*/ 364 w 728"/>
              <a:gd name="T23" fmla="*/ 0 h 727"/>
              <a:gd name="T24" fmla="*/ 107 w 728"/>
              <a:gd name="T25" fmla="*/ 106 h 727"/>
              <a:gd name="T26" fmla="*/ 0 w 728"/>
              <a:gd name="T27" fmla="*/ 363 h 727"/>
              <a:gd name="T28" fmla="*/ 107 w 728"/>
              <a:gd name="T29" fmla="*/ 621 h 7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28" h="727">
                <a:moveTo>
                  <a:pt x="107" y="621"/>
                </a:moveTo>
                <a:cubicBezTo>
                  <a:pt x="176" y="689"/>
                  <a:pt x="267" y="727"/>
                  <a:pt x="364" y="727"/>
                </a:cubicBezTo>
                <a:cubicBezTo>
                  <a:pt x="364" y="556"/>
                  <a:pt x="364" y="556"/>
                  <a:pt x="364" y="556"/>
                </a:cubicBezTo>
                <a:cubicBezTo>
                  <a:pt x="313" y="556"/>
                  <a:pt x="264" y="536"/>
                  <a:pt x="228" y="499"/>
                </a:cubicBezTo>
                <a:cubicBezTo>
                  <a:pt x="192" y="463"/>
                  <a:pt x="172" y="415"/>
                  <a:pt x="172" y="363"/>
                </a:cubicBezTo>
                <a:cubicBezTo>
                  <a:pt x="172" y="312"/>
                  <a:pt x="192" y="264"/>
                  <a:pt x="228" y="227"/>
                </a:cubicBezTo>
                <a:cubicBezTo>
                  <a:pt x="264" y="191"/>
                  <a:pt x="313" y="171"/>
                  <a:pt x="364" y="171"/>
                </a:cubicBezTo>
                <a:cubicBezTo>
                  <a:pt x="415" y="171"/>
                  <a:pt x="464" y="191"/>
                  <a:pt x="500" y="227"/>
                </a:cubicBezTo>
                <a:cubicBezTo>
                  <a:pt x="536" y="264"/>
                  <a:pt x="556" y="312"/>
                  <a:pt x="556" y="363"/>
                </a:cubicBezTo>
                <a:cubicBezTo>
                  <a:pt x="728" y="363"/>
                  <a:pt x="728" y="363"/>
                  <a:pt x="728" y="363"/>
                </a:cubicBezTo>
                <a:cubicBezTo>
                  <a:pt x="728" y="266"/>
                  <a:pt x="690" y="175"/>
                  <a:pt x="621" y="106"/>
                </a:cubicBezTo>
                <a:cubicBezTo>
                  <a:pt x="553" y="38"/>
                  <a:pt x="461" y="0"/>
                  <a:pt x="364" y="0"/>
                </a:cubicBezTo>
                <a:cubicBezTo>
                  <a:pt x="267" y="0"/>
                  <a:pt x="176" y="38"/>
                  <a:pt x="107" y="106"/>
                </a:cubicBezTo>
                <a:cubicBezTo>
                  <a:pt x="38" y="175"/>
                  <a:pt x="0" y="266"/>
                  <a:pt x="0" y="363"/>
                </a:cubicBezTo>
                <a:cubicBezTo>
                  <a:pt x="0" y="461"/>
                  <a:pt x="38" y="552"/>
                  <a:pt x="107" y="621"/>
                </a:cubicBezTo>
                <a:close/>
              </a:path>
            </a:pathLst>
          </a:custGeom>
          <a:solidFill>
            <a:srgbClr val="FFB850"/>
          </a:solidFill>
          <a:ln>
            <a:noFill/>
          </a:ln>
        </p:spPr>
        <p:txBody>
          <a:bodyPr vert="horz" wrap="square" lIns="91440" tIns="45720" rIns="91440" bIns="45720" numCol="1" anchor="t" anchorCtr="0" compatLnSpc="1"/>
          <a:lstStyle/>
          <a:p>
            <a:endParaRPr lang="id-ID"/>
          </a:p>
        </p:txBody>
      </p:sp>
      <p:sp>
        <p:nvSpPr>
          <p:cNvPr id="95" name="Freeform 9"/>
          <p:cNvSpPr/>
          <p:nvPr/>
        </p:nvSpPr>
        <p:spPr bwMode="auto">
          <a:xfrm rot="13500000">
            <a:off x="8624721" y="3095636"/>
            <a:ext cx="2300682" cy="2300682"/>
          </a:xfrm>
          <a:custGeom>
            <a:avLst/>
            <a:gdLst>
              <a:gd name="T0" fmla="*/ 107 w 728"/>
              <a:gd name="T1" fmla="*/ 621 h 727"/>
              <a:gd name="T2" fmla="*/ 364 w 728"/>
              <a:gd name="T3" fmla="*/ 727 h 727"/>
              <a:gd name="T4" fmla="*/ 364 w 728"/>
              <a:gd name="T5" fmla="*/ 556 h 727"/>
              <a:gd name="T6" fmla="*/ 228 w 728"/>
              <a:gd name="T7" fmla="*/ 499 h 727"/>
              <a:gd name="T8" fmla="*/ 172 w 728"/>
              <a:gd name="T9" fmla="*/ 363 h 727"/>
              <a:gd name="T10" fmla="*/ 228 w 728"/>
              <a:gd name="T11" fmla="*/ 227 h 727"/>
              <a:gd name="T12" fmla="*/ 364 w 728"/>
              <a:gd name="T13" fmla="*/ 171 h 727"/>
              <a:gd name="T14" fmla="*/ 500 w 728"/>
              <a:gd name="T15" fmla="*/ 227 h 727"/>
              <a:gd name="T16" fmla="*/ 556 w 728"/>
              <a:gd name="T17" fmla="*/ 363 h 727"/>
              <a:gd name="T18" fmla="*/ 728 w 728"/>
              <a:gd name="T19" fmla="*/ 363 h 727"/>
              <a:gd name="T20" fmla="*/ 621 w 728"/>
              <a:gd name="T21" fmla="*/ 106 h 727"/>
              <a:gd name="T22" fmla="*/ 364 w 728"/>
              <a:gd name="T23" fmla="*/ 0 h 727"/>
              <a:gd name="T24" fmla="*/ 107 w 728"/>
              <a:gd name="T25" fmla="*/ 106 h 727"/>
              <a:gd name="T26" fmla="*/ 0 w 728"/>
              <a:gd name="T27" fmla="*/ 363 h 727"/>
              <a:gd name="T28" fmla="*/ 107 w 728"/>
              <a:gd name="T29" fmla="*/ 621 h 7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28" h="727">
                <a:moveTo>
                  <a:pt x="107" y="621"/>
                </a:moveTo>
                <a:cubicBezTo>
                  <a:pt x="176" y="689"/>
                  <a:pt x="267" y="727"/>
                  <a:pt x="364" y="727"/>
                </a:cubicBezTo>
                <a:cubicBezTo>
                  <a:pt x="364" y="556"/>
                  <a:pt x="364" y="556"/>
                  <a:pt x="364" y="556"/>
                </a:cubicBezTo>
                <a:cubicBezTo>
                  <a:pt x="313" y="556"/>
                  <a:pt x="264" y="536"/>
                  <a:pt x="228" y="499"/>
                </a:cubicBezTo>
                <a:cubicBezTo>
                  <a:pt x="192" y="463"/>
                  <a:pt x="172" y="415"/>
                  <a:pt x="172" y="363"/>
                </a:cubicBezTo>
                <a:cubicBezTo>
                  <a:pt x="172" y="312"/>
                  <a:pt x="192" y="264"/>
                  <a:pt x="228" y="227"/>
                </a:cubicBezTo>
                <a:cubicBezTo>
                  <a:pt x="264" y="191"/>
                  <a:pt x="313" y="171"/>
                  <a:pt x="364" y="171"/>
                </a:cubicBezTo>
                <a:cubicBezTo>
                  <a:pt x="415" y="171"/>
                  <a:pt x="464" y="191"/>
                  <a:pt x="500" y="227"/>
                </a:cubicBezTo>
                <a:cubicBezTo>
                  <a:pt x="536" y="264"/>
                  <a:pt x="556" y="312"/>
                  <a:pt x="556" y="363"/>
                </a:cubicBezTo>
                <a:cubicBezTo>
                  <a:pt x="728" y="363"/>
                  <a:pt x="728" y="363"/>
                  <a:pt x="728" y="363"/>
                </a:cubicBezTo>
                <a:cubicBezTo>
                  <a:pt x="728" y="266"/>
                  <a:pt x="690" y="175"/>
                  <a:pt x="621" y="106"/>
                </a:cubicBezTo>
                <a:cubicBezTo>
                  <a:pt x="553" y="38"/>
                  <a:pt x="461" y="0"/>
                  <a:pt x="364" y="0"/>
                </a:cubicBezTo>
                <a:cubicBezTo>
                  <a:pt x="267" y="0"/>
                  <a:pt x="176" y="38"/>
                  <a:pt x="107" y="106"/>
                </a:cubicBezTo>
                <a:cubicBezTo>
                  <a:pt x="38" y="175"/>
                  <a:pt x="0" y="266"/>
                  <a:pt x="0" y="363"/>
                </a:cubicBezTo>
                <a:cubicBezTo>
                  <a:pt x="0" y="461"/>
                  <a:pt x="38" y="552"/>
                  <a:pt x="107" y="621"/>
                </a:cubicBezTo>
                <a:close/>
              </a:path>
            </a:pathLst>
          </a:custGeom>
          <a:solidFill>
            <a:srgbClr val="E87071"/>
          </a:solidFill>
          <a:ln>
            <a:noFill/>
          </a:ln>
        </p:spPr>
        <p:txBody>
          <a:bodyPr vert="horz" wrap="square" lIns="91440" tIns="45720" rIns="91440" bIns="45720" numCol="1" anchor="t" anchorCtr="0" compatLnSpc="1"/>
          <a:lstStyle/>
          <a:p>
            <a:endParaRPr lang="id-ID"/>
          </a:p>
        </p:txBody>
      </p:sp>
      <p:sp>
        <p:nvSpPr>
          <p:cNvPr id="96" name="Freeform 9"/>
          <p:cNvSpPr/>
          <p:nvPr/>
        </p:nvSpPr>
        <p:spPr bwMode="auto">
          <a:xfrm rot="2700000">
            <a:off x="7317254" y="1945507"/>
            <a:ext cx="2300684" cy="2300682"/>
          </a:xfrm>
          <a:custGeom>
            <a:avLst/>
            <a:gdLst>
              <a:gd name="T0" fmla="*/ 107 w 728"/>
              <a:gd name="T1" fmla="*/ 621 h 727"/>
              <a:gd name="T2" fmla="*/ 364 w 728"/>
              <a:gd name="T3" fmla="*/ 727 h 727"/>
              <a:gd name="T4" fmla="*/ 364 w 728"/>
              <a:gd name="T5" fmla="*/ 556 h 727"/>
              <a:gd name="T6" fmla="*/ 228 w 728"/>
              <a:gd name="T7" fmla="*/ 499 h 727"/>
              <a:gd name="T8" fmla="*/ 172 w 728"/>
              <a:gd name="T9" fmla="*/ 363 h 727"/>
              <a:gd name="T10" fmla="*/ 228 w 728"/>
              <a:gd name="T11" fmla="*/ 227 h 727"/>
              <a:gd name="T12" fmla="*/ 364 w 728"/>
              <a:gd name="T13" fmla="*/ 171 h 727"/>
              <a:gd name="T14" fmla="*/ 500 w 728"/>
              <a:gd name="T15" fmla="*/ 227 h 727"/>
              <a:gd name="T16" fmla="*/ 556 w 728"/>
              <a:gd name="T17" fmla="*/ 363 h 727"/>
              <a:gd name="T18" fmla="*/ 728 w 728"/>
              <a:gd name="T19" fmla="*/ 363 h 727"/>
              <a:gd name="T20" fmla="*/ 621 w 728"/>
              <a:gd name="T21" fmla="*/ 106 h 727"/>
              <a:gd name="T22" fmla="*/ 364 w 728"/>
              <a:gd name="T23" fmla="*/ 0 h 727"/>
              <a:gd name="T24" fmla="*/ 107 w 728"/>
              <a:gd name="T25" fmla="*/ 106 h 727"/>
              <a:gd name="T26" fmla="*/ 0 w 728"/>
              <a:gd name="T27" fmla="*/ 363 h 727"/>
              <a:gd name="T28" fmla="*/ 107 w 728"/>
              <a:gd name="T29" fmla="*/ 621 h 7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28" h="727">
                <a:moveTo>
                  <a:pt x="107" y="621"/>
                </a:moveTo>
                <a:cubicBezTo>
                  <a:pt x="176" y="689"/>
                  <a:pt x="267" y="727"/>
                  <a:pt x="364" y="727"/>
                </a:cubicBezTo>
                <a:cubicBezTo>
                  <a:pt x="364" y="556"/>
                  <a:pt x="364" y="556"/>
                  <a:pt x="364" y="556"/>
                </a:cubicBezTo>
                <a:cubicBezTo>
                  <a:pt x="313" y="556"/>
                  <a:pt x="264" y="536"/>
                  <a:pt x="228" y="499"/>
                </a:cubicBezTo>
                <a:cubicBezTo>
                  <a:pt x="192" y="463"/>
                  <a:pt x="172" y="415"/>
                  <a:pt x="172" y="363"/>
                </a:cubicBezTo>
                <a:cubicBezTo>
                  <a:pt x="172" y="312"/>
                  <a:pt x="192" y="264"/>
                  <a:pt x="228" y="227"/>
                </a:cubicBezTo>
                <a:cubicBezTo>
                  <a:pt x="264" y="191"/>
                  <a:pt x="313" y="171"/>
                  <a:pt x="364" y="171"/>
                </a:cubicBezTo>
                <a:cubicBezTo>
                  <a:pt x="415" y="171"/>
                  <a:pt x="464" y="191"/>
                  <a:pt x="500" y="227"/>
                </a:cubicBezTo>
                <a:cubicBezTo>
                  <a:pt x="536" y="264"/>
                  <a:pt x="556" y="312"/>
                  <a:pt x="556" y="363"/>
                </a:cubicBezTo>
                <a:cubicBezTo>
                  <a:pt x="728" y="363"/>
                  <a:pt x="728" y="363"/>
                  <a:pt x="728" y="363"/>
                </a:cubicBezTo>
                <a:cubicBezTo>
                  <a:pt x="728" y="266"/>
                  <a:pt x="690" y="175"/>
                  <a:pt x="621" y="106"/>
                </a:cubicBezTo>
                <a:cubicBezTo>
                  <a:pt x="553" y="38"/>
                  <a:pt x="461" y="0"/>
                  <a:pt x="364" y="0"/>
                </a:cubicBezTo>
                <a:cubicBezTo>
                  <a:pt x="267" y="0"/>
                  <a:pt x="176" y="38"/>
                  <a:pt x="107" y="106"/>
                </a:cubicBezTo>
                <a:cubicBezTo>
                  <a:pt x="38" y="175"/>
                  <a:pt x="0" y="266"/>
                  <a:pt x="0" y="363"/>
                </a:cubicBezTo>
                <a:cubicBezTo>
                  <a:pt x="0" y="461"/>
                  <a:pt x="38" y="552"/>
                  <a:pt x="107" y="621"/>
                </a:cubicBezTo>
                <a:close/>
              </a:path>
            </a:pathLst>
          </a:custGeom>
          <a:solidFill>
            <a:srgbClr val="01ACBE"/>
          </a:solidFill>
          <a:ln>
            <a:noFill/>
          </a:ln>
        </p:spPr>
        <p:txBody>
          <a:bodyPr vert="horz" wrap="square" lIns="91440" tIns="45720" rIns="91440" bIns="45720" numCol="1" anchor="t" anchorCtr="0" compatLnSpc="1"/>
          <a:lstStyle/>
          <a:p>
            <a:endParaRPr lang="id-ID"/>
          </a:p>
        </p:txBody>
      </p:sp>
      <p:grpSp>
        <p:nvGrpSpPr>
          <p:cNvPr id="97" name="Group 10"/>
          <p:cNvGrpSpPr/>
          <p:nvPr/>
        </p:nvGrpSpPr>
        <p:grpSpPr>
          <a:xfrm>
            <a:off x="6271034" y="3344605"/>
            <a:ext cx="644218" cy="529374"/>
            <a:chOff x="7836195" y="3464712"/>
            <a:chExt cx="599208" cy="492388"/>
          </a:xfrm>
        </p:grpSpPr>
        <p:sp>
          <p:nvSpPr>
            <p:cNvPr id="98" name="Oval 11"/>
            <p:cNvSpPr/>
            <p:nvPr/>
          </p:nvSpPr>
          <p:spPr>
            <a:xfrm rot="2700000">
              <a:off x="7882237" y="3464712"/>
              <a:ext cx="492388" cy="492388"/>
            </a:xfrm>
            <a:prstGeom prst="ellipse">
              <a:avLst/>
            </a:prstGeom>
            <a:solidFill>
              <a:srgbClr val="F9F9F9"/>
            </a:solidFill>
            <a:ln w="133350">
              <a:solidFill>
                <a:srgbClr val="FFB8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C00000"/>
                </a:solidFill>
                <a:latin typeface="微软雅黑" panose="020B0503020204020204" pitchFamily="34" charset="-122"/>
                <a:ea typeface="微软雅黑" panose="020B0503020204020204" pitchFamily="34" charset="-122"/>
              </a:endParaRPr>
            </a:p>
          </p:txBody>
        </p:sp>
        <p:sp>
          <p:nvSpPr>
            <p:cNvPr id="99" name="TextBox 98"/>
            <p:cNvSpPr txBox="1"/>
            <p:nvPr/>
          </p:nvSpPr>
          <p:spPr>
            <a:xfrm>
              <a:off x="7836195" y="3536805"/>
              <a:ext cx="599208" cy="343528"/>
            </a:xfrm>
            <a:prstGeom prst="rect">
              <a:avLst/>
            </a:prstGeom>
            <a:noFill/>
          </p:spPr>
          <p:txBody>
            <a:bodyPr wrap="square" rtlCol="0">
              <a:spAutoFit/>
            </a:bodyPr>
            <a:lstStyle/>
            <a:p>
              <a:pPr algn="ctr"/>
              <a:r>
                <a:rPr lang="id-ID" b="1" dirty="0">
                  <a:solidFill>
                    <a:srgbClr val="FFB850"/>
                  </a:solidFill>
                  <a:latin typeface="微软雅黑" panose="020B0503020204020204" pitchFamily="34" charset="-122"/>
                  <a:ea typeface="微软雅黑" panose="020B0503020204020204" pitchFamily="34" charset="-122"/>
                </a:rPr>
                <a:t>01</a:t>
              </a:r>
            </a:p>
          </p:txBody>
        </p:sp>
      </p:grpSp>
      <p:grpSp>
        <p:nvGrpSpPr>
          <p:cNvPr id="100" name="Group 13"/>
          <p:cNvGrpSpPr/>
          <p:nvPr/>
        </p:nvGrpSpPr>
        <p:grpSpPr>
          <a:xfrm>
            <a:off x="8128733" y="1835492"/>
            <a:ext cx="644218" cy="529374"/>
            <a:chOff x="9545610" y="1955599"/>
            <a:chExt cx="599208" cy="492388"/>
          </a:xfrm>
        </p:grpSpPr>
        <p:sp>
          <p:nvSpPr>
            <p:cNvPr id="101" name="Oval 14"/>
            <p:cNvSpPr/>
            <p:nvPr/>
          </p:nvSpPr>
          <p:spPr>
            <a:xfrm rot="2700000">
              <a:off x="9603416" y="1955599"/>
              <a:ext cx="492388" cy="492388"/>
            </a:xfrm>
            <a:prstGeom prst="ellipse">
              <a:avLst/>
            </a:prstGeom>
            <a:solidFill>
              <a:schemeClr val="bg1"/>
            </a:solidFill>
            <a:ln w="133350">
              <a:solidFill>
                <a:srgbClr val="01ACB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accent5">
                    <a:lumMod val="75000"/>
                  </a:schemeClr>
                </a:solidFill>
                <a:latin typeface="微软雅黑" panose="020B0503020204020204" pitchFamily="34" charset="-122"/>
                <a:ea typeface="微软雅黑" panose="020B0503020204020204" pitchFamily="34" charset="-122"/>
              </a:endParaRPr>
            </a:p>
          </p:txBody>
        </p:sp>
        <p:sp>
          <p:nvSpPr>
            <p:cNvPr id="102" name="TextBox 101"/>
            <p:cNvSpPr txBox="1"/>
            <p:nvPr/>
          </p:nvSpPr>
          <p:spPr>
            <a:xfrm>
              <a:off x="9545610" y="2019602"/>
              <a:ext cx="599208" cy="343528"/>
            </a:xfrm>
            <a:prstGeom prst="rect">
              <a:avLst/>
            </a:prstGeom>
            <a:noFill/>
          </p:spPr>
          <p:txBody>
            <a:bodyPr wrap="square" rtlCol="0">
              <a:spAutoFit/>
            </a:bodyPr>
            <a:lstStyle/>
            <a:p>
              <a:pPr algn="ctr"/>
              <a:r>
                <a:rPr lang="id-ID" b="1" dirty="0">
                  <a:solidFill>
                    <a:srgbClr val="01ACBE"/>
                  </a:solidFill>
                  <a:latin typeface="微软雅黑" panose="020B0503020204020204" pitchFamily="34" charset="-122"/>
                  <a:ea typeface="微软雅黑" panose="020B0503020204020204" pitchFamily="34" charset="-122"/>
                </a:rPr>
                <a:t>02</a:t>
              </a:r>
            </a:p>
          </p:txBody>
        </p:sp>
      </p:grpSp>
      <p:grpSp>
        <p:nvGrpSpPr>
          <p:cNvPr id="103" name="Group 16"/>
          <p:cNvGrpSpPr/>
          <p:nvPr/>
        </p:nvGrpSpPr>
        <p:grpSpPr>
          <a:xfrm>
            <a:off x="10029817" y="3355170"/>
            <a:ext cx="644218" cy="529374"/>
            <a:chOff x="10716797" y="5108091"/>
            <a:chExt cx="599208" cy="492388"/>
          </a:xfrm>
        </p:grpSpPr>
        <p:sp>
          <p:nvSpPr>
            <p:cNvPr id="104" name="Oval 17"/>
            <p:cNvSpPr/>
            <p:nvPr/>
          </p:nvSpPr>
          <p:spPr>
            <a:xfrm rot="2700000">
              <a:off x="10774955" y="5108091"/>
              <a:ext cx="492388" cy="492388"/>
            </a:xfrm>
            <a:prstGeom prst="ellipse">
              <a:avLst/>
            </a:prstGeom>
            <a:solidFill>
              <a:schemeClr val="bg1"/>
            </a:solidFill>
            <a:ln w="133350">
              <a:solidFill>
                <a:srgbClr val="E8707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00B0F0"/>
                </a:solidFill>
                <a:latin typeface="微软雅黑" panose="020B0503020204020204" pitchFamily="34" charset="-122"/>
                <a:ea typeface="微软雅黑" panose="020B0503020204020204" pitchFamily="34" charset="-122"/>
              </a:endParaRPr>
            </a:p>
          </p:txBody>
        </p:sp>
        <p:sp>
          <p:nvSpPr>
            <p:cNvPr id="105" name="TextBox 104"/>
            <p:cNvSpPr txBox="1"/>
            <p:nvPr/>
          </p:nvSpPr>
          <p:spPr>
            <a:xfrm>
              <a:off x="10716797" y="5178591"/>
              <a:ext cx="599208" cy="343528"/>
            </a:xfrm>
            <a:prstGeom prst="rect">
              <a:avLst/>
            </a:prstGeom>
            <a:noFill/>
          </p:spPr>
          <p:txBody>
            <a:bodyPr wrap="square" rtlCol="0">
              <a:spAutoFit/>
            </a:bodyPr>
            <a:lstStyle/>
            <a:p>
              <a:pPr algn="ctr"/>
              <a:r>
                <a:rPr lang="id-ID" b="1" dirty="0">
                  <a:solidFill>
                    <a:srgbClr val="E87071"/>
                  </a:solidFill>
                  <a:latin typeface="微软雅黑" panose="020B0503020204020204" pitchFamily="34" charset="-122"/>
                  <a:ea typeface="微软雅黑" panose="020B0503020204020204" pitchFamily="34" charset="-122"/>
                </a:rPr>
                <a:t>03</a:t>
              </a:r>
            </a:p>
          </p:txBody>
        </p:sp>
      </p:grpSp>
      <p:sp>
        <p:nvSpPr>
          <p:cNvPr id="106" name="Freeform 19"/>
          <p:cNvSpPr>
            <a:spLocks noEditPoints="1"/>
          </p:cNvSpPr>
          <p:nvPr/>
        </p:nvSpPr>
        <p:spPr bwMode="auto">
          <a:xfrm>
            <a:off x="8204297" y="2824572"/>
            <a:ext cx="493090" cy="476140"/>
          </a:xfrm>
          <a:custGeom>
            <a:avLst/>
            <a:gdLst>
              <a:gd name="T0" fmla="*/ 94 w 132"/>
              <a:gd name="T1" fmla="*/ 0 h 128"/>
              <a:gd name="T2" fmla="*/ 56 w 132"/>
              <a:gd name="T3" fmla="*/ 27 h 128"/>
              <a:gd name="T4" fmla="*/ 55 w 132"/>
              <a:gd name="T5" fmla="*/ 27 h 128"/>
              <a:gd name="T6" fmla="*/ 14 w 132"/>
              <a:gd name="T7" fmla="*/ 69 h 128"/>
              <a:gd name="T8" fmla="*/ 1 w 132"/>
              <a:gd name="T9" fmla="*/ 110 h 128"/>
              <a:gd name="T10" fmla="*/ 14 w 132"/>
              <a:gd name="T11" fmla="*/ 128 h 128"/>
              <a:gd name="T12" fmla="*/ 53 w 132"/>
              <a:gd name="T13" fmla="*/ 118 h 128"/>
              <a:gd name="T14" fmla="*/ 120 w 132"/>
              <a:gd name="T15" fmla="*/ 53 h 128"/>
              <a:gd name="T16" fmla="*/ 64 w 132"/>
              <a:gd name="T17" fmla="*/ 95 h 128"/>
              <a:gd name="T18" fmla="*/ 99 w 132"/>
              <a:gd name="T19" fmla="*/ 47 h 128"/>
              <a:gd name="T20" fmla="*/ 95 w 132"/>
              <a:gd name="T21" fmla="*/ 67 h 128"/>
              <a:gd name="T22" fmla="*/ 64 w 132"/>
              <a:gd name="T23" fmla="*/ 98 h 128"/>
              <a:gd name="T24" fmla="*/ 59 w 132"/>
              <a:gd name="T25" fmla="*/ 81 h 128"/>
              <a:gd name="T26" fmla="*/ 46 w 132"/>
              <a:gd name="T27" fmla="*/ 68 h 128"/>
              <a:gd name="T28" fmla="*/ 92 w 132"/>
              <a:gd name="T29" fmla="*/ 36 h 128"/>
              <a:gd name="T30" fmla="*/ 59 w 132"/>
              <a:gd name="T31" fmla="*/ 81 h 128"/>
              <a:gd name="T32" fmla="*/ 30 w 132"/>
              <a:gd name="T33" fmla="*/ 64 h 128"/>
              <a:gd name="T34" fmla="*/ 80 w 132"/>
              <a:gd name="T35" fmla="*/ 29 h 128"/>
              <a:gd name="T36" fmla="*/ 17 w 132"/>
              <a:gd name="T37" fmla="*/ 119 h 128"/>
              <a:gd name="T38" fmla="*/ 8 w 132"/>
              <a:gd name="T39" fmla="*/ 114 h 128"/>
              <a:gd name="T40" fmla="*/ 13 w 132"/>
              <a:gd name="T41" fmla="*/ 96 h 128"/>
              <a:gd name="T42" fmla="*/ 32 w 132"/>
              <a:gd name="T43" fmla="*/ 116 h 128"/>
              <a:gd name="T44" fmla="*/ 35 w 132"/>
              <a:gd name="T45" fmla="*/ 115 h 128"/>
              <a:gd name="T46" fmla="*/ 14 w 132"/>
              <a:gd name="T47" fmla="*/ 92 h 128"/>
              <a:gd name="T48" fmla="*/ 19 w 132"/>
              <a:gd name="T49" fmla="*/ 75 h 128"/>
              <a:gd name="T50" fmla="*/ 52 w 132"/>
              <a:gd name="T51" fmla="*/ 110 h 128"/>
              <a:gd name="T52" fmla="*/ 35 w 132"/>
              <a:gd name="T53" fmla="*/ 115 h 128"/>
              <a:gd name="T54" fmla="*/ 108 w 132"/>
              <a:gd name="T55" fmla="*/ 54 h 128"/>
              <a:gd name="T56" fmla="*/ 98 w 132"/>
              <a:gd name="T57" fmla="*/ 30 h 128"/>
              <a:gd name="T58" fmla="*/ 81 w 132"/>
              <a:gd name="T59" fmla="*/ 13 h 128"/>
              <a:gd name="T60" fmla="*/ 112 w 132"/>
              <a:gd name="T61" fmla="*/ 16 h 128"/>
              <a:gd name="T62" fmla="*/ 115 w 132"/>
              <a:gd name="T63" fmla="*/ 47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32" h="128">
                <a:moveTo>
                  <a:pt x="118" y="10"/>
                </a:moveTo>
                <a:cubicBezTo>
                  <a:pt x="111" y="4"/>
                  <a:pt x="102" y="0"/>
                  <a:pt x="94" y="0"/>
                </a:cubicBezTo>
                <a:cubicBezTo>
                  <a:pt x="87" y="0"/>
                  <a:pt x="80" y="3"/>
                  <a:pt x="75" y="8"/>
                </a:cubicBezTo>
                <a:cubicBezTo>
                  <a:pt x="56" y="27"/>
                  <a:pt x="56" y="27"/>
                  <a:pt x="56" y="27"/>
                </a:cubicBezTo>
                <a:cubicBezTo>
                  <a:pt x="56" y="27"/>
                  <a:pt x="56" y="27"/>
                  <a:pt x="55" y="27"/>
                </a:cubicBezTo>
                <a:cubicBezTo>
                  <a:pt x="55" y="27"/>
                  <a:pt x="55" y="27"/>
                  <a:pt x="55" y="27"/>
                </a:cubicBezTo>
                <a:cubicBezTo>
                  <a:pt x="55" y="27"/>
                  <a:pt x="55" y="27"/>
                  <a:pt x="55" y="27"/>
                </a:cubicBezTo>
                <a:cubicBezTo>
                  <a:pt x="14" y="69"/>
                  <a:pt x="14" y="69"/>
                  <a:pt x="14" y="69"/>
                </a:cubicBezTo>
                <a:cubicBezTo>
                  <a:pt x="12" y="71"/>
                  <a:pt x="11" y="73"/>
                  <a:pt x="10" y="76"/>
                </a:cubicBezTo>
                <a:cubicBezTo>
                  <a:pt x="1" y="110"/>
                  <a:pt x="1" y="110"/>
                  <a:pt x="1" y="110"/>
                </a:cubicBezTo>
                <a:cubicBezTo>
                  <a:pt x="1" y="110"/>
                  <a:pt x="0" y="113"/>
                  <a:pt x="0" y="114"/>
                </a:cubicBezTo>
                <a:cubicBezTo>
                  <a:pt x="0" y="122"/>
                  <a:pt x="6" y="128"/>
                  <a:pt x="14" y="128"/>
                </a:cubicBezTo>
                <a:cubicBezTo>
                  <a:pt x="16" y="128"/>
                  <a:pt x="19" y="127"/>
                  <a:pt x="19" y="127"/>
                </a:cubicBezTo>
                <a:cubicBezTo>
                  <a:pt x="53" y="118"/>
                  <a:pt x="53" y="118"/>
                  <a:pt x="53" y="118"/>
                </a:cubicBezTo>
                <a:cubicBezTo>
                  <a:pt x="55" y="118"/>
                  <a:pt x="57" y="116"/>
                  <a:pt x="59" y="114"/>
                </a:cubicBezTo>
                <a:cubicBezTo>
                  <a:pt x="120" y="53"/>
                  <a:pt x="120" y="53"/>
                  <a:pt x="120" y="53"/>
                </a:cubicBezTo>
                <a:cubicBezTo>
                  <a:pt x="132" y="42"/>
                  <a:pt x="130" y="23"/>
                  <a:pt x="118" y="10"/>
                </a:cubicBezTo>
                <a:close/>
                <a:moveTo>
                  <a:pt x="64" y="95"/>
                </a:moveTo>
                <a:cubicBezTo>
                  <a:pt x="64" y="92"/>
                  <a:pt x="63" y="88"/>
                  <a:pt x="61" y="85"/>
                </a:cubicBezTo>
                <a:cubicBezTo>
                  <a:pt x="99" y="47"/>
                  <a:pt x="99" y="47"/>
                  <a:pt x="99" y="47"/>
                </a:cubicBezTo>
                <a:cubicBezTo>
                  <a:pt x="101" y="54"/>
                  <a:pt x="100" y="62"/>
                  <a:pt x="95" y="67"/>
                </a:cubicBezTo>
                <a:cubicBezTo>
                  <a:pt x="95" y="67"/>
                  <a:pt x="95" y="67"/>
                  <a:pt x="95" y="67"/>
                </a:cubicBezTo>
                <a:cubicBezTo>
                  <a:pt x="95" y="67"/>
                  <a:pt x="95" y="67"/>
                  <a:pt x="95" y="67"/>
                </a:cubicBezTo>
                <a:cubicBezTo>
                  <a:pt x="64" y="98"/>
                  <a:pt x="64" y="98"/>
                  <a:pt x="64" y="98"/>
                </a:cubicBezTo>
                <a:cubicBezTo>
                  <a:pt x="64" y="97"/>
                  <a:pt x="64" y="96"/>
                  <a:pt x="64" y="95"/>
                </a:cubicBezTo>
                <a:close/>
                <a:moveTo>
                  <a:pt x="59" y="81"/>
                </a:moveTo>
                <a:cubicBezTo>
                  <a:pt x="58" y="79"/>
                  <a:pt x="56" y="76"/>
                  <a:pt x="54" y="74"/>
                </a:cubicBezTo>
                <a:cubicBezTo>
                  <a:pt x="51" y="72"/>
                  <a:pt x="49" y="70"/>
                  <a:pt x="46" y="68"/>
                </a:cubicBezTo>
                <a:cubicBezTo>
                  <a:pt x="84" y="30"/>
                  <a:pt x="84" y="30"/>
                  <a:pt x="84" y="30"/>
                </a:cubicBezTo>
                <a:cubicBezTo>
                  <a:pt x="87" y="31"/>
                  <a:pt x="90" y="33"/>
                  <a:pt x="92" y="36"/>
                </a:cubicBezTo>
                <a:cubicBezTo>
                  <a:pt x="94" y="38"/>
                  <a:pt x="96" y="40"/>
                  <a:pt x="97" y="43"/>
                </a:cubicBezTo>
                <a:lnTo>
                  <a:pt x="59" y="81"/>
                </a:lnTo>
                <a:close/>
                <a:moveTo>
                  <a:pt x="42" y="66"/>
                </a:moveTo>
                <a:cubicBezTo>
                  <a:pt x="38" y="65"/>
                  <a:pt x="34" y="64"/>
                  <a:pt x="30" y="64"/>
                </a:cubicBezTo>
                <a:cubicBezTo>
                  <a:pt x="61" y="33"/>
                  <a:pt x="61" y="33"/>
                  <a:pt x="61" y="33"/>
                </a:cubicBezTo>
                <a:cubicBezTo>
                  <a:pt x="66" y="28"/>
                  <a:pt x="73" y="27"/>
                  <a:pt x="80" y="29"/>
                </a:cubicBezTo>
                <a:lnTo>
                  <a:pt x="42" y="66"/>
                </a:lnTo>
                <a:close/>
                <a:moveTo>
                  <a:pt x="17" y="119"/>
                </a:moveTo>
                <a:cubicBezTo>
                  <a:pt x="16" y="120"/>
                  <a:pt x="15" y="120"/>
                  <a:pt x="14" y="120"/>
                </a:cubicBezTo>
                <a:cubicBezTo>
                  <a:pt x="11" y="120"/>
                  <a:pt x="8" y="117"/>
                  <a:pt x="8" y="114"/>
                </a:cubicBezTo>
                <a:cubicBezTo>
                  <a:pt x="8" y="113"/>
                  <a:pt x="8" y="112"/>
                  <a:pt x="8" y="112"/>
                </a:cubicBezTo>
                <a:cubicBezTo>
                  <a:pt x="13" y="96"/>
                  <a:pt x="13" y="96"/>
                  <a:pt x="13" y="96"/>
                </a:cubicBezTo>
                <a:cubicBezTo>
                  <a:pt x="17" y="96"/>
                  <a:pt x="22" y="98"/>
                  <a:pt x="26" y="102"/>
                </a:cubicBezTo>
                <a:cubicBezTo>
                  <a:pt x="30" y="106"/>
                  <a:pt x="32" y="111"/>
                  <a:pt x="32" y="116"/>
                </a:cubicBezTo>
                <a:lnTo>
                  <a:pt x="17" y="119"/>
                </a:lnTo>
                <a:close/>
                <a:moveTo>
                  <a:pt x="35" y="115"/>
                </a:moveTo>
                <a:cubicBezTo>
                  <a:pt x="35" y="109"/>
                  <a:pt x="33" y="104"/>
                  <a:pt x="29" y="99"/>
                </a:cubicBezTo>
                <a:cubicBezTo>
                  <a:pt x="25" y="95"/>
                  <a:pt x="19" y="93"/>
                  <a:pt x="14" y="92"/>
                </a:cubicBezTo>
                <a:cubicBezTo>
                  <a:pt x="18" y="78"/>
                  <a:pt x="18" y="78"/>
                  <a:pt x="18" y="78"/>
                </a:cubicBezTo>
                <a:cubicBezTo>
                  <a:pt x="18" y="77"/>
                  <a:pt x="19" y="76"/>
                  <a:pt x="19" y="75"/>
                </a:cubicBezTo>
                <a:cubicBezTo>
                  <a:pt x="27" y="69"/>
                  <a:pt x="40" y="71"/>
                  <a:pt x="48" y="80"/>
                </a:cubicBezTo>
                <a:cubicBezTo>
                  <a:pt x="57" y="89"/>
                  <a:pt x="59" y="102"/>
                  <a:pt x="52" y="110"/>
                </a:cubicBezTo>
                <a:cubicBezTo>
                  <a:pt x="51" y="110"/>
                  <a:pt x="51" y="111"/>
                  <a:pt x="50" y="111"/>
                </a:cubicBezTo>
                <a:lnTo>
                  <a:pt x="35" y="115"/>
                </a:lnTo>
                <a:close/>
                <a:moveTo>
                  <a:pt x="115" y="47"/>
                </a:moveTo>
                <a:cubicBezTo>
                  <a:pt x="108" y="54"/>
                  <a:pt x="108" y="54"/>
                  <a:pt x="108" y="54"/>
                </a:cubicBezTo>
                <a:cubicBezTo>
                  <a:pt x="108" y="53"/>
                  <a:pt x="108" y="52"/>
                  <a:pt x="108" y="51"/>
                </a:cubicBezTo>
                <a:cubicBezTo>
                  <a:pt x="107" y="43"/>
                  <a:pt x="104" y="36"/>
                  <a:pt x="98" y="30"/>
                </a:cubicBezTo>
                <a:cubicBezTo>
                  <a:pt x="91" y="24"/>
                  <a:pt x="83" y="20"/>
                  <a:pt x="74" y="20"/>
                </a:cubicBezTo>
                <a:cubicBezTo>
                  <a:pt x="81" y="13"/>
                  <a:pt x="81" y="13"/>
                  <a:pt x="81" y="13"/>
                </a:cubicBezTo>
                <a:cubicBezTo>
                  <a:pt x="84" y="10"/>
                  <a:pt x="89" y="8"/>
                  <a:pt x="94" y="8"/>
                </a:cubicBezTo>
                <a:cubicBezTo>
                  <a:pt x="100" y="8"/>
                  <a:pt x="107" y="11"/>
                  <a:pt x="112" y="16"/>
                </a:cubicBezTo>
                <a:cubicBezTo>
                  <a:pt x="117" y="21"/>
                  <a:pt x="120" y="27"/>
                  <a:pt x="120" y="33"/>
                </a:cubicBezTo>
                <a:cubicBezTo>
                  <a:pt x="120" y="38"/>
                  <a:pt x="118" y="43"/>
                  <a:pt x="115" y="47"/>
                </a:cubicBezTo>
                <a:close/>
              </a:path>
            </a:pathLst>
          </a:custGeom>
          <a:solidFill>
            <a:srgbClr val="01ACBE"/>
          </a:solidFill>
          <a:ln>
            <a:noFill/>
          </a:ln>
        </p:spPr>
        <p:txBody>
          <a:bodyPr vert="horz" wrap="square" lIns="91440" tIns="45720" rIns="91440" bIns="45720" numCol="1" anchor="t" anchorCtr="0" compatLnSpc="1"/>
          <a:lstStyle/>
          <a:p>
            <a:endParaRPr lang="id-ID">
              <a:solidFill>
                <a:srgbClr val="55735B"/>
              </a:solidFill>
              <a:latin typeface="微软雅黑" panose="020B0503020204020204" pitchFamily="34" charset="-122"/>
              <a:ea typeface="微软雅黑" panose="020B0503020204020204" pitchFamily="34" charset="-122"/>
            </a:endParaRPr>
          </a:p>
        </p:txBody>
      </p:sp>
      <p:sp>
        <p:nvSpPr>
          <p:cNvPr id="107" name="Freeform 23"/>
          <p:cNvSpPr>
            <a:spLocks noEditPoints="1"/>
          </p:cNvSpPr>
          <p:nvPr/>
        </p:nvSpPr>
        <p:spPr bwMode="auto">
          <a:xfrm>
            <a:off x="6898035" y="4137790"/>
            <a:ext cx="476142" cy="360574"/>
          </a:xfrm>
          <a:custGeom>
            <a:avLst/>
            <a:gdLst>
              <a:gd name="T0" fmla="*/ 105 w 128"/>
              <a:gd name="T1" fmla="*/ 2 h 96"/>
              <a:gd name="T2" fmla="*/ 28 w 128"/>
              <a:gd name="T3" fmla="*/ 0 h 96"/>
              <a:gd name="T4" fmla="*/ 2 w 128"/>
              <a:gd name="T5" fmla="*/ 23 h 96"/>
              <a:gd name="T6" fmla="*/ 2 w 128"/>
              <a:gd name="T7" fmla="*/ 34 h 96"/>
              <a:gd name="T8" fmla="*/ 64 w 128"/>
              <a:gd name="T9" fmla="*/ 96 h 96"/>
              <a:gd name="T10" fmla="*/ 126 w 128"/>
              <a:gd name="T11" fmla="*/ 34 h 96"/>
              <a:gd name="T12" fmla="*/ 126 w 128"/>
              <a:gd name="T13" fmla="*/ 23 h 96"/>
              <a:gd name="T14" fmla="*/ 55 w 128"/>
              <a:gd name="T15" fmla="*/ 28 h 96"/>
              <a:gd name="T16" fmla="*/ 73 w 128"/>
              <a:gd name="T17" fmla="*/ 28 h 96"/>
              <a:gd name="T18" fmla="*/ 78 w 128"/>
              <a:gd name="T19" fmla="*/ 9 h 96"/>
              <a:gd name="T20" fmla="*/ 76 w 128"/>
              <a:gd name="T21" fmla="*/ 25 h 96"/>
              <a:gd name="T22" fmla="*/ 52 w 128"/>
              <a:gd name="T23" fmla="*/ 25 h 96"/>
              <a:gd name="T24" fmla="*/ 50 w 128"/>
              <a:gd name="T25" fmla="*/ 9 h 96"/>
              <a:gd name="T26" fmla="*/ 52 w 128"/>
              <a:gd name="T27" fmla="*/ 25 h 96"/>
              <a:gd name="T28" fmla="*/ 64 w 128"/>
              <a:gd name="T29" fmla="*/ 82 h 96"/>
              <a:gd name="T30" fmla="*/ 74 w 128"/>
              <a:gd name="T31" fmla="*/ 32 h 96"/>
              <a:gd name="T32" fmla="*/ 98 w 128"/>
              <a:gd name="T33" fmla="*/ 32 h 96"/>
              <a:gd name="T34" fmla="*/ 78 w 128"/>
              <a:gd name="T35" fmla="*/ 32 h 96"/>
              <a:gd name="T36" fmla="*/ 89 w 128"/>
              <a:gd name="T37" fmla="*/ 20 h 96"/>
              <a:gd name="T38" fmla="*/ 79 w 128"/>
              <a:gd name="T39" fmla="*/ 28 h 96"/>
              <a:gd name="T40" fmla="*/ 97 w 128"/>
              <a:gd name="T41" fmla="*/ 8 h 96"/>
              <a:gd name="T42" fmla="*/ 83 w 128"/>
              <a:gd name="T43" fmla="*/ 8 h 96"/>
              <a:gd name="T44" fmla="*/ 55 w 128"/>
              <a:gd name="T45" fmla="*/ 8 h 96"/>
              <a:gd name="T46" fmla="*/ 64 w 128"/>
              <a:gd name="T47" fmla="*/ 15 h 96"/>
              <a:gd name="T48" fmla="*/ 31 w 128"/>
              <a:gd name="T49" fmla="*/ 8 h 96"/>
              <a:gd name="T50" fmla="*/ 39 w 128"/>
              <a:gd name="T51" fmla="*/ 14 h 96"/>
              <a:gd name="T52" fmla="*/ 49 w 128"/>
              <a:gd name="T53" fmla="*/ 28 h 96"/>
              <a:gd name="T54" fmla="*/ 39 w 128"/>
              <a:gd name="T55" fmla="*/ 20 h 96"/>
              <a:gd name="T56" fmla="*/ 60 w 128"/>
              <a:gd name="T57" fmla="*/ 81 h 96"/>
              <a:gd name="T58" fmla="*/ 50 w 128"/>
              <a:gd name="T59" fmla="*/ 32 h 96"/>
              <a:gd name="T60" fmla="*/ 11 w 128"/>
              <a:gd name="T61" fmla="*/ 32 h 96"/>
              <a:gd name="T62" fmla="*/ 51 w 128"/>
              <a:gd name="T63" fmla="*/ 74 h 96"/>
              <a:gd name="T64" fmla="*/ 117 w 128"/>
              <a:gd name="T65" fmla="*/ 32 h 96"/>
              <a:gd name="T66" fmla="*/ 102 w 128"/>
              <a:gd name="T67" fmla="*/ 32 h 96"/>
              <a:gd name="T68" fmla="*/ 92 w 128"/>
              <a:gd name="T69" fmla="*/ 17 h 96"/>
              <a:gd name="T70" fmla="*/ 120 w 128"/>
              <a:gd name="T71" fmla="*/ 28 h 96"/>
              <a:gd name="T72" fmla="*/ 27 w 128"/>
              <a:gd name="T73" fmla="*/ 10 h 96"/>
              <a:gd name="T74" fmla="*/ 25 w 128"/>
              <a:gd name="T75" fmla="*/ 28 h 96"/>
              <a:gd name="T76" fmla="*/ 27 w 128"/>
              <a:gd name="T77" fmla="*/ 10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28" h="96">
                <a:moveTo>
                  <a:pt x="126" y="23"/>
                </a:moveTo>
                <a:cubicBezTo>
                  <a:pt x="105" y="2"/>
                  <a:pt x="105" y="2"/>
                  <a:pt x="105" y="2"/>
                </a:cubicBezTo>
                <a:cubicBezTo>
                  <a:pt x="104" y="1"/>
                  <a:pt x="102" y="0"/>
                  <a:pt x="100" y="0"/>
                </a:cubicBezTo>
                <a:cubicBezTo>
                  <a:pt x="28" y="0"/>
                  <a:pt x="28" y="0"/>
                  <a:pt x="28" y="0"/>
                </a:cubicBezTo>
                <a:cubicBezTo>
                  <a:pt x="26" y="0"/>
                  <a:pt x="24" y="1"/>
                  <a:pt x="23" y="2"/>
                </a:cubicBezTo>
                <a:cubicBezTo>
                  <a:pt x="2" y="23"/>
                  <a:pt x="2" y="23"/>
                  <a:pt x="2" y="23"/>
                </a:cubicBezTo>
                <a:cubicBezTo>
                  <a:pt x="1" y="24"/>
                  <a:pt x="0" y="26"/>
                  <a:pt x="0" y="28"/>
                </a:cubicBezTo>
                <a:cubicBezTo>
                  <a:pt x="0" y="30"/>
                  <a:pt x="1" y="32"/>
                  <a:pt x="2" y="34"/>
                </a:cubicBezTo>
                <a:cubicBezTo>
                  <a:pt x="58" y="93"/>
                  <a:pt x="58" y="93"/>
                  <a:pt x="58" y="93"/>
                </a:cubicBezTo>
                <a:cubicBezTo>
                  <a:pt x="60" y="95"/>
                  <a:pt x="62" y="96"/>
                  <a:pt x="64" y="96"/>
                </a:cubicBezTo>
                <a:cubicBezTo>
                  <a:pt x="66" y="96"/>
                  <a:pt x="68" y="95"/>
                  <a:pt x="70" y="93"/>
                </a:cubicBezTo>
                <a:cubicBezTo>
                  <a:pt x="126" y="34"/>
                  <a:pt x="126" y="34"/>
                  <a:pt x="126" y="34"/>
                </a:cubicBezTo>
                <a:cubicBezTo>
                  <a:pt x="127" y="32"/>
                  <a:pt x="128" y="30"/>
                  <a:pt x="128" y="28"/>
                </a:cubicBezTo>
                <a:cubicBezTo>
                  <a:pt x="128" y="26"/>
                  <a:pt x="127" y="24"/>
                  <a:pt x="126" y="23"/>
                </a:cubicBezTo>
                <a:close/>
                <a:moveTo>
                  <a:pt x="73" y="28"/>
                </a:moveTo>
                <a:cubicBezTo>
                  <a:pt x="55" y="28"/>
                  <a:pt x="55" y="28"/>
                  <a:pt x="55" y="28"/>
                </a:cubicBezTo>
                <a:cubicBezTo>
                  <a:pt x="64" y="21"/>
                  <a:pt x="64" y="21"/>
                  <a:pt x="64" y="21"/>
                </a:cubicBezTo>
                <a:lnTo>
                  <a:pt x="73" y="28"/>
                </a:lnTo>
                <a:close/>
                <a:moveTo>
                  <a:pt x="67" y="18"/>
                </a:moveTo>
                <a:cubicBezTo>
                  <a:pt x="78" y="9"/>
                  <a:pt x="78" y="9"/>
                  <a:pt x="78" y="9"/>
                </a:cubicBezTo>
                <a:cubicBezTo>
                  <a:pt x="86" y="17"/>
                  <a:pt x="86" y="17"/>
                  <a:pt x="86" y="17"/>
                </a:cubicBezTo>
                <a:cubicBezTo>
                  <a:pt x="76" y="25"/>
                  <a:pt x="76" y="25"/>
                  <a:pt x="76" y="25"/>
                </a:cubicBezTo>
                <a:lnTo>
                  <a:pt x="67" y="18"/>
                </a:lnTo>
                <a:close/>
                <a:moveTo>
                  <a:pt x="52" y="25"/>
                </a:moveTo>
                <a:cubicBezTo>
                  <a:pt x="42" y="17"/>
                  <a:pt x="42" y="17"/>
                  <a:pt x="42" y="17"/>
                </a:cubicBezTo>
                <a:cubicBezTo>
                  <a:pt x="50" y="9"/>
                  <a:pt x="50" y="9"/>
                  <a:pt x="50" y="9"/>
                </a:cubicBezTo>
                <a:cubicBezTo>
                  <a:pt x="61" y="18"/>
                  <a:pt x="61" y="18"/>
                  <a:pt x="61" y="18"/>
                </a:cubicBezTo>
                <a:lnTo>
                  <a:pt x="52" y="25"/>
                </a:lnTo>
                <a:close/>
                <a:moveTo>
                  <a:pt x="74" y="32"/>
                </a:moveTo>
                <a:cubicBezTo>
                  <a:pt x="64" y="82"/>
                  <a:pt x="64" y="82"/>
                  <a:pt x="64" y="82"/>
                </a:cubicBezTo>
                <a:cubicBezTo>
                  <a:pt x="54" y="32"/>
                  <a:pt x="54" y="32"/>
                  <a:pt x="54" y="32"/>
                </a:cubicBezTo>
                <a:lnTo>
                  <a:pt x="74" y="32"/>
                </a:lnTo>
                <a:close/>
                <a:moveTo>
                  <a:pt x="78" y="32"/>
                </a:moveTo>
                <a:cubicBezTo>
                  <a:pt x="98" y="32"/>
                  <a:pt x="98" y="32"/>
                  <a:pt x="98" y="32"/>
                </a:cubicBezTo>
                <a:cubicBezTo>
                  <a:pt x="68" y="81"/>
                  <a:pt x="68" y="81"/>
                  <a:pt x="68" y="81"/>
                </a:cubicBezTo>
                <a:lnTo>
                  <a:pt x="78" y="32"/>
                </a:lnTo>
                <a:close/>
                <a:moveTo>
                  <a:pt x="79" y="28"/>
                </a:moveTo>
                <a:cubicBezTo>
                  <a:pt x="89" y="20"/>
                  <a:pt x="89" y="20"/>
                  <a:pt x="89" y="20"/>
                </a:cubicBezTo>
                <a:cubicBezTo>
                  <a:pt x="97" y="28"/>
                  <a:pt x="97" y="28"/>
                  <a:pt x="97" y="28"/>
                </a:cubicBezTo>
                <a:lnTo>
                  <a:pt x="79" y="28"/>
                </a:lnTo>
                <a:close/>
                <a:moveTo>
                  <a:pt x="83" y="8"/>
                </a:moveTo>
                <a:cubicBezTo>
                  <a:pt x="97" y="8"/>
                  <a:pt x="97" y="8"/>
                  <a:pt x="97" y="8"/>
                </a:cubicBezTo>
                <a:cubicBezTo>
                  <a:pt x="89" y="14"/>
                  <a:pt x="89" y="14"/>
                  <a:pt x="89" y="14"/>
                </a:cubicBezTo>
                <a:lnTo>
                  <a:pt x="83" y="8"/>
                </a:lnTo>
                <a:close/>
                <a:moveTo>
                  <a:pt x="64" y="15"/>
                </a:moveTo>
                <a:cubicBezTo>
                  <a:pt x="55" y="8"/>
                  <a:pt x="55" y="8"/>
                  <a:pt x="55" y="8"/>
                </a:cubicBezTo>
                <a:cubicBezTo>
                  <a:pt x="73" y="8"/>
                  <a:pt x="73" y="8"/>
                  <a:pt x="73" y="8"/>
                </a:cubicBezTo>
                <a:lnTo>
                  <a:pt x="64" y="15"/>
                </a:lnTo>
                <a:close/>
                <a:moveTo>
                  <a:pt x="39" y="14"/>
                </a:moveTo>
                <a:cubicBezTo>
                  <a:pt x="31" y="8"/>
                  <a:pt x="31" y="8"/>
                  <a:pt x="31" y="8"/>
                </a:cubicBezTo>
                <a:cubicBezTo>
                  <a:pt x="45" y="8"/>
                  <a:pt x="45" y="8"/>
                  <a:pt x="45" y="8"/>
                </a:cubicBezTo>
                <a:lnTo>
                  <a:pt x="39" y="14"/>
                </a:lnTo>
                <a:close/>
                <a:moveTo>
                  <a:pt x="39" y="20"/>
                </a:moveTo>
                <a:cubicBezTo>
                  <a:pt x="49" y="28"/>
                  <a:pt x="49" y="28"/>
                  <a:pt x="49" y="28"/>
                </a:cubicBezTo>
                <a:cubicBezTo>
                  <a:pt x="31" y="28"/>
                  <a:pt x="31" y="28"/>
                  <a:pt x="31" y="28"/>
                </a:cubicBezTo>
                <a:lnTo>
                  <a:pt x="39" y="20"/>
                </a:lnTo>
                <a:close/>
                <a:moveTo>
                  <a:pt x="50" y="32"/>
                </a:moveTo>
                <a:cubicBezTo>
                  <a:pt x="60" y="81"/>
                  <a:pt x="60" y="81"/>
                  <a:pt x="60" y="81"/>
                </a:cubicBezTo>
                <a:cubicBezTo>
                  <a:pt x="30" y="32"/>
                  <a:pt x="30" y="32"/>
                  <a:pt x="30" y="32"/>
                </a:cubicBezTo>
                <a:lnTo>
                  <a:pt x="50" y="32"/>
                </a:lnTo>
                <a:close/>
                <a:moveTo>
                  <a:pt x="51" y="74"/>
                </a:moveTo>
                <a:cubicBezTo>
                  <a:pt x="11" y="32"/>
                  <a:pt x="11" y="32"/>
                  <a:pt x="11" y="32"/>
                </a:cubicBezTo>
                <a:cubicBezTo>
                  <a:pt x="26" y="32"/>
                  <a:pt x="26" y="32"/>
                  <a:pt x="26" y="32"/>
                </a:cubicBezTo>
                <a:lnTo>
                  <a:pt x="51" y="74"/>
                </a:lnTo>
                <a:close/>
                <a:moveTo>
                  <a:pt x="102" y="32"/>
                </a:moveTo>
                <a:cubicBezTo>
                  <a:pt x="117" y="32"/>
                  <a:pt x="117" y="32"/>
                  <a:pt x="117" y="32"/>
                </a:cubicBezTo>
                <a:cubicBezTo>
                  <a:pt x="77" y="74"/>
                  <a:pt x="77" y="74"/>
                  <a:pt x="77" y="74"/>
                </a:cubicBezTo>
                <a:lnTo>
                  <a:pt x="102" y="32"/>
                </a:lnTo>
                <a:close/>
                <a:moveTo>
                  <a:pt x="103" y="28"/>
                </a:moveTo>
                <a:cubicBezTo>
                  <a:pt x="92" y="17"/>
                  <a:pt x="92" y="17"/>
                  <a:pt x="92" y="17"/>
                </a:cubicBezTo>
                <a:cubicBezTo>
                  <a:pt x="101" y="10"/>
                  <a:pt x="101" y="10"/>
                  <a:pt x="101" y="10"/>
                </a:cubicBezTo>
                <a:cubicBezTo>
                  <a:pt x="120" y="28"/>
                  <a:pt x="120" y="28"/>
                  <a:pt x="120" y="28"/>
                </a:cubicBezTo>
                <a:lnTo>
                  <a:pt x="103" y="28"/>
                </a:lnTo>
                <a:close/>
                <a:moveTo>
                  <a:pt x="27" y="10"/>
                </a:moveTo>
                <a:cubicBezTo>
                  <a:pt x="36" y="17"/>
                  <a:pt x="36" y="17"/>
                  <a:pt x="36" y="17"/>
                </a:cubicBezTo>
                <a:cubicBezTo>
                  <a:pt x="25" y="28"/>
                  <a:pt x="25" y="28"/>
                  <a:pt x="25" y="28"/>
                </a:cubicBezTo>
                <a:cubicBezTo>
                  <a:pt x="8" y="28"/>
                  <a:pt x="8" y="28"/>
                  <a:pt x="8" y="28"/>
                </a:cubicBezTo>
                <a:lnTo>
                  <a:pt x="27" y="10"/>
                </a:lnTo>
                <a:close/>
              </a:path>
            </a:pathLst>
          </a:custGeom>
          <a:solidFill>
            <a:srgbClr val="FFB850"/>
          </a:solidFill>
          <a:ln>
            <a:noFill/>
          </a:ln>
        </p:spPr>
        <p:txBody>
          <a:bodyPr vert="horz" wrap="square" lIns="91440" tIns="45720" rIns="91440" bIns="45720" numCol="1" anchor="t" anchorCtr="0" compatLnSpc="1"/>
          <a:lstStyle/>
          <a:p>
            <a:endParaRPr lang="id-ID"/>
          </a:p>
        </p:txBody>
      </p:sp>
      <p:grpSp>
        <p:nvGrpSpPr>
          <p:cNvPr id="108" name="Group 24"/>
          <p:cNvGrpSpPr/>
          <p:nvPr/>
        </p:nvGrpSpPr>
        <p:grpSpPr>
          <a:xfrm>
            <a:off x="9527620" y="4078490"/>
            <a:ext cx="485386" cy="476142"/>
            <a:chOff x="6786562" y="796925"/>
            <a:chExt cx="500063" cy="490538"/>
          </a:xfrm>
          <a:solidFill>
            <a:srgbClr val="E87071"/>
          </a:solidFill>
        </p:grpSpPr>
        <p:sp>
          <p:nvSpPr>
            <p:cNvPr id="109" name="Freeform 27"/>
            <p:cNvSpPr>
              <a:spLocks noEditPoints="1"/>
            </p:cNvSpPr>
            <p:nvPr/>
          </p:nvSpPr>
          <p:spPr bwMode="auto">
            <a:xfrm>
              <a:off x="6786562" y="796925"/>
              <a:ext cx="500063" cy="490538"/>
            </a:xfrm>
            <a:custGeom>
              <a:avLst/>
              <a:gdLst>
                <a:gd name="T0" fmla="*/ 127 w 130"/>
                <a:gd name="T1" fmla="*/ 42 h 128"/>
                <a:gd name="T2" fmla="*/ 87 w 130"/>
                <a:gd name="T3" fmla="*/ 2 h 128"/>
                <a:gd name="T4" fmla="*/ 79 w 130"/>
                <a:gd name="T5" fmla="*/ 0 h 128"/>
                <a:gd name="T6" fmla="*/ 75 w 130"/>
                <a:gd name="T7" fmla="*/ 2 h 128"/>
                <a:gd name="T8" fmla="*/ 73 w 130"/>
                <a:gd name="T9" fmla="*/ 6 h 128"/>
                <a:gd name="T10" fmla="*/ 64 w 130"/>
                <a:gd name="T11" fmla="*/ 21 h 128"/>
                <a:gd name="T12" fmla="*/ 41 w 130"/>
                <a:gd name="T13" fmla="*/ 37 h 128"/>
                <a:gd name="T14" fmla="*/ 15 w 130"/>
                <a:gd name="T15" fmla="*/ 55 h 128"/>
                <a:gd name="T16" fmla="*/ 1 w 130"/>
                <a:gd name="T17" fmla="*/ 78 h 128"/>
                <a:gd name="T18" fmla="*/ 3 w 130"/>
                <a:gd name="T19" fmla="*/ 86 h 128"/>
                <a:gd name="T20" fmla="*/ 43 w 130"/>
                <a:gd name="T21" fmla="*/ 126 h 128"/>
                <a:gd name="T22" fmla="*/ 51 w 130"/>
                <a:gd name="T23" fmla="*/ 128 h 128"/>
                <a:gd name="T24" fmla="*/ 55 w 130"/>
                <a:gd name="T25" fmla="*/ 126 h 128"/>
                <a:gd name="T26" fmla="*/ 57 w 130"/>
                <a:gd name="T27" fmla="*/ 122 h 128"/>
                <a:gd name="T28" fmla="*/ 66 w 130"/>
                <a:gd name="T29" fmla="*/ 107 h 128"/>
                <a:gd name="T30" fmla="*/ 89 w 130"/>
                <a:gd name="T31" fmla="*/ 91 h 128"/>
                <a:gd name="T32" fmla="*/ 115 w 130"/>
                <a:gd name="T33" fmla="*/ 73 h 128"/>
                <a:gd name="T34" fmla="*/ 129 w 130"/>
                <a:gd name="T35" fmla="*/ 50 h 128"/>
                <a:gd name="T36" fmla="*/ 127 w 130"/>
                <a:gd name="T37" fmla="*/ 42 h 128"/>
                <a:gd name="T38" fmla="*/ 49 w 130"/>
                <a:gd name="T39" fmla="*/ 120 h 128"/>
                <a:gd name="T40" fmla="*/ 9 w 130"/>
                <a:gd name="T41" fmla="*/ 80 h 128"/>
                <a:gd name="T42" fmla="*/ 81 w 130"/>
                <a:gd name="T43" fmla="*/ 8 h 128"/>
                <a:gd name="T44" fmla="*/ 121 w 130"/>
                <a:gd name="T45" fmla="*/ 48 h 128"/>
                <a:gd name="T46" fmla="*/ 49 w 130"/>
                <a:gd name="T47" fmla="*/ 120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30" h="128">
                  <a:moveTo>
                    <a:pt x="127" y="42"/>
                  </a:moveTo>
                  <a:cubicBezTo>
                    <a:pt x="87" y="2"/>
                    <a:pt x="87" y="2"/>
                    <a:pt x="87" y="2"/>
                  </a:cubicBezTo>
                  <a:cubicBezTo>
                    <a:pt x="85" y="0"/>
                    <a:pt x="82" y="0"/>
                    <a:pt x="79" y="0"/>
                  </a:cubicBezTo>
                  <a:cubicBezTo>
                    <a:pt x="78" y="1"/>
                    <a:pt x="76" y="1"/>
                    <a:pt x="75" y="2"/>
                  </a:cubicBezTo>
                  <a:cubicBezTo>
                    <a:pt x="74" y="3"/>
                    <a:pt x="74" y="4"/>
                    <a:pt x="73" y="6"/>
                  </a:cubicBezTo>
                  <a:cubicBezTo>
                    <a:pt x="72" y="12"/>
                    <a:pt x="68" y="17"/>
                    <a:pt x="64" y="21"/>
                  </a:cubicBezTo>
                  <a:cubicBezTo>
                    <a:pt x="58" y="27"/>
                    <a:pt x="50" y="32"/>
                    <a:pt x="41" y="37"/>
                  </a:cubicBezTo>
                  <a:cubicBezTo>
                    <a:pt x="32" y="42"/>
                    <a:pt x="23" y="48"/>
                    <a:pt x="15" y="55"/>
                  </a:cubicBezTo>
                  <a:cubicBezTo>
                    <a:pt x="8" y="62"/>
                    <a:pt x="4" y="69"/>
                    <a:pt x="1" y="78"/>
                  </a:cubicBezTo>
                  <a:cubicBezTo>
                    <a:pt x="0" y="80"/>
                    <a:pt x="1" y="84"/>
                    <a:pt x="3" y="86"/>
                  </a:cubicBezTo>
                  <a:cubicBezTo>
                    <a:pt x="43" y="126"/>
                    <a:pt x="43" y="126"/>
                    <a:pt x="43" y="126"/>
                  </a:cubicBezTo>
                  <a:cubicBezTo>
                    <a:pt x="45" y="128"/>
                    <a:pt x="48" y="128"/>
                    <a:pt x="51" y="128"/>
                  </a:cubicBezTo>
                  <a:cubicBezTo>
                    <a:pt x="52" y="127"/>
                    <a:pt x="54" y="127"/>
                    <a:pt x="55" y="126"/>
                  </a:cubicBezTo>
                  <a:cubicBezTo>
                    <a:pt x="56" y="125"/>
                    <a:pt x="56" y="124"/>
                    <a:pt x="57" y="122"/>
                  </a:cubicBezTo>
                  <a:cubicBezTo>
                    <a:pt x="58" y="116"/>
                    <a:pt x="62" y="111"/>
                    <a:pt x="66" y="107"/>
                  </a:cubicBezTo>
                  <a:cubicBezTo>
                    <a:pt x="72" y="101"/>
                    <a:pt x="80" y="96"/>
                    <a:pt x="89" y="91"/>
                  </a:cubicBezTo>
                  <a:cubicBezTo>
                    <a:pt x="98" y="86"/>
                    <a:pt x="107" y="80"/>
                    <a:pt x="115" y="73"/>
                  </a:cubicBezTo>
                  <a:cubicBezTo>
                    <a:pt x="122" y="66"/>
                    <a:pt x="126" y="59"/>
                    <a:pt x="129" y="50"/>
                  </a:cubicBezTo>
                  <a:cubicBezTo>
                    <a:pt x="130" y="48"/>
                    <a:pt x="129" y="44"/>
                    <a:pt x="127" y="42"/>
                  </a:cubicBezTo>
                  <a:close/>
                  <a:moveTo>
                    <a:pt x="49" y="120"/>
                  </a:moveTo>
                  <a:cubicBezTo>
                    <a:pt x="36" y="107"/>
                    <a:pt x="22" y="93"/>
                    <a:pt x="9" y="80"/>
                  </a:cubicBezTo>
                  <a:cubicBezTo>
                    <a:pt x="20" y="43"/>
                    <a:pt x="70" y="45"/>
                    <a:pt x="81" y="8"/>
                  </a:cubicBezTo>
                  <a:cubicBezTo>
                    <a:pt x="94" y="21"/>
                    <a:pt x="108" y="35"/>
                    <a:pt x="121" y="48"/>
                  </a:cubicBezTo>
                  <a:cubicBezTo>
                    <a:pt x="110" y="85"/>
                    <a:pt x="60" y="83"/>
                    <a:pt x="49" y="120"/>
                  </a:cubicBezTo>
                  <a:close/>
                </a:path>
              </a:pathLst>
            </a:custGeom>
            <a:grpFill/>
            <a:ln w="9525">
              <a:noFill/>
              <a:round/>
            </a:ln>
          </p:spPr>
          <p:txBody>
            <a:bodyPr vert="horz" wrap="square" lIns="91440" tIns="45720" rIns="91440" bIns="45720" numCol="1" anchor="t" anchorCtr="0" compatLnSpc="1"/>
            <a:lstStyle/>
            <a:p>
              <a:endParaRPr lang="id-ID"/>
            </a:p>
          </p:txBody>
        </p:sp>
        <p:sp>
          <p:nvSpPr>
            <p:cNvPr id="110" name="Freeform 28"/>
            <p:cNvSpPr>
              <a:spLocks noEditPoints="1"/>
            </p:cNvSpPr>
            <p:nvPr/>
          </p:nvSpPr>
          <p:spPr bwMode="auto">
            <a:xfrm>
              <a:off x="6967538" y="969963"/>
              <a:ext cx="134938" cy="138113"/>
            </a:xfrm>
            <a:custGeom>
              <a:avLst/>
              <a:gdLst>
                <a:gd name="T0" fmla="*/ 28 w 35"/>
                <a:gd name="T1" fmla="*/ 12 h 36"/>
                <a:gd name="T2" fmla="*/ 20 w 35"/>
                <a:gd name="T3" fmla="*/ 13 h 36"/>
                <a:gd name="T4" fmla="*/ 10 w 35"/>
                <a:gd name="T5" fmla="*/ 7 h 36"/>
                <a:gd name="T6" fmla="*/ 15 w 35"/>
                <a:gd name="T7" fmla="*/ 6 h 36"/>
                <a:gd name="T8" fmla="*/ 19 w 35"/>
                <a:gd name="T9" fmla="*/ 6 h 36"/>
                <a:gd name="T10" fmla="*/ 20 w 35"/>
                <a:gd name="T11" fmla="*/ 2 h 36"/>
                <a:gd name="T12" fmla="*/ 13 w 35"/>
                <a:gd name="T13" fmla="*/ 1 h 36"/>
                <a:gd name="T14" fmla="*/ 6 w 35"/>
                <a:gd name="T15" fmla="*/ 4 h 36"/>
                <a:gd name="T16" fmla="*/ 5 w 35"/>
                <a:gd name="T17" fmla="*/ 3 h 36"/>
                <a:gd name="T18" fmla="*/ 3 w 35"/>
                <a:gd name="T19" fmla="*/ 5 h 36"/>
                <a:gd name="T20" fmla="*/ 4 w 35"/>
                <a:gd name="T21" fmla="*/ 6 h 36"/>
                <a:gd name="T22" fmla="*/ 1 w 35"/>
                <a:gd name="T23" fmla="*/ 15 h 36"/>
                <a:gd name="T24" fmla="*/ 3 w 35"/>
                <a:gd name="T25" fmla="*/ 22 h 36"/>
                <a:gd name="T26" fmla="*/ 18 w 35"/>
                <a:gd name="T27" fmla="*/ 21 h 36"/>
                <a:gd name="T28" fmla="*/ 23 w 35"/>
                <a:gd name="T29" fmla="*/ 31 h 36"/>
                <a:gd name="T30" fmla="*/ 19 w 35"/>
                <a:gd name="T31" fmla="*/ 30 h 36"/>
                <a:gd name="T32" fmla="*/ 16 w 35"/>
                <a:gd name="T33" fmla="*/ 28 h 36"/>
                <a:gd name="T34" fmla="*/ 13 w 35"/>
                <a:gd name="T35" fmla="*/ 31 h 36"/>
                <a:gd name="T36" fmla="*/ 17 w 35"/>
                <a:gd name="T37" fmla="*/ 35 h 36"/>
                <a:gd name="T38" fmla="*/ 25 w 35"/>
                <a:gd name="T39" fmla="*/ 36 h 36"/>
                <a:gd name="T40" fmla="*/ 31 w 35"/>
                <a:gd name="T41" fmla="*/ 35 h 36"/>
                <a:gd name="T42" fmla="*/ 33 w 35"/>
                <a:gd name="T43" fmla="*/ 34 h 36"/>
                <a:gd name="T44" fmla="*/ 33 w 35"/>
                <a:gd name="T45" fmla="*/ 32 h 36"/>
                <a:gd name="T46" fmla="*/ 34 w 35"/>
                <a:gd name="T47" fmla="*/ 26 h 36"/>
                <a:gd name="T48" fmla="*/ 35 w 35"/>
                <a:gd name="T49" fmla="*/ 18 h 36"/>
                <a:gd name="T50" fmla="*/ 10 w 35"/>
                <a:gd name="T51" fmla="*/ 17 h 36"/>
                <a:gd name="T52" fmla="*/ 6 w 35"/>
                <a:gd name="T53" fmla="*/ 15 h 36"/>
                <a:gd name="T54" fmla="*/ 7 w 35"/>
                <a:gd name="T55" fmla="*/ 11 h 36"/>
                <a:gd name="T56" fmla="*/ 14 w 35"/>
                <a:gd name="T57" fmla="*/ 16 h 36"/>
                <a:gd name="T58" fmla="*/ 29 w 35"/>
                <a:gd name="T59" fmla="*/ 25 h 36"/>
                <a:gd name="T60" fmla="*/ 21 w 35"/>
                <a:gd name="T61" fmla="*/ 20 h 36"/>
                <a:gd name="T62" fmla="*/ 25 w 35"/>
                <a:gd name="T63" fmla="*/ 18 h 36"/>
                <a:gd name="T64" fmla="*/ 28 w 35"/>
                <a:gd name="T65" fmla="*/ 20 h 36"/>
                <a:gd name="T66" fmla="*/ 29 w 35"/>
                <a:gd name="T67" fmla="*/ 23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5" h="36">
                  <a:moveTo>
                    <a:pt x="32" y="15"/>
                  </a:moveTo>
                  <a:cubicBezTo>
                    <a:pt x="31" y="14"/>
                    <a:pt x="30" y="13"/>
                    <a:pt x="28" y="12"/>
                  </a:cubicBezTo>
                  <a:cubicBezTo>
                    <a:pt x="27" y="12"/>
                    <a:pt x="26" y="12"/>
                    <a:pt x="24" y="12"/>
                  </a:cubicBezTo>
                  <a:cubicBezTo>
                    <a:pt x="23" y="12"/>
                    <a:pt x="22" y="12"/>
                    <a:pt x="20" y="13"/>
                  </a:cubicBezTo>
                  <a:cubicBezTo>
                    <a:pt x="19" y="13"/>
                    <a:pt x="18" y="14"/>
                    <a:pt x="16" y="15"/>
                  </a:cubicBezTo>
                  <a:cubicBezTo>
                    <a:pt x="14" y="12"/>
                    <a:pt x="12" y="10"/>
                    <a:pt x="10" y="7"/>
                  </a:cubicBezTo>
                  <a:cubicBezTo>
                    <a:pt x="11" y="7"/>
                    <a:pt x="12" y="6"/>
                    <a:pt x="13" y="6"/>
                  </a:cubicBezTo>
                  <a:cubicBezTo>
                    <a:pt x="14" y="6"/>
                    <a:pt x="14" y="6"/>
                    <a:pt x="15" y="6"/>
                  </a:cubicBezTo>
                  <a:cubicBezTo>
                    <a:pt x="16" y="7"/>
                    <a:pt x="17" y="7"/>
                    <a:pt x="18" y="7"/>
                  </a:cubicBezTo>
                  <a:cubicBezTo>
                    <a:pt x="18" y="7"/>
                    <a:pt x="19" y="7"/>
                    <a:pt x="19" y="6"/>
                  </a:cubicBezTo>
                  <a:cubicBezTo>
                    <a:pt x="20" y="6"/>
                    <a:pt x="20" y="5"/>
                    <a:pt x="20" y="5"/>
                  </a:cubicBezTo>
                  <a:cubicBezTo>
                    <a:pt x="20" y="4"/>
                    <a:pt x="20" y="3"/>
                    <a:pt x="20" y="2"/>
                  </a:cubicBezTo>
                  <a:cubicBezTo>
                    <a:pt x="19" y="1"/>
                    <a:pt x="18" y="1"/>
                    <a:pt x="16" y="0"/>
                  </a:cubicBezTo>
                  <a:cubicBezTo>
                    <a:pt x="15" y="0"/>
                    <a:pt x="14" y="0"/>
                    <a:pt x="13" y="1"/>
                  </a:cubicBezTo>
                  <a:cubicBezTo>
                    <a:pt x="11" y="1"/>
                    <a:pt x="10" y="1"/>
                    <a:pt x="9" y="2"/>
                  </a:cubicBezTo>
                  <a:cubicBezTo>
                    <a:pt x="8" y="3"/>
                    <a:pt x="7" y="3"/>
                    <a:pt x="6" y="4"/>
                  </a:cubicBezTo>
                  <a:cubicBezTo>
                    <a:pt x="6" y="4"/>
                    <a:pt x="6" y="3"/>
                    <a:pt x="6" y="3"/>
                  </a:cubicBezTo>
                  <a:cubicBezTo>
                    <a:pt x="5" y="3"/>
                    <a:pt x="5" y="3"/>
                    <a:pt x="5" y="3"/>
                  </a:cubicBezTo>
                  <a:cubicBezTo>
                    <a:pt x="4" y="3"/>
                    <a:pt x="4" y="3"/>
                    <a:pt x="3" y="3"/>
                  </a:cubicBezTo>
                  <a:cubicBezTo>
                    <a:pt x="3" y="4"/>
                    <a:pt x="3" y="4"/>
                    <a:pt x="3" y="5"/>
                  </a:cubicBezTo>
                  <a:cubicBezTo>
                    <a:pt x="3" y="5"/>
                    <a:pt x="3" y="5"/>
                    <a:pt x="4" y="6"/>
                  </a:cubicBezTo>
                  <a:cubicBezTo>
                    <a:pt x="4" y="6"/>
                    <a:pt x="4" y="6"/>
                    <a:pt x="4" y="6"/>
                  </a:cubicBezTo>
                  <a:cubicBezTo>
                    <a:pt x="3" y="7"/>
                    <a:pt x="2" y="9"/>
                    <a:pt x="2" y="10"/>
                  </a:cubicBezTo>
                  <a:cubicBezTo>
                    <a:pt x="1" y="12"/>
                    <a:pt x="1" y="13"/>
                    <a:pt x="1" y="15"/>
                  </a:cubicBezTo>
                  <a:cubicBezTo>
                    <a:pt x="0" y="16"/>
                    <a:pt x="1" y="17"/>
                    <a:pt x="1" y="18"/>
                  </a:cubicBezTo>
                  <a:cubicBezTo>
                    <a:pt x="1" y="20"/>
                    <a:pt x="2" y="21"/>
                    <a:pt x="3" y="22"/>
                  </a:cubicBezTo>
                  <a:cubicBezTo>
                    <a:pt x="5" y="23"/>
                    <a:pt x="8" y="24"/>
                    <a:pt x="10" y="24"/>
                  </a:cubicBezTo>
                  <a:cubicBezTo>
                    <a:pt x="13" y="23"/>
                    <a:pt x="15" y="23"/>
                    <a:pt x="18" y="21"/>
                  </a:cubicBezTo>
                  <a:cubicBezTo>
                    <a:pt x="21" y="24"/>
                    <a:pt x="23" y="27"/>
                    <a:pt x="25" y="29"/>
                  </a:cubicBezTo>
                  <a:cubicBezTo>
                    <a:pt x="24" y="30"/>
                    <a:pt x="24" y="30"/>
                    <a:pt x="23" y="31"/>
                  </a:cubicBezTo>
                  <a:cubicBezTo>
                    <a:pt x="22" y="31"/>
                    <a:pt x="21" y="31"/>
                    <a:pt x="21" y="31"/>
                  </a:cubicBezTo>
                  <a:cubicBezTo>
                    <a:pt x="20" y="30"/>
                    <a:pt x="20" y="30"/>
                    <a:pt x="19" y="30"/>
                  </a:cubicBezTo>
                  <a:cubicBezTo>
                    <a:pt x="18" y="29"/>
                    <a:pt x="18" y="29"/>
                    <a:pt x="17" y="29"/>
                  </a:cubicBezTo>
                  <a:cubicBezTo>
                    <a:pt x="17" y="28"/>
                    <a:pt x="16" y="28"/>
                    <a:pt x="16" y="28"/>
                  </a:cubicBezTo>
                  <a:cubicBezTo>
                    <a:pt x="15" y="28"/>
                    <a:pt x="15" y="29"/>
                    <a:pt x="14" y="29"/>
                  </a:cubicBezTo>
                  <a:cubicBezTo>
                    <a:pt x="13" y="30"/>
                    <a:pt x="13" y="30"/>
                    <a:pt x="13" y="31"/>
                  </a:cubicBezTo>
                  <a:cubicBezTo>
                    <a:pt x="13" y="32"/>
                    <a:pt x="13" y="33"/>
                    <a:pt x="14" y="33"/>
                  </a:cubicBezTo>
                  <a:cubicBezTo>
                    <a:pt x="15" y="34"/>
                    <a:pt x="16" y="35"/>
                    <a:pt x="17" y="35"/>
                  </a:cubicBezTo>
                  <a:cubicBezTo>
                    <a:pt x="18" y="36"/>
                    <a:pt x="19" y="36"/>
                    <a:pt x="20" y="36"/>
                  </a:cubicBezTo>
                  <a:cubicBezTo>
                    <a:pt x="22" y="36"/>
                    <a:pt x="23" y="36"/>
                    <a:pt x="25" y="36"/>
                  </a:cubicBezTo>
                  <a:cubicBezTo>
                    <a:pt x="26" y="35"/>
                    <a:pt x="27" y="34"/>
                    <a:pt x="29" y="33"/>
                  </a:cubicBezTo>
                  <a:cubicBezTo>
                    <a:pt x="30" y="33"/>
                    <a:pt x="30" y="34"/>
                    <a:pt x="31" y="35"/>
                  </a:cubicBezTo>
                  <a:cubicBezTo>
                    <a:pt x="31" y="35"/>
                    <a:pt x="32" y="35"/>
                    <a:pt x="32" y="35"/>
                  </a:cubicBezTo>
                  <a:cubicBezTo>
                    <a:pt x="33" y="35"/>
                    <a:pt x="33" y="35"/>
                    <a:pt x="33" y="34"/>
                  </a:cubicBezTo>
                  <a:cubicBezTo>
                    <a:pt x="33" y="34"/>
                    <a:pt x="34" y="34"/>
                    <a:pt x="34" y="33"/>
                  </a:cubicBezTo>
                  <a:cubicBezTo>
                    <a:pt x="34" y="33"/>
                    <a:pt x="33" y="32"/>
                    <a:pt x="33" y="32"/>
                  </a:cubicBezTo>
                  <a:cubicBezTo>
                    <a:pt x="32" y="32"/>
                    <a:pt x="32" y="31"/>
                    <a:pt x="31" y="30"/>
                  </a:cubicBezTo>
                  <a:cubicBezTo>
                    <a:pt x="32" y="29"/>
                    <a:pt x="33" y="27"/>
                    <a:pt x="34" y="26"/>
                  </a:cubicBezTo>
                  <a:cubicBezTo>
                    <a:pt x="35" y="24"/>
                    <a:pt x="35" y="23"/>
                    <a:pt x="35" y="21"/>
                  </a:cubicBezTo>
                  <a:cubicBezTo>
                    <a:pt x="35" y="20"/>
                    <a:pt x="35" y="19"/>
                    <a:pt x="35" y="18"/>
                  </a:cubicBezTo>
                  <a:cubicBezTo>
                    <a:pt x="34" y="17"/>
                    <a:pt x="33" y="16"/>
                    <a:pt x="32" y="15"/>
                  </a:cubicBezTo>
                  <a:close/>
                  <a:moveTo>
                    <a:pt x="10" y="17"/>
                  </a:moveTo>
                  <a:cubicBezTo>
                    <a:pt x="9" y="17"/>
                    <a:pt x="8" y="17"/>
                    <a:pt x="7" y="16"/>
                  </a:cubicBezTo>
                  <a:cubicBezTo>
                    <a:pt x="7" y="16"/>
                    <a:pt x="6" y="15"/>
                    <a:pt x="6" y="15"/>
                  </a:cubicBezTo>
                  <a:cubicBezTo>
                    <a:pt x="6" y="14"/>
                    <a:pt x="6" y="14"/>
                    <a:pt x="6" y="13"/>
                  </a:cubicBezTo>
                  <a:cubicBezTo>
                    <a:pt x="6" y="13"/>
                    <a:pt x="6" y="12"/>
                    <a:pt x="7" y="11"/>
                  </a:cubicBezTo>
                  <a:cubicBezTo>
                    <a:pt x="7" y="11"/>
                    <a:pt x="7" y="10"/>
                    <a:pt x="8" y="9"/>
                  </a:cubicBezTo>
                  <a:cubicBezTo>
                    <a:pt x="10" y="11"/>
                    <a:pt x="12" y="14"/>
                    <a:pt x="14" y="16"/>
                  </a:cubicBezTo>
                  <a:cubicBezTo>
                    <a:pt x="12" y="17"/>
                    <a:pt x="11" y="17"/>
                    <a:pt x="10" y="17"/>
                  </a:cubicBezTo>
                  <a:close/>
                  <a:moveTo>
                    <a:pt x="29" y="25"/>
                  </a:moveTo>
                  <a:cubicBezTo>
                    <a:pt x="28" y="26"/>
                    <a:pt x="28" y="27"/>
                    <a:pt x="27" y="27"/>
                  </a:cubicBezTo>
                  <a:cubicBezTo>
                    <a:pt x="25" y="25"/>
                    <a:pt x="23" y="22"/>
                    <a:pt x="21" y="20"/>
                  </a:cubicBezTo>
                  <a:cubicBezTo>
                    <a:pt x="21" y="20"/>
                    <a:pt x="22" y="19"/>
                    <a:pt x="23" y="19"/>
                  </a:cubicBezTo>
                  <a:cubicBezTo>
                    <a:pt x="23" y="19"/>
                    <a:pt x="24" y="19"/>
                    <a:pt x="25" y="18"/>
                  </a:cubicBezTo>
                  <a:cubicBezTo>
                    <a:pt x="25" y="18"/>
                    <a:pt x="26" y="18"/>
                    <a:pt x="27" y="19"/>
                  </a:cubicBezTo>
                  <a:cubicBezTo>
                    <a:pt x="27" y="19"/>
                    <a:pt x="28" y="19"/>
                    <a:pt x="28" y="20"/>
                  </a:cubicBezTo>
                  <a:cubicBezTo>
                    <a:pt x="29" y="20"/>
                    <a:pt x="29" y="21"/>
                    <a:pt x="29" y="21"/>
                  </a:cubicBezTo>
                  <a:cubicBezTo>
                    <a:pt x="30" y="22"/>
                    <a:pt x="30" y="23"/>
                    <a:pt x="29" y="23"/>
                  </a:cubicBezTo>
                  <a:cubicBezTo>
                    <a:pt x="29" y="24"/>
                    <a:pt x="29" y="25"/>
                    <a:pt x="29" y="25"/>
                  </a:cubicBezTo>
                  <a:close/>
                </a:path>
              </a:pathLst>
            </a:custGeom>
            <a:grpFill/>
            <a:ln w="9525">
              <a:noFill/>
              <a:round/>
            </a:ln>
          </p:spPr>
          <p:txBody>
            <a:bodyPr vert="horz" wrap="square" lIns="91440" tIns="45720" rIns="91440" bIns="45720" numCol="1" anchor="t" anchorCtr="0" compatLnSpc="1"/>
            <a:lstStyle/>
            <a:p>
              <a:endParaRPr lang="id-ID"/>
            </a:p>
          </p:txBody>
        </p:sp>
        <p:sp>
          <p:nvSpPr>
            <p:cNvPr id="111" name="Freeform 29"/>
            <p:cNvSpPr/>
            <p:nvPr/>
          </p:nvSpPr>
          <p:spPr bwMode="auto">
            <a:xfrm>
              <a:off x="6956425" y="1135063"/>
              <a:ext cx="73025" cy="79375"/>
            </a:xfrm>
            <a:custGeom>
              <a:avLst/>
              <a:gdLst>
                <a:gd name="T0" fmla="*/ 16 w 19"/>
                <a:gd name="T1" fmla="*/ 1 h 21"/>
                <a:gd name="T2" fmla="*/ 16 w 19"/>
                <a:gd name="T3" fmla="*/ 1 h 21"/>
                <a:gd name="T4" fmla="*/ 9 w 19"/>
                <a:gd name="T5" fmla="*/ 7 h 21"/>
                <a:gd name="T6" fmla="*/ 3 w 19"/>
                <a:gd name="T7" fmla="*/ 14 h 21"/>
                <a:gd name="T8" fmla="*/ 0 w 19"/>
                <a:gd name="T9" fmla="*/ 17 h 21"/>
                <a:gd name="T10" fmla="*/ 0 w 19"/>
                <a:gd name="T11" fmla="*/ 17 h 21"/>
                <a:gd name="T12" fmla="*/ 0 w 19"/>
                <a:gd name="T13" fmla="*/ 20 h 21"/>
                <a:gd name="T14" fmla="*/ 3 w 19"/>
                <a:gd name="T15" fmla="*/ 20 h 21"/>
                <a:gd name="T16" fmla="*/ 3 w 19"/>
                <a:gd name="T17" fmla="*/ 20 h 21"/>
                <a:gd name="T18" fmla="*/ 6 w 19"/>
                <a:gd name="T19" fmla="*/ 16 h 21"/>
                <a:gd name="T20" fmla="*/ 11 w 19"/>
                <a:gd name="T21" fmla="*/ 10 h 21"/>
                <a:gd name="T22" fmla="*/ 18 w 19"/>
                <a:gd name="T23" fmla="*/ 4 h 21"/>
                <a:gd name="T24" fmla="*/ 18 w 19"/>
                <a:gd name="T25" fmla="*/ 4 h 21"/>
                <a:gd name="T26" fmla="*/ 19 w 19"/>
                <a:gd name="T27" fmla="*/ 4 h 21"/>
                <a:gd name="T28" fmla="*/ 19 w 19"/>
                <a:gd name="T29" fmla="*/ 1 h 21"/>
                <a:gd name="T30" fmla="*/ 16 w 19"/>
                <a:gd name="T31" fmla="*/ 1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 h="21">
                  <a:moveTo>
                    <a:pt x="16" y="1"/>
                  </a:moveTo>
                  <a:cubicBezTo>
                    <a:pt x="16" y="1"/>
                    <a:pt x="16" y="1"/>
                    <a:pt x="16" y="1"/>
                  </a:cubicBezTo>
                  <a:cubicBezTo>
                    <a:pt x="13" y="3"/>
                    <a:pt x="11" y="5"/>
                    <a:pt x="9" y="7"/>
                  </a:cubicBezTo>
                  <a:cubicBezTo>
                    <a:pt x="6" y="9"/>
                    <a:pt x="5" y="11"/>
                    <a:pt x="3" y="14"/>
                  </a:cubicBezTo>
                  <a:cubicBezTo>
                    <a:pt x="0" y="17"/>
                    <a:pt x="0" y="17"/>
                    <a:pt x="0" y="17"/>
                  </a:cubicBezTo>
                  <a:cubicBezTo>
                    <a:pt x="0" y="17"/>
                    <a:pt x="0" y="17"/>
                    <a:pt x="0" y="17"/>
                  </a:cubicBezTo>
                  <a:cubicBezTo>
                    <a:pt x="0" y="18"/>
                    <a:pt x="0" y="19"/>
                    <a:pt x="0" y="20"/>
                  </a:cubicBezTo>
                  <a:cubicBezTo>
                    <a:pt x="1" y="21"/>
                    <a:pt x="2" y="21"/>
                    <a:pt x="3" y="20"/>
                  </a:cubicBezTo>
                  <a:cubicBezTo>
                    <a:pt x="3" y="20"/>
                    <a:pt x="3" y="20"/>
                    <a:pt x="3" y="20"/>
                  </a:cubicBezTo>
                  <a:cubicBezTo>
                    <a:pt x="6" y="16"/>
                    <a:pt x="6" y="16"/>
                    <a:pt x="6" y="16"/>
                  </a:cubicBezTo>
                  <a:cubicBezTo>
                    <a:pt x="8" y="14"/>
                    <a:pt x="9" y="12"/>
                    <a:pt x="11" y="10"/>
                  </a:cubicBezTo>
                  <a:cubicBezTo>
                    <a:pt x="14" y="8"/>
                    <a:pt x="16" y="6"/>
                    <a:pt x="18" y="4"/>
                  </a:cubicBezTo>
                  <a:cubicBezTo>
                    <a:pt x="18" y="4"/>
                    <a:pt x="18" y="4"/>
                    <a:pt x="18" y="4"/>
                  </a:cubicBezTo>
                  <a:cubicBezTo>
                    <a:pt x="18" y="4"/>
                    <a:pt x="18" y="4"/>
                    <a:pt x="19" y="4"/>
                  </a:cubicBezTo>
                  <a:cubicBezTo>
                    <a:pt x="19" y="3"/>
                    <a:pt x="19" y="2"/>
                    <a:pt x="19" y="1"/>
                  </a:cubicBezTo>
                  <a:cubicBezTo>
                    <a:pt x="18" y="0"/>
                    <a:pt x="17" y="0"/>
                    <a:pt x="16" y="1"/>
                  </a:cubicBezTo>
                  <a:close/>
                </a:path>
              </a:pathLst>
            </a:custGeom>
            <a:grpFill/>
            <a:ln w="9525">
              <a:noFill/>
              <a:round/>
            </a:ln>
          </p:spPr>
          <p:txBody>
            <a:bodyPr vert="horz" wrap="square" lIns="91440" tIns="45720" rIns="91440" bIns="45720" numCol="1" anchor="t" anchorCtr="0" compatLnSpc="1"/>
            <a:lstStyle/>
            <a:p>
              <a:endParaRPr lang="id-ID"/>
            </a:p>
          </p:txBody>
        </p:sp>
        <p:sp>
          <p:nvSpPr>
            <p:cNvPr id="112" name="Freeform 30"/>
            <p:cNvSpPr/>
            <p:nvPr/>
          </p:nvSpPr>
          <p:spPr bwMode="auto">
            <a:xfrm>
              <a:off x="7043738" y="873125"/>
              <a:ext cx="77788" cy="80963"/>
            </a:xfrm>
            <a:custGeom>
              <a:avLst/>
              <a:gdLst>
                <a:gd name="T0" fmla="*/ 8 w 20"/>
                <a:gd name="T1" fmla="*/ 11 h 21"/>
                <a:gd name="T2" fmla="*/ 1 w 20"/>
                <a:gd name="T3" fmla="*/ 17 h 21"/>
                <a:gd name="T4" fmla="*/ 0 w 20"/>
                <a:gd name="T5" fmla="*/ 17 h 21"/>
                <a:gd name="T6" fmla="*/ 0 w 20"/>
                <a:gd name="T7" fmla="*/ 20 h 21"/>
                <a:gd name="T8" fmla="*/ 3 w 20"/>
                <a:gd name="T9" fmla="*/ 20 h 21"/>
                <a:gd name="T10" fmla="*/ 3 w 20"/>
                <a:gd name="T11" fmla="*/ 20 h 21"/>
                <a:gd name="T12" fmla="*/ 10 w 20"/>
                <a:gd name="T13" fmla="*/ 14 h 21"/>
                <a:gd name="T14" fmla="*/ 16 w 20"/>
                <a:gd name="T15" fmla="*/ 7 h 21"/>
                <a:gd name="T16" fmla="*/ 19 w 20"/>
                <a:gd name="T17" fmla="*/ 3 h 21"/>
                <a:gd name="T18" fmla="*/ 19 w 20"/>
                <a:gd name="T19" fmla="*/ 3 h 21"/>
                <a:gd name="T20" fmla="*/ 19 w 20"/>
                <a:gd name="T21" fmla="*/ 0 h 21"/>
                <a:gd name="T22" fmla="*/ 16 w 20"/>
                <a:gd name="T23" fmla="*/ 0 h 21"/>
                <a:gd name="T24" fmla="*/ 16 w 20"/>
                <a:gd name="T25" fmla="*/ 1 h 21"/>
                <a:gd name="T26" fmla="*/ 13 w 20"/>
                <a:gd name="T27" fmla="*/ 5 h 21"/>
                <a:gd name="T28" fmla="*/ 8 w 20"/>
                <a:gd name="T29" fmla="*/ 11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0" h="21">
                  <a:moveTo>
                    <a:pt x="8" y="11"/>
                  </a:moveTo>
                  <a:cubicBezTo>
                    <a:pt x="5" y="13"/>
                    <a:pt x="3" y="15"/>
                    <a:pt x="1" y="17"/>
                  </a:cubicBezTo>
                  <a:cubicBezTo>
                    <a:pt x="1" y="17"/>
                    <a:pt x="0" y="17"/>
                    <a:pt x="0" y="17"/>
                  </a:cubicBezTo>
                  <a:cubicBezTo>
                    <a:pt x="0" y="18"/>
                    <a:pt x="0" y="19"/>
                    <a:pt x="0" y="20"/>
                  </a:cubicBezTo>
                  <a:cubicBezTo>
                    <a:pt x="1" y="21"/>
                    <a:pt x="2" y="21"/>
                    <a:pt x="3" y="20"/>
                  </a:cubicBezTo>
                  <a:cubicBezTo>
                    <a:pt x="3" y="20"/>
                    <a:pt x="3" y="20"/>
                    <a:pt x="3" y="20"/>
                  </a:cubicBezTo>
                  <a:cubicBezTo>
                    <a:pt x="6" y="18"/>
                    <a:pt x="8" y="16"/>
                    <a:pt x="10" y="14"/>
                  </a:cubicBezTo>
                  <a:cubicBezTo>
                    <a:pt x="13" y="12"/>
                    <a:pt x="14" y="9"/>
                    <a:pt x="16" y="7"/>
                  </a:cubicBezTo>
                  <a:cubicBezTo>
                    <a:pt x="19" y="3"/>
                    <a:pt x="19" y="3"/>
                    <a:pt x="19" y="3"/>
                  </a:cubicBezTo>
                  <a:cubicBezTo>
                    <a:pt x="19" y="3"/>
                    <a:pt x="19" y="3"/>
                    <a:pt x="19" y="3"/>
                  </a:cubicBezTo>
                  <a:cubicBezTo>
                    <a:pt x="20" y="2"/>
                    <a:pt x="20" y="1"/>
                    <a:pt x="19" y="0"/>
                  </a:cubicBezTo>
                  <a:cubicBezTo>
                    <a:pt x="18" y="0"/>
                    <a:pt x="17" y="0"/>
                    <a:pt x="16" y="0"/>
                  </a:cubicBezTo>
                  <a:cubicBezTo>
                    <a:pt x="16" y="1"/>
                    <a:pt x="16" y="1"/>
                    <a:pt x="16" y="1"/>
                  </a:cubicBezTo>
                  <a:cubicBezTo>
                    <a:pt x="13" y="5"/>
                    <a:pt x="13" y="5"/>
                    <a:pt x="13" y="5"/>
                  </a:cubicBezTo>
                  <a:cubicBezTo>
                    <a:pt x="11" y="7"/>
                    <a:pt x="10" y="9"/>
                    <a:pt x="8" y="11"/>
                  </a:cubicBezTo>
                  <a:close/>
                </a:path>
              </a:pathLst>
            </a:custGeom>
            <a:grpFill/>
            <a:ln w="9525">
              <a:noFill/>
              <a:round/>
            </a:ln>
          </p:spPr>
          <p:txBody>
            <a:bodyPr vert="horz" wrap="square" lIns="91440" tIns="45720" rIns="91440" bIns="45720" numCol="1" anchor="t" anchorCtr="0" compatLnSpc="1"/>
            <a:lstStyle/>
            <a:p>
              <a:endParaRPr lang="id-ID"/>
            </a:p>
          </p:txBody>
        </p:sp>
      </p:grpSp>
      <p:sp>
        <p:nvSpPr>
          <p:cNvPr id="113" name="椭圆 112"/>
          <p:cNvSpPr/>
          <p:nvPr/>
        </p:nvSpPr>
        <p:spPr>
          <a:xfrm>
            <a:off x="1619354" y="2841477"/>
            <a:ext cx="576622" cy="576785"/>
          </a:xfrm>
          <a:prstGeom prst="ellipse">
            <a:avLst/>
          </a:prstGeom>
          <a:solidFill>
            <a:srgbClr val="FFB8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latin typeface="Impact MT Std" pitchFamily="34" charset="0"/>
                <a:ea typeface="微软雅黑" panose="020B0503020204020204" pitchFamily="34" charset="-122"/>
              </a:rPr>
              <a:t>1</a:t>
            </a:r>
            <a:endParaRPr lang="zh-CN" altLang="en-US" dirty="0">
              <a:latin typeface="Impact MT Std" pitchFamily="34" charset="0"/>
              <a:ea typeface="微软雅黑" panose="020B0503020204020204" pitchFamily="34" charset="-122"/>
            </a:endParaRPr>
          </a:p>
        </p:txBody>
      </p:sp>
      <p:sp>
        <p:nvSpPr>
          <p:cNvPr id="114" name="椭圆 113"/>
          <p:cNvSpPr/>
          <p:nvPr/>
        </p:nvSpPr>
        <p:spPr>
          <a:xfrm>
            <a:off x="1619355" y="3561557"/>
            <a:ext cx="576622" cy="576785"/>
          </a:xfrm>
          <a:prstGeom prst="ellipse">
            <a:avLst/>
          </a:prstGeom>
          <a:solidFill>
            <a:srgbClr val="01AC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latin typeface="Impact MT Std" pitchFamily="34" charset="0"/>
                <a:ea typeface="微软雅黑" panose="020B0503020204020204" pitchFamily="34" charset="-122"/>
              </a:rPr>
              <a:t>2</a:t>
            </a:r>
            <a:endParaRPr lang="zh-CN" altLang="en-US" dirty="0">
              <a:latin typeface="Impact MT Std" pitchFamily="34" charset="0"/>
              <a:ea typeface="微软雅黑" panose="020B0503020204020204" pitchFamily="34" charset="-122"/>
            </a:endParaRPr>
          </a:p>
        </p:txBody>
      </p:sp>
      <p:sp>
        <p:nvSpPr>
          <p:cNvPr id="115" name="椭圆 114"/>
          <p:cNvSpPr/>
          <p:nvPr/>
        </p:nvSpPr>
        <p:spPr>
          <a:xfrm>
            <a:off x="1619355" y="4298437"/>
            <a:ext cx="576622" cy="576785"/>
          </a:xfrm>
          <a:prstGeom prst="ellipse">
            <a:avLst/>
          </a:prstGeom>
          <a:solidFill>
            <a:srgbClr val="E870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latin typeface="Impact MT Std" pitchFamily="34" charset="0"/>
                <a:ea typeface="微软雅黑" panose="020B0503020204020204" pitchFamily="34" charset="-122"/>
              </a:rPr>
              <a:t>3</a:t>
            </a:r>
            <a:endParaRPr lang="zh-CN" altLang="en-US" dirty="0">
              <a:latin typeface="Impact MT Std" pitchFamily="34" charset="0"/>
              <a:ea typeface="微软雅黑" panose="020B0503020204020204" pitchFamily="34" charset="-122"/>
            </a:endParaRPr>
          </a:p>
        </p:txBody>
      </p:sp>
      <p:sp>
        <p:nvSpPr>
          <p:cNvPr id="116" name="标题 11"/>
          <p:cNvSpPr txBox="1"/>
          <p:nvPr/>
        </p:nvSpPr>
        <p:spPr>
          <a:xfrm>
            <a:off x="2195977" y="2823143"/>
            <a:ext cx="3145851" cy="796652"/>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zh-CN" altLang="en-US" sz="1600" dirty="0">
                <a:solidFill>
                  <a:schemeClr val="bg1">
                    <a:lumMod val="50000"/>
                  </a:schemeClr>
                </a:solidFill>
                <a:latin typeface="微软雅黑" panose="020B0503020204020204" pitchFamily="34" charset="-122"/>
                <a:ea typeface="微软雅黑" panose="020B0503020204020204" pitchFamily="34" charset="-122"/>
              </a:rPr>
              <a:t>请在此处输入详细的文字介绍信息和简介</a:t>
            </a:r>
            <a:r>
              <a:rPr lang="en-US" altLang="zh-CN" sz="1600" dirty="0">
                <a:solidFill>
                  <a:schemeClr val="bg1">
                    <a:lumMod val="50000"/>
                  </a:schemeClr>
                </a:solidFill>
                <a:latin typeface="微软雅黑" panose="020B0503020204020204" pitchFamily="34" charset="-122"/>
                <a:ea typeface="微软雅黑" panose="020B0503020204020204" pitchFamily="34" charset="-122"/>
              </a:rPr>
              <a:t>.</a:t>
            </a:r>
            <a:r>
              <a:rPr lang="zh-CN" altLang="en-US" sz="1600" dirty="0">
                <a:solidFill>
                  <a:schemeClr val="bg1">
                    <a:lumMod val="50000"/>
                  </a:schemeClr>
                </a:solidFill>
                <a:latin typeface="微软雅黑" panose="020B0503020204020204" pitchFamily="34" charset="-122"/>
                <a:ea typeface="微软雅黑" panose="020B0503020204020204" pitchFamily="34" charset="-122"/>
              </a:rPr>
              <a:t>表达图表的含义</a:t>
            </a:r>
            <a:r>
              <a:rPr lang="en-US" altLang="zh-CN" sz="1600" dirty="0">
                <a:solidFill>
                  <a:schemeClr val="bg1">
                    <a:lumMod val="50000"/>
                  </a:schemeClr>
                </a:solidFill>
                <a:latin typeface="微软雅黑" panose="020B0503020204020204" pitchFamily="34" charset="-122"/>
                <a:ea typeface="微软雅黑" panose="020B0503020204020204" pitchFamily="34" charset="-122"/>
              </a:rPr>
              <a:t>.</a:t>
            </a:r>
            <a:endParaRPr lang="zh-CN" altLang="en-US" sz="1600" dirty="0">
              <a:solidFill>
                <a:schemeClr val="bg1">
                  <a:lumMod val="50000"/>
                </a:schemeClr>
              </a:solidFill>
              <a:latin typeface="微软雅黑" panose="020B0503020204020204" pitchFamily="34" charset="-122"/>
              <a:ea typeface="微软雅黑" panose="020B0503020204020204" pitchFamily="34" charset="-122"/>
            </a:endParaRPr>
          </a:p>
          <a:p>
            <a:pPr algn="l"/>
            <a:endParaRPr lang="zh-CN" altLang="en-US" sz="16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17" name="标题 11"/>
          <p:cNvSpPr txBox="1"/>
          <p:nvPr/>
        </p:nvSpPr>
        <p:spPr>
          <a:xfrm>
            <a:off x="2195978" y="3543223"/>
            <a:ext cx="3145851" cy="796652"/>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zh-CN" altLang="en-US" sz="1600" dirty="0">
                <a:solidFill>
                  <a:schemeClr val="bg1">
                    <a:lumMod val="50000"/>
                  </a:schemeClr>
                </a:solidFill>
                <a:latin typeface="微软雅黑" panose="020B0503020204020204" pitchFamily="34" charset="-122"/>
                <a:ea typeface="微软雅黑" panose="020B0503020204020204" pitchFamily="34" charset="-122"/>
              </a:rPr>
              <a:t>请在此处输入详细的文字介绍信息和简介</a:t>
            </a:r>
            <a:r>
              <a:rPr lang="en-US" altLang="zh-CN" sz="1600" dirty="0">
                <a:solidFill>
                  <a:schemeClr val="bg1">
                    <a:lumMod val="50000"/>
                  </a:schemeClr>
                </a:solidFill>
                <a:latin typeface="微软雅黑" panose="020B0503020204020204" pitchFamily="34" charset="-122"/>
                <a:ea typeface="微软雅黑" panose="020B0503020204020204" pitchFamily="34" charset="-122"/>
              </a:rPr>
              <a:t>.</a:t>
            </a:r>
            <a:r>
              <a:rPr lang="zh-CN" altLang="en-US" sz="1600" dirty="0">
                <a:solidFill>
                  <a:schemeClr val="bg1">
                    <a:lumMod val="50000"/>
                  </a:schemeClr>
                </a:solidFill>
                <a:latin typeface="微软雅黑" panose="020B0503020204020204" pitchFamily="34" charset="-122"/>
                <a:ea typeface="微软雅黑" panose="020B0503020204020204" pitchFamily="34" charset="-122"/>
              </a:rPr>
              <a:t>表达图表的含义</a:t>
            </a:r>
            <a:r>
              <a:rPr lang="en-US" altLang="zh-CN" sz="1600" dirty="0">
                <a:solidFill>
                  <a:schemeClr val="bg1">
                    <a:lumMod val="50000"/>
                  </a:schemeClr>
                </a:solidFill>
                <a:latin typeface="微软雅黑" panose="020B0503020204020204" pitchFamily="34" charset="-122"/>
                <a:ea typeface="微软雅黑" panose="020B0503020204020204" pitchFamily="34" charset="-122"/>
              </a:rPr>
              <a:t>.</a:t>
            </a:r>
            <a:endParaRPr lang="zh-CN" altLang="en-US" sz="1600" dirty="0">
              <a:solidFill>
                <a:schemeClr val="bg1">
                  <a:lumMod val="50000"/>
                </a:schemeClr>
              </a:solidFill>
              <a:latin typeface="微软雅黑" panose="020B0503020204020204" pitchFamily="34" charset="-122"/>
              <a:ea typeface="微软雅黑" panose="020B0503020204020204" pitchFamily="34" charset="-122"/>
            </a:endParaRPr>
          </a:p>
          <a:p>
            <a:pPr algn="l"/>
            <a:endParaRPr lang="zh-CN" altLang="en-US" sz="16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18" name="标题 11"/>
          <p:cNvSpPr txBox="1"/>
          <p:nvPr/>
        </p:nvSpPr>
        <p:spPr>
          <a:xfrm>
            <a:off x="2195978" y="4280103"/>
            <a:ext cx="3145851" cy="796652"/>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zh-CN" altLang="en-US" sz="1600" dirty="0">
                <a:solidFill>
                  <a:schemeClr val="bg1">
                    <a:lumMod val="50000"/>
                  </a:schemeClr>
                </a:solidFill>
                <a:latin typeface="微软雅黑" panose="020B0503020204020204" pitchFamily="34" charset="-122"/>
                <a:ea typeface="微软雅黑" panose="020B0503020204020204" pitchFamily="34" charset="-122"/>
              </a:rPr>
              <a:t>请在此处输入详细的文字介绍信息和简介</a:t>
            </a:r>
            <a:r>
              <a:rPr lang="en-US" altLang="zh-CN" sz="1600" dirty="0">
                <a:solidFill>
                  <a:schemeClr val="bg1">
                    <a:lumMod val="50000"/>
                  </a:schemeClr>
                </a:solidFill>
                <a:latin typeface="微软雅黑" panose="020B0503020204020204" pitchFamily="34" charset="-122"/>
                <a:ea typeface="微软雅黑" panose="020B0503020204020204" pitchFamily="34" charset="-122"/>
              </a:rPr>
              <a:t>.</a:t>
            </a:r>
            <a:r>
              <a:rPr lang="zh-CN" altLang="en-US" sz="1600" dirty="0">
                <a:solidFill>
                  <a:schemeClr val="bg1">
                    <a:lumMod val="50000"/>
                  </a:schemeClr>
                </a:solidFill>
                <a:latin typeface="微软雅黑" panose="020B0503020204020204" pitchFamily="34" charset="-122"/>
                <a:ea typeface="微软雅黑" panose="020B0503020204020204" pitchFamily="34" charset="-122"/>
              </a:rPr>
              <a:t>表达图表的含义</a:t>
            </a:r>
            <a:r>
              <a:rPr lang="en-US" altLang="zh-CN" sz="1600" dirty="0">
                <a:solidFill>
                  <a:schemeClr val="bg1">
                    <a:lumMod val="50000"/>
                  </a:schemeClr>
                </a:solidFill>
                <a:latin typeface="微软雅黑" panose="020B0503020204020204" pitchFamily="34" charset="-122"/>
                <a:ea typeface="微软雅黑" panose="020B0503020204020204" pitchFamily="34" charset="-122"/>
              </a:rPr>
              <a:t>.</a:t>
            </a:r>
            <a:endParaRPr lang="zh-CN" altLang="en-US" sz="1600" dirty="0">
              <a:solidFill>
                <a:schemeClr val="bg1">
                  <a:lumMod val="50000"/>
                </a:schemeClr>
              </a:solidFill>
              <a:latin typeface="微软雅黑" panose="020B0503020204020204" pitchFamily="34" charset="-122"/>
              <a:ea typeface="微软雅黑" panose="020B0503020204020204" pitchFamily="34" charset="-122"/>
            </a:endParaRPr>
          </a:p>
          <a:p>
            <a:pPr algn="l"/>
            <a:endParaRPr lang="zh-CN" altLang="en-US" sz="1600" dirty="0">
              <a:solidFill>
                <a:schemeClr val="bg1">
                  <a:lumMod val="50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1000">
        <p:random/>
      </p:transition>
    </mc:Choice>
    <mc:Fallback xmlns="">
      <p:transition spd="slow" advClick="0" advTm="1000">
        <p:random/>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8"/>
                                            </p:tgtEl>
                                            <p:attrNameLst>
                                              <p:attrName>style.visibility</p:attrName>
                                            </p:attrNameLst>
                                          </p:cBhvr>
                                          <p:to>
                                            <p:strVal val="visible"/>
                                          </p:to>
                                        </p:set>
                                        <p:animEffect transition="in" filter="fade">
                                          <p:cBhvr>
                                            <p:cTn id="7" dur="1000"/>
                                            <p:tgtEl>
                                              <p:spTgt spid="6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9"/>
                                            </p:tgtEl>
                                            <p:attrNameLst>
                                              <p:attrName>style.visibility</p:attrName>
                                            </p:attrNameLst>
                                          </p:cBhvr>
                                          <p:to>
                                            <p:strVal val="visible"/>
                                          </p:to>
                                        </p:set>
                                        <p:animEffect transition="in" filter="fade">
                                          <p:cBhvr>
                                            <p:cTn id="10" dur="1000"/>
                                            <p:tgtEl>
                                              <p:spTgt spid="6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0"/>
                                            </p:tgtEl>
                                            <p:attrNameLst>
                                              <p:attrName>style.visibility</p:attrName>
                                            </p:attrNameLst>
                                          </p:cBhvr>
                                          <p:to>
                                            <p:strVal val="visible"/>
                                          </p:to>
                                        </p:set>
                                        <p:animEffect transition="in" filter="fade">
                                          <p:cBhvr>
                                            <p:cTn id="13" dur="1000"/>
                                            <p:tgtEl>
                                              <p:spTgt spid="70"/>
                                            </p:tgtEl>
                                          </p:cBhvr>
                                        </p:animEffect>
                                      </p:childTnLst>
                                    </p:cTn>
                                  </p:par>
                                  <p:par>
                                    <p:cTn id="14" presetID="10" presetClass="entr" presetSubtype="0" fill="hold" grpId="0" nodeType="withEffect">
                                      <p:stCondLst>
                                        <p:cond delay="100"/>
                                      </p:stCondLst>
                                      <p:childTnLst>
                                        <p:set>
                                          <p:cBhvr>
                                            <p:cTn id="15" dur="1" fill="hold">
                                              <p:stCondLst>
                                                <p:cond delay="0"/>
                                              </p:stCondLst>
                                            </p:cTn>
                                            <p:tgtEl>
                                              <p:spTgt spid="71"/>
                                            </p:tgtEl>
                                            <p:attrNameLst>
                                              <p:attrName>style.visibility</p:attrName>
                                            </p:attrNameLst>
                                          </p:cBhvr>
                                          <p:to>
                                            <p:strVal val="visible"/>
                                          </p:to>
                                        </p:set>
                                        <p:animEffect transition="in" filter="fade">
                                          <p:cBhvr>
                                            <p:cTn id="16" dur="1000"/>
                                            <p:tgtEl>
                                              <p:spTgt spid="71"/>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72"/>
                                            </p:tgtEl>
                                            <p:attrNameLst>
                                              <p:attrName>style.visibility</p:attrName>
                                            </p:attrNameLst>
                                          </p:cBhvr>
                                          <p:to>
                                            <p:strVal val="visible"/>
                                          </p:to>
                                        </p:set>
                                        <p:animEffect transition="in" filter="fade">
                                          <p:cBhvr>
                                            <p:cTn id="19" dur="1000"/>
                                            <p:tgtEl>
                                              <p:spTgt spid="72"/>
                                            </p:tgtEl>
                                          </p:cBhvr>
                                        </p:animEffect>
                                      </p:childTnLst>
                                    </p:cTn>
                                  </p:par>
                                  <p:par>
                                    <p:cTn id="20" presetID="53" presetClass="entr" presetSubtype="16" fill="hold" nodeType="withEffect">
                                      <p:stCondLst>
                                        <p:cond delay="0"/>
                                      </p:stCondLst>
                                      <p:childTnLst>
                                        <p:set>
                                          <p:cBhvr>
                                            <p:cTn id="21" dur="1" fill="hold">
                                              <p:stCondLst>
                                                <p:cond delay="0"/>
                                              </p:stCondLst>
                                            </p:cTn>
                                            <p:tgtEl>
                                              <p:spTgt spid="16"/>
                                            </p:tgtEl>
                                            <p:attrNameLst>
                                              <p:attrName>style.visibility</p:attrName>
                                            </p:attrNameLst>
                                          </p:cBhvr>
                                          <p:to>
                                            <p:strVal val="visible"/>
                                          </p:to>
                                        </p:set>
                                        <p:anim calcmode="lin" valueType="num">
                                          <p:cBhvr>
                                            <p:cTn id="22" dur="500" fill="hold"/>
                                            <p:tgtEl>
                                              <p:spTgt spid="16"/>
                                            </p:tgtEl>
                                            <p:attrNameLst>
                                              <p:attrName>ppt_w</p:attrName>
                                            </p:attrNameLst>
                                          </p:cBhvr>
                                          <p:tavLst>
                                            <p:tav tm="0">
                                              <p:val>
                                                <p:fltVal val="0"/>
                                              </p:val>
                                            </p:tav>
                                            <p:tav tm="100000">
                                              <p:val>
                                                <p:strVal val="#ppt_w"/>
                                              </p:val>
                                            </p:tav>
                                          </p:tavLst>
                                        </p:anim>
                                        <p:anim calcmode="lin" valueType="num">
                                          <p:cBhvr>
                                            <p:cTn id="23" dur="500" fill="hold"/>
                                            <p:tgtEl>
                                              <p:spTgt spid="16"/>
                                            </p:tgtEl>
                                            <p:attrNameLst>
                                              <p:attrName>ppt_h</p:attrName>
                                            </p:attrNameLst>
                                          </p:cBhvr>
                                          <p:tavLst>
                                            <p:tav tm="0">
                                              <p:val>
                                                <p:fltVal val="0"/>
                                              </p:val>
                                            </p:tav>
                                            <p:tav tm="100000">
                                              <p:val>
                                                <p:strVal val="#ppt_h"/>
                                              </p:val>
                                            </p:tav>
                                          </p:tavLst>
                                        </p:anim>
                                        <p:animEffect transition="in" filter="fade">
                                          <p:cBhvr>
                                            <p:cTn id="24" dur="500"/>
                                            <p:tgtEl>
                                              <p:spTgt spid="16"/>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fade">
                                          <p:cBhvr>
                                            <p:cTn id="27" dur="500"/>
                                            <p:tgtEl>
                                              <p:spTgt spid="19"/>
                                            </p:tgtEl>
                                          </p:cBhvr>
                                        </p:animEffect>
                                      </p:childTnLst>
                                    </p:cTn>
                                  </p:par>
                                  <p:par>
                                    <p:cTn id="28" presetID="31" presetClass="entr" presetSubtype="0" fill="hold" grpId="0" nodeType="withEffect">
                                      <p:stCondLst>
                                        <p:cond delay="0"/>
                                      </p:stCondLst>
                                      <p:childTnLst>
                                        <p:set>
                                          <p:cBhvr>
                                            <p:cTn id="29" dur="1" fill="hold">
                                              <p:stCondLst>
                                                <p:cond delay="0"/>
                                              </p:stCondLst>
                                            </p:cTn>
                                            <p:tgtEl>
                                              <p:spTgt spid="26"/>
                                            </p:tgtEl>
                                            <p:attrNameLst>
                                              <p:attrName>style.visibility</p:attrName>
                                            </p:attrNameLst>
                                          </p:cBhvr>
                                          <p:to>
                                            <p:strVal val="visible"/>
                                          </p:to>
                                        </p:set>
                                        <p:anim calcmode="lin" valueType="num">
                                          <p:cBhvr>
                                            <p:cTn id="30" dur="1000" fill="hold"/>
                                            <p:tgtEl>
                                              <p:spTgt spid="26"/>
                                            </p:tgtEl>
                                            <p:attrNameLst>
                                              <p:attrName>ppt_w</p:attrName>
                                            </p:attrNameLst>
                                          </p:cBhvr>
                                          <p:tavLst>
                                            <p:tav tm="0">
                                              <p:val>
                                                <p:fltVal val="0"/>
                                              </p:val>
                                            </p:tav>
                                            <p:tav tm="100000">
                                              <p:val>
                                                <p:strVal val="#ppt_w"/>
                                              </p:val>
                                            </p:tav>
                                          </p:tavLst>
                                        </p:anim>
                                        <p:anim calcmode="lin" valueType="num">
                                          <p:cBhvr>
                                            <p:cTn id="31" dur="1000" fill="hold"/>
                                            <p:tgtEl>
                                              <p:spTgt spid="26"/>
                                            </p:tgtEl>
                                            <p:attrNameLst>
                                              <p:attrName>ppt_h</p:attrName>
                                            </p:attrNameLst>
                                          </p:cBhvr>
                                          <p:tavLst>
                                            <p:tav tm="0">
                                              <p:val>
                                                <p:fltVal val="0"/>
                                              </p:val>
                                            </p:tav>
                                            <p:tav tm="100000">
                                              <p:val>
                                                <p:strVal val="#ppt_h"/>
                                              </p:val>
                                            </p:tav>
                                          </p:tavLst>
                                        </p:anim>
                                        <p:anim calcmode="lin" valueType="num">
                                          <p:cBhvr>
                                            <p:cTn id="32" dur="1000" fill="hold"/>
                                            <p:tgtEl>
                                              <p:spTgt spid="26"/>
                                            </p:tgtEl>
                                            <p:attrNameLst>
                                              <p:attrName>style.rotation</p:attrName>
                                            </p:attrNameLst>
                                          </p:cBhvr>
                                          <p:tavLst>
                                            <p:tav tm="0">
                                              <p:val>
                                                <p:fltVal val="90"/>
                                              </p:val>
                                            </p:tav>
                                            <p:tav tm="100000">
                                              <p:val>
                                                <p:fltVal val="0"/>
                                              </p:val>
                                            </p:tav>
                                          </p:tavLst>
                                        </p:anim>
                                        <p:animEffect transition="in" filter="fade">
                                          <p:cBhvr>
                                            <p:cTn id="33" dur="1000"/>
                                            <p:tgtEl>
                                              <p:spTgt spid="26"/>
                                            </p:tgtEl>
                                          </p:cBhvr>
                                        </p:animEffect>
                                      </p:childTnLst>
                                    </p:cTn>
                                  </p:par>
                                  <p:par>
                                    <p:cTn id="34" presetID="31" presetClass="entr" presetSubtype="0" fill="hold" grpId="0" nodeType="withEffect">
                                      <p:stCondLst>
                                        <p:cond delay="0"/>
                                      </p:stCondLst>
                                      <p:childTnLst>
                                        <p:set>
                                          <p:cBhvr>
                                            <p:cTn id="35" dur="1" fill="hold">
                                              <p:stCondLst>
                                                <p:cond delay="0"/>
                                              </p:stCondLst>
                                            </p:cTn>
                                            <p:tgtEl>
                                              <p:spTgt spid="27"/>
                                            </p:tgtEl>
                                            <p:attrNameLst>
                                              <p:attrName>style.visibility</p:attrName>
                                            </p:attrNameLst>
                                          </p:cBhvr>
                                          <p:to>
                                            <p:strVal val="visible"/>
                                          </p:to>
                                        </p:set>
                                        <p:anim calcmode="lin" valueType="num">
                                          <p:cBhvr>
                                            <p:cTn id="36" dur="1000" fill="hold"/>
                                            <p:tgtEl>
                                              <p:spTgt spid="27"/>
                                            </p:tgtEl>
                                            <p:attrNameLst>
                                              <p:attrName>ppt_w</p:attrName>
                                            </p:attrNameLst>
                                          </p:cBhvr>
                                          <p:tavLst>
                                            <p:tav tm="0">
                                              <p:val>
                                                <p:fltVal val="0"/>
                                              </p:val>
                                            </p:tav>
                                            <p:tav tm="100000">
                                              <p:val>
                                                <p:strVal val="#ppt_w"/>
                                              </p:val>
                                            </p:tav>
                                          </p:tavLst>
                                        </p:anim>
                                        <p:anim calcmode="lin" valueType="num">
                                          <p:cBhvr>
                                            <p:cTn id="37" dur="1000" fill="hold"/>
                                            <p:tgtEl>
                                              <p:spTgt spid="27"/>
                                            </p:tgtEl>
                                            <p:attrNameLst>
                                              <p:attrName>ppt_h</p:attrName>
                                            </p:attrNameLst>
                                          </p:cBhvr>
                                          <p:tavLst>
                                            <p:tav tm="0">
                                              <p:val>
                                                <p:fltVal val="0"/>
                                              </p:val>
                                            </p:tav>
                                            <p:tav tm="100000">
                                              <p:val>
                                                <p:strVal val="#ppt_h"/>
                                              </p:val>
                                            </p:tav>
                                          </p:tavLst>
                                        </p:anim>
                                        <p:anim calcmode="lin" valueType="num">
                                          <p:cBhvr>
                                            <p:cTn id="38" dur="1000" fill="hold"/>
                                            <p:tgtEl>
                                              <p:spTgt spid="27"/>
                                            </p:tgtEl>
                                            <p:attrNameLst>
                                              <p:attrName>style.rotation</p:attrName>
                                            </p:attrNameLst>
                                          </p:cBhvr>
                                          <p:tavLst>
                                            <p:tav tm="0">
                                              <p:val>
                                                <p:fltVal val="90"/>
                                              </p:val>
                                            </p:tav>
                                            <p:tav tm="100000">
                                              <p:val>
                                                <p:fltVal val="0"/>
                                              </p:val>
                                            </p:tav>
                                          </p:tavLst>
                                        </p:anim>
                                        <p:animEffect transition="in" filter="fade">
                                          <p:cBhvr>
                                            <p:cTn id="39" dur="1000"/>
                                            <p:tgtEl>
                                              <p:spTgt spid="27"/>
                                            </p:tgtEl>
                                          </p:cBhvr>
                                        </p:animEffect>
                                      </p:childTnLst>
                                    </p:cTn>
                                  </p:par>
                                  <p:par>
                                    <p:cTn id="40" presetID="2" presetClass="entr" presetSubtype="1" fill="hold" nodeType="withEffect" p14:presetBounceEnd="50000">
                                      <p:stCondLst>
                                        <p:cond delay="0"/>
                                      </p:stCondLst>
                                      <p:childTnLst>
                                        <p:set>
                                          <p:cBhvr>
                                            <p:cTn id="41" dur="1" fill="hold">
                                              <p:stCondLst>
                                                <p:cond delay="0"/>
                                              </p:stCondLst>
                                            </p:cTn>
                                            <p:tgtEl>
                                              <p:spTgt spid="28"/>
                                            </p:tgtEl>
                                            <p:attrNameLst>
                                              <p:attrName>style.visibility</p:attrName>
                                            </p:attrNameLst>
                                          </p:cBhvr>
                                          <p:to>
                                            <p:strVal val="visible"/>
                                          </p:to>
                                        </p:set>
                                        <p:anim calcmode="lin" valueType="num" p14:bounceEnd="50000">
                                          <p:cBhvr additive="base">
                                            <p:cTn id="42" dur="500" fill="hold"/>
                                            <p:tgtEl>
                                              <p:spTgt spid="28"/>
                                            </p:tgtEl>
                                            <p:attrNameLst>
                                              <p:attrName>ppt_x</p:attrName>
                                            </p:attrNameLst>
                                          </p:cBhvr>
                                          <p:tavLst>
                                            <p:tav tm="0">
                                              <p:val>
                                                <p:strVal val="#ppt_x"/>
                                              </p:val>
                                            </p:tav>
                                            <p:tav tm="100000">
                                              <p:val>
                                                <p:strVal val="#ppt_x"/>
                                              </p:val>
                                            </p:tav>
                                          </p:tavLst>
                                        </p:anim>
                                        <p:anim calcmode="lin" valueType="num" p14:bounceEnd="50000">
                                          <p:cBhvr additive="base">
                                            <p:cTn id="43" dur="500" fill="hold"/>
                                            <p:tgtEl>
                                              <p:spTgt spid="28"/>
                                            </p:tgtEl>
                                            <p:attrNameLst>
                                              <p:attrName>ppt_y</p:attrName>
                                            </p:attrNameLst>
                                          </p:cBhvr>
                                          <p:tavLst>
                                            <p:tav tm="0">
                                              <p:val>
                                                <p:strVal val="0-#ppt_h/2"/>
                                              </p:val>
                                            </p:tav>
                                            <p:tav tm="100000">
                                              <p:val>
                                                <p:strVal val="#ppt_y"/>
                                              </p:val>
                                            </p:tav>
                                          </p:tavLst>
                                        </p:anim>
                                      </p:childTnLst>
                                    </p:cTn>
                                  </p:par>
                                  <p:par>
                                    <p:cTn id="44" presetID="22" presetClass="entr" presetSubtype="2" fill="hold" grpId="0" nodeType="withEffect">
                                      <p:stCondLst>
                                        <p:cond delay="1000"/>
                                      </p:stCondLst>
                                      <p:childTnLst>
                                        <p:set>
                                          <p:cBhvr>
                                            <p:cTn id="45" dur="1" fill="hold">
                                              <p:stCondLst>
                                                <p:cond delay="0"/>
                                              </p:stCondLst>
                                            </p:cTn>
                                            <p:tgtEl>
                                              <p:spTgt spid="95"/>
                                            </p:tgtEl>
                                            <p:attrNameLst>
                                              <p:attrName>style.visibility</p:attrName>
                                            </p:attrNameLst>
                                          </p:cBhvr>
                                          <p:to>
                                            <p:strVal val="visible"/>
                                          </p:to>
                                        </p:set>
                                        <p:animEffect transition="in" filter="wipe(right)">
                                          <p:cBhvr>
                                            <p:cTn id="46" dur="500"/>
                                            <p:tgtEl>
                                              <p:spTgt spid="95"/>
                                            </p:tgtEl>
                                          </p:cBhvr>
                                        </p:animEffect>
                                      </p:childTnLst>
                                    </p:cTn>
                                  </p:par>
                                  <p:par>
                                    <p:cTn id="47" presetID="22" presetClass="entr" presetSubtype="2" fill="hold" grpId="0" nodeType="withEffect">
                                      <p:stCondLst>
                                        <p:cond delay="1500"/>
                                      </p:stCondLst>
                                      <p:childTnLst>
                                        <p:set>
                                          <p:cBhvr>
                                            <p:cTn id="48" dur="1" fill="hold">
                                              <p:stCondLst>
                                                <p:cond delay="0"/>
                                              </p:stCondLst>
                                            </p:cTn>
                                            <p:tgtEl>
                                              <p:spTgt spid="96"/>
                                            </p:tgtEl>
                                            <p:attrNameLst>
                                              <p:attrName>style.visibility</p:attrName>
                                            </p:attrNameLst>
                                          </p:cBhvr>
                                          <p:to>
                                            <p:strVal val="visible"/>
                                          </p:to>
                                        </p:set>
                                        <p:animEffect transition="in" filter="wipe(right)">
                                          <p:cBhvr>
                                            <p:cTn id="49" dur="500"/>
                                            <p:tgtEl>
                                              <p:spTgt spid="96"/>
                                            </p:tgtEl>
                                          </p:cBhvr>
                                        </p:animEffect>
                                      </p:childTnLst>
                                    </p:cTn>
                                  </p:par>
                                  <p:par>
                                    <p:cTn id="50" presetID="22" presetClass="entr" presetSubtype="2" fill="hold" grpId="0" nodeType="withEffect">
                                      <p:stCondLst>
                                        <p:cond delay="2000"/>
                                      </p:stCondLst>
                                      <p:childTnLst>
                                        <p:set>
                                          <p:cBhvr>
                                            <p:cTn id="51" dur="1" fill="hold">
                                              <p:stCondLst>
                                                <p:cond delay="0"/>
                                              </p:stCondLst>
                                            </p:cTn>
                                            <p:tgtEl>
                                              <p:spTgt spid="94"/>
                                            </p:tgtEl>
                                            <p:attrNameLst>
                                              <p:attrName>style.visibility</p:attrName>
                                            </p:attrNameLst>
                                          </p:cBhvr>
                                          <p:to>
                                            <p:strVal val="visible"/>
                                          </p:to>
                                        </p:set>
                                        <p:animEffect transition="in" filter="wipe(right)">
                                          <p:cBhvr>
                                            <p:cTn id="52" dur="500"/>
                                            <p:tgtEl>
                                              <p:spTgt spid="94"/>
                                            </p:tgtEl>
                                          </p:cBhvr>
                                        </p:animEffect>
                                      </p:childTnLst>
                                    </p:cTn>
                                  </p:par>
                                  <p:par>
                                    <p:cTn id="53" presetID="42" presetClass="entr" presetSubtype="0" fill="hold" nodeType="withEffect">
                                      <p:stCondLst>
                                        <p:cond delay="2500"/>
                                      </p:stCondLst>
                                      <p:childTnLst>
                                        <p:set>
                                          <p:cBhvr>
                                            <p:cTn id="54" dur="1" fill="hold">
                                              <p:stCondLst>
                                                <p:cond delay="0"/>
                                              </p:stCondLst>
                                            </p:cTn>
                                            <p:tgtEl>
                                              <p:spTgt spid="97"/>
                                            </p:tgtEl>
                                            <p:attrNameLst>
                                              <p:attrName>style.visibility</p:attrName>
                                            </p:attrNameLst>
                                          </p:cBhvr>
                                          <p:to>
                                            <p:strVal val="visible"/>
                                          </p:to>
                                        </p:set>
                                        <p:animEffect transition="in" filter="fade">
                                          <p:cBhvr>
                                            <p:cTn id="55" dur="1000"/>
                                            <p:tgtEl>
                                              <p:spTgt spid="97"/>
                                            </p:tgtEl>
                                          </p:cBhvr>
                                        </p:animEffect>
                                        <p:anim calcmode="lin" valueType="num">
                                          <p:cBhvr>
                                            <p:cTn id="56" dur="1000" fill="hold"/>
                                            <p:tgtEl>
                                              <p:spTgt spid="97"/>
                                            </p:tgtEl>
                                            <p:attrNameLst>
                                              <p:attrName>ppt_x</p:attrName>
                                            </p:attrNameLst>
                                          </p:cBhvr>
                                          <p:tavLst>
                                            <p:tav tm="0">
                                              <p:val>
                                                <p:strVal val="#ppt_x"/>
                                              </p:val>
                                            </p:tav>
                                            <p:tav tm="100000">
                                              <p:val>
                                                <p:strVal val="#ppt_x"/>
                                              </p:val>
                                            </p:tav>
                                          </p:tavLst>
                                        </p:anim>
                                        <p:anim calcmode="lin" valueType="num">
                                          <p:cBhvr>
                                            <p:cTn id="57" dur="1000" fill="hold"/>
                                            <p:tgtEl>
                                              <p:spTgt spid="97"/>
                                            </p:tgtEl>
                                            <p:attrNameLst>
                                              <p:attrName>ppt_y</p:attrName>
                                            </p:attrNameLst>
                                          </p:cBhvr>
                                          <p:tavLst>
                                            <p:tav tm="0">
                                              <p:val>
                                                <p:strVal val="#ppt_y+.1"/>
                                              </p:val>
                                            </p:tav>
                                            <p:tav tm="100000">
                                              <p:val>
                                                <p:strVal val="#ppt_y"/>
                                              </p:val>
                                            </p:tav>
                                          </p:tavLst>
                                        </p:anim>
                                      </p:childTnLst>
                                    </p:cTn>
                                  </p:par>
                                  <p:par>
                                    <p:cTn id="58" presetID="42" presetClass="entr" presetSubtype="0" fill="hold" nodeType="withEffect">
                                      <p:stCondLst>
                                        <p:cond delay="2500"/>
                                      </p:stCondLst>
                                      <p:childTnLst>
                                        <p:set>
                                          <p:cBhvr>
                                            <p:cTn id="59" dur="1" fill="hold">
                                              <p:stCondLst>
                                                <p:cond delay="0"/>
                                              </p:stCondLst>
                                            </p:cTn>
                                            <p:tgtEl>
                                              <p:spTgt spid="100"/>
                                            </p:tgtEl>
                                            <p:attrNameLst>
                                              <p:attrName>style.visibility</p:attrName>
                                            </p:attrNameLst>
                                          </p:cBhvr>
                                          <p:to>
                                            <p:strVal val="visible"/>
                                          </p:to>
                                        </p:set>
                                        <p:animEffect transition="in" filter="fade">
                                          <p:cBhvr>
                                            <p:cTn id="60" dur="1000"/>
                                            <p:tgtEl>
                                              <p:spTgt spid="100"/>
                                            </p:tgtEl>
                                          </p:cBhvr>
                                        </p:animEffect>
                                        <p:anim calcmode="lin" valueType="num">
                                          <p:cBhvr>
                                            <p:cTn id="61" dur="1000" fill="hold"/>
                                            <p:tgtEl>
                                              <p:spTgt spid="100"/>
                                            </p:tgtEl>
                                            <p:attrNameLst>
                                              <p:attrName>ppt_x</p:attrName>
                                            </p:attrNameLst>
                                          </p:cBhvr>
                                          <p:tavLst>
                                            <p:tav tm="0">
                                              <p:val>
                                                <p:strVal val="#ppt_x"/>
                                              </p:val>
                                            </p:tav>
                                            <p:tav tm="100000">
                                              <p:val>
                                                <p:strVal val="#ppt_x"/>
                                              </p:val>
                                            </p:tav>
                                          </p:tavLst>
                                        </p:anim>
                                        <p:anim calcmode="lin" valueType="num">
                                          <p:cBhvr>
                                            <p:cTn id="62" dur="1000" fill="hold"/>
                                            <p:tgtEl>
                                              <p:spTgt spid="100"/>
                                            </p:tgtEl>
                                            <p:attrNameLst>
                                              <p:attrName>ppt_y</p:attrName>
                                            </p:attrNameLst>
                                          </p:cBhvr>
                                          <p:tavLst>
                                            <p:tav tm="0">
                                              <p:val>
                                                <p:strVal val="#ppt_y+.1"/>
                                              </p:val>
                                            </p:tav>
                                            <p:tav tm="100000">
                                              <p:val>
                                                <p:strVal val="#ppt_y"/>
                                              </p:val>
                                            </p:tav>
                                          </p:tavLst>
                                        </p:anim>
                                      </p:childTnLst>
                                    </p:cTn>
                                  </p:par>
                                  <p:par>
                                    <p:cTn id="63" presetID="42" presetClass="entr" presetSubtype="0" fill="hold" nodeType="withEffect">
                                      <p:stCondLst>
                                        <p:cond delay="2500"/>
                                      </p:stCondLst>
                                      <p:childTnLst>
                                        <p:set>
                                          <p:cBhvr>
                                            <p:cTn id="64" dur="1" fill="hold">
                                              <p:stCondLst>
                                                <p:cond delay="0"/>
                                              </p:stCondLst>
                                            </p:cTn>
                                            <p:tgtEl>
                                              <p:spTgt spid="103"/>
                                            </p:tgtEl>
                                            <p:attrNameLst>
                                              <p:attrName>style.visibility</p:attrName>
                                            </p:attrNameLst>
                                          </p:cBhvr>
                                          <p:to>
                                            <p:strVal val="visible"/>
                                          </p:to>
                                        </p:set>
                                        <p:animEffect transition="in" filter="fade">
                                          <p:cBhvr>
                                            <p:cTn id="65" dur="1000"/>
                                            <p:tgtEl>
                                              <p:spTgt spid="103"/>
                                            </p:tgtEl>
                                          </p:cBhvr>
                                        </p:animEffect>
                                        <p:anim calcmode="lin" valueType="num">
                                          <p:cBhvr>
                                            <p:cTn id="66" dur="1000" fill="hold"/>
                                            <p:tgtEl>
                                              <p:spTgt spid="103"/>
                                            </p:tgtEl>
                                            <p:attrNameLst>
                                              <p:attrName>ppt_x</p:attrName>
                                            </p:attrNameLst>
                                          </p:cBhvr>
                                          <p:tavLst>
                                            <p:tav tm="0">
                                              <p:val>
                                                <p:strVal val="#ppt_x"/>
                                              </p:val>
                                            </p:tav>
                                            <p:tav tm="100000">
                                              <p:val>
                                                <p:strVal val="#ppt_x"/>
                                              </p:val>
                                            </p:tav>
                                          </p:tavLst>
                                        </p:anim>
                                        <p:anim calcmode="lin" valueType="num">
                                          <p:cBhvr>
                                            <p:cTn id="67" dur="1000" fill="hold"/>
                                            <p:tgtEl>
                                              <p:spTgt spid="103"/>
                                            </p:tgtEl>
                                            <p:attrNameLst>
                                              <p:attrName>ppt_y</p:attrName>
                                            </p:attrNameLst>
                                          </p:cBhvr>
                                          <p:tavLst>
                                            <p:tav tm="0">
                                              <p:val>
                                                <p:strVal val="#ppt_y+.1"/>
                                              </p:val>
                                            </p:tav>
                                            <p:tav tm="100000">
                                              <p:val>
                                                <p:strVal val="#ppt_y"/>
                                              </p:val>
                                            </p:tav>
                                          </p:tavLst>
                                        </p:anim>
                                      </p:childTnLst>
                                    </p:cTn>
                                  </p:par>
                                </p:childTnLst>
                              </p:cTn>
                            </p:par>
                            <p:par>
                              <p:cTn id="68" fill="hold">
                                <p:stCondLst>
                                  <p:cond delay="1000"/>
                                </p:stCondLst>
                                <p:childTnLst>
                                  <p:par>
                                    <p:cTn id="69" presetID="10" presetClass="entr" presetSubtype="0" fill="hold" grpId="0" nodeType="afterEffect">
                                      <p:stCondLst>
                                        <p:cond delay="0"/>
                                      </p:stCondLst>
                                      <p:childTnLst>
                                        <p:set>
                                          <p:cBhvr>
                                            <p:cTn id="70" dur="1" fill="hold">
                                              <p:stCondLst>
                                                <p:cond delay="0"/>
                                              </p:stCondLst>
                                            </p:cTn>
                                            <p:tgtEl>
                                              <p:spTgt spid="107"/>
                                            </p:tgtEl>
                                            <p:attrNameLst>
                                              <p:attrName>style.visibility</p:attrName>
                                            </p:attrNameLst>
                                          </p:cBhvr>
                                          <p:to>
                                            <p:strVal val="visible"/>
                                          </p:to>
                                        </p:set>
                                        <p:animEffect transition="in" filter="fade">
                                          <p:cBhvr>
                                            <p:cTn id="71" dur="500"/>
                                            <p:tgtEl>
                                              <p:spTgt spid="107"/>
                                            </p:tgtEl>
                                          </p:cBhvr>
                                        </p:animEffect>
                                      </p:childTnLst>
                                    </p:cTn>
                                  </p:par>
                                  <p:par>
                                    <p:cTn id="72" presetID="10" presetClass="entr" presetSubtype="0" fill="hold" nodeType="withEffect">
                                      <p:stCondLst>
                                        <p:cond delay="0"/>
                                      </p:stCondLst>
                                      <p:childTnLst>
                                        <p:set>
                                          <p:cBhvr>
                                            <p:cTn id="73" dur="1" fill="hold">
                                              <p:stCondLst>
                                                <p:cond delay="0"/>
                                              </p:stCondLst>
                                            </p:cTn>
                                            <p:tgtEl>
                                              <p:spTgt spid="108"/>
                                            </p:tgtEl>
                                            <p:attrNameLst>
                                              <p:attrName>style.visibility</p:attrName>
                                            </p:attrNameLst>
                                          </p:cBhvr>
                                          <p:to>
                                            <p:strVal val="visible"/>
                                          </p:to>
                                        </p:set>
                                        <p:animEffect transition="in" filter="fade">
                                          <p:cBhvr>
                                            <p:cTn id="74" dur="500"/>
                                            <p:tgtEl>
                                              <p:spTgt spid="108"/>
                                            </p:tgtEl>
                                          </p:cBhvr>
                                        </p:animEffect>
                                      </p:childTnLst>
                                    </p:cTn>
                                  </p:par>
                                </p:childTnLst>
                              </p:cTn>
                            </p:par>
                            <p:par>
                              <p:cTn id="75" fill="hold">
                                <p:stCondLst>
                                  <p:cond delay="1500"/>
                                </p:stCondLst>
                                <p:childTnLst>
                                  <p:par>
                                    <p:cTn id="76" presetID="10" presetClass="entr" presetSubtype="0" fill="hold" grpId="0" nodeType="afterEffect">
                                      <p:stCondLst>
                                        <p:cond delay="0"/>
                                      </p:stCondLst>
                                      <p:childTnLst>
                                        <p:set>
                                          <p:cBhvr>
                                            <p:cTn id="77" dur="1" fill="hold">
                                              <p:stCondLst>
                                                <p:cond delay="0"/>
                                              </p:stCondLst>
                                            </p:cTn>
                                            <p:tgtEl>
                                              <p:spTgt spid="106"/>
                                            </p:tgtEl>
                                            <p:attrNameLst>
                                              <p:attrName>style.visibility</p:attrName>
                                            </p:attrNameLst>
                                          </p:cBhvr>
                                          <p:to>
                                            <p:strVal val="visible"/>
                                          </p:to>
                                        </p:set>
                                        <p:animEffect transition="in" filter="fade">
                                          <p:cBhvr>
                                            <p:cTn id="78" dur="500"/>
                                            <p:tgtEl>
                                              <p:spTgt spid="106"/>
                                            </p:tgtEl>
                                          </p:cBhvr>
                                        </p:animEffect>
                                      </p:childTnLst>
                                    </p:cTn>
                                  </p:par>
                                </p:childTnLst>
                              </p:cTn>
                            </p:par>
                            <p:par>
                              <p:cTn id="79" fill="hold">
                                <p:stCondLst>
                                  <p:cond delay="2000"/>
                                </p:stCondLst>
                                <p:childTnLst>
                                  <p:par>
                                    <p:cTn id="80" presetID="10" presetClass="entr" presetSubtype="0" fill="hold" grpId="0" nodeType="afterEffect">
                                      <p:stCondLst>
                                        <p:cond delay="0"/>
                                      </p:stCondLst>
                                      <p:childTnLst>
                                        <p:set>
                                          <p:cBhvr>
                                            <p:cTn id="81" dur="1" fill="hold">
                                              <p:stCondLst>
                                                <p:cond delay="0"/>
                                              </p:stCondLst>
                                            </p:cTn>
                                            <p:tgtEl>
                                              <p:spTgt spid="113"/>
                                            </p:tgtEl>
                                            <p:attrNameLst>
                                              <p:attrName>style.visibility</p:attrName>
                                            </p:attrNameLst>
                                          </p:cBhvr>
                                          <p:to>
                                            <p:strVal val="visible"/>
                                          </p:to>
                                        </p:set>
                                        <p:animEffect transition="in" filter="fade">
                                          <p:cBhvr>
                                            <p:cTn id="82" dur="500"/>
                                            <p:tgtEl>
                                              <p:spTgt spid="113"/>
                                            </p:tgtEl>
                                          </p:cBhvr>
                                        </p:animEffect>
                                      </p:childTnLst>
                                    </p:cTn>
                                  </p:par>
                                </p:childTnLst>
                              </p:cTn>
                            </p:par>
                            <p:par>
                              <p:cTn id="83" fill="hold">
                                <p:stCondLst>
                                  <p:cond delay="2500"/>
                                </p:stCondLst>
                                <p:childTnLst>
                                  <p:par>
                                    <p:cTn id="84" presetID="10" presetClass="entr" presetSubtype="0" fill="hold" grpId="0" nodeType="afterEffect">
                                      <p:stCondLst>
                                        <p:cond delay="0"/>
                                      </p:stCondLst>
                                      <p:childTnLst>
                                        <p:set>
                                          <p:cBhvr>
                                            <p:cTn id="85" dur="1" fill="hold">
                                              <p:stCondLst>
                                                <p:cond delay="0"/>
                                              </p:stCondLst>
                                            </p:cTn>
                                            <p:tgtEl>
                                              <p:spTgt spid="114"/>
                                            </p:tgtEl>
                                            <p:attrNameLst>
                                              <p:attrName>style.visibility</p:attrName>
                                            </p:attrNameLst>
                                          </p:cBhvr>
                                          <p:to>
                                            <p:strVal val="visible"/>
                                          </p:to>
                                        </p:set>
                                        <p:animEffect transition="in" filter="fade">
                                          <p:cBhvr>
                                            <p:cTn id="86" dur="500"/>
                                            <p:tgtEl>
                                              <p:spTgt spid="114"/>
                                            </p:tgtEl>
                                          </p:cBhvr>
                                        </p:animEffect>
                                      </p:childTnLst>
                                    </p:cTn>
                                  </p:par>
                                </p:childTnLst>
                              </p:cTn>
                            </p:par>
                            <p:par>
                              <p:cTn id="87" fill="hold">
                                <p:stCondLst>
                                  <p:cond delay="3000"/>
                                </p:stCondLst>
                                <p:childTnLst>
                                  <p:par>
                                    <p:cTn id="88" presetID="10" presetClass="entr" presetSubtype="0" fill="hold" grpId="0" nodeType="afterEffect">
                                      <p:stCondLst>
                                        <p:cond delay="0"/>
                                      </p:stCondLst>
                                      <p:childTnLst>
                                        <p:set>
                                          <p:cBhvr>
                                            <p:cTn id="89" dur="1" fill="hold">
                                              <p:stCondLst>
                                                <p:cond delay="0"/>
                                              </p:stCondLst>
                                            </p:cTn>
                                            <p:tgtEl>
                                              <p:spTgt spid="115"/>
                                            </p:tgtEl>
                                            <p:attrNameLst>
                                              <p:attrName>style.visibility</p:attrName>
                                            </p:attrNameLst>
                                          </p:cBhvr>
                                          <p:to>
                                            <p:strVal val="visible"/>
                                          </p:to>
                                        </p:set>
                                        <p:animEffect transition="in" filter="fade">
                                          <p:cBhvr>
                                            <p:cTn id="90" dur="500"/>
                                            <p:tgtEl>
                                              <p:spTgt spid="115"/>
                                            </p:tgtEl>
                                          </p:cBhvr>
                                        </p:animEffect>
                                      </p:childTnLst>
                                    </p:cTn>
                                  </p:par>
                                </p:childTnLst>
                              </p:cTn>
                            </p:par>
                            <p:par>
                              <p:cTn id="91" fill="hold">
                                <p:stCondLst>
                                  <p:cond delay="3500"/>
                                </p:stCondLst>
                                <p:childTnLst>
                                  <p:par>
                                    <p:cTn id="92" presetID="53" presetClass="entr" presetSubtype="16" fill="hold" grpId="0" nodeType="afterEffect">
                                      <p:stCondLst>
                                        <p:cond delay="0"/>
                                      </p:stCondLst>
                                      <p:childTnLst>
                                        <p:set>
                                          <p:cBhvr>
                                            <p:cTn id="93" dur="1" fill="hold">
                                              <p:stCondLst>
                                                <p:cond delay="0"/>
                                              </p:stCondLst>
                                            </p:cTn>
                                            <p:tgtEl>
                                              <p:spTgt spid="116"/>
                                            </p:tgtEl>
                                            <p:attrNameLst>
                                              <p:attrName>style.visibility</p:attrName>
                                            </p:attrNameLst>
                                          </p:cBhvr>
                                          <p:to>
                                            <p:strVal val="visible"/>
                                          </p:to>
                                        </p:set>
                                        <p:anim calcmode="lin" valueType="num">
                                          <p:cBhvr>
                                            <p:cTn id="94" dur="500" fill="hold"/>
                                            <p:tgtEl>
                                              <p:spTgt spid="116"/>
                                            </p:tgtEl>
                                            <p:attrNameLst>
                                              <p:attrName>ppt_w</p:attrName>
                                            </p:attrNameLst>
                                          </p:cBhvr>
                                          <p:tavLst>
                                            <p:tav tm="0">
                                              <p:val>
                                                <p:fltVal val="0"/>
                                              </p:val>
                                            </p:tav>
                                            <p:tav tm="100000">
                                              <p:val>
                                                <p:strVal val="#ppt_w"/>
                                              </p:val>
                                            </p:tav>
                                          </p:tavLst>
                                        </p:anim>
                                        <p:anim calcmode="lin" valueType="num">
                                          <p:cBhvr>
                                            <p:cTn id="95" dur="500" fill="hold"/>
                                            <p:tgtEl>
                                              <p:spTgt spid="116"/>
                                            </p:tgtEl>
                                            <p:attrNameLst>
                                              <p:attrName>ppt_h</p:attrName>
                                            </p:attrNameLst>
                                          </p:cBhvr>
                                          <p:tavLst>
                                            <p:tav tm="0">
                                              <p:val>
                                                <p:fltVal val="0"/>
                                              </p:val>
                                            </p:tav>
                                            <p:tav tm="100000">
                                              <p:val>
                                                <p:strVal val="#ppt_h"/>
                                              </p:val>
                                            </p:tav>
                                          </p:tavLst>
                                        </p:anim>
                                        <p:animEffect transition="in" filter="fade">
                                          <p:cBhvr>
                                            <p:cTn id="96" dur="500"/>
                                            <p:tgtEl>
                                              <p:spTgt spid="116"/>
                                            </p:tgtEl>
                                          </p:cBhvr>
                                        </p:animEffect>
                                      </p:childTnLst>
                                    </p:cTn>
                                  </p:par>
                                </p:childTnLst>
                              </p:cTn>
                            </p:par>
                            <p:par>
                              <p:cTn id="97" fill="hold">
                                <p:stCondLst>
                                  <p:cond delay="4000"/>
                                </p:stCondLst>
                                <p:childTnLst>
                                  <p:par>
                                    <p:cTn id="98" presetID="53" presetClass="entr" presetSubtype="16" fill="hold" grpId="0" nodeType="afterEffect">
                                      <p:stCondLst>
                                        <p:cond delay="0"/>
                                      </p:stCondLst>
                                      <p:childTnLst>
                                        <p:set>
                                          <p:cBhvr>
                                            <p:cTn id="99" dur="1" fill="hold">
                                              <p:stCondLst>
                                                <p:cond delay="0"/>
                                              </p:stCondLst>
                                            </p:cTn>
                                            <p:tgtEl>
                                              <p:spTgt spid="117"/>
                                            </p:tgtEl>
                                            <p:attrNameLst>
                                              <p:attrName>style.visibility</p:attrName>
                                            </p:attrNameLst>
                                          </p:cBhvr>
                                          <p:to>
                                            <p:strVal val="visible"/>
                                          </p:to>
                                        </p:set>
                                        <p:anim calcmode="lin" valueType="num">
                                          <p:cBhvr>
                                            <p:cTn id="100" dur="500" fill="hold"/>
                                            <p:tgtEl>
                                              <p:spTgt spid="117"/>
                                            </p:tgtEl>
                                            <p:attrNameLst>
                                              <p:attrName>ppt_w</p:attrName>
                                            </p:attrNameLst>
                                          </p:cBhvr>
                                          <p:tavLst>
                                            <p:tav tm="0">
                                              <p:val>
                                                <p:fltVal val="0"/>
                                              </p:val>
                                            </p:tav>
                                            <p:tav tm="100000">
                                              <p:val>
                                                <p:strVal val="#ppt_w"/>
                                              </p:val>
                                            </p:tav>
                                          </p:tavLst>
                                        </p:anim>
                                        <p:anim calcmode="lin" valueType="num">
                                          <p:cBhvr>
                                            <p:cTn id="101" dur="500" fill="hold"/>
                                            <p:tgtEl>
                                              <p:spTgt spid="117"/>
                                            </p:tgtEl>
                                            <p:attrNameLst>
                                              <p:attrName>ppt_h</p:attrName>
                                            </p:attrNameLst>
                                          </p:cBhvr>
                                          <p:tavLst>
                                            <p:tav tm="0">
                                              <p:val>
                                                <p:fltVal val="0"/>
                                              </p:val>
                                            </p:tav>
                                            <p:tav tm="100000">
                                              <p:val>
                                                <p:strVal val="#ppt_h"/>
                                              </p:val>
                                            </p:tav>
                                          </p:tavLst>
                                        </p:anim>
                                        <p:animEffect transition="in" filter="fade">
                                          <p:cBhvr>
                                            <p:cTn id="102" dur="500"/>
                                            <p:tgtEl>
                                              <p:spTgt spid="117"/>
                                            </p:tgtEl>
                                          </p:cBhvr>
                                        </p:animEffect>
                                      </p:childTnLst>
                                    </p:cTn>
                                  </p:par>
                                </p:childTnLst>
                              </p:cTn>
                            </p:par>
                            <p:par>
                              <p:cTn id="103" fill="hold">
                                <p:stCondLst>
                                  <p:cond delay="4500"/>
                                </p:stCondLst>
                                <p:childTnLst>
                                  <p:par>
                                    <p:cTn id="104" presetID="53" presetClass="entr" presetSubtype="16" fill="hold" grpId="0" nodeType="afterEffect">
                                      <p:stCondLst>
                                        <p:cond delay="0"/>
                                      </p:stCondLst>
                                      <p:childTnLst>
                                        <p:set>
                                          <p:cBhvr>
                                            <p:cTn id="105" dur="1" fill="hold">
                                              <p:stCondLst>
                                                <p:cond delay="0"/>
                                              </p:stCondLst>
                                            </p:cTn>
                                            <p:tgtEl>
                                              <p:spTgt spid="118"/>
                                            </p:tgtEl>
                                            <p:attrNameLst>
                                              <p:attrName>style.visibility</p:attrName>
                                            </p:attrNameLst>
                                          </p:cBhvr>
                                          <p:to>
                                            <p:strVal val="visible"/>
                                          </p:to>
                                        </p:set>
                                        <p:anim calcmode="lin" valueType="num">
                                          <p:cBhvr>
                                            <p:cTn id="106" dur="500" fill="hold"/>
                                            <p:tgtEl>
                                              <p:spTgt spid="118"/>
                                            </p:tgtEl>
                                            <p:attrNameLst>
                                              <p:attrName>ppt_w</p:attrName>
                                            </p:attrNameLst>
                                          </p:cBhvr>
                                          <p:tavLst>
                                            <p:tav tm="0">
                                              <p:val>
                                                <p:fltVal val="0"/>
                                              </p:val>
                                            </p:tav>
                                            <p:tav tm="100000">
                                              <p:val>
                                                <p:strVal val="#ppt_w"/>
                                              </p:val>
                                            </p:tav>
                                          </p:tavLst>
                                        </p:anim>
                                        <p:anim calcmode="lin" valueType="num">
                                          <p:cBhvr>
                                            <p:cTn id="107" dur="500" fill="hold"/>
                                            <p:tgtEl>
                                              <p:spTgt spid="118"/>
                                            </p:tgtEl>
                                            <p:attrNameLst>
                                              <p:attrName>ppt_h</p:attrName>
                                            </p:attrNameLst>
                                          </p:cBhvr>
                                          <p:tavLst>
                                            <p:tav tm="0">
                                              <p:val>
                                                <p:fltVal val="0"/>
                                              </p:val>
                                            </p:tav>
                                            <p:tav tm="100000">
                                              <p:val>
                                                <p:strVal val="#ppt_h"/>
                                              </p:val>
                                            </p:tav>
                                          </p:tavLst>
                                        </p:anim>
                                        <p:animEffect transition="in" filter="fade">
                                          <p:cBhvr>
                                            <p:cTn id="108" dur="500"/>
                                            <p:tgtEl>
                                              <p:spTgt spid="1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animBg="1"/>
          <p:bldP spid="69" grpId="0" animBg="1"/>
          <p:bldP spid="70" grpId="0" animBg="1"/>
          <p:bldP spid="71" grpId="0" animBg="1"/>
          <p:bldP spid="72" grpId="0" animBg="1"/>
          <p:bldP spid="19" grpId="0"/>
          <p:bldP spid="26" grpId="0" animBg="1"/>
          <p:bldP spid="27" grpId="0" animBg="1"/>
          <p:bldP spid="94" grpId="0" animBg="1"/>
          <p:bldP spid="95" grpId="0" animBg="1"/>
          <p:bldP spid="96" grpId="0" animBg="1"/>
          <p:bldP spid="106" grpId="0" animBg="1"/>
          <p:bldP spid="107" grpId="0" animBg="1"/>
          <p:bldP spid="113" grpId="0" animBg="1"/>
          <p:bldP spid="114" grpId="0" animBg="1"/>
          <p:bldP spid="115" grpId="0" animBg="1"/>
          <p:bldP spid="116" grpId="0"/>
          <p:bldP spid="117" grpId="0"/>
          <p:bldP spid="118"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8"/>
                                            </p:tgtEl>
                                            <p:attrNameLst>
                                              <p:attrName>style.visibility</p:attrName>
                                            </p:attrNameLst>
                                          </p:cBhvr>
                                          <p:to>
                                            <p:strVal val="visible"/>
                                          </p:to>
                                        </p:set>
                                        <p:animEffect transition="in" filter="fade">
                                          <p:cBhvr>
                                            <p:cTn id="7" dur="1000"/>
                                            <p:tgtEl>
                                              <p:spTgt spid="6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9"/>
                                            </p:tgtEl>
                                            <p:attrNameLst>
                                              <p:attrName>style.visibility</p:attrName>
                                            </p:attrNameLst>
                                          </p:cBhvr>
                                          <p:to>
                                            <p:strVal val="visible"/>
                                          </p:to>
                                        </p:set>
                                        <p:animEffect transition="in" filter="fade">
                                          <p:cBhvr>
                                            <p:cTn id="10" dur="1000"/>
                                            <p:tgtEl>
                                              <p:spTgt spid="6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0"/>
                                            </p:tgtEl>
                                            <p:attrNameLst>
                                              <p:attrName>style.visibility</p:attrName>
                                            </p:attrNameLst>
                                          </p:cBhvr>
                                          <p:to>
                                            <p:strVal val="visible"/>
                                          </p:to>
                                        </p:set>
                                        <p:animEffect transition="in" filter="fade">
                                          <p:cBhvr>
                                            <p:cTn id="13" dur="1000"/>
                                            <p:tgtEl>
                                              <p:spTgt spid="70"/>
                                            </p:tgtEl>
                                          </p:cBhvr>
                                        </p:animEffect>
                                      </p:childTnLst>
                                    </p:cTn>
                                  </p:par>
                                  <p:par>
                                    <p:cTn id="14" presetID="10" presetClass="entr" presetSubtype="0" fill="hold" grpId="0" nodeType="withEffect">
                                      <p:stCondLst>
                                        <p:cond delay="100"/>
                                      </p:stCondLst>
                                      <p:childTnLst>
                                        <p:set>
                                          <p:cBhvr>
                                            <p:cTn id="15" dur="1" fill="hold">
                                              <p:stCondLst>
                                                <p:cond delay="0"/>
                                              </p:stCondLst>
                                            </p:cTn>
                                            <p:tgtEl>
                                              <p:spTgt spid="71"/>
                                            </p:tgtEl>
                                            <p:attrNameLst>
                                              <p:attrName>style.visibility</p:attrName>
                                            </p:attrNameLst>
                                          </p:cBhvr>
                                          <p:to>
                                            <p:strVal val="visible"/>
                                          </p:to>
                                        </p:set>
                                        <p:animEffect transition="in" filter="fade">
                                          <p:cBhvr>
                                            <p:cTn id="16" dur="1000"/>
                                            <p:tgtEl>
                                              <p:spTgt spid="71"/>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72"/>
                                            </p:tgtEl>
                                            <p:attrNameLst>
                                              <p:attrName>style.visibility</p:attrName>
                                            </p:attrNameLst>
                                          </p:cBhvr>
                                          <p:to>
                                            <p:strVal val="visible"/>
                                          </p:to>
                                        </p:set>
                                        <p:animEffect transition="in" filter="fade">
                                          <p:cBhvr>
                                            <p:cTn id="19" dur="1000"/>
                                            <p:tgtEl>
                                              <p:spTgt spid="72"/>
                                            </p:tgtEl>
                                          </p:cBhvr>
                                        </p:animEffect>
                                      </p:childTnLst>
                                    </p:cTn>
                                  </p:par>
                                  <p:par>
                                    <p:cTn id="20" presetID="53" presetClass="entr" presetSubtype="16" fill="hold" nodeType="withEffect">
                                      <p:stCondLst>
                                        <p:cond delay="0"/>
                                      </p:stCondLst>
                                      <p:childTnLst>
                                        <p:set>
                                          <p:cBhvr>
                                            <p:cTn id="21" dur="1" fill="hold">
                                              <p:stCondLst>
                                                <p:cond delay="0"/>
                                              </p:stCondLst>
                                            </p:cTn>
                                            <p:tgtEl>
                                              <p:spTgt spid="16"/>
                                            </p:tgtEl>
                                            <p:attrNameLst>
                                              <p:attrName>style.visibility</p:attrName>
                                            </p:attrNameLst>
                                          </p:cBhvr>
                                          <p:to>
                                            <p:strVal val="visible"/>
                                          </p:to>
                                        </p:set>
                                        <p:anim calcmode="lin" valueType="num">
                                          <p:cBhvr>
                                            <p:cTn id="22" dur="500" fill="hold"/>
                                            <p:tgtEl>
                                              <p:spTgt spid="16"/>
                                            </p:tgtEl>
                                            <p:attrNameLst>
                                              <p:attrName>ppt_w</p:attrName>
                                            </p:attrNameLst>
                                          </p:cBhvr>
                                          <p:tavLst>
                                            <p:tav tm="0">
                                              <p:val>
                                                <p:fltVal val="0"/>
                                              </p:val>
                                            </p:tav>
                                            <p:tav tm="100000">
                                              <p:val>
                                                <p:strVal val="#ppt_w"/>
                                              </p:val>
                                            </p:tav>
                                          </p:tavLst>
                                        </p:anim>
                                        <p:anim calcmode="lin" valueType="num">
                                          <p:cBhvr>
                                            <p:cTn id="23" dur="500" fill="hold"/>
                                            <p:tgtEl>
                                              <p:spTgt spid="16"/>
                                            </p:tgtEl>
                                            <p:attrNameLst>
                                              <p:attrName>ppt_h</p:attrName>
                                            </p:attrNameLst>
                                          </p:cBhvr>
                                          <p:tavLst>
                                            <p:tav tm="0">
                                              <p:val>
                                                <p:fltVal val="0"/>
                                              </p:val>
                                            </p:tav>
                                            <p:tav tm="100000">
                                              <p:val>
                                                <p:strVal val="#ppt_h"/>
                                              </p:val>
                                            </p:tav>
                                          </p:tavLst>
                                        </p:anim>
                                        <p:animEffect transition="in" filter="fade">
                                          <p:cBhvr>
                                            <p:cTn id="24" dur="500"/>
                                            <p:tgtEl>
                                              <p:spTgt spid="16"/>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fade">
                                          <p:cBhvr>
                                            <p:cTn id="27" dur="500"/>
                                            <p:tgtEl>
                                              <p:spTgt spid="19"/>
                                            </p:tgtEl>
                                          </p:cBhvr>
                                        </p:animEffect>
                                      </p:childTnLst>
                                    </p:cTn>
                                  </p:par>
                                  <p:par>
                                    <p:cTn id="28" presetID="31" presetClass="entr" presetSubtype="0" fill="hold" grpId="0" nodeType="withEffect">
                                      <p:stCondLst>
                                        <p:cond delay="0"/>
                                      </p:stCondLst>
                                      <p:childTnLst>
                                        <p:set>
                                          <p:cBhvr>
                                            <p:cTn id="29" dur="1" fill="hold">
                                              <p:stCondLst>
                                                <p:cond delay="0"/>
                                              </p:stCondLst>
                                            </p:cTn>
                                            <p:tgtEl>
                                              <p:spTgt spid="26"/>
                                            </p:tgtEl>
                                            <p:attrNameLst>
                                              <p:attrName>style.visibility</p:attrName>
                                            </p:attrNameLst>
                                          </p:cBhvr>
                                          <p:to>
                                            <p:strVal val="visible"/>
                                          </p:to>
                                        </p:set>
                                        <p:anim calcmode="lin" valueType="num">
                                          <p:cBhvr>
                                            <p:cTn id="30" dur="1000" fill="hold"/>
                                            <p:tgtEl>
                                              <p:spTgt spid="26"/>
                                            </p:tgtEl>
                                            <p:attrNameLst>
                                              <p:attrName>ppt_w</p:attrName>
                                            </p:attrNameLst>
                                          </p:cBhvr>
                                          <p:tavLst>
                                            <p:tav tm="0">
                                              <p:val>
                                                <p:fltVal val="0"/>
                                              </p:val>
                                            </p:tav>
                                            <p:tav tm="100000">
                                              <p:val>
                                                <p:strVal val="#ppt_w"/>
                                              </p:val>
                                            </p:tav>
                                          </p:tavLst>
                                        </p:anim>
                                        <p:anim calcmode="lin" valueType="num">
                                          <p:cBhvr>
                                            <p:cTn id="31" dur="1000" fill="hold"/>
                                            <p:tgtEl>
                                              <p:spTgt spid="26"/>
                                            </p:tgtEl>
                                            <p:attrNameLst>
                                              <p:attrName>ppt_h</p:attrName>
                                            </p:attrNameLst>
                                          </p:cBhvr>
                                          <p:tavLst>
                                            <p:tav tm="0">
                                              <p:val>
                                                <p:fltVal val="0"/>
                                              </p:val>
                                            </p:tav>
                                            <p:tav tm="100000">
                                              <p:val>
                                                <p:strVal val="#ppt_h"/>
                                              </p:val>
                                            </p:tav>
                                          </p:tavLst>
                                        </p:anim>
                                        <p:anim calcmode="lin" valueType="num">
                                          <p:cBhvr>
                                            <p:cTn id="32" dur="1000" fill="hold"/>
                                            <p:tgtEl>
                                              <p:spTgt spid="26"/>
                                            </p:tgtEl>
                                            <p:attrNameLst>
                                              <p:attrName>style.rotation</p:attrName>
                                            </p:attrNameLst>
                                          </p:cBhvr>
                                          <p:tavLst>
                                            <p:tav tm="0">
                                              <p:val>
                                                <p:fltVal val="90"/>
                                              </p:val>
                                            </p:tav>
                                            <p:tav tm="100000">
                                              <p:val>
                                                <p:fltVal val="0"/>
                                              </p:val>
                                            </p:tav>
                                          </p:tavLst>
                                        </p:anim>
                                        <p:animEffect transition="in" filter="fade">
                                          <p:cBhvr>
                                            <p:cTn id="33" dur="1000"/>
                                            <p:tgtEl>
                                              <p:spTgt spid="26"/>
                                            </p:tgtEl>
                                          </p:cBhvr>
                                        </p:animEffect>
                                      </p:childTnLst>
                                    </p:cTn>
                                  </p:par>
                                  <p:par>
                                    <p:cTn id="34" presetID="31" presetClass="entr" presetSubtype="0" fill="hold" grpId="0" nodeType="withEffect">
                                      <p:stCondLst>
                                        <p:cond delay="0"/>
                                      </p:stCondLst>
                                      <p:childTnLst>
                                        <p:set>
                                          <p:cBhvr>
                                            <p:cTn id="35" dur="1" fill="hold">
                                              <p:stCondLst>
                                                <p:cond delay="0"/>
                                              </p:stCondLst>
                                            </p:cTn>
                                            <p:tgtEl>
                                              <p:spTgt spid="27"/>
                                            </p:tgtEl>
                                            <p:attrNameLst>
                                              <p:attrName>style.visibility</p:attrName>
                                            </p:attrNameLst>
                                          </p:cBhvr>
                                          <p:to>
                                            <p:strVal val="visible"/>
                                          </p:to>
                                        </p:set>
                                        <p:anim calcmode="lin" valueType="num">
                                          <p:cBhvr>
                                            <p:cTn id="36" dur="1000" fill="hold"/>
                                            <p:tgtEl>
                                              <p:spTgt spid="27"/>
                                            </p:tgtEl>
                                            <p:attrNameLst>
                                              <p:attrName>ppt_w</p:attrName>
                                            </p:attrNameLst>
                                          </p:cBhvr>
                                          <p:tavLst>
                                            <p:tav tm="0">
                                              <p:val>
                                                <p:fltVal val="0"/>
                                              </p:val>
                                            </p:tav>
                                            <p:tav tm="100000">
                                              <p:val>
                                                <p:strVal val="#ppt_w"/>
                                              </p:val>
                                            </p:tav>
                                          </p:tavLst>
                                        </p:anim>
                                        <p:anim calcmode="lin" valueType="num">
                                          <p:cBhvr>
                                            <p:cTn id="37" dur="1000" fill="hold"/>
                                            <p:tgtEl>
                                              <p:spTgt spid="27"/>
                                            </p:tgtEl>
                                            <p:attrNameLst>
                                              <p:attrName>ppt_h</p:attrName>
                                            </p:attrNameLst>
                                          </p:cBhvr>
                                          <p:tavLst>
                                            <p:tav tm="0">
                                              <p:val>
                                                <p:fltVal val="0"/>
                                              </p:val>
                                            </p:tav>
                                            <p:tav tm="100000">
                                              <p:val>
                                                <p:strVal val="#ppt_h"/>
                                              </p:val>
                                            </p:tav>
                                          </p:tavLst>
                                        </p:anim>
                                        <p:anim calcmode="lin" valueType="num">
                                          <p:cBhvr>
                                            <p:cTn id="38" dur="1000" fill="hold"/>
                                            <p:tgtEl>
                                              <p:spTgt spid="27"/>
                                            </p:tgtEl>
                                            <p:attrNameLst>
                                              <p:attrName>style.rotation</p:attrName>
                                            </p:attrNameLst>
                                          </p:cBhvr>
                                          <p:tavLst>
                                            <p:tav tm="0">
                                              <p:val>
                                                <p:fltVal val="90"/>
                                              </p:val>
                                            </p:tav>
                                            <p:tav tm="100000">
                                              <p:val>
                                                <p:fltVal val="0"/>
                                              </p:val>
                                            </p:tav>
                                          </p:tavLst>
                                        </p:anim>
                                        <p:animEffect transition="in" filter="fade">
                                          <p:cBhvr>
                                            <p:cTn id="39" dur="1000"/>
                                            <p:tgtEl>
                                              <p:spTgt spid="27"/>
                                            </p:tgtEl>
                                          </p:cBhvr>
                                        </p:animEffect>
                                      </p:childTnLst>
                                    </p:cTn>
                                  </p:par>
                                  <p:par>
                                    <p:cTn id="40" presetID="2" presetClass="entr" presetSubtype="1" fill="hold" nodeType="withEffect">
                                      <p:stCondLst>
                                        <p:cond delay="0"/>
                                      </p:stCondLst>
                                      <p:childTnLst>
                                        <p:set>
                                          <p:cBhvr>
                                            <p:cTn id="41" dur="1" fill="hold">
                                              <p:stCondLst>
                                                <p:cond delay="0"/>
                                              </p:stCondLst>
                                            </p:cTn>
                                            <p:tgtEl>
                                              <p:spTgt spid="28"/>
                                            </p:tgtEl>
                                            <p:attrNameLst>
                                              <p:attrName>style.visibility</p:attrName>
                                            </p:attrNameLst>
                                          </p:cBhvr>
                                          <p:to>
                                            <p:strVal val="visible"/>
                                          </p:to>
                                        </p:set>
                                        <p:anim calcmode="lin" valueType="num">
                                          <p:cBhvr additive="base">
                                            <p:cTn id="42" dur="500" fill="hold"/>
                                            <p:tgtEl>
                                              <p:spTgt spid="28"/>
                                            </p:tgtEl>
                                            <p:attrNameLst>
                                              <p:attrName>ppt_x</p:attrName>
                                            </p:attrNameLst>
                                          </p:cBhvr>
                                          <p:tavLst>
                                            <p:tav tm="0">
                                              <p:val>
                                                <p:strVal val="#ppt_x"/>
                                              </p:val>
                                            </p:tav>
                                            <p:tav tm="100000">
                                              <p:val>
                                                <p:strVal val="#ppt_x"/>
                                              </p:val>
                                            </p:tav>
                                          </p:tavLst>
                                        </p:anim>
                                        <p:anim calcmode="lin" valueType="num">
                                          <p:cBhvr additive="base">
                                            <p:cTn id="43" dur="500" fill="hold"/>
                                            <p:tgtEl>
                                              <p:spTgt spid="28"/>
                                            </p:tgtEl>
                                            <p:attrNameLst>
                                              <p:attrName>ppt_y</p:attrName>
                                            </p:attrNameLst>
                                          </p:cBhvr>
                                          <p:tavLst>
                                            <p:tav tm="0">
                                              <p:val>
                                                <p:strVal val="0-#ppt_h/2"/>
                                              </p:val>
                                            </p:tav>
                                            <p:tav tm="100000">
                                              <p:val>
                                                <p:strVal val="#ppt_y"/>
                                              </p:val>
                                            </p:tav>
                                          </p:tavLst>
                                        </p:anim>
                                      </p:childTnLst>
                                    </p:cTn>
                                  </p:par>
                                  <p:par>
                                    <p:cTn id="44" presetID="22" presetClass="entr" presetSubtype="2" fill="hold" grpId="0" nodeType="withEffect">
                                      <p:stCondLst>
                                        <p:cond delay="1000"/>
                                      </p:stCondLst>
                                      <p:childTnLst>
                                        <p:set>
                                          <p:cBhvr>
                                            <p:cTn id="45" dur="1" fill="hold">
                                              <p:stCondLst>
                                                <p:cond delay="0"/>
                                              </p:stCondLst>
                                            </p:cTn>
                                            <p:tgtEl>
                                              <p:spTgt spid="95"/>
                                            </p:tgtEl>
                                            <p:attrNameLst>
                                              <p:attrName>style.visibility</p:attrName>
                                            </p:attrNameLst>
                                          </p:cBhvr>
                                          <p:to>
                                            <p:strVal val="visible"/>
                                          </p:to>
                                        </p:set>
                                        <p:animEffect transition="in" filter="wipe(right)">
                                          <p:cBhvr>
                                            <p:cTn id="46" dur="500"/>
                                            <p:tgtEl>
                                              <p:spTgt spid="95"/>
                                            </p:tgtEl>
                                          </p:cBhvr>
                                        </p:animEffect>
                                      </p:childTnLst>
                                    </p:cTn>
                                  </p:par>
                                  <p:par>
                                    <p:cTn id="47" presetID="22" presetClass="entr" presetSubtype="2" fill="hold" grpId="0" nodeType="withEffect">
                                      <p:stCondLst>
                                        <p:cond delay="1500"/>
                                      </p:stCondLst>
                                      <p:childTnLst>
                                        <p:set>
                                          <p:cBhvr>
                                            <p:cTn id="48" dur="1" fill="hold">
                                              <p:stCondLst>
                                                <p:cond delay="0"/>
                                              </p:stCondLst>
                                            </p:cTn>
                                            <p:tgtEl>
                                              <p:spTgt spid="96"/>
                                            </p:tgtEl>
                                            <p:attrNameLst>
                                              <p:attrName>style.visibility</p:attrName>
                                            </p:attrNameLst>
                                          </p:cBhvr>
                                          <p:to>
                                            <p:strVal val="visible"/>
                                          </p:to>
                                        </p:set>
                                        <p:animEffect transition="in" filter="wipe(right)">
                                          <p:cBhvr>
                                            <p:cTn id="49" dur="500"/>
                                            <p:tgtEl>
                                              <p:spTgt spid="96"/>
                                            </p:tgtEl>
                                          </p:cBhvr>
                                        </p:animEffect>
                                      </p:childTnLst>
                                    </p:cTn>
                                  </p:par>
                                  <p:par>
                                    <p:cTn id="50" presetID="22" presetClass="entr" presetSubtype="2" fill="hold" grpId="0" nodeType="withEffect">
                                      <p:stCondLst>
                                        <p:cond delay="2000"/>
                                      </p:stCondLst>
                                      <p:childTnLst>
                                        <p:set>
                                          <p:cBhvr>
                                            <p:cTn id="51" dur="1" fill="hold">
                                              <p:stCondLst>
                                                <p:cond delay="0"/>
                                              </p:stCondLst>
                                            </p:cTn>
                                            <p:tgtEl>
                                              <p:spTgt spid="94"/>
                                            </p:tgtEl>
                                            <p:attrNameLst>
                                              <p:attrName>style.visibility</p:attrName>
                                            </p:attrNameLst>
                                          </p:cBhvr>
                                          <p:to>
                                            <p:strVal val="visible"/>
                                          </p:to>
                                        </p:set>
                                        <p:animEffect transition="in" filter="wipe(right)">
                                          <p:cBhvr>
                                            <p:cTn id="52" dur="500"/>
                                            <p:tgtEl>
                                              <p:spTgt spid="94"/>
                                            </p:tgtEl>
                                          </p:cBhvr>
                                        </p:animEffect>
                                      </p:childTnLst>
                                    </p:cTn>
                                  </p:par>
                                  <p:par>
                                    <p:cTn id="53" presetID="42" presetClass="entr" presetSubtype="0" fill="hold" nodeType="withEffect">
                                      <p:stCondLst>
                                        <p:cond delay="2500"/>
                                      </p:stCondLst>
                                      <p:childTnLst>
                                        <p:set>
                                          <p:cBhvr>
                                            <p:cTn id="54" dur="1" fill="hold">
                                              <p:stCondLst>
                                                <p:cond delay="0"/>
                                              </p:stCondLst>
                                            </p:cTn>
                                            <p:tgtEl>
                                              <p:spTgt spid="97"/>
                                            </p:tgtEl>
                                            <p:attrNameLst>
                                              <p:attrName>style.visibility</p:attrName>
                                            </p:attrNameLst>
                                          </p:cBhvr>
                                          <p:to>
                                            <p:strVal val="visible"/>
                                          </p:to>
                                        </p:set>
                                        <p:animEffect transition="in" filter="fade">
                                          <p:cBhvr>
                                            <p:cTn id="55" dur="1000"/>
                                            <p:tgtEl>
                                              <p:spTgt spid="97"/>
                                            </p:tgtEl>
                                          </p:cBhvr>
                                        </p:animEffect>
                                        <p:anim calcmode="lin" valueType="num">
                                          <p:cBhvr>
                                            <p:cTn id="56" dur="1000" fill="hold"/>
                                            <p:tgtEl>
                                              <p:spTgt spid="97"/>
                                            </p:tgtEl>
                                            <p:attrNameLst>
                                              <p:attrName>ppt_x</p:attrName>
                                            </p:attrNameLst>
                                          </p:cBhvr>
                                          <p:tavLst>
                                            <p:tav tm="0">
                                              <p:val>
                                                <p:strVal val="#ppt_x"/>
                                              </p:val>
                                            </p:tav>
                                            <p:tav tm="100000">
                                              <p:val>
                                                <p:strVal val="#ppt_x"/>
                                              </p:val>
                                            </p:tav>
                                          </p:tavLst>
                                        </p:anim>
                                        <p:anim calcmode="lin" valueType="num">
                                          <p:cBhvr>
                                            <p:cTn id="57" dur="1000" fill="hold"/>
                                            <p:tgtEl>
                                              <p:spTgt spid="97"/>
                                            </p:tgtEl>
                                            <p:attrNameLst>
                                              <p:attrName>ppt_y</p:attrName>
                                            </p:attrNameLst>
                                          </p:cBhvr>
                                          <p:tavLst>
                                            <p:tav tm="0">
                                              <p:val>
                                                <p:strVal val="#ppt_y+.1"/>
                                              </p:val>
                                            </p:tav>
                                            <p:tav tm="100000">
                                              <p:val>
                                                <p:strVal val="#ppt_y"/>
                                              </p:val>
                                            </p:tav>
                                          </p:tavLst>
                                        </p:anim>
                                      </p:childTnLst>
                                    </p:cTn>
                                  </p:par>
                                  <p:par>
                                    <p:cTn id="58" presetID="42" presetClass="entr" presetSubtype="0" fill="hold" nodeType="withEffect">
                                      <p:stCondLst>
                                        <p:cond delay="2500"/>
                                      </p:stCondLst>
                                      <p:childTnLst>
                                        <p:set>
                                          <p:cBhvr>
                                            <p:cTn id="59" dur="1" fill="hold">
                                              <p:stCondLst>
                                                <p:cond delay="0"/>
                                              </p:stCondLst>
                                            </p:cTn>
                                            <p:tgtEl>
                                              <p:spTgt spid="100"/>
                                            </p:tgtEl>
                                            <p:attrNameLst>
                                              <p:attrName>style.visibility</p:attrName>
                                            </p:attrNameLst>
                                          </p:cBhvr>
                                          <p:to>
                                            <p:strVal val="visible"/>
                                          </p:to>
                                        </p:set>
                                        <p:animEffect transition="in" filter="fade">
                                          <p:cBhvr>
                                            <p:cTn id="60" dur="1000"/>
                                            <p:tgtEl>
                                              <p:spTgt spid="100"/>
                                            </p:tgtEl>
                                          </p:cBhvr>
                                        </p:animEffect>
                                        <p:anim calcmode="lin" valueType="num">
                                          <p:cBhvr>
                                            <p:cTn id="61" dur="1000" fill="hold"/>
                                            <p:tgtEl>
                                              <p:spTgt spid="100"/>
                                            </p:tgtEl>
                                            <p:attrNameLst>
                                              <p:attrName>ppt_x</p:attrName>
                                            </p:attrNameLst>
                                          </p:cBhvr>
                                          <p:tavLst>
                                            <p:tav tm="0">
                                              <p:val>
                                                <p:strVal val="#ppt_x"/>
                                              </p:val>
                                            </p:tav>
                                            <p:tav tm="100000">
                                              <p:val>
                                                <p:strVal val="#ppt_x"/>
                                              </p:val>
                                            </p:tav>
                                          </p:tavLst>
                                        </p:anim>
                                        <p:anim calcmode="lin" valueType="num">
                                          <p:cBhvr>
                                            <p:cTn id="62" dur="1000" fill="hold"/>
                                            <p:tgtEl>
                                              <p:spTgt spid="100"/>
                                            </p:tgtEl>
                                            <p:attrNameLst>
                                              <p:attrName>ppt_y</p:attrName>
                                            </p:attrNameLst>
                                          </p:cBhvr>
                                          <p:tavLst>
                                            <p:tav tm="0">
                                              <p:val>
                                                <p:strVal val="#ppt_y+.1"/>
                                              </p:val>
                                            </p:tav>
                                            <p:tav tm="100000">
                                              <p:val>
                                                <p:strVal val="#ppt_y"/>
                                              </p:val>
                                            </p:tav>
                                          </p:tavLst>
                                        </p:anim>
                                      </p:childTnLst>
                                    </p:cTn>
                                  </p:par>
                                  <p:par>
                                    <p:cTn id="63" presetID="42" presetClass="entr" presetSubtype="0" fill="hold" nodeType="withEffect">
                                      <p:stCondLst>
                                        <p:cond delay="2500"/>
                                      </p:stCondLst>
                                      <p:childTnLst>
                                        <p:set>
                                          <p:cBhvr>
                                            <p:cTn id="64" dur="1" fill="hold">
                                              <p:stCondLst>
                                                <p:cond delay="0"/>
                                              </p:stCondLst>
                                            </p:cTn>
                                            <p:tgtEl>
                                              <p:spTgt spid="103"/>
                                            </p:tgtEl>
                                            <p:attrNameLst>
                                              <p:attrName>style.visibility</p:attrName>
                                            </p:attrNameLst>
                                          </p:cBhvr>
                                          <p:to>
                                            <p:strVal val="visible"/>
                                          </p:to>
                                        </p:set>
                                        <p:animEffect transition="in" filter="fade">
                                          <p:cBhvr>
                                            <p:cTn id="65" dur="1000"/>
                                            <p:tgtEl>
                                              <p:spTgt spid="103"/>
                                            </p:tgtEl>
                                          </p:cBhvr>
                                        </p:animEffect>
                                        <p:anim calcmode="lin" valueType="num">
                                          <p:cBhvr>
                                            <p:cTn id="66" dur="1000" fill="hold"/>
                                            <p:tgtEl>
                                              <p:spTgt spid="103"/>
                                            </p:tgtEl>
                                            <p:attrNameLst>
                                              <p:attrName>ppt_x</p:attrName>
                                            </p:attrNameLst>
                                          </p:cBhvr>
                                          <p:tavLst>
                                            <p:tav tm="0">
                                              <p:val>
                                                <p:strVal val="#ppt_x"/>
                                              </p:val>
                                            </p:tav>
                                            <p:tav tm="100000">
                                              <p:val>
                                                <p:strVal val="#ppt_x"/>
                                              </p:val>
                                            </p:tav>
                                          </p:tavLst>
                                        </p:anim>
                                        <p:anim calcmode="lin" valueType="num">
                                          <p:cBhvr>
                                            <p:cTn id="67" dur="1000" fill="hold"/>
                                            <p:tgtEl>
                                              <p:spTgt spid="103"/>
                                            </p:tgtEl>
                                            <p:attrNameLst>
                                              <p:attrName>ppt_y</p:attrName>
                                            </p:attrNameLst>
                                          </p:cBhvr>
                                          <p:tavLst>
                                            <p:tav tm="0">
                                              <p:val>
                                                <p:strVal val="#ppt_y+.1"/>
                                              </p:val>
                                            </p:tav>
                                            <p:tav tm="100000">
                                              <p:val>
                                                <p:strVal val="#ppt_y"/>
                                              </p:val>
                                            </p:tav>
                                          </p:tavLst>
                                        </p:anim>
                                      </p:childTnLst>
                                    </p:cTn>
                                  </p:par>
                                </p:childTnLst>
                              </p:cTn>
                            </p:par>
                            <p:par>
                              <p:cTn id="68" fill="hold">
                                <p:stCondLst>
                                  <p:cond delay="1000"/>
                                </p:stCondLst>
                                <p:childTnLst>
                                  <p:par>
                                    <p:cTn id="69" presetID="10" presetClass="entr" presetSubtype="0" fill="hold" grpId="0" nodeType="afterEffect">
                                      <p:stCondLst>
                                        <p:cond delay="0"/>
                                      </p:stCondLst>
                                      <p:childTnLst>
                                        <p:set>
                                          <p:cBhvr>
                                            <p:cTn id="70" dur="1" fill="hold">
                                              <p:stCondLst>
                                                <p:cond delay="0"/>
                                              </p:stCondLst>
                                            </p:cTn>
                                            <p:tgtEl>
                                              <p:spTgt spid="107"/>
                                            </p:tgtEl>
                                            <p:attrNameLst>
                                              <p:attrName>style.visibility</p:attrName>
                                            </p:attrNameLst>
                                          </p:cBhvr>
                                          <p:to>
                                            <p:strVal val="visible"/>
                                          </p:to>
                                        </p:set>
                                        <p:animEffect transition="in" filter="fade">
                                          <p:cBhvr>
                                            <p:cTn id="71" dur="500"/>
                                            <p:tgtEl>
                                              <p:spTgt spid="107"/>
                                            </p:tgtEl>
                                          </p:cBhvr>
                                        </p:animEffect>
                                      </p:childTnLst>
                                    </p:cTn>
                                  </p:par>
                                  <p:par>
                                    <p:cTn id="72" presetID="10" presetClass="entr" presetSubtype="0" fill="hold" nodeType="withEffect">
                                      <p:stCondLst>
                                        <p:cond delay="0"/>
                                      </p:stCondLst>
                                      <p:childTnLst>
                                        <p:set>
                                          <p:cBhvr>
                                            <p:cTn id="73" dur="1" fill="hold">
                                              <p:stCondLst>
                                                <p:cond delay="0"/>
                                              </p:stCondLst>
                                            </p:cTn>
                                            <p:tgtEl>
                                              <p:spTgt spid="108"/>
                                            </p:tgtEl>
                                            <p:attrNameLst>
                                              <p:attrName>style.visibility</p:attrName>
                                            </p:attrNameLst>
                                          </p:cBhvr>
                                          <p:to>
                                            <p:strVal val="visible"/>
                                          </p:to>
                                        </p:set>
                                        <p:animEffect transition="in" filter="fade">
                                          <p:cBhvr>
                                            <p:cTn id="74" dur="500"/>
                                            <p:tgtEl>
                                              <p:spTgt spid="108"/>
                                            </p:tgtEl>
                                          </p:cBhvr>
                                        </p:animEffect>
                                      </p:childTnLst>
                                    </p:cTn>
                                  </p:par>
                                </p:childTnLst>
                              </p:cTn>
                            </p:par>
                            <p:par>
                              <p:cTn id="75" fill="hold">
                                <p:stCondLst>
                                  <p:cond delay="1500"/>
                                </p:stCondLst>
                                <p:childTnLst>
                                  <p:par>
                                    <p:cTn id="76" presetID="10" presetClass="entr" presetSubtype="0" fill="hold" grpId="0" nodeType="afterEffect">
                                      <p:stCondLst>
                                        <p:cond delay="0"/>
                                      </p:stCondLst>
                                      <p:childTnLst>
                                        <p:set>
                                          <p:cBhvr>
                                            <p:cTn id="77" dur="1" fill="hold">
                                              <p:stCondLst>
                                                <p:cond delay="0"/>
                                              </p:stCondLst>
                                            </p:cTn>
                                            <p:tgtEl>
                                              <p:spTgt spid="106"/>
                                            </p:tgtEl>
                                            <p:attrNameLst>
                                              <p:attrName>style.visibility</p:attrName>
                                            </p:attrNameLst>
                                          </p:cBhvr>
                                          <p:to>
                                            <p:strVal val="visible"/>
                                          </p:to>
                                        </p:set>
                                        <p:animEffect transition="in" filter="fade">
                                          <p:cBhvr>
                                            <p:cTn id="78" dur="500"/>
                                            <p:tgtEl>
                                              <p:spTgt spid="106"/>
                                            </p:tgtEl>
                                          </p:cBhvr>
                                        </p:animEffect>
                                      </p:childTnLst>
                                    </p:cTn>
                                  </p:par>
                                </p:childTnLst>
                              </p:cTn>
                            </p:par>
                            <p:par>
                              <p:cTn id="79" fill="hold">
                                <p:stCondLst>
                                  <p:cond delay="2000"/>
                                </p:stCondLst>
                                <p:childTnLst>
                                  <p:par>
                                    <p:cTn id="80" presetID="10" presetClass="entr" presetSubtype="0" fill="hold" grpId="0" nodeType="afterEffect">
                                      <p:stCondLst>
                                        <p:cond delay="0"/>
                                      </p:stCondLst>
                                      <p:childTnLst>
                                        <p:set>
                                          <p:cBhvr>
                                            <p:cTn id="81" dur="1" fill="hold">
                                              <p:stCondLst>
                                                <p:cond delay="0"/>
                                              </p:stCondLst>
                                            </p:cTn>
                                            <p:tgtEl>
                                              <p:spTgt spid="113"/>
                                            </p:tgtEl>
                                            <p:attrNameLst>
                                              <p:attrName>style.visibility</p:attrName>
                                            </p:attrNameLst>
                                          </p:cBhvr>
                                          <p:to>
                                            <p:strVal val="visible"/>
                                          </p:to>
                                        </p:set>
                                        <p:animEffect transition="in" filter="fade">
                                          <p:cBhvr>
                                            <p:cTn id="82" dur="500"/>
                                            <p:tgtEl>
                                              <p:spTgt spid="113"/>
                                            </p:tgtEl>
                                          </p:cBhvr>
                                        </p:animEffect>
                                      </p:childTnLst>
                                    </p:cTn>
                                  </p:par>
                                </p:childTnLst>
                              </p:cTn>
                            </p:par>
                            <p:par>
                              <p:cTn id="83" fill="hold">
                                <p:stCondLst>
                                  <p:cond delay="2500"/>
                                </p:stCondLst>
                                <p:childTnLst>
                                  <p:par>
                                    <p:cTn id="84" presetID="10" presetClass="entr" presetSubtype="0" fill="hold" grpId="0" nodeType="afterEffect">
                                      <p:stCondLst>
                                        <p:cond delay="0"/>
                                      </p:stCondLst>
                                      <p:childTnLst>
                                        <p:set>
                                          <p:cBhvr>
                                            <p:cTn id="85" dur="1" fill="hold">
                                              <p:stCondLst>
                                                <p:cond delay="0"/>
                                              </p:stCondLst>
                                            </p:cTn>
                                            <p:tgtEl>
                                              <p:spTgt spid="114"/>
                                            </p:tgtEl>
                                            <p:attrNameLst>
                                              <p:attrName>style.visibility</p:attrName>
                                            </p:attrNameLst>
                                          </p:cBhvr>
                                          <p:to>
                                            <p:strVal val="visible"/>
                                          </p:to>
                                        </p:set>
                                        <p:animEffect transition="in" filter="fade">
                                          <p:cBhvr>
                                            <p:cTn id="86" dur="500"/>
                                            <p:tgtEl>
                                              <p:spTgt spid="114"/>
                                            </p:tgtEl>
                                          </p:cBhvr>
                                        </p:animEffect>
                                      </p:childTnLst>
                                    </p:cTn>
                                  </p:par>
                                </p:childTnLst>
                              </p:cTn>
                            </p:par>
                            <p:par>
                              <p:cTn id="87" fill="hold">
                                <p:stCondLst>
                                  <p:cond delay="3000"/>
                                </p:stCondLst>
                                <p:childTnLst>
                                  <p:par>
                                    <p:cTn id="88" presetID="10" presetClass="entr" presetSubtype="0" fill="hold" grpId="0" nodeType="afterEffect">
                                      <p:stCondLst>
                                        <p:cond delay="0"/>
                                      </p:stCondLst>
                                      <p:childTnLst>
                                        <p:set>
                                          <p:cBhvr>
                                            <p:cTn id="89" dur="1" fill="hold">
                                              <p:stCondLst>
                                                <p:cond delay="0"/>
                                              </p:stCondLst>
                                            </p:cTn>
                                            <p:tgtEl>
                                              <p:spTgt spid="115"/>
                                            </p:tgtEl>
                                            <p:attrNameLst>
                                              <p:attrName>style.visibility</p:attrName>
                                            </p:attrNameLst>
                                          </p:cBhvr>
                                          <p:to>
                                            <p:strVal val="visible"/>
                                          </p:to>
                                        </p:set>
                                        <p:animEffect transition="in" filter="fade">
                                          <p:cBhvr>
                                            <p:cTn id="90" dur="500"/>
                                            <p:tgtEl>
                                              <p:spTgt spid="115"/>
                                            </p:tgtEl>
                                          </p:cBhvr>
                                        </p:animEffect>
                                      </p:childTnLst>
                                    </p:cTn>
                                  </p:par>
                                </p:childTnLst>
                              </p:cTn>
                            </p:par>
                            <p:par>
                              <p:cTn id="91" fill="hold">
                                <p:stCondLst>
                                  <p:cond delay="3500"/>
                                </p:stCondLst>
                                <p:childTnLst>
                                  <p:par>
                                    <p:cTn id="92" presetID="53" presetClass="entr" presetSubtype="16" fill="hold" grpId="0" nodeType="afterEffect">
                                      <p:stCondLst>
                                        <p:cond delay="0"/>
                                      </p:stCondLst>
                                      <p:childTnLst>
                                        <p:set>
                                          <p:cBhvr>
                                            <p:cTn id="93" dur="1" fill="hold">
                                              <p:stCondLst>
                                                <p:cond delay="0"/>
                                              </p:stCondLst>
                                            </p:cTn>
                                            <p:tgtEl>
                                              <p:spTgt spid="116"/>
                                            </p:tgtEl>
                                            <p:attrNameLst>
                                              <p:attrName>style.visibility</p:attrName>
                                            </p:attrNameLst>
                                          </p:cBhvr>
                                          <p:to>
                                            <p:strVal val="visible"/>
                                          </p:to>
                                        </p:set>
                                        <p:anim calcmode="lin" valueType="num">
                                          <p:cBhvr>
                                            <p:cTn id="94" dur="500" fill="hold"/>
                                            <p:tgtEl>
                                              <p:spTgt spid="116"/>
                                            </p:tgtEl>
                                            <p:attrNameLst>
                                              <p:attrName>ppt_w</p:attrName>
                                            </p:attrNameLst>
                                          </p:cBhvr>
                                          <p:tavLst>
                                            <p:tav tm="0">
                                              <p:val>
                                                <p:fltVal val="0"/>
                                              </p:val>
                                            </p:tav>
                                            <p:tav tm="100000">
                                              <p:val>
                                                <p:strVal val="#ppt_w"/>
                                              </p:val>
                                            </p:tav>
                                          </p:tavLst>
                                        </p:anim>
                                        <p:anim calcmode="lin" valueType="num">
                                          <p:cBhvr>
                                            <p:cTn id="95" dur="500" fill="hold"/>
                                            <p:tgtEl>
                                              <p:spTgt spid="116"/>
                                            </p:tgtEl>
                                            <p:attrNameLst>
                                              <p:attrName>ppt_h</p:attrName>
                                            </p:attrNameLst>
                                          </p:cBhvr>
                                          <p:tavLst>
                                            <p:tav tm="0">
                                              <p:val>
                                                <p:fltVal val="0"/>
                                              </p:val>
                                            </p:tav>
                                            <p:tav tm="100000">
                                              <p:val>
                                                <p:strVal val="#ppt_h"/>
                                              </p:val>
                                            </p:tav>
                                          </p:tavLst>
                                        </p:anim>
                                        <p:animEffect transition="in" filter="fade">
                                          <p:cBhvr>
                                            <p:cTn id="96" dur="500"/>
                                            <p:tgtEl>
                                              <p:spTgt spid="116"/>
                                            </p:tgtEl>
                                          </p:cBhvr>
                                        </p:animEffect>
                                      </p:childTnLst>
                                    </p:cTn>
                                  </p:par>
                                </p:childTnLst>
                              </p:cTn>
                            </p:par>
                            <p:par>
                              <p:cTn id="97" fill="hold">
                                <p:stCondLst>
                                  <p:cond delay="4000"/>
                                </p:stCondLst>
                                <p:childTnLst>
                                  <p:par>
                                    <p:cTn id="98" presetID="53" presetClass="entr" presetSubtype="16" fill="hold" grpId="0" nodeType="afterEffect">
                                      <p:stCondLst>
                                        <p:cond delay="0"/>
                                      </p:stCondLst>
                                      <p:childTnLst>
                                        <p:set>
                                          <p:cBhvr>
                                            <p:cTn id="99" dur="1" fill="hold">
                                              <p:stCondLst>
                                                <p:cond delay="0"/>
                                              </p:stCondLst>
                                            </p:cTn>
                                            <p:tgtEl>
                                              <p:spTgt spid="117"/>
                                            </p:tgtEl>
                                            <p:attrNameLst>
                                              <p:attrName>style.visibility</p:attrName>
                                            </p:attrNameLst>
                                          </p:cBhvr>
                                          <p:to>
                                            <p:strVal val="visible"/>
                                          </p:to>
                                        </p:set>
                                        <p:anim calcmode="lin" valueType="num">
                                          <p:cBhvr>
                                            <p:cTn id="100" dur="500" fill="hold"/>
                                            <p:tgtEl>
                                              <p:spTgt spid="117"/>
                                            </p:tgtEl>
                                            <p:attrNameLst>
                                              <p:attrName>ppt_w</p:attrName>
                                            </p:attrNameLst>
                                          </p:cBhvr>
                                          <p:tavLst>
                                            <p:tav tm="0">
                                              <p:val>
                                                <p:fltVal val="0"/>
                                              </p:val>
                                            </p:tav>
                                            <p:tav tm="100000">
                                              <p:val>
                                                <p:strVal val="#ppt_w"/>
                                              </p:val>
                                            </p:tav>
                                          </p:tavLst>
                                        </p:anim>
                                        <p:anim calcmode="lin" valueType="num">
                                          <p:cBhvr>
                                            <p:cTn id="101" dur="500" fill="hold"/>
                                            <p:tgtEl>
                                              <p:spTgt spid="117"/>
                                            </p:tgtEl>
                                            <p:attrNameLst>
                                              <p:attrName>ppt_h</p:attrName>
                                            </p:attrNameLst>
                                          </p:cBhvr>
                                          <p:tavLst>
                                            <p:tav tm="0">
                                              <p:val>
                                                <p:fltVal val="0"/>
                                              </p:val>
                                            </p:tav>
                                            <p:tav tm="100000">
                                              <p:val>
                                                <p:strVal val="#ppt_h"/>
                                              </p:val>
                                            </p:tav>
                                          </p:tavLst>
                                        </p:anim>
                                        <p:animEffect transition="in" filter="fade">
                                          <p:cBhvr>
                                            <p:cTn id="102" dur="500"/>
                                            <p:tgtEl>
                                              <p:spTgt spid="117"/>
                                            </p:tgtEl>
                                          </p:cBhvr>
                                        </p:animEffect>
                                      </p:childTnLst>
                                    </p:cTn>
                                  </p:par>
                                </p:childTnLst>
                              </p:cTn>
                            </p:par>
                            <p:par>
                              <p:cTn id="103" fill="hold">
                                <p:stCondLst>
                                  <p:cond delay="4500"/>
                                </p:stCondLst>
                                <p:childTnLst>
                                  <p:par>
                                    <p:cTn id="104" presetID="53" presetClass="entr" presetSubtype="16" fill="hold" grpId="0" nodeType="afterEffect">
                                      <p:stCondLst>
                                        <p:cond delay="0"/>
                                      </p:stCondLst>
                                      <p:childTnLst>
                                        <p:set>
                                          <p:cBhvr>
                                            <p:cTn id="105" dur="1" fill="hold">
                                              <p:stCondLst>
                                                <p:cond delay="0"/>
                                              </p:stCondLst>
                                            </p:cTn>
                                            <p:tgtEl>
                                              <p:spTgt spid="118"/>
                                            </p:tgtEl>
                                            <p:attrNameLst>
                                              <p:attrName>style.visibility</p:attrName>
                                            </p:attrNameLst>
                                          </p:cBhvr>
                                          <p:to>
                                            <p:strVal val="visible"/>
                                          </p:to>
                                        </p:set>
                                        <p:anim calcmode="lin" valueType="num">
                                          <p:cBhvr>
                                            <p:cTn id="106" dur="500" fill="hold"/>
                                            <p:tgtEl>
                                              <p:spTgt spid="118"/>
                                            </p:tgtEl>
                                            <p:attrNameLst>
                                              <p:attrName>ppt_w</p:attrName>
                                            </p:attrNameLst>
                                          </p:cBhvr>
                                          <p:tavLst>
                                            <p:tav tm="0">
                                              <p:val>
                                                <p:fltVal val="0"/>
                                              </p:val>
                                            </p:tav>
                                            <p:tav tm="100000">
                                              <p:val>
                                                <p:strVal val="#ppt_w"/>
                                              </p:val>
                                            </p:tav>
                                          </p:tavLst>
                                        </p:anim>
                                        <p:anim calcmode="lin" valueType="num">
                                          <p:cBhvr>
                                            <p:cTn id="107" dur="500" fill="hold"/>
                                            <p:tgtEl>
                                              <p:spTgt spid="118"/>
                                            </p:tgtEl>
                                            <p:attrNameLst>
                                              <p:attrName>ppt_h</p:attrName>
                                            </p:attrNameLst>
                                          </p:cBhvr>
                                          <p:tavLst>
                                            <p:tav tm="0">
                                              <p:val>
                                                <p:fltVal val="0"/>
                                              </p:val>
                                            </p:tav>
                                            <p:tav tm="100000">
                                              <p:val>
                                                <p:strVal val="#ppt_h"/>
                                              </p:val>
                                            </p:tav>
                                          </p:tavLst>
                                        </p:anim>
                                        <p:animEffect transition="in" filter="fade">
                                          <p:cBhvr>
                                            <p:cTn id="108" dur="500"/>
                                            <p:tgtEl>
                                              <p:spTgt spid="1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animBg="1"/>
          <p:bldP spid="69" grpId="0" animBg="1"/>
          <p:bldP spid="70" grpId="0" animBg="1"/>
          <p:bldP spid="71" grpId="0" animBg="1"/>
          <p:bldP spid="72" grpId="0" animBg="1"/>
          <p:bldP spid="19" grpId="0"/>
          <p:bldP spid="26" grpId="0" animBg="1"/>
          <p:bldP spid="27" grpId="0" animBg="1"/>
          <p:bldP spid="94" grpId="0" animBg="1"/>
          <p:bldP spid="95" grpId="0" animBg="1"/>
          <p:bldP spid="96" grpId="0" animBg="1"/>
          <p:bldP spid="106" grpId="0" animBg="1"/>
          <p:bldP spid="107" grpId="0" animBg="1"/>
          <p:bldP spid="113" grpId="0" animBg="1"/>
          <p:bldP spid="114" grpId="0" animBg="1"/>
          <p:bldP spid="115" grpId="0" animBg="1"/>
          <p:bldP spid="116" grpId="0"/>
          <p:bldP spid="117" grpId="0"/>
          <p:bldP spid="118" grpId="0"/>
        </p:bldLst>
      </p:timing>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矩形 67"/>
          <p:cNvSpPr/>
          <p:nvPr/>
        </p:nvSpPr>
        <p:spPr>
          <a:xfrm rot="2700000">
            <a:off x="9398433" y="6617242"/>
            <a:ext cx="576064" cy="576064"/>
          </a:xfrm>
          <a:prstGeom prst="rect">
            <a:avLst/>
          </a:prstGeom>
          <a:solidFill>
            <a:srgbClr val="00AF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9" name="矩形 68"/>
          <p:cNvSpPr/>
          <p:nvPr/>
        </p:nvSpPr>
        <p:spPr>
          <a:xfrm rot="2700000">
            <a:off x="10213111" y="6619917"/>
            <a:ext cx="576064" cy="576064"/>
          </a:xfrm>
          <a:prstGeom prst="rect">
            <a:avLst/>
          </a:prstGeom>
          <a:solidFill>
            <a:srgbClr val="FFB8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0" name="矩形 69"/>
          <p:cNvSpPr/>
          <p:nvPr/>
        </p:nvSpPr>
        <p:spPr>
          <a:xfrm rot="2700000">
            <a:off x="11027787" y="6622062"/>
            <a:ext cx="576064" cy="576064"/>
          </a:xfrm>
          <a:prstGeom prst="rect">
            <a:avLst/>
          </a:prstGeom>
          <a:solidFill>
            <a:srgbClr val="E870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1" name="矩形 70"/>
          <p:cNvSpPr/>
          <p:nvPr/>
        </p:nvSpPr>
        <p:spPr>
          <a:xfrm rot="2700000">
            <a:off x="10620449" y="6214724"/>
            <a:ext cx="576064" cy="576064"/>
          </a:xfrm>
          <a:prstGeom prst="rect">
            <a:avLst/>
          </a:prstGeom>
          <a:solidFill>
            <a:srgbClr val="01AC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2" name="矩形 71"/>
          <p:cNvSpPr/>
          <p:nvPr/>
        </p:nvSpPr>
        <p:spPr>
          <a:xfrm rot="2700000">
            <a:off x="11435125" y="6214725"/>
            <a:ext cx="576064" cy="576064"/>
          </a:xfrm>
          <a:prstGeom prst="rect">
            <a:avLst/>
          </a:prstGeom>
          <a:solidFill>
            <a:srgbClr val="00AF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6" name="组合 15"/>
          <p:cNvGrpSpPr/>
          <p:nvPr/>
        </p:nvGrpSpPr>
        <p:grpSpPr>
          <a:xfrm>
            <a:off x="0" y="548243"/>
            <a:ext cx="4514850" cy="698692"/>
            <a:chOff x="-70996" y="253843"/>
            <a:chExt cx="3743947" cy="810497"/>
          </a:xfrm>
          <a:solidFill>
            <a:srgbClr val="00AF92"/>
          </a:solidFill>
        </p:grpSpPr>
        <p:sp>
          <p:nvSpPr>
            <p:cNvPr id="17" name="矩形 16"/>
            <p:cNvSpPr/>
            <p:nvPr/>
          </p:nvSpPr>
          <p:spPr>
            <a:xfrm>
              <a:off x="-70996" y="343214"/>
              <a:ext cx="3284895" cy="63175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等腰三角形 17"/>
            <p:cNvSpPr/>
            <p:nvPr/>
          </p:nvSpPr>
          <p:spPr>
            <a:xfrm rot="5400000">
              <a:off x="3036418" y="427807"/>
              <a:ext cx="810497" cy="462569"/>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9" name="标题 1"/>
          <p:cNvSpPr txBox="1"/>
          <p:nvPr/>
        </p:nvSpPr>
        <p:spPr>
          <a:xfrm>
            <a:off x="1358462" y="617110"/>
            <a:ext cx="2699188" cy="794911"/>
          </a:xfrm>
          <a:prstGeom prst="rect">
            <a:avLst/>
          </a:prstGeom>
        </p:spPr>
        <p:txBody>
          <a:bodyPr lIns="91404" tIns="45702" rIns="91404" bIns="45702">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zh-CN" altLang="en-US" sz="2800" b="1" dirty="0">
                <a:solidFill>
                  <a:schemeClr val="bg1"/>
                </a:solidFill>
                <a:latin typeface="微软雅黑" panose="020B0503020204020204" pitchFamily="34" charset="-122"/>
                <a:ea typeface="微软雅黑" panose="020B0503020204020204" pitchFamily="34" charset="-122"/>
              </a:rPr>
              <a:t>创新能力</a:t>
            </a:r>
          </a:p>
        </p:txBody>
      </p:sp>
      <p:sp>
        <p:nvSpPr>
          <p:cNvPr id="26" name="原创设计师QQ5854324          06"/>
          <p:cNvSpPr/>
          <p:nvPr>
            <p:custDataLst>
              <p:tags r:id="rId1"/>
            </p:custDataLst>
          </p:nvPr>
        </p:nvSpPr>
        <p:spPr>
          <a:xfrm>
            <a:off x="860403" y="519668"/>
            <a:ext cx="155158" cy="155158"/>
          </a:xfrm>
          <a:prstGeom prst="ellipse">
            <a:avLst/>
          </a:prstGeom>
          <a:gradFill>
            <a:gsLst>
              <a:gs pos="0">
                <a:srgbClr val="DEDEDE"/>
              </a:gs>
              <a:gs pos="100000">
                <a:srgbClr val="FBFBFB"/>
              </a:gs>
            </a:gsLst>
            <a:lin ang="5400000" scaled="1"/>
          </a:gradFill>
          <a:ln w="31750" cap="flat">
            <a:gradFill>
              <a:gsLst>
                <a:gs pos="0">
                  <a:schemeClr val="bg1"/>
                </a:gs>
                <a:gs pos="100000">
                  <a:srgbClr val="DDDDDD"/>
                </a:gs>
              </a:gsLst>
              <a:lin ang="5400000" scaled="1"/>
            </a:gradFill>
            <a:prstDash val="solid"/>
            <a:miter lim="800000"/>
          </a:ln>
          <a:effectLst>
            <a:outerShdw blurRad="228600" dist="101600" dir="5400000" algn="t" rotWithShape="0">
              <a:schemeClr val="tx1">
                <a:lumMod val="85000"/>
                <a:lumOff val="15000"/>
                <a:alpha val="33000"/>
              </a:schemeClr>
            </a:outerShdw>
          </a:effectLst>
        </p:spPr>
        <p:txBody>
          <a:bodyPr vert="horz" wrap="square" lIns="91422" tIns="45711" rIns="91422" bIns="45711" numCol="1" anchor="t" anchorCtr="0" compatLnSpc="1"/>
          <a:lstStyle/>
          <a:p>
            <a:endParaRPr lang="zh-CN" altLang="en-US" sz="2400" dirty="0">
              <a:solidFill>
                <a:prstClr val="black"/>
              </a:solidFill>
              <a:latin typeface="Agency FB Bold" panose="020B0804020202020204" pitchFamily="34" charset="0"/>
              <a:ea typeface="微软雅黑" panose="020B0503020204020204" pitchFamily="34" charset="-122"/>
            </a:endParaRPr>
          </a:p>
        </p:txBody>
      </p:sp>
      <p:sp>
        <p:nvSpPr>
          <p:cNvPr id="27" name="原创设计师QQ5854324          05"/>
          <p:cNvSpPr/>
          <p:nvPr>
            <p:custDataLst>
              <p:tags r:id="rId2"/>
            </p:custDataLst>
          </p:nvPr>
        </p:nvSpPr>
        <p:spPr>
          <a:xfrm>
            <a:off x="285446" y="1133966"/>
            <a:ext cx="155158" cy="155158"/>
          </a:xfrm>
          <a:prstGeom prst="ellipse">
            <a:avLst/>
          </a:prstGeom>
          <a:gradFill>
            <a:gsLst>
              <a:gs pos="0">
                <a:srgbClr val="DEDEDE"/>
              </a:gs>
              <a:gs pos="100000">
                <a:srgbClr val="FBFBFB"/>
              </a:gs>
            </a:gsLst>
            <a:lin ang="5400000" scaled="1"/>
          </a:gradFill>
          <a:ln w="31750" cap="flat">
            <a:gradFill>
              <a:gsLst>
                <a:gs pos="0">
                  <a:schemeClr val="bg1"/>
                </a:gs>
                <a:gs pos="100000">
                  <a:srgbClr val="DDDDDD"/>
                </a:gs>
              </a:gsLst>
              <a:lin ang="5400000" scaled="1"/>
            </a:gradFill>
            <a:prstDash val="solid"/>
            <a:miter lim="800000"/>
          </a:ln>
          <a:effectLst>
            <a:outerShdw blurRad="228600" dist="101600" dir="5400000" algn="t" rotWithShape="0">
              <a:schemeClr val="tx1">
                <a:lumMod val="85000"/>
                <a:lumOff val="15000"/>
                <a:alpha val="33000"/>
              </a:schemeClr>
            </a:outerShdw>
          </a:effectLst>
        </p:spPr>
        <p:txBody>
          <a:bodyPr vert="horz" wrap="square" lIns="91422" tIns="45711" rIns="91422" bIns="45711" numCol="1" anchor="t" anchorCtr="0" compatLnSpc="1"/>
          <a:lstStyle/>
          <a:p>
            <a:endParaRPr lang="zh-CN" altLang="en-US" sz="2400">
              <a:solidFill>
                <a:prstClr val="black"/>
              </a:solidFill>
              <a:latin typeface="Agency FB Bold" panose="020B0804020202020204" pitchFamily="34" charset="0"/>
              <a:ea typeface="微软雅黑" panose="020B0503020204020204" pitchFamily="34" charset="-122"/>
            </a:endParaRPr>
          </a:p>
        </p:txBody>
      </p:sp>
      <p:grpSp>
        <p:nvGrpSpPr>
          <p:cNvPr id="28" name="原创设计师QQ5854324          04"/>
          <p:cNvGrpSpPr/>
          <p:nvPr/>
        </p:nvGrpSpPr>
        <p:grpSpPr>
          <a:xfrm>
            <a:off x="121217" y="337638"/>
            <a:ext cx="1078304" cy="1078304"/>
            <a:chOff x="2380201" y="1546167"/>
            <a:chExt cx="1800343" cy="1800344"/>
          </a:xfrm>
        </p:grpSpPr>
        <p:sp>
          <p:nvSpPr>
            <p:cNvPr id="29" name="菱形 28"/>
            <p:cNvSpPr/>
            <p:nvPr>
              <p:custDataLst>
                <p:tags r:id="rId3"/>
              </p:custDataLst>
            </p:nvPr>
          </p:nvSpPr>
          <p:spPr>
            <a:xfrm>
              <a:off x="2380201" y="1546167"/>
              <a:ext cx="1800343" cy="1800344"/>
            </a:xfrm>
            <a:prstGeom prst="diamond">
              <a:avLst/>
            </a:prstGeom>
            <a:gradFill>
              <a:gsLst>
                <a:gs pos="0">
                  <a:srgbClr val="DEDEDE"/>
                </a:gs>
                <a:gs pos="100000">
                  <a:srgbClr val="FBFBFB"/>
                </a:gs>
              </a:gsLst>
              <a:lin ang="5400000" scaled="1"/>
            </a:gradFill>
            <a:ln w="31750" cap="flat">
              <a:gradFill>
                <a:gsLst>
                  <a:gs pos="0">
                    <a:schemeClr val="bg1"/>
                  </a:gs>
                  <a:gs pos="100000">
                    <a:srgbClr val="DDDDDD"/>
                  </a:gs>
                </a:gsLst>
                <a:lin ang="5400000" scaled="1"/>
              </a:gradFill>
              <a:prstDash val="solid"/>
              <a:miter lim="800000"/>
            </a:ln>
            <a:effectLst>
              <a:outerShdw blurRad="228600" dist="101600" dir="5400000" algn="t" rotWithShape="0">
                <a:schemeClr val="tx1">
                  <a:lumMod val="85000"/>
                  <a:lumOff val="15000"/>
                  <a:alpha val="33000"/>
                </a:schemeClr>
              </a:outerShdw>
            </a:effectLst>
          </p:spPr>
          <p:txBody>
            <a:bodyPr vert="horz" wrap="square" lIns="91440" tIns="45720" rIns="91440" bIns="45720" numCol="1" anchor="t" anchorCtr="0" compatLnSpc="1"/>
            <a:lstStyle/>
            <a:p>
              <a:endParaRPr lang="zh-CN" altLang="en-US" sz="2400">
                <a:solidFill>
                  <a:prstClr val="black"/>
                </a:solidFill>
                <a:latin typeface="Agency FB Bold" panose="020B0804020202020204" pitchFamily="34" charset="0"/>
                <a:ea typeface="微软雅黑" panose="020B0503020204020204" pitchFamily="34" charset="-122"/>
              </a:endParaRPr>
            </a:p>
          </p:txBody>
        </p:sp>
        <p:sp>
          <p:nvSpPr>
            <p:cNvPr id="30" name="菱形 29"/>
            <p:cNvSpPr/>
            <p:nvPr>
              <p:custDataLst>
                <p:tags r:id="rId4"/>
              </p:custDataLst>
            </p:nvPr>
          </p:nvSpPr>
          <p:spPr>
            <a:xfrm>
              <a:off x="2668216" y="1834183"/>
              <a:ext cx="1223439" cy="1223439"/>
            </a:xfrm>
            <a:prstGeom prst="diamond">
              <a:avLst/>
            </a:prstGeom>
            <a:solidFill>
              <a:srgbClr val="00AF92"/>
            </a:solidFill>
            <a:ln>
              <a:noFill/>
            </a:ln>
            <a:effectLst>
              <a:innerShdw blurRad="63500" dist="25400">
                <a:prstClr val="black">
                  <a:alpha val="2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800" b="1" dirty="0">
                  <a:solidFill>
                    <a:srgbClr val="FFFFFF"/>
                  </a:solidFill>
                  <a:latin typeface="微软雅黑" panose="020B0503020204020204" pitchFamily="34" charset="-122"/>
                  <a:ea typeface="微软雅黑" panose="020B0503020204020204" pitchFamily="34" charset="-122"/>
                </a:rPr>
                <a:t>2</a:t>
              </a:r>
              <a:endParaRPr lang="zh-CN" altLang="en-US" sz="2800" b="1" dirty="0">
                <a:solidFill>
                  <a:srgbClr val="FFFFFF"/>
                </a:solidFill>
                <a:latin typeface="微软雅黑" panose="020B0503020204020204" pitchFamily="34" charset="-122"/>
                <a:ea typeface="微软雅黑" panose="020B0503020204020204" pitchFamily="34" charset="-122"/>
              </a:endParaRPr>
            </a:p>
          </p:txBody>
        </p:sp>
      </p:grpSp>
      <p:grpSp>
        <p:nvGrpSpPr>
          <p:cNvPr id="20" name="组合 19"/>
          <p:cNvGrpSpPr/>
          <p:nvPr/>
        </p:nvGrpSpPr>
        <p:grpSpPr>
          <a:xfrm>
            <a:off x="5447328" y="1852621"/>
            <a:ext cx="3449590" cy="1809916"/>
            <a:chOff x="5157515" y="1784090"/>
            <a:chExt cx="3384376" cy="1775690"/>
          </a:xfrm>
        </p:grpSpPr>
        <p:sp>
          <p:nvSpPr>
            <p:cNvPr id="21" name="矩形标注 20"/>
            <p:cNvSpPr/>
            <p:nvPr/>
          </p:nvSpPr>
          <p:spPr>
            <a:xfrm>
              <a:off x="5157515" y="1784090"/>
              <a:ext cx="3384376" cy="1775690"/>
            </a:xfrm>
            <a:prstGeom prst="wedgeRectCallout">
              <a:avLst/>
            </a:prstGeom>
            <a:solidFill>
              <a:srgbClr val="E87071"/>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22" name="TextBox 21"/>
            <p:cNvSpPr txBox="1"/>
            <p:nvPr/>
          </p:nvSpPr>
          <p:spPr>
            <a:xfrm>
              <a:off x="6237635" y="2472143"/>
              <a:ext cx="2206620" cy="774204"/>
            </a:xfrm>
            <a:prstGeom prst="rect">
              <a:avLst/>
            </a:prstGeom>
            <a:noFill/>
          </p:spPr>
          <p:txBody>
            <a:bodyPr wrap="square" rtlCol="0">
              <a:spAutoFit/>
            </a:bodyPr>
            <a:lstStyle/>
            <a:p>
              <a:pPr marL="0" marR="0" lvl="0" indent="0" defTabSz="914400" eaLnBrk="1" fontAlgn="auto" latinLnBrk="0" hangingPunct="1">
                <a:lnSpc>
                  <a:spcPct val="130000"/>
                </a:lnSpc>
                <a:spcBef>
                  <a:spcPts val="0"/>
                </a:spcBef>
                <a:spcAft>
                  <a:spcPts val="0"/>
                </a:spcAft>
                <a:buClrTx/>
                <a:buSzTx/>
                <a:buFontTx/>
                <a:buNone/>
                <a:defRPr/>
              </a:pPr>
              <a:r>
                <a:rPr kumimoji="0" lang="zh-CN" altLang="en-US" sz="12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rPr>
                <a:t>您的内容打在这里，或者通过复制您的文本后，在此框中选择粘贴，并选择只保留文字。</a:t>
              </a:r>
            </a:p>
          </p:txBody>
        </p:sp>
        <p:sp>
          <p:nvSpPr>
            <p:cNvPr id="23" name="TextBox 22"/>
            <p:cNvSpPr txBox="1"/>
            <p:nvPr/>
          </p:nvSpPr>
          <p:spPr>
            <a:xfrm>
              <a:off x="6237634" y="2010477"/>
              <a:ext cx="1224136" cy="359643"/>
            </a:xfrm>
            <a:prstGeom prst="rect">
              <a:avLst/>
            </a:prstGeom>
            <a:noFill/>
          </p:spPr>
          <p:txBody>
            <a:bodyPr wrap="square" tIns="0" bIns="0" rtlCol="0" anchor="t">
              <a:spAutoFit/>
            </a:bodyPr>
            <a:lstStyle/>
            <a:p>
              <a:pPr marL="0" marR="0" lvl="0" indent="0" defTabSz="914400" eaLnBrk="1" fontAlgn="auto" latinLnBrk="0" hangingPunct="1">
                <a:lnSpc>
                  <a:spcPct val="150000"/>
                </a:lnSpc>
                <a:spcBef>
                  <a:spcPts val="0"/>
                </a:spcBef>
                <a:spcAft>
                  <a:spcPts val="0"/>
                </a:spcAft>
                <a:buClrTx/>
                <a:buSzTx/>
                <a:buFontTx/>
                <a:buNone/>
                <a:defRPr/>
              </a:pPr>
              <a:r>
                <a:rPr kumimoji="0" lang="zh-CN" altLang="en-US"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华文黑体" pitchFamily="2" charset="-122"/>
                </a:rPr>
                <a:t>标题</a:t>
              </a:r>
              <a:r>
                <a:rPr kumimoji="0" lang="en-US" altLang="zh-CN"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华文黑体" pitchFamily="2" charset="-122"/>
                </a:rPr>
                <a:t>2</a:t>
              </a:r>
              <a:endParaRPr kumimoji="0" lang="zh-CN" altLang="en-US"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华文黑体" pitchFamily="2" charset="-122"/>
              </a:endParaRPr>
            </a:p>
          </p:txBody>
        </p:sp>
        <p:sp>
          <p:nvSpPr>
            <p:cNvPr id="24" name="Freeform 6"/>
            <p:cNvSpPr>
              <a:spLocks noEditPoints="1"/>
            </p:cNvSpPr>
            <p:nvPr/>
          </p:nvSpPr>
          <p:spPr bwMode="auto">
            <a:xfrm>
              <a:off x="5352025" y="2383197"/>
              <a:ext cx="885610" cy="556344"/>
            </a:xfrm>
            <a:custGeom>
              <a:avLst/>
              <a:gdLst>
                <a:gd name="T0" fmla="*/ 107 w 165"/>
                <a:gd name="T1" fmla="*/ 104 h 104"/>
                <a:gd name="T2" fmla="*/ 124 w 165"/>
                <a:gd name="T3" fmla="*/ 104 h 104"/>
                <a:gd name="T4" fmla="*/ 124 w 165"/>
                <a:gd name="T5" fmla="*/ 45 h 104"/>
                <a:gd name="T6" fmla="*/ 107 w 165"/>
                <a:gd name="T7" fmla="*/ 61 h 104"/>
                <a:gd name="T8" fmla="*/ 107 w 165"/>
                <a:gd name="T9" fmla="*/ 104 h 104"/>
                <a:gd name="T10" fmla="*/ 132 w 165"/>
                <a:gd name="T11" fmla="*/ 104 h 104"/>
                <a:gd name="T12" fmla="*/ 149 w 165"/>
                <a:gd name="T13" fmla="*/ 104 h 104"/>
                <a:gd name="T14" fmla="*/ 149 w 165"/>
                <a:gd name="T15" fmla="*/ 22 h 104"/>
                <a:gd name="T16" fmla="*/ 132 w 165"/>
                <a:gd name="T17" fmla="*/ 38 h 104"/>
                <a:gd name="T18" fmla="*/ 132 w 165"/>
                <a:gd name="T19" fmla="*/ 104 h 104"/>
                <a:gd name="T20" fmla="*/ 161 w 165"/>
                <a:gd name="T21" fmla="*/ 0 h 104"/>
                <a:gd name="T22" fmla="*/ 164 w 165"/>
                <a:gd name="T23" fmla="*/ 4 h 104"/>
                <a:gd name="T24" fmla="*/ 164 w 165"/>
                <a:gd name="T25" fmla="*/ 5 h 104"/>
                <a:gd name="T26" fmla="*/ 161 w 165"/>
                <a:gd name="T27" fmla="*/ 15 h 104"/>
                <a:gd name="T28" fmla="*/ 161 w 165"/>
                <a:gd name="T29" fmla="*/ 16 h 104"/>
                <a:gd name="T30" fmla="*/ 156 w 165"/>
                <a:gd name="T31" fmla="*/ 17 h 104"/>
                <a:gd name="T32" fmla="*/ 155 w 165"/>
                <a:gd name="T33" fmla="*/ 17 h 104"/>
                <a:gd name="T34" fmla="*/ 153 w 165"/>
                <a:gd name="T35" fmla="*/ 14 h 104"/>
                <a:gd name="T36" fmla="*/ 103 w 165"/>
                <a:gd name="T37" fmla="*/ 61 h 104"/>
                <a:gd name="T38" fmla="*/ 87 w 165"/>
                <a:gd name="T39" fmla="*/ 44 h 104"/>
                <a:gd name="T40" fmla="*/ 74 w 165"/>
                <a:gd name="T41" fmla="*/ 30 h 104"/>
                <a:gd name="T42" fmla="*/ 3 w 165"/>
                <a:gd name="T43" fmla="*/ 96 h 104"/>
                <a:gd name="T44" fmla="*/ 0 w 165"/>
                <a:gd name="T45" fmla="*/ 93 h 104"/>
                <a:gd name="T46" fmla="*/ 74 w 165"/>
                <a:gd name="T47" fmla="*/ 24 h 104"/>
                <a:gd name="T48" fmla="*/ 87 w 165"/>
                <a:gd name="T49" fmla="*/ 37 h 104"/>
                <a:gd name="T50" fmla="*/ 103 w 165"/>
                <a:gd name="T51" fmla="*/ 55 h 104"/>
                <a:gd name="T52" fmla="*/ 150 w 165"/>
                <a:gd name="T53" fmla="*/ 11 h 104"/>
                <a:gd name="T54" fmla="*/ 148 w 165"/>
                <a:gd name="T55" fmla="*/ 9 h 104"/>
                <a:gd name="T56" fmla="*/ 147 w 165"/>
                <a:gd name="T57" fmla="*/ 8 h 104"/>
                <a:gd name="T58" fmla="*/ 149 w 165"/>
                <a:gd name="T59" fmla="*/ 3 h 104"/>
                <a:gd name="T60" fmla="*/ 150 w 165"/>
                <a:gd name="T61" fmla="*/ 3 h 104"/>
                <a:gd name="T62" fmla="*/ 160 w 165"/>
                <a:gd name="T63" fmla="*/ 1 h 104"/>
                <a:gd name="T64" fmla="*/ 161 w 165"/>
                <a:gd name="T65" fmla="*/ 0 h 104"/>
                <a:gd name="T66" fmla="*/ 7 w 165"/>
                <a:gd name="T67" fmla="*/ 104 h 104"/>
                <a:gd name="T68" fmla="*/ 24 w 165"/>
                <a:gd name="T69" fmla="*/ 104 h 104"/>
                <a:gd name="T70" fmla="*/ 24 w 165"/>
                <a:gd name="T71" fmla="*/ 81 h 104"/>
                <a:gd name="T72" fmla="*/ 7 w 165"/>
                <a:gd name="T73" fmla="*/ 97 h 104"/>
                <a:gd name="T74" fmla="*/ 7 w 165"/>
                <a:gd name="T75" fmla="*/ 104 h 104"/>
                <a:gd name="T76" fmla="*/ 32 w 165"/>
                <a:gd name="T77" fmla="*/ 104 h 104"/>
                <a:gd name="T78" fmla="*/ 49 w 165"/>
                <a:gd name="T79" fmla="*/ 104 h 104"/>
                <a:gd name="T80" fmla="*/ 49 w 165"/>
                <a:gd name="T81" fmla="*/ 58 h 104"/>
                <a:gd name="T82" fmla="*/ 32 w 165"/>
                <a:gd name="T83" fmla="*/ 74 h 104"/>
                <a:gd name="T84" fmla="*/ 32 w 165"/>
                <a:gd name="T85" fmla="*/ 104 h 104"/>
                <a:gd name="T86" fmla="*/ 57 w 165"/>
                <a:gd name="T87" fmla="*/ 50 h 104"/>
                <a:gd name="T88" fmla="*/ 57 w 165"/>
                <a:gd name="T89" fmla="*/ 104 h 104"/>
                <a:gd name="T90" fmla="*/ 74 w 165"/>
                <a:gd name="T91" fmla="*/ 104 h 104"/>
                <a:gd name="T92" fmla="*/ 74 w 165"/>
                <a:gd name="T93" fmla="*/ 34 h 104"/>
                <a:gd name="T94" fmla="*/ 74 w 165"/>
                <a:gd name="T95" fmla="*/ 34 h 104"/>
                <a:gd name="T96" fmla="*/ 57 w 165"/>
                <a:gd name="T97" fmla="*/ 50 h 104"/>
                <a:gd name="T98" fmla="*/ 82 w 165"/>
                <a:gd name="T99" fmla="*/ 43 h 104"/>
                <a:gd name="T100" fmla="*/ 82 w 165"/>
                <a:gd name="T101" fmla="*/ 104 h 104"/>
                <a:gd name="T102" fmla="*/ 87 w 165"/>
                <a:gd name="T103" fmla="*/ 104 h 104"/>
                <a:gd name="T104" fmla="*/ 99 w 165"/>
                <a:gd name="T105" fmla="*/ 104 h 104"/>
                <a:gd name="T106" fmla="*/ 99 w 165"/>
                <a:gd name="T107" fmla="*/ 61 h 104"/>
                <a:gd name="T108" fmla="*/ 87 w 165"/>
                <a:gd name="T109" fmla="*/ 48 h 104"/>
                <a:gd name="T110" fmla="*/ 82 w 165"/>
                <a:gd name="T111" fmla="*/ 43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5" h="104">
                  <a:moveTo>
                    <a:pt x="107" y="104"/>
                  </a:moveTo>
                  <a:cubicBezTo>
                    <a:pt x="124" y="104"/>
                    <a:pt x="124" y="104"/>
                    <a:pt x="124" y="104"/>
                  </a:cubicBezTo>
                  <a:cubicBezTo>
                    <a:pt x="124" y="45"/>
                    <a:pt x="124" y="45"/>
                    <a:pt x="124" y="45"/>
                  </a:cubicBezTo>
                  <a:cubicBezTo>
                    <a:pt x="107" y="61"/>
                    <a:pt x="107" y="61"/>
                    <a:pt x="107" y="61"/>
                  </a:cubicBezTo>
                  <a:cubicBezTo>
                    <a:pt x="107" y="104"/>
                    <a:pt x="107" y="104"/>
                    <a:pt x="107" y="104"/>
                  </a:cubicBezTo>
                  <a:close/>
                  <a:moveTo>
                    <a:pt x="132" y="104"/>
                  </a:moveTo>
                  <a:cubicBezTo>
                    <a:pt x="149" y="104"/>
                    <a:pt x="149" y="104"/>
                    <a:pt x="149" y="104"/>
                  </a:cubicBezTo>
                  <a:cubicBezTo>
                    <a:pt x="149" y="22"/>
                    <a:pt x="149" y="22"/>
                    <a:pt x="149" y="22"/>
                  </a:cubicBezTo>
                  <a:cubicBezTo>
                    <a:pt x="132" y="38"/>
                    <a:pt x="132" y="38"/>
                    <a:pt x="132" y="38"/>
                  </a:cubicBezTo>
                  <a:cubicBezTo>
                    <a:pt x="132" y="104"/>
                    <a:pt x="132" y="104"/>
                    <a:pt x="132" y="104"/>
                  </a:cubicBezTo>
                  <a:close/>
                  <a:moveTo>
                    <a:pt x="161" y="0"/>
                  </a:moveTo>
                  <a:cubicBezTo>
                    <a:pt x="164" y="0"/>
                    <a:pt x="165" y="2"/>
                    <a:pt x="164" y="4"/>
                  </a:cubicBezTo>
                  <a:cubicBezTo>
                    <a:pt x="164" y="5"/>
                    <a:pt x="164" y="5"/>
                    <a:pt x="164" y="5"/>
                  </a:cubicBezTo>
                  <a:cubicBezTo>
                    <a:pt x="163" y="8"/>
                    <a:pt x="162" y="12"/>
                    <a:pt x="161" y="15"/>
                  </a:cubicBezTo>
                  <a:cubicBezTo>
                    <a:pt x="161" y="16"/>
                    <a:pt x="161" y="16"/>
                    <a:pt x="161" y="16"/>
                  </a:cubicBezTo>
                  <a:cubicBezTo>
                    <a:pt x="160" y="19"/>
                    <a:pt x="158" y="19"/>
                    <a:pt x="156" y="17"/>
                  </a:cubicBezTo>
                  <a:cubicBezTo>
                    <a:pt x="155" y="17"/>
                    <a:pt x="155" y="17"/>
                    <a:pt x="155" y="17"/>
                  </a:cubicBezTo>
                  <a:cubicBezTo>
                    <a:pt x="154" y="16"/>
                    <a:pt x="154" y="15"/>
                    <a:pt x="153" y="14"/>
                  </a:cubicBezTo>
                  <a:cubicBezTo>
                    <a:pt x="103" y="61"/>
                    <a:pt x="103" y="61"/>
                    <a:pt x="103" y="61"/>
                  </a:cubicBezTo>
                  <a:cubicBezTo>
                    <a:pt x="87" y="44"/>
                    <a:pt x="87" y="44"/>
                    <a:pt x="87" y="44"/>
                  </a:cubicBezTo>
                  <a:cubicBezTo>
                    <a:pt x="74" y="30"/>
                    <a:pt x="74" y="30"/>
                    <a:pt x="74" y="30"/>
                  </a:cubicBezTo>
                  <a:cubicBezTo>
                    <a:pt x="3" y="96"/>
                    <a:pt x="3" y="96"/>
                    <a:pt x="3" y="96"/>
                  </a:cubicBezTo>
                  <a:cubicBezTo>
                    <a:pt x="0" y="93"/>
                    <a:pt x="0" y="93"/>
                    <a:pt x="0" y="93"/>
                  </a:cubicBezTo>
                  <a:cubicBezTo>
                    <a:pt x="74" y="24"/>
                    <a:pt x="74" y="24"/>
                    <a:pt x="74" y="24"/>
                  </a:cubicBezTo>
                  <a:cubicBezTo>
                    <a:pt x="87" y="37"/>
                    <a:pt x="87" y="37"/>
                    <a:pt x="87" y="37"/>
                  </a:cubicBezTo>
                  <a:cubicBezTo>
                    <a:pt x="103" y="55"/>
                    <a:pt x="103" y="55"/>
                    <a:pt x="103" y="55"/>
                  </a:cubicBezTo>
                  <a:cubicBezTo>
                    <a:pt x="150" y="11"/>
                    <a:pt x="150" y="11"/>
                    <a:pt x="150" y="11"/>
                  </a:cubicBezTo>
                  <a:cubicBezTo>
                    <a:pt x="149" y="10"/>
                    <a:pt x="148" y="9"/>
                    <a:pt x="148" y="9"/>
                  </a:cubicBezTo>
                  <a:cubicBezTo>
                    <a:pt x="147" y="8"/>
                    <a:pt x="147" y="8"/>
                    <a:pt x="147" y="8"/>
                  </a:cubicBezTo>
                  <a:cubicBezTo>
                    <a:pt x="145" y="6"/>
                    <a:pt x="146" y="4"/>
                    <a:pt x="149" y="3"/>
                  </a:cubicBezTo>
                  <a:cubicBezTo>
                    <a:pt x="150" y="3"/>
                    <a:pt x="150" y="3"/>
                    <a:pt x="150" y="3"/>
                  </a:cubicBezTo>
                  <a:cubicBezTo>
                    <a:pt x="152" y="2"/>
                    <a:pt x="157" y="1"/>
                    <a:pt x="160" y="1"/>
                  </a:cubicBezTo>
                  <a:cubicBezTo>
                    <a:pt x="161" y="0"/>
                    <a:pt x="161" y="0"/>
                    <a:pt x="161" y="0"/>
                  </a:cubicBezTo>
                  <a:close/>
                  <a:moveTo>
                    <a:pt x="7" y="104"/>
                  </a:moveTo>
                  <a:cubicBezTo>
                    <a:pt x="24" y="104"/>
                    <a:pt x="24" y="104"/>
                    <a:pt x="24" y="104"/>
                  </a:cubicBezTo>
                  <a:cubicBezTo>
                    <a:pt x="24" y="81"/>
                    <a:pt x="24" y="81"/>
                    <a:pt x="24" y="81"/>
                  </a:cubicBezTo>
                  <a:cubicBezTo>
                    <a:pt x="7" y="97"/>
                    <a:pt x="7" y="97"/>
                    <a:pt x="7" y="97"/>
                  </a:cubicBezTo>
                  <a:cubicBezTo>
                    <a:pt x="7" y="104"/>
                    <a:pt x="7" y="104"/>
                    <a:pt x="7" y="104"/>
                  </a:cubicBezTo>
                  <a:close/>
                  <a:moveTo>
                    <a:pt x="32" y="104"/>
                  </a:moveTo>
                  <a:cubicBezTo>
                    <a:pt x="49" y="104"/>
                    <a:pt x="49" y="104"/>
                    <a:pt x="49" y="104"/>
                  </a:cubicBezTo>
                  <a:cubicBezTo>
                    <a:pt x="49" y="58"/>
                    <a:pt x="49" y="58"/>
                    <a:pt x="49" y="58"/>
                  </a:cubicBezTo>
                  <a:cubicBezTo>
                    <a:pt x="32" y="74"/>
                    <a:pt x="32" y="74"/>
                    <a:pt x="32" y="74"/>
                  </a:cubicBezTo>
                  <a:cubicBezTo>
                    <a:pt x="32" y="104"/>
                    <a:pt x="32" y="104"/>
                    <a:pt x="32" y="104"/>
                  </a:cubicBezTo>
                  <a:close/>
                  <a:moveTo>
                    <a:pt x="57" y="50"/>
                  </a:moveTo>
                  <a:cubicBezTo>
                    <a:pt x="57" y="104"/>
                    <a:pt x="57" y="104"/>
                    <a:pt x="57" y="104"/>
                  </a:cubicBezTo>
                  <a:cubicBezTo>
                    <a:pt x="74" y="104"/>
                    <a:pt x="74" y="104"/>
                    <a:pt x="74" y="104"/>
                  </a:cubicBezTo>
                  <a:cubicBezTo>
                    <a:pt x="74" y="34"/>
                    <a:pt x="74" y="34"/>
                    <a:pt x="74" y="34"/>
                  </a:cubicBezTo>
                  <a:cubicBezTo>
                    <a:pt x="74" y="34"/>
                    <a:pt x="74" y="34"/>
                    <a:pt x="74" y="34"/>
                  </a:cubicBezTo>
                  <a:cubicBezTo>
                    <a:pt x="57" y="50"/>
                    <a:pt x="57" y="50"/>
                    <a:pt x="57" y="50"/>
                  </a:cubicBezTo>
                  <a:close/>
                  <a:moveTo>
                    <a:pt x="82" y="43"/>
                  </a:moveTo>
                  <a:cubicBezTo>
                    <a:pt x="82" y="104"/>
                    <a:pt x="82" y="104"/>
                    <a:pt x="82" y="104"/>
                  </a:cubicBezTo>
                  <a:cubicBezTo>
                    <a:pt x="87" y="104"/>
                    <a:pt x="87" y="104"/>
                    <a:pt x="87" y="104"/>
                  </a:cubicBezTo>
                  <a:cubicBezTo>
                    <a:pt x="99" y="104"/>
                    <a:pt x="99" y="104"/>
                    <a:pt x="99" y="104"/>
                  </a:cubicBezTo>
                  <a:cubicBezTo>
                    <a:pt x="99" y="61"/>
                    <a:pt x="99" y="61"/>
                    <a:pt x="99" y="61"/>
                  </a:cubicBezTo>
                  <a:cubicBezTo>
                    <a:pt x="87" y="48"/>
                    <a:pt x="87" y="48"/>
                    <a:pt x="87" y="48"/>
                  </a:cubicBezTo>
                  <a:lnTo>
                    <a:pt x="82" y="43"/>
                  </a:ln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grpSp>
      <p:grpSp>
        <p:nvGrpSpPr>
          <p:cNvPr id="25" name="组合 24"/>
          <p:cNvGrpSpPr/>
          <p:nvPr/>
        </p:nvGrpSpPr>
        <p:grpSpPr>
          <a:xfrm>
            <a:off x="7133841" y="3938818"/>
            <a:ext cx="3449590" cy="1809914"/>
            <a:chOff x="7461771" y="4101582"/>
            <a:chExt cx="3384376" cy="1775690"/>
          </a:xfrm>
        </p:grpSpPr>
        <p:sp>
          <p:nvSpPr>
            <p:cNvPr id="31" name="矩形标注 30"/>
            <p:cNvSpPr/>
            <p:nvPr/>
          </p:nvSpPr>
          <p:spPr>
            <a:xfrm>
              <a:off x="7461771" y="4101582"/>
              <a:ext cx="3384376" cy="1775690"/>
            </a:xfrm>
            <a:prstGeom prst="wedgeRectCallout">
              <a:avLst/>
            </a:prstGeom>
            <a:solidFill>
              <a:srgbClr val="00AF92"/>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32" name="TextBox 31"/>
            <p:cNvSpPr txBox="1"/>
            <p:nvPr/>
          </p:nvSpPr>
          <p:spPr>
            <a:xfrm>
              <a:off x="8541891" y="4825153"/>
              <a:ext cx="2206620" cy="774205"/>
            </a:xfrm>
            <a:prstGeom prst="rect">
              <a:avLst/>
            </a:prstGeom>
            <a:noFill/>
          </p:spPr>
          <p:txBody>
            <a:bodyPr wrap="square" rtlCol="0">
              <a:spAutoFit/>
            </a:bodyPr>
            <a:lstStyle/>
            <a:p>
              <a:pPr marL="0" marR="0" lvl="0" indent="0" defTabSz="914400" eaLnBrk="1" fontAlgn="auto" latinLnBrk="0" hangingPunct="1">
                <a:lnSpc>
                  <a:spcPct val="130000"/>
                </a:lnSpc>
                <a:spcBef>
                  <a:spcPts val="0"/>
                </a:spcBef>
                <a:spcAft>
                  <a:spcPts val="0"/>
                </a:spcAft>
                <a:buClrTx/>
                <a:buSzTx/>
                <a:buFontTx/>
                <a:buNone/>
                <a:defRPr/>
              </a:pPr>
              <a:r>
                <a:rPr kumimoji="0" lang="zh-CN" altLang="en-US" sz="12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rPr>
                <a:t>您的内容打在这里，或者通过复制您的文本后，在此框中选择粘贴，并选择只保留文字。</a:t>
              </a:r>
            </a:p>
          </p:txBody>
        </p:sp>
        <p:sp>
          <p:nvSpPr>
            <p:cNvPr id="33" name="TextBox 32"/>
            <p:cNvSpPr txBox="1"/>
            <p:nvPr/>
          </p:nvSpPr>
          <p:spPr>
            <a:xfrm>
              <a:off x="8541890" y="4363488"/>
              <a:ext cx="1209805" cy="359643"/>
            </a:xfrm>
            <a:prstGeom prst="rect">
              <a:avLst/>
            </a:prstGeom>
            <a:noFill/>
          </p:spPr>
          <p:txBody>
            <a:bodyPr wrap="square" tIns="0" bIns="0" rtlCol="0" anchor="t">
              <a:spAutoFit/>
            </a:bodyPr>
            <a:lstStyle/>
            <a:p>
              <a:pPr marL="0" marR="0" lvl="0" indent="0" defTabSz="914400" eaLnBrk="1" fontAlgn="auto" latinLnBrk="0" hangingPunct="1">
                <a:lnSpc>
                  <a:spcPct val="150000"/>
                </a:lnSpc>
                <a:spcBef>
                  <a:spcPts val="0"/>
                </a:spcBef>
                <a:spcAft>
                  <a:spcPts val="0"/>
                </a:spcAft>
                <a:buClrTx/>
                <a:buSzTx/>
                <a:buFontTx/>
                <a:buNone/>
                <a:defRPr/>
              </a:pPr>
              <a:r>
                <a:rPr kumimoji="0" lang="zh-CN" altLang="en-US"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华文黑体" pitchFamily="2" charset="-122"/>
                </a:rPr>
                <a:t>标题</a:t>
              </a:r>
              <a:r>
                <a:rPr kumimoji="0" lang="en-US" altLang="zh-CN"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华文黑体" pitchFamily="2" charset="-122"/>
                </a:rPr>
                <a:t>4</a:t>
              </a:r>
              <a:endParaRPr kumimoji="0" lang="zh-CN" altLang="en-US"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华文黑体" pitchFamily="2" charset="-122"/>
              </a:endParaRPr>
            </a:p>
          </p:txBody>
        </p:sp>
        <p:sp>
          <p:nvSpPr>
            <p:cNvPr id="34" name="Freeform 7"/>
            <p:cNvSpPr>
              <a:spLocks noEditPoints="1"/>
            </p:cNvSpPr>
            <p:nvPr/>
          </p:nvSpPr>
          <p:spPr bwMode="auto">
            <a:xfrm>
              <a:off x="7701324" y="4670910"/>
              <a:ext cx="807733" cy="652292"/>
            </a:xfrm>
            <a:custGeom>
              <a:avLst/>
              <a:gdLst>
                <a:gd name="T0" fmla="*/ 67 w 123"/>
                <a:gd name="T1" fmla="*/ 62 h 100"/>
                <a:gd name="T2" fmla="*/ 67 w 123"/>
                <a:gd name="T3" fmla="*/ 65 h 100"/>
                <a:gd name="T4" fmla="*/ 66 w 123"/>
                <a:gd name="T5" fmla="*/ 67 h 100"/>
                <a:gd name="T6" fmla="*/ 62 w 123"/>
                <a:gd name="T7" fmla="*/ 67 h 100"/>
                <a:gd name="T8" fmla="*/ 58 w 123"/>
                <a:gd name="T9" fmla="*/ 67 h 100"/>
                <a:gd name="T10" fmla="*/ 56 w 123"/>
                <a:gd name="T11" fmla="*/ 65 h 100"/>
                <a:gd name="T12" fmla="*/ 56 w 123"/>
                <a:gd name="T13" fmla="*/ 62 h 100"/>
                <a:gd name="T14" fmla="*/ 0 w 123"/>
                <a:gd name="T15" fmla="*/ 44 h 100"/>
                <a:gd name="T16" fmla="*/ 0 w 123"/>
                <a:gd name="T17" fmla="*/ 81 h 100"/>
                <a:gd name="T18" fmla="*/ 19 w 123"/>
                <a:gd name="T19" fmla="*/ 100 h 100"/>
                <a:gd name="T20" fmla="*/ 62 w 123"/>
                <a:gd name="T21" fmla="*/ 100 h 100"/>
                <a:gd name="T22" fmla="*/ 104 w 123"/>
                <a:gd name="T23" fmla="*/ 100 h 100"/>
                <a:gd name="T24" fmla="*/ 123 w 123"/>
                <a:gd name="T25" fmla="*/ 81 h 100"/>
                <a:gd name="T26" fmla="*/ 123 w 123"/>
                <a:gd name="T27" fmla="*/ 44 h 100"/>
                <a:gd name="T28" fmla="*/ 67 w 123"/>
                <a:gd name="T29" fmla="*/ 62 h 100"/>
                <a:gd name="T30" fmla="*/ 62 w 123"/>
                <a:gd name="T31" fmla="*/ 58 h 100"/>
                <a:gd name="T32" fmla="*/ 64 w 123"/>
                <a:gd name="T33" fmla="*/ 58 h 100"/>
                <a:gd name="T34" fmla="*/ 66 w 123"/>
                <a:gd name="T35" fmla="*/ 59 h 100"/>
                <a:gd name="T36" fmla="*/ 66 w 123"/>
                <a:gd name="T37" fmla="*/ 64 h 100"/>
                <a:gd name="T38" fmla="*/ 64 w 123"/>
                <a:gd name="T39" fmla="*/ 65 h 100"/>
                <a:gd name="T40" fmla="*/ 62 w 123"/>
                <a:gd name="T41" fmla="*/ 65 h 100"/>
                <a:gd name="T42" fmla="*/ 60 w 123"/>
                <a:gd name="T43" fmla="*/ 65 h 100"/>
                <a:gd name="T44" fmla="*/ 58 w 123"/>
                <a:gd name="T45" fmla="*/ 64 h 100"/>
                <a:gd name="T46" fmla="*/ 58 w 123"/>
                <a:gd name="T47" fmla="*/ 59 h 100"/>
                <a:gd name="T48" fmla="*/ 60 w 123"/>
                <a:gd name="T49" fmla="*/ 58 h 100"/>
                <a:gd name="T50" fmla="*/ 62 w 123"/>
                <a:gd name="T51" fmla="*/ 58 h 100"/>
                <a:gd name="T52" fmla="*/ 56 w 123"/>
                <a:gd name="T53" fmla="*/ 58 h 100"/>
                <a:gd name="T54" fmla="*/ 56 w 123"/>
                <a:gd name="T55" fmla="*/ 60 h 100"/>
                <a:gd name="T56" fmla="*/ 1 w 123"/>
                <a:gd name="T57" fmla="*/ 42 h 100"/>
                <a:gd name="T58" fmla="*/ 19 w 123"/>
                <a:gd name="T59" fmla="*/ 24 h 100"/>
                <a:gd name="T60" fmla="*/ 62 w 123"/>
                <a:gd name="T61" fmla="*/ 24 h 100"/>
                <a:gd name="T62" fmla="*/ 104 w 123"/>
                <a:gd name="T63" fmla="*/ 24 h 100"/>
                <a:gd name="T64" fmla="*/ 123 w 123"/>
                <a:gd name="T65" fmla="*/ 42 h 100"/>
                <a:gd name="T66" fmla="*/ 67 w 123"/>
                <a:gd name="T67" fmla="*/ 60 h 100"/>
                <a:gd name="T68" fmla="*/ 67 w 123"/>
                <a:gd name="T69" fmla="*/ 58 h 100"/>
                <a:gd name="T70" fmla="*/ 66 w 123"/>
                <a:gd name="T71" fmla="*/ 56 h 100"/>
                <a:gd name="T72" fmla="*/ 62 w 123"/>
                <a:gd name="T73" fmla="*/ 56 h 100"/>
                <a:gd name="T74" fmla="*/ 58 w 123"/>
                <a:gd name="T75" fmla="*/ 56 h 100"/>
                <a:gd name="T76" fmla="*/ 56 w 123"/>
                <a:gd name="T77" fmla="*/ 58 h 100"/>
                <a:gd name="T78" fmla="*/ 62 w 123"/>
                <a:gd name="T79" fmla="*/ 4 h 100"/>
                <a:gd name="T80" fmla="*/ 62 w 123"/>
                <a:gd name="T81" fmla="*/ 4 h 100"/>
                <a:gd name="T82" fmla="*/ 81 w 123"/>
                <a:gd name="T83" fmla="*/ 23 h 100"/>
                <a:gd name="T84" fmla="*/ 84 w 123"/>
                <a:gd name="T85" fmla="*/ 23 h 100"/>
                <a:gd name="T86" fmla="*/ 62 w 123"/>
                <a:gd name="T87" fmla="*/ 0 h 100"/>
                <a:gd name="T88" fmla="*/ 62 w 123"/>
                <a:gd name="T89" fmla="*/ 0 h 100"/>
                <a:gd name="T90" fmla="*/ 39 w 123"/>
                <a:gd name="T91" fmla="*/ 23 h 100"/>
                <a:gd name="T92" fmla="*/ 43 w 123"/>
                <a:gd name="T93" fmla="*/ 23 h 100"/>
                <a:gd name="T94" fmla="*/ 62 w 123"/>
                <a:gd name="T95" fmla="*/ 4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23" h="100">
                  <a:moveTo>
                    <a:pt x="67" y="62"/>
                  </a:moveTo>
                  <a:cubicBezTo>
                    <a:pt x="67" y="65"/>
                    <a:pt x="67" y="65"/>
                    <a:pt x="67" y="65"/>
                  </a:cubicBezTo>
                  <a:cubicBezTo>
                    <a:pt x="67" y="66"/>
                    <a:pt x="67" y="67"/>
                    <a:pt x="66" y="67"/>
                  </a:cubicBezTo>
                  <a:cubicBezTo>
                    <a:pt x="62" y="67"/>
                    <a:pt x="62" y="67"/>
                    <a:pt x="62" y="67"/>
                  </a:cubicBezTo>
                  <a:cubicBezTo>
                    <a:pt x="58" y="67"/>
                    <a:pt x="58" y="67"/>
                    <a:pt x="58" y="67"/>
                  </a:cubicBezTo>
                  <a:cubicBezTo>
                    <a:pt x="57" y="67"/>
                    <a:pt x="56" y="66"/>
                    <a:pt x="56" y="65"/>
                  </a:cubicBezTo>
                  <a:cubicBezTo>
                    <a:pt x="56" y="62"/>
                    <a:pt x="56" y="62"/>
                    <a:pt x="56" y="62"/>
                  </a:cubicBezTo>
                  <a:cubicBezTo>
                    <a:pt x="0" y="44"/>
                    <a:pt x="0" y="44"/>
                    <a:pt x="0" y="44"/>
                  </a:cubicBezTo>
                  <a:cubicBezTo>
                    <a:pt x="0" y="81"/>
                    <a:pt x="0" y="81"/>
                    <a:pt x="0" y="81"/>
                  </a:cubicBezTo>
                  <a:cubicBezTo>
                    <a:pt x="0" y="92"/>
                    <a:pt x="9" y="100"/>
                    <a:pt x="19" y="100"/>
                  </a:cubicBezTo>
                  <a:cubicBezTo>
                    <a:pt x="62" y="100"/>
                    <a:pt x="62" y="100"/>
                    <a:pt x="62" y="100"/>
                  </a:cubicBezTo>
                  <a:cubicBezTo>
                    <a:pt x="104" y="100"/>
                    <a:pt x="104" y="100"/>
                    <a:pt x="104" y="100"/>
                  </a:cubicBezTo>
                  <a:cubicBezTo>
                    <a:pt x="114" y="100"/>
                    <a:pt x="123" y="92"/>
                    <a:pt x="123" y="81"/>
                  </a:cubicBezTo>
                  <a:cubicBezTo>
                    <a:pt x="123" y="44"/>
                    <a:pt x="123" y="44"/>
                    <a:pt x="123" y="44"/>
                  </a:cubicBezTo>
                  <a:cubicBezTo>
                    <a:pt x="67" y="62"/>
                    <a:pt x="67" y="62"/>
                    <a:pt x="67" y="62"/>
                  </a:cubicBezTo>
                  <a:close/>
                  <a:moveTo>
                    <a:pt x="62" y="58"/>
                  </a:moveTo>
                  <a:cubicBezTo>
                    <a:pt x="64" y="58"/>
                    <a:pt x="64" y="58"/>
                    <a:pt x="64" y="58"/>
                  </a:cubicBezTo>
                  <a:cubicBezTo>
                    <a:pt x="65" y="58"/>
                    <a:pt x="66" y="58"/>
                    <a:pt x="66" y="59"/>
                  </a:cubicBezTo>
                  <a:cubicBezTo>
                    <a:pt x="66" y="64"/>
                    <a:pt x="66" y="64"/>
                    <a:pt x="66" y="64"/>
                  </a:cubicBezTo>
                  <a:cubicBezTo>
                    <a:pt x="66" y="65"/>
                    <a:pt x="65" y="65"/>
                    <a:pt x="64" y="65"/>
                  </a:cubicBezTo>
                  <a:cubicBezTo>
                    <a:pt x="62" y="65"/>
                    <a:pt x="62" y="65"/>
                    <a:pt x="62" y="65"/>
                  </a:cubicBezTo>
                  <a:cubicBezTo>
                    <a:pt x="60" y="65"/>
                    <a:pt x="60" y="65"/>
                    <a:pt x="60" y="65"/>
                  </a:cubicBezTo>
                  <a:cubicBezTo>
                    <a:pt x="59" y="65"/>
                    <a:pt x="58" y="65"/>
                    <a:pt x="58" y="64"/>
                  </a:cubicBezTo>
                  <a:cubicBezTo>
                    <a:pt x="58" y="59"/>
                    <a:pt x="58" y="59"/>
                    <a:pt x="58" y="59"/>
                  </a:cubicBezTo>
                  <a:cubicBezTo>
                    <a:pt x="58" y="58"/>
                    <a:pt x="59" y="58"/>
                    <a:pt x="60" y="58"/>
                  </a:cubicBezTo>
                  <a:cubicBezTo>
                    <a:pt x="62" y="58"/>
                    <a:pt x="62" y="58"/>
                    <a:pt x="62" y="58"/>
                  </a:cubicBezTo>
                  <a:close/>
                  <a:moveTo>
                    <a:pt x="56" y="58"/>
                  </a:moveTo>
                  <a:cubicBezTo>
                    <a:pt x="56" y="60"/>
                    <a:pt x="56" y="60"/>
                    <a:pt x="56" y="60"/>
                  </a:cubicBezTo>
                  <a:cubicBezTo>
                    <a:pt x="1" y="42"/>
                    <a:pt x="1" y="42"/>
                    <a:pt x="1" y="42"/>
                  </a:cubicBezTo>
                  <a:cubicBezTo>
                    <a:pt x="1" y="32"/>
                    <a:pt x="9" y="24"/>
                    <a:pt x="19" y="24"/>
                  </a:cubicBezTo>
                  <a:cubicBezTo>
                    <a:pt x="62" y="24"/>
                    <a:pt x="62" y="24"/>
                    <a:pt x="62" y="24"/>
                  </a:cubicBezTo>
                  <a:cubicBezTo>
                    <a:pt x="104" y="24"/>
                    <a:pt x="104" y="24"/>
                    <a:pt x="104" y="24"/>
                  </a:cubicBezTo>
                  <a:cubicBezTo>
                    <a:pt x="114" y="24"/>
                    <a:pt x="122" y="32"/>
                    <a:pt x="123" y="42"/>
                  </a:cubicBezTo>
                  <a:cubicBezTo>
                    <a:pt x="67" y="60"/>
                    <a:pt x="67" y="60"/>
                    <a:pt x="67" y="60"/>
                  </a:cubicBezTo>
                  <a:cubicBezTo>
                    <a:pt x="67" y="58"/>
                    <a:pt x="67" y="58"/>
                    <a:pt x="67" y="58"/>
                  </a:cubicBezTo>
                  <a:cubicBezTo>
                    <a:pt x="67" y="56"/>
                    <a:pt x="67" y="56"/>
                    <a:pt x="66" y="56"/>
                  </a:cubicBezTo>
                  <a:cubicBezTo>
                    <a:pt x="62" y="56"/>
                    <a:pt x="62" y="56"/>
                    <a:pt x="62" y="56"/>
                  </a:cubicBezTo>
                  <a:cubicBezTo>
                    <a:pt x="58" y="56"/>
                    <a:pt x="58" y="56"/>
                    <a:pt x="58" y="56"/>
                  </a:cubicBezTo>
                  <a:cubicBezTo>
                    <a:pt x="57" y="56"/>
                    <a:pt x="56" y="56"/>
                    <a:pt x="56" y="58"/>
                  </a:cubicBezTo>
                  <a:close/>
                  <a:moveTo>
                    <a:pt x="62" y="4"/>
                  </a:moveTo>
                  <a:cubicBezTo>
                    <a:pt x="62" y="4"/>
                    <a:pt x="62" y="4"/>
                    <a:pt x="62" y="4"/>
                  </a:cubicBezTo>
                  <a:cubicBezTo>
                    <a:pt x="72" y="4"/>
                    <a:pt x="81" y="13"/>
                    <a:pt x="81" y="23"/>
                  </a:cubicBezTo>
                  <a:cubicBezTo>
                    <a:pt x="84" y="23"/>
                    <a:pt x="84" y="23"/>
                    <a:pt x="84" y="23"/>
                  </a:cubicBezTo>
                  <a:cubicBezTo>
                    <a:pt x="84" y="11"/>
                    <a:pt x="74" y="1"/>
                    <a:pt x="62" y="0"/>
                  </a:cubicBezTo>
                  <a:cubicBezTo>
                    <a:pt x="62" y="0"/>
                    <a:pt x="62" y="0"/>
                    <a:pt x="62" y="0"/>
                  </a:cubicBezTo>
                  <a:cubicBezTo>
                    <a:pt x="49" y="0"/>
                    <a:pt x="39" y="11"/>
                    <a:pt x="39" y="23"/>
                  </a:cubicBezTo>
                  <a:cubicBezTo>
                    <a:pt x="43" y="23"/>
                    <a:pt x="43" y="23"/>
                    <a:pt x="43" y="23"/>
                  </a:cubicBezTo>
                  <a:cubicBezTo>
                    <a:pt x="43" y="13"/>
                    <a:pt x="51" y="4"/>
                    <a:pt x="62" y="4"/>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grpSp>
      <p:grpSp>
        <p:nvGrpSpPr>
          <p:cNvPr id="35" name="组合 34"/>
          <p:cNvGrpSpPr/>
          <p:nvPr/>
        </p:nvGrpSpPr>
        <p:grpSpPr>
          <a:xfrm>
            <a:off x="3516702" y="3938818"/>
            <a:ext cx="3449590" cy="1809914"/>
            <a:chOff x="3634221" y="4101582"/>
            <a:chExt cx="3384376" cy="1775690"/>
          </a:xfrm>
        </p:grpSpPr>
        <p:sp>
          <p:nvSpPr>
            <p:cNvPr id="36" name="矩形标注 35"/>
            <p:cNvSpPr/>
            <p:nvPr/>
          </p:nvSpPr>
          <p:spPr>
            <a:xfrm>
              <a:off x="3634221" y="4101582"/>
              <a:ext cx="3384376" cy="1775690"/>
            </a:xfrm>
            <a:prstGeom prst="wedgeRectCallout">
              <a:avLst/>
            </a:prstGeom>
            <a:solidFill>
              <a:srgbClr val="FFB85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37" name="TextBox 36"/>
            <p:cNvSpPr txBox="1"/>
            <p:nvPr/>
          </p:nvSpPr>
          <p:spPr>
            <a:xfrm>
              <a:off x="4746612" y="4825153"/>
              <a:ext cx="2206620" cy="774205"/>
            </a:xfrm>
            <a:prstGeom prst="rect">
              <a:avLst/>
            </a:prstGeom>
            <a:noFill/>
          </p:spPr>
          <p:txBody>
            <a:bodyPr wrap="square" rtlCol="0">
              <a:spAutoFit/>
            </a:bodyPr>
            <a:lstStyle/>
            <a:p>
              <a:pPr marL="0" marR="0" lvl="0" indent="0" defTabSz="914400" eaLnBrk="1" fontAlgn="auto" latinLnBrk="0" hangingPunct="1">
                <a:lnSpc>
                  <a:spcPct val="130000"/>
                </a:lnSpc>
                <a:spcBef>
                  <a:spcPts val="0"/>
                </a:spcBef>
                <a:spcAft>
                  <a:spcPts val="0"/>
                </a:spcAft>
                <a:buClrTx/>
                <a:buSzTx/>
                <a:buFontTx/>
                <a:buNone/>
                <a:defRPr/>
              </a:pPr>
              <a:r>
                <a:rPr kumimoji="0" lang="zh-CN" altLang="en-US" sz="12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rPr>
                <a:t>您的内容打在这里，或者通过复制您的文本后，在此框中选择粘贴，并选择只保留文字。</a:t>
              </a:r>
            </a:p>
          </p:txBody>
        </p:sp>
        <p:sp>
          <p:nvSpPr>
            <p:cNvPr id="38" name="TextBox 37"/>
            <p:cNvSpPr txBox="1"/>
            <p:nvPr/>
          </p:nvSpPr>
          <p:spPr>
            <a:xfrm>
              <a:off x="4746611" y="4363488"/>
              <a:ext cx="1247025" cy="359643"/>
            </a:xfrm>
            <a:prstGeom prst="rect">
              <a:avLst/>
            </a:prstGeom>
            <a:noFill/>
          </p:spPr>
          <p:txBody>
            <a:bodyPr wrap="square" tIns="0" bIns="0" rtlCol="0" anchor="t">
              <a:spAutoFit/>
            </a:bodyPr>
            <a:lstStyle/>
            <a:p>
              <a:pPr marL="0" marR="0" lvl="0" indent="0" defTabSz="914400" eaLnBrk="1" fontAlgn="auto" latinLnBrk="0" hangingPunct="1">
                <a:lnSpc>
                  <a:spcPct val="150000"/>
                </a:lnSpc>
                <a:spcBef>
                  <a:spcPts val="0"/>
                </a:spcBef>
                <a:spcAft>
                  <a:spcPts val="0"/>
                </a:spcAft>
                <a:buClrTx/>
                <a:buSzTx/>
                <a:buFontTx/>
                <a:buNone/>
                <a:defRPr/>
              </a:pPr>
              <a:r>
                <a:rPr kumimoji="0" lang="zh-CN" altLang="en-US"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华文黑体" pitchFamily="2" charset="-122"/>
                </a:rPr>
                <a:t>标题</a:t>
              </a:r>
              <a:r>
                <a:rPr kumimoji="0" lang="en-US" altLang="zh-CN"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华文黑体" pitchFamily="2" charset="-122"/>
                </a:rPr>
                <a:t>3</a:t>
              </a:r>
              <a:endParaRPr kumimoji="0" lang="zh-CN" altLang="en-US"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华文黑体" pitchFamily="2" charset="-122"/>
              </a:endParaRPr>
            </a:p>
          </p:txBody>
        </p:sp>
        <p:sp>
          <p:nvSpPr>
            <p:cNvPr id="39" name="Freeform 8"/>
            <p:cNvSpPr>
              <a:spLocks noEditPoints="1"/>
            </p:cNvSpPr>
            <p:nvPr/>
          </p:nvSpPr>
          <p:spPr bwMode="auto">
            <a:xfrm>
              <a:off x="3796813" y="4670910"/>
              <a:ext cx="845520" cy="740810"/>
            </a:xfrm>
            <a:custGeom>
              <a:avLst/>
              <a:gdLst>
                <a:gd name="T0" fmla="*/ 92 w 137"/>
                <a:gd name="T1" fmla="*/ 69 h 120"/>
                <a:gd name="T2" fmla="*/ 76 w 137"/>
                <a:gd name="T3" fmla="*/ 52 h 120"/>
                <a:gd name="T4" fmla="*/ 75 w 137"/>
                <a:gd name="T5" fmla="*/ 38 h 120"/>
                <a:gd name="T6" fmla="*/ 69 w 137"/>
                <a:gd name="T7" fmla="*/ 44 h 120"/>
                <a:gd name="T8" fmla="*/ 52 w 137"/>
                <a:gd name="T9" fmla="*/ 28 h 120"/>
                <a:gd name="T10" fmla="*/ 41 w 137"/>
                <a:gd name="T11" fmla="*/ 37 h 120"/>
                <a:gd name="T12" fmla="*/ 18 w 137"/>
                <a:gd name="T13" fmla="*/ 38 h 120"/>
                <a:gd name="T14" fmla="*/ 16 w 137"/>
                <a:gd name="T15" fmla="*/ 52 h 120"/>
                <a:gd name="T16" fmla="*/ 0 w 137"/>
                <a:gd name="T17" fmla="*/ 69 h 120"/>
                <a:gd name="T18" fmla="*/ 9 w 137"/>
                <a:gd name="T19" fmla="*/ 80 h 120"/>
                <a:gd name="T20" fmla="*/ 10 w 137"/>
                <a:gd name="T21" fmla="*/ 103 h 120"/>
                <a:gd name="T22" fmla="*/ 24 w 137"/>
                <a:gd name="T23" fmla="*/ 104 h 120"/>
                <a:gd name="T24" fmla="*/ 41 w 137"/>
                <a:gd name="T25" fmla="*/ 120 h 120"/>
                <a:gd name="T26" fmla="*/ 52 w 137"/>
                <a:gd name="T27" fmla="*/ 111 h 120"/>
                <a:gd name="T28" fmla="*/ 72 w 137"/>
                <a:gd name="T29" fmla="*/ 107 h 120"/>
                <a:gd name="T30" fmla="*/ 83 w 137"/>
                <a:gd name="T31" fmla="*/ 103 h 120"/>
                <a:gd name="T32" fmla="*/ 83 w 137"/>
                <a:gd name="T33" fmla="*/ 80 h 120"/>
                <a:gd name="T34" fmla="*/ 72 w 137"/>
                <a:gd name="T35" fmla="*/ 84 h 120"/>
                <a:gd name="T36" fmla="*/ 46 w 137"/>
                <a:gd name="T37" fmla="*/ 101 h 120"/>
                <a:gd name="T38" fmla="*/ 46 w 137"/>
                <a:gd name="T39" fmla="*/ 47 h 120"/>
                <a:gd name="T40" fmla="*/ 73 w 137"/>
                <a:gd name="T41" fmla="*/ 74 h 120"/>
                <a:gd name="T42" fmla="*/ 129 w 137"/>
                <a:gd name="T43" fmla="*/ 77 h 120"/>
                <a:gd name="T44" fmla="*/ 137 w 137"/>
                <a:gd name="T45" fmla="*/ 85 h 120"/>
                <a:gd name="T46" fmla="*/ 133 w 137"/>
                <a:gd name="T47" fmla="*/ 91 h 120"/>
                <a:gd name="T48" fmla="*/ 132 w 137"/>
                <a:gd name="T49" fmla="*/ 102 h 120"/>
                <a:gd name="T50" fmla="*/ 125 w 137"/>
                <a:gd name="T51" fmla="*/ 103 h 120"/>
                <a:gd name="T52" fmla="*/ 117 w 137"/>
                <a:gd name="T53" fmla="*/ 111 h 120"/>
                <a:gd name="T54" fmla="*/ 111 w 137"/>
                <a:gd name="T55" fmla="*/ 107 h 120"/>
                <a:gd name="T56" fmla="*/ 100 w 137"/>
                <a:gd name="T57" fmla="*/ 106 h 120"/>
                <a:gd name="T58" fmla="*/ 99 w 137"/>
                <a:gd name="T59" fmla="*/ 99 h 120"/>
                <a:gd name="T60" fmla="*/ 91 w 137"/>
                <a:gd name="T61" fmla="*/ 91 h 120"/>
                <a:gd name="T62" fmla="*/ 96 w 137"/>
                <a:gd name="T63" fmla="*/ 85 h 120"/>
                <a:gd name="T64" fmla="*/ 96 w 137"/>
                <a:gd name="T65" fmla="*/ 74 h 120"/>
                <a:gd name="T66" fmla="*/ 103 w 137"/>
                <a:gd name="T67" fmla="*/ 73 h 120"/>
                <a:gd name="T68" fmla="*/ 111 w 137"/>
                <a:gd name="T69" fmla="*/ 65 h 120"/>
                <a:gd name="T70" fmla="*/ 117 w 137"/>
                <a:gd name="T71" fmla="*/ 70 h 120"/>
                <a:gd name="T72" fmla="*/ 128 w 137"/>
                <a:gd name="T73" fmla="*/ 70 h 120"/>
                <a:gd name="T74" fmla="*/ 129 w 137"/>
                <a:gd name="T75" fmla="*/ 77 h 120"/>
                <a:gd name="T76" fmla="*/ 128 w 137"/>
                <a:gd name="T77" fmla="*/ 88 h 120"/>
                <a:gd name="T78" fmla="*/ 101 w 137"/>
                <a:gd name="T79" fmla="*/ 88 h 120"/>
                <a:gd name="T80" fmla="*/ 114 w 137"/>
                <a:gd name="T81" fmla="*/ 102 h 120"/>
                <a:gd name="T82" fmla="*/ 137 w 137"/>
                <a:gd name="T83" fmla="*/ 27 h 120"/>
                <a:gd name="T84" fmla="*/ 131 w 137"/>
                <a:gd name="T85" fmla="*/ 34 h 120"/>
                <a:gd name="T86" fmla="*/ 131 w 137"/>
                <a:gd name="T87" fmla="*/ 50 h 120"/>
                <a:gd name="T88" fmla="*/ 122 w 137"/>
                <a:gd name="T89" fmla="*/ 51 h 120"/>
                <a:gd name="T90" fmla="*/ 111 w 137"/>
                <a:gd name="T91" fmla="*/ 61 h 120"/>
                <a:gd name="T92" fmla="*/ 103 w 137"/>
                <a:gd name="T93" fmla="*/ 55 h 120"/>
                <a:gd name="T94" fmla="*/ 88 w 137"/>
                <a:gd name="T95" fmla="*/ 55 h 120"/>
                <a:gd name="T96" fmla="*/ 87 w 137"/>
                <a:gd name="T97" fmla="*/ 46 h 120"/>
                <a:gd name="T98" fmla="*/ 76 w 137"/>
                <a:gd name="T99" fmla="*/ 34 h 120"/>
                <a:gd name="T100" fmla="*/ 82 w 137"/>
                <a:gd name="T101" fmla="*/ 27 h 120"/>
                <a:gd name="T102" fmla="*/ 83 w 137"/>
                <a:gd name="T103" fmla="*/ 12 h 120"/>
                <a:gd name="T104" fmla="*/ 92 w 137"/>
                <a:gd name="T105" fmla="*/ 11 h 120"/>
                <a:gd name="T106" fmla="*/ 103 w 137"/>
                <a:gd name="T107" fmla="*/ 0 h 120"/>
                <a:gd name="T108" fmla="*/ 110 w 137"/>
                <a:gd name="T109" fmla="*/ 6 h 120"/>
                <a:gd name="T110" fmla="*/ 126 w 137"/>
                <a:gd name="T111" fmla="*/ 7 h 120"/>
                <a:gd name="T112" fmla="*/ 127 w 137"/>
                <a:gd name="T113" fmla="*/ 16 h 120"/>
                <a:gd name="T114" fmla="*/ 107 w 137"/>
                <a:gd name="T115" fmla="*/ 49 h 120"/>
                <a:gd name="T116" fmla="*/ 89 w 137"/>
                <a:gd name="T117" fmla="*/ 31 h 120"/>
                <a:gd name="T118" fmla="*/ 125 w 137"/>
                <a:gd name="T119" fmla="*/ 31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37" h="120">
                  <a:moveTo>
                    <a:pt x="92" y="80"/>
                  </a:moveTo>
                  <a:cubicBezTo>
                    <a:pt x="92" y="69"/>
                    <a:pt x="92" y="69"/>
                    <a:pt x="92" y="69"/>
                  </a:cubicBezTo>
                  <a:cubicBezTo>
                    <a:pt x="83" y="69"/>
                    <a:pt x="83" y="69"/>
                    <a:pt x="83" y="69"/>
                  </a:cubicBezTo>
                  <a:cubicBezTo>
                    <a:pt x="82" y="62"/>
                    <a:pt x="80" y="57"/>
                    <a:pt x="76" y="52"/>
                  </a:cubicBezTo>
                  <a:cubicBezTo>
                    <a:pt x="83" y="45"/>
                    <a:pt x="83" y="45"/>
                    <a:pt x="83" y="45"/>
                  </a:cubicBezTo>
                  <a:cubicBezTo>
                    <a:pt x="75" y="38"/>
                    <a:pt x="75" y="38"/>
                    <a:pt x="75" y="38"/>
                  </a:cubicBezTo>
                  <a:cubicBezTo>
                    <a:pt x="72" y="41"/>
                    <a:pt x="72" y="41"/>
                    <a:pt x="72" y="41"/>
                  </a:cubicBezTo>
                  <a:cubicBezTo>
                    <a:pt x="69" y="44"/>
                    <a:pt x="69" y="44"/>
                    <a:pt x="69" y="44"/>
                  </a:cubicBezTo>
                  <a:cubicBezTo>
                    <a:pt x="64" y="40"/>
                    <a:pt x="58" y="38"/>
                    <a:pt x="52" y="37"/>
                  </a:cubicBezTo>
                  <a:cubicBezTo>
                    <a:pt x="52" y="28"/>
                    <a:pt x="52" y="28"/>
                    <a:pt x="52" y="28"/>
                  </a:cubicBezTo>
                  <a:cubicBezTo>
                    <a:pt x="41" y="28"/>
                    <a:pt x="41" y="28"/>
                    <a:pt x="41" y="28"/>
                  </a:cubicBezTo>
                  <a:cubicBezTo>
                    <a:pt x="41" y="37"/>
                    <a:pt x="41" y="37"/>
                    <a:pt x="41" y="37"/>
                  </a:cubicBezTo>
                  <a:cubicBezTo>
                    <a:pt x="35" y="38"/>
                    <a:pt x="29" y="40"/>
                    <a:pt x="24" y="44"/>
                  </a:cubicBezTo>
                  <a:cubicBezTo>
                    <a:pt x="18" y="38"/>
                    <a:pt x="18" y="38"/>
                    <a:pt x="18" y="38"/>
                  </a:cubicBezTo>
                  <a:cubicBezTo>
                    <a:pt x="10" y="46"/>
                    <a:pt x="10" y="46"/>
                    <a:pt x="10" y="46"/>
                  </a:cubicBezTo>
                  <a:cubicBezTo>
                    <a:pt x="16" y="52"/>
                    <a:pt x="16" y="52"/>
                    <a:pt x="16" y="52"/>
                  </a:cubicBezTo>
                  <a:cubicBezTo>
                    <a:pt x="13" y="57"/>
                    <a:pt x="10" y="63"/>
                    <a:pt x="9" y="69"/>
                  </a:cubicBezTo>
                  <a:cubicBezTo>
                    <a:pt x="0" y="69"/>
                    <a:pt x="0" y="69"/>
                    <a:pt x="0" y="69"/>
                  </a:cubicBezTo>
                  <a:cubicBezTo>
                    <a:pt x="0" y="80"/>
                    <a:pt x="0" y="80"/>
                    <a:pt x="0" y="80"/>
                  </a:cubicBezTo>
                  <a:cubicBezTo>
                    <a:pt x="9" y="80"/>
                    <a:pt x="9" y="80"/>
                    <a:pt x="9" y="80"/>
                  </a:cubicBezTo>
                  <a:cubicBezTo>
                    <a:pt x="10" y="86"/>
                    <a:pt x="13" y="92"/>
                    <a:pt x="16" y="97"/>
                  </a:cubicBezTo>
                  <a:cubicBezTo>
                    <a:pt x="10" y="103"/>
                    <a:pt x="10" y="103"/>
                    <a:pt x="10" y="103"/>
                  </a:cubicBezTo>
                  <a:cubicBezTo>
                    <a:pt x="18" y="111"/>
                    <a:pt x="18" y="111"/>
                    <a:pt x="18" y="111"/>
                  </a:cubicBezTo>
                  <a:cubicBezTo>
                    <a:pt x="24" y="104"/>
                    <a:pt x="24" y="104"/>
                    <a:pt x="24" y="104"/>
                  </a:cubicBezTo>
                  <a:cubicBezTo>
                    <a:pt x="29" y="108"/>
                    <a:pt x="35" y="110"/>
                    <a:pt x="41" y="111"/>
                  </a:cubicBezTo>
                  <a:cubicBezTo>
                    <a:pt x="41" y="120"/>
                    <a:pt x="41" y="120"/>
                    <a:pt x="41" y="120"/>
                  </a:cubicBezTo>
                  <a:cubicBezTo>
                    <a:pt x="52" y="120"/>
                    <a:pt x="52" y="120"/>
                    <a:pt x="52" y="120"/>
                  </a:cubicBezTo>
                  <a:cubicBezTo>
                    <a:pt x="52" y="111"/>
                    <a:pt x="52" y="111"/>
                    <a:pt x="52" y="111"/>
                  </a:cubicBezTo>
                  <a:cubicBezTo>
                    <a:pt x="58" y="110"/>
                    <a:pt x="64" y="108"/>
                    <a:pt x="69" y="104"/>
                  </a:cubicBezTo>
                  <a:cubicBezTo>
                    <a:pt x="72" y="107"/>
                    <a:pt x="72" y="107"/>
                    <a:pt x="72" y="107"/>
                  </a:cubicBezTo>
                  <a:cubicBezTo>
                    <a:pt x="75" y="111"/>
                    <a:pt x="75" y="111"/>
                    <a:pt x="75" y="111"/>
                  </a:cubicBezTo>
                  <a:cubicBezTo>
                    <a:pt x="83" y="103"/>
                    <a:pt x="83" y="103"/>
                    <a:pt x="83" y="103"/>
                  </a:cubicBezTo>
                  <a:cubicBezTo>
                    <a:pt x="77" y="96"/>
                    <a:pt x="77" y="96"/>
                    <a:pt x="77" y="96"/>
                  </a:cubicBezTo>
                  <a:cubicBezTo>
                    <a:pt x="80" y="91"/>
                    <a:pt x="83" y="86"/>
                    <a:pt x="83" y="80"/>
                  </a:cubicBezTo>
                  <a:cubicBezTo>
                    <a:pt x="92" y="80"/>
                    <a:pt x="92" y="80"/>
                    <a:pt x="92" y="80"/>
                  </a:cubicBezTo>
                  <a:close/>
                  <a:moveTo>
                    <a:pt x="72" y="84"/>
                  </a:moveTo>
                  <a:cubicBezTo>
                    <a:pt x="72" y="84"/>
                    <a:pt x="72" y="84"/>
                    <a:pt x="72" y="84"/>
                  </a:cubicBezTo>
                  <a:cubicBezTo>
                    <a:pt x="68" y="94"/>
                    <a:pt x="58" y="101"/>
                    <a:pt x="46" y="101"/>
                  </a:cubicBezTo>
                  <a:cubicBezTo>
                    <a:pt x="31" y="101"/>
                    <a:pt x="19" y="89"/>
                    <a:pt x="19" y="74"/>
                  </a:cubicBezTo>
                  <a:cubicBezTo>
                    <a:pt x="19" y="59"/>
                    <a:pt x="31" y="47"/>
                    <a:pt x="46" y="47"/>
                  </a:cubicBezTo>
                  <a:cubicBezTo>
                    <a:pt x="58" y="47"/>
                    <a:pt x="68" y="54"/>
                    <a:pt x="72" y="64"/>
                  </a:cubicBezTo>
                  <a:cubicBezTo>
                    <a:pt x="73" y="67"/>
                    <a:pt x="73" y="71"/>
                    <a:pt x="73" y="74"/>
                  </a:cubicBezTo>
                  <a:cubicBezTo>
                    <a:pt x="73" y="78"/>
                    <a:pt x="73" y="81"/>
                    <a:pt x="72" y="84"/>
                  </a:cubicBezTo>
                  <a:close/>
                  <a:moveTo>
                    <a:pt x="129" y="77"/>
                  </a:moveTo>
                  <a:cubicBezTo>
                    <a:pt x="131" y="79"/>
                    <a:pt x="132" y="82"/>
                    <a:pt x="133" y="85"/>
                  </a:cubicBezTo>
                  <a:cubicBezTo>
                    <a:pt x="137" y="85"/>
                    <a:pt x="137" y="85"/>
                    <a:pt x="137" y="85"/>
                  </a:cubicBezTo>
                  <a:cubicBezTo>
                    <a:pt x="137" y="91"/>
                    <a:pt x="137" y="91"/>
                    <a:pt x="137" y="91"/>
                  </a:cubicBezTo>
                  <a:cubicBezTo>
                    <a:pt x="133" y="91"/>
                    <a:pt x="133" y="91"/>
                    <a:pt x="133" y="91"/>
                  </a:cubicBezTo>
                  <a:cubicBezTo>
                    <a:pt x="132" y="94"/>
                    <a:pt x="131" y="97"/>
                    <a:pt x="129" y="99"/>
                  </a:cubicBezTo>
                  <a:cubicBezTo>
                    <a:pt x="132" y="102"/>
                    <a:pt x="132" y="102"/>
                    <a:pt x="132" y="102"/>
                  </a:cubicBezTo>
                  <a:cubicBezTo>
                    <a:pt x="129" y="106"/>
                    <a:pt x="129" y="106"/>
                    <a:pt x="129" y="106"/>
                  </a:cubicBezTo>
                  <a:cubicBezTo>
                    <a:pt x="125" y="103"/>
                    <a:pt x="125" y="103"/>
                    <a:pt x="125" y="103"/>
                  </a:cubicBezTo>
                  <a:cubicBezTo>
                    <a:pt x="123" y="105"/>
                    <a:pt x="120" y="106"/>
                    <a:pt x="117" y="107"/>
                  </a:cubicBezTo>
                  <a:cubicBezTo>
                    <a:pt x="117" y="111"/>
                    <a:pt x="117" y="111"/>
                    <a:pt x="117" y="111"/>
                  </a:cubicBezTo>
                  <a:cubicBezTo>
                    <a:pt x="111" y="111"/>
                    <a:pt x="111" y="111"/>
                    <a:pt x="111" y="111"/>
                  </a:cubicBezTo>
                  <a:cubicBezTo>
                    <a:pt x="111" y="107"/>
                    <a:pt x="111" y="107"/>
                    <a:pt x="111" y="107"/>
                  </a:cubicBezTo>
                  <a:cubicBezTo>
                    <a:pt x="108" y="106"/>
                    <a:pt x="105" y="105"/>
                    <a:pt x="103" y="103"/>
                  </a:cubicBezTo>
                  <a:cubicBezTo>
                    <a:pt x="100" y="106"/>
                    <a:pt x="100" y="106"/>
                    <a:pt x="100" y="106"/>
                  </a:cubicBezTo>
                  <a:cubicBezTo>
                    <a:pt x="96" y="102"/>
                    <a:pt x="96" y="102"/>
                    <a:pt x="96" y="102"/>
                  </a:cubicBezTo>
                  <a:cubicBezTo>
                    <a:pt x="99" y="99"/>
                    <a:pt x="99" y="99"/>
                    <a:pt x="99" y="99"/>
                  </a:cubicBezTo>
                  <a:cubicBezTo>
                    <a:pt x="97" y="97"/>
                    <a:pt x="96" y="94"/>
                    <a:pt x="96" y="91"/>
                  </a:cubicBezTo>
                  <a:cubicBezTo>
                    <a:pt x="91" y="91"/>
                    <a:pt x="91" y="91"/>
                    <a:pt x="91" y="91"/>
                  </a:cubicBezTo>
                  <a:cubicBezTo>
                    <a:pt x="91" y="85"/>
                    <a:pt x="91" y="85"/>
                    <a:pt x="91" y="85"/>
                  </a:cubicBezTo>
                  <a:cubicBezTo>
                    <a:pt x="96" y="85"/>
                    <a:pt x="96" y="85"/>
                    <a:pt x="96" y="85"/>
                  </a:cubicBezTo>
                  <a:cubicBezTo>
                    <a:pt x="96" y="82"/>
                    <a:pt x="97" y="79"/>
                    <a:pt x="99" y="77"/>
                  </a:cubicBezTo>
                  <a:cubicBezTo>
                    <a:pt x="96" y="74"/>
                    <a:pt x="96" y="74"/>
                    <a:pt x="96" y="74"/>
                  </a:cubicBezTo>
                  <a:cubicBezTo>
                    <a:pt x="100" y="70"/>
                    <a:pt x="100" y="70"/>
                    <a:pt x="100" y="70"/>
                  </a:cubicBezTo>
                  <a:cubicBezTo>
                    <a:pt x="103" y="73"/>
                    <a:pt x="103" y="73"/>
                    <a:pt x="103" y="73"/>
                  </a:cubicBezTo>
                  <a:cubicBezTo>
                    <a:pt x="105" y="71"/>
                    <a:pt x="108" y="70"/>
                    <a:pt x="111" y="70"/>
                  </a:cubicBezTo>
                  <a:cubicBezTo>
                    <a:pt x="111" y="65"/>
                    <a:pt x="111" y="65"/>
                    <a:pt x="111" y="65"/>
                  </a:cubicBezTo>
                  <a:cubicBezTo>
                    <a:pt x="117" y="65"/>
                    <a:pt x="117" y="65"/>
                    <a:pt x="117" y="65"/>
                  </a:cubicBezTo>
                  <a:cubicBezTo>
                    <a:pt x="117" y="70"/>
                    <a:pt x="117" y="70"/>
                    <a:pt x="117" y="70"/>
                  </a:cubicBezTo>
                  <a:cubicBezTo>
                    <a:pt x="120" y="70"/>
                    <a:pt x="123" y="71"/>
                    <a:pt x="125" y="73"/>
                  </a:cubicBezTo>
                  <a:cubicBezTo>
                    <a:pt x="128" y="70"/>
                    <a:pt x="128" y="70"/>
                    <a:pt x="128" y="70"/>
                  </a:cubicBezTo>
                  <a:cubicBezTo>
                    <a:pt x="132" y="74"/>
                    <a:pt x="132" y="74"/>
                    <a:pt x="132" y="74"/>
                  </a:cubicBezTo>
                  <a:cubicBezTo>
                    <a:pt x="129" y="77"/>
                    <a:pt x="129" y="77"/>
                    <a:pt x="129" y="77"/>
                  </a:cubicBezTo>
                  <a:close/>
                  <a:moveTo>
                    <a:pt x="114" y="102"/>
                  </a:moveTo>
                  <a:cubicBezTo>
                    <a:pt x="122" y="102"/>
                    <a:pt x="128" y="96"/>
                    <a:pt x="128" y="88"/>
                  </a:cubicBezTo>
                  <a:cubicBezTo>
                    <a:pt x="128" y="81"/>
                    <a:pt x="122" y="75"/>
                    <a:pt x="114" y="75"/>
                  </a:cubicBezTo>
                  <a:cubicBezTo>
                    <a:pt x="107" y="75"/>
                    <a:pt x="101" y="81"/>
                    <a:pt x="101" y="88"/>
                  </a:cubicBezTo>
                  <a:cubicBezTo>
                    <a:pt x="101" y="96"/>
                    <a:pt x="107" y="102"/>
                    <a:pt x="114" y="102"/>
                  </a:cubicBezTo>
                  <a:cubicBezTo>
                    <a:pt x="114" y="102"/>
                    <a:pt x="114" y="102"/>
                    <a:pt x="114" y="102"/>
                  </a:cubicBezTo>
                  <a:close/>
                  <a:moveTo>
                    <a:pt x="131" y="27"/>
                  </a:moveTo>
                  <a:cubicBezTo>
                    <a:pt x="137" y="27"/>
                    <a:pt x="137" y="27"/>
                    <a:pt x="137" y="27"/>
                  </a:cubicBezTo>
                  <a:cubicBezTo>
                    <a:pt x="137" y="34"/>
                    <a:pt x="137" y="34"/>
                    <a:pt x="137" y="34"/>
                  </a:cubicBezTo>
                  <a:cubicBezTo>
                    <a:pt x="131" y="34"/>
                    <a:pt x="131" y="34"/>
                    <a:pt x="131" y="34"/>
                  </a:cubicBezTo>
                  <a:cubicBezTo>
                    <a:pt x="131" y="38"/>
                    <a:pt x="129" y="42"/>
                    <a:pt x="127" y="45"/>
                  </a:cubicBezTo>
                  <a:cubicBezTo>
                    <a:pt x="131" y="50"/>
                    <a:pt x="131" y="50"/>
                    <a:pt x="131" y="50"/>
                  </a:cubicBezTo>
                  <a:cubicBezTo>
                    <a:pt x="126" y="55"/>
                    <a:pt x="126" y="55"/>
                    <a:pt x="126" y="55"/>
                  </a:cubicBezTo>
                  <a:cubicBezTo>
                    <a:pt x="122" y="51"/>
                    <a:pt x="122" y="51"/>
                    <a:pt x="122" y="51"/>
                  </a:cubicBezTo>
                  <a:cubicBezTo>
                    <a:pt x="118" y="53"/>
                    <a:pt x="115" y="55"/>
                    <a:pt x="111" y="55"/>
                  </a:cubicBezTo>
                  <a:cubicBezTo>
                    <a:pt x="111" y="61"/>
                    <a:pt x="111" y="61"/>
                    <a:pt x="111" y="61"/>
                  </a:cubicBezTo>
                  <a:cubicBezTo>
                    <a:pt x="103" y="61"/>
                    <a:pt x="103" y="61"/>
                    <a:pt x="103" y="61"/>
                  </a:cubicBezTo>
                  <a:cubicBezTo>
                    <a:pt x="103" y="55"/>
                    <a:pt x="103" y="55"/>
                    <a:pt x="103" y="55"/>
                  </a:cubicBezTo>
                  <a:cubicBezTo>
                    <a:pt x="99" y="55"/>
                    <a:pt x="95" y="53"/>
                    <a:pt x="92" y="51"/>
                  </a:cubicBezTo>
                  <a:cubicBezTo>
                    <a:pt x="88" y="55"/>
                    <a:pt x="88" y="55"/>
                    <a:pt x="88" y="55"/>
                  </a:cubicBezTo>
                  <a:cubicBezTo>
                    <a:pt x="83" y="50"/>
                    <a:pt x="83" y="50"/>
                    <a:pt x="83" y="50"/>
                  </a:cubicBezTo>
                  <a:cubicBezTo>
                    <a:pt x="87" y="46"/>
                    <a:pt x="87" y="46"/>
                    <a:pt x="87" y="46"/>
                  </a:cubicBezTo>
                  <a:cubicBezTo>
                    <a:pt x="85" y="42"/>
                    <a:pt x="83" y="39"/>
                    <a:pt x="82" y="34"/>
                  </a:cubicBezTo>
                  <a:cubicBezTo>
                    <a:pt x="76" y="34"/>
                    <a:pt x="76" y="34"/>
                    <a:pt x="76" y="34"/>
                  </a:cubicBezTo>
                  <a:cubicBezTo>
                    <a:pt x="76" y="27"/>
                    <a:pt x="76" y="27"/>
                    <a:pt x="76" y="27"/>
                  </a:cubicBezTo>
                  <a:cubicBezTo>
                    <a:pt x="82" y="27"/>
                    <a:pt x="82" y="27"/>
                    <a:pt x="82" y="27"/>
                  </a:cubicBezTo>
                  <a:cubicBezTo>
                    <a:pt x="83" y="23"/>
                    <a:pt x="84" y="19"/>
                    <a:pt x="87" y="16"/>
                  </a:cubicBezTo>
                  <a:cubicBezTo>
                    <a:pt x="83" y="12"/>
                    <a:pt x="83" y="12"/>
                    <a:pt x="83" y="12"/>
                  </a:cubicBezTo>
                  <a:cubicBezTo>
                    <a:pt x="88" y="7"/>
                    <a:pt x="88" y="7"/>
                    <a:pt x="88" y="7"/>
                  </a:cubicBezTo>
                  <a:cubicBezTo>
                    <a:pt x="92" y="11"/>
                    <a:pt x="92" y="11"/>
                    <a:pt x="92" y="11"/>
                  </a:cubicBezTo>
                  <a:cubicBezTo>
                    <a:pt x="95" y="8"/>
                    <a:pt x="99" y="7"/>
                    <a:pt x="103" y="6"/>
                  </a:cubicBezTo>
                  <a:cubicBezTo>
                    <a:pt x="103" y="0"/>
                    <a:pt x="103" y="0"/>
                    <a:pt x="103" y="0"/>
                  </a:cubicBezTo>
                  <a:cubicBezTo>
                    <a:pt x="110" y="0"/>
                    <a:pt x="110" y="0"/>
                    <a:pt x="110" y="0"/>
                  </a:cubicBezTo>
                  <a:cubicBezTo>
                    <a:pt x="110" y="6"/>
                    <a:pt x="110" y="6"/>
                    <a:pt x="110" y="6"/>
                  </a:cubicBezTo>
                  <a:cubicBezTo>
                    <a:pt x="115" y="7"/>
                    <a:pt x="118" y="8"/>
                    <a:pt x="121" y="11"/>
                  </a:cubicBezTo>
                  <a:cubicBezTo>
                    <a:pt x="126" y="7"/>
                    <a:pt x="126" y="7"/>
                    <a:pt x="126" y="7"/>
                  </a:cubicBezTo>
                  <a:cubicBezTo>
                    <a:pt x="131" y="12"/>
                    <a:pt x="131" y="12"/>
                    <a:pt x="131" y="12"/>
                  </a:cubicBezTo>
                  <a:cubicBezTo>
                    <a:pt x="127" y="16"/>
                    <a:pt x="127" y="16"/>
                    <a:pt x="127" y="16"/>
                  </a:cubicBezTo>
                  <a:cubicBezTo>
                    <a:pt x="129" y="19"/>
                    <a:pt x="131" y="23"/>
                    <a:pt x="131" y="27"/>
                  </a:cubicBezTo>
                  <a:close/>
                  <a:moveTo>
                    <a:pt x="107" y="49"/>
                  </a:moveTo>
                  <a:cubicBezTo>
                    <a:pt x="107" y="49"/>
                    <a:pt x="107" y="49"/>
                    <a:pt x="107" y="49"/>
                  </a:cubicBezTo>
                  <a:cubicBezTo>
                    <a:pt x="97" y="49"/>
                    <a:pt x="89" y="41"/>
                    <a:pt x="89" y="31"/>
                  </a:cubicBezTo>
                  <a:cubicBezTo>
                    <a:pt x="89" y="21"/>
                    <a:pt x="97" y="13"/>
                    <a:pt x="107" y="13"/>
                  </a:cubicBezTo>
                  <a:cubicBezTo>
                    <a:pt x="117" y="13"/>
                    <a:pt x="125" y="21"/>
                    <a:pt x="125" y="31"/>
                  </a:cubicBezTo>
                  <a:cubicBezTo>
                    <a:pt x="125" y="41"/>
                    <a:pt x="117" y="49"/>
                    <a:pt x="107" y="49"/>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grpSp>
      <p:grpSp>
        <p:nvGrpSpPr>
          <p:cNvPr id="40" name="组合 39"/>
          <p:cNvGrpSpPr/>
          <p:nvPr/>
        </p:nvGrpSpPr>
        <p:grpSpPr>
          <a:xfrm>
            <a:off x="1802053" y="1852621"/>
            <a:ext cx="3449590" cy="1809916"/>
            <a:chOff x="1329965" y="1784090"/>
            <a:chExt cx="3384376" cy="1775690"/>
          </a:xfrm>
        </p:grpSpPr>
        <p:sp>
          <p:nvSpPr>
            <p:cNvPr id="41" name="矩形标注 40"/>
            <p:cNvSpPr/>
            <p:nvPr/>
          </p:nvSpPr>
          <p:spPr>
            <a:xfrm>
              <a:off x="1329965" y="1784090"/>
              <a:ext cx="3384376" cy="1775690"/>
            </a:xfrm>
            <a:prstGeom prst="wedgeRectCallout">
              <a:avLst/>
            </a:prstGeom>
            <a:solidFill>
              <a:srgbClr val="01ACBE"/>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42" name="TextBox 41"/>
            <p:cNvSpPr txBox="1"/>
            <p:nvPr/>
          </p:nvSpPr>
          <p:spPr>
            <a:xfrm>
              <a:off x="2435713" y="2472143"/>
              <a:ext cx="2206620" cy="774204"/>
            </a:xfrm>
            <a:prstGeom prst="rect">
              <a:avLst/>
            </a:prstGeom>
            <a:noFill/>
          </p:spPr>
          <p:txBody>
            <a:bodyPr wrap="square" rtlCol="0">
              <a:spAutoFit/>
            </a:bodyPr>
            <a:lstStyle/>
            <a:p>
              <a:pPr marL="0" marR="0" lvl="0" indent="0" defTabSz="914400" eaLnBrk="1" fontAlgn="auto" latinLnBrk="0" hangingPunct="1">
                <a:lnSpc>
                  <a:spcPct val="130000"/>
                </a:lnSpc>
                <a:spcBef>
                  <a:spcPts val="0"/>
                </a:spcBef>
                <a:spcAft>
                  <a:spcPts val="0"/>
                </a:spcAft>
                <a:buClrTx/>
                <a:buSzTx/>
                <a:buFontTx/>
                <a:buNone/>
                <a:defRPr/>
              </a:pPr>
              <a:r>
                <a:rPr kumimoji="0" lang="zh-CN" altLang="en-US" sz="12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rPr>
                <a:t>您的内容打在这里，或者通过复制您的文本后，在此框中选择粘贴，并选择只保留文字。</a:t>
              </a:r>
            </a:p>
          </p:txBody>
        </p:sp>
        <p:sp>
          <p:nvSpPr>
            <p:cNvPr id="43" name="TextBox 42"/>
            <p:cNvSpPr txBox="1"/>
            <p:nvPr/>
          </p:nvSpPr>
          <p:spPr>
            <a:xfrm>
              <a:off x="2435713" y="2010477"/>
              <a:ext cx="1198508" cy="359643"/>
            </a:xfrm>
            <a:prstGeom prst="rect">
              <a:avLst/>
            </a:prstGeom>
            <a:noFill/>
          </p:spPr>
          <p:txBody>
            <a:bodyPr wrap="square" tIns="0" bIns="0" rtlCol="0" anchor="t">
              <a:spAutoFit/>
            </a:bodyPr>
            <a:lstStyle/>
            <a:p>
              <a:pPr marL="0" marR="0" lvl="0" indent="0" defTabSz="914400" eaLnBrk="1" fontAlgn="auto" latinLnBrk="0" hangingPunct="1">
                <a:lnSpc>
                  <a:spcPct val="150000"/>
                </a:lnSpc>
                <a:spcBef>
                  <a:spcPts val="0"/>
                </a:spcBef>
                <a:spcAft>
                  <a:spcPts val="0"/>
                </a:spcAft>
                <a:buClrTx/>
                <a:buSzTx/>
                <a:buFontTx/>
                <a:buNone/>
                <a:defRPr/>
              </a:pPr>
              <a:r>
                <a:rPr kumimoji="0" lang="zh-CN" altLang="en-US"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华文黑体" pitchFamily="2" charset="-122"/>
                </a:rPr>
                <a:t>标题</a:t>
              </a:r>
              <a:r>
                <a:rPr kumimoji="0" lang="en-US" altLang="zh-CN"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华文黑体" pitchFamily="2" charset="-122"/>
                </a:rPr>
                <a:t>1</a:t>
              </a:r>
              <a:endParaRPr kumimoji="0" lang="zh-CN" altLang="en-US"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华文黑体" pitchFamily="2" charset="-122"/>
              </a:endParaRPr>
            </a:p>
          </p:txBody>
        </p:sp>
        <p:sp>
          <p:nvSpPr>
            <p:cNvPr id="44" name="Freeform 9"/>
            <p:cNvSpPr>
              <a:spLocks noEditPoints="1"/>
            </p:cNvSpPr>
            <p:nvPr/>
          </p:nvSpPr>
          <p:spPr bwMode="auto">
            <a:xfrm>
              <a:off x="1584836" y="2313391"/>
              <a:ext cx="778336" cy="775494"/>
            </a:xfrm>
            <a:custGeom>
              <a:avLst/>
              <a:gdLst>
                <a:gd name="T0" fmla="*/ 86 w 116"/>
                <a:gd name="T1" fmla="*/ 17 h 116"/>
                <a:gd name="T2" fmla="*/ 8 w 116"/>
                <a:gd name="T3" fmla="*/ 45 h 116"/>
                <a:gd name="T4" fmla="*/ 11 w 116"/>
                <a:gd name="T5" fmla="*/ 50 h 116"/>
                <a:gd name="T6" fmla="*/ 12 w 116"/>
                <a:gd name="T7" fmla="*/ 59 h 116"/>
                <a:gd name="T8" fmla="*/ 16 w 116"/>
                <a:gd name="T9" fmla="*/ 69 h 116"/>
                <a:gd name="T10" fmla="*/ 20 w 116"/>
                <a:gd name="T11" fmla="*/ 77 h 116"/>
                <a:gd name="T12" fmla="*/ 24 w 116"/>
                <a:gd name="T13" fmla="*/ 83 h 116"/>
                <a:gd name="T14" fmla="*/ 27 w 116"/>
                <a:gd name="T15" fmla="*/ 98 h 116"/>
                <a:gd name="T16" fmla="*/ 33 w 116"/>
                <a:gd name="T17" fmla="*/ 105 h 116"/>
                <a:gd name="T18" fmla="*/ 34 w 116"/>
                <a:gd name="T19" fmla="*/ 101 h 116"/>
                <a:gd name="T20" fmla="*/ 37 w 116"/>
                <a:gd name="T21" fmla="*/ 93 h 116"/>
                <a:gd name="T22" fmla="*/ 41 w 116"/>
                <a:gd name="T23" fmla="*/ 83 h 116"/>
                <a:gd name="T24" fmla="*/ 49 w 116"/>
                <a:gd name="T25" fmla="*/ 73 h 116"/>
                <a:gd name="T26" fmla="*/ 53 w 116"/>
                <a:gd name="T27" fmla="*/ 66 h 116"/>
                <a:gd name="T28" fmla="*/ 45 w 116"/>
                <a:gd name="T29" fmla="*/ 61 h 116"/>
                <a:gd name="T30" fmla="*/ 38 w 116"/>
                <a:gd name="T31" fmla="*/ 58 h 116"/>
                <a:gd name="T32" fmla="*/ 33 w 116"/>
                <a:gd name="T33" fmla="*/ 51 h 116"/>
                <a:gd name="T34" fmla="*/ 25 w 116"/>
                <a:gd name="T35" fmla="*/ 47 h 116"/>
                <a:gd name="T36" fmla="*/ 17 w 116"/>
                <a:gd name="T37" fmla="*/ 49 h 116"/>
                <a:gd name="T38" fmla="*/ 13 w 116"/>
                <a:gd name="T39" fmla="*/ 44 h 116"/>
                <a:gd name="T40" fmla="*/ 12 w 116"/>
                <a:gd name="T41" fmla="*/ 37 h 116"/>
                <a:gd name="T42" fmla="*/ 8 w 116"/>
                <a:gd name="T43" fmla="*/ 37 h 116"/>
                <a:gd name="T44" fmla="*/ 12 w 116"/>
                <a:gd name="T45" fmla="*/ 30 h 116"/>
                <a:gd name="T46" fmla="*/ 18 w 116"/>
                <a:gd name="T47" fmla="*/ 30 h 116"/>
                <a:gd name="T48" fmla="*/ 24 w 116"/>
                <a:gd name="T49" fmla="*/ 25 h 116"/>
                <a:gd name="T50" fmla="*/ 30 w 116"/>
                <a:gd name="T51" fmla="*/ 18 h 116"/>
                <a:gd name="T52" fmla="*/ 32 w 116"/>
                <a:gd name="T53" fmla="*/ 15 h 116"/>
                <a:gd name="T54" fmla="*/ 42 w 116"/>
                <a:gd name="T55" fmla="*/ 12 h 116"/>
                <a:gd name="T56" fmla="*/ 34 w 116"/>
                <a:gd name="T57" fmla="*/ 8 h 116"/>
                <a:gd name="T58" fmla="*/ 32 w 116"/>
                <a:gd name="T59" fmla="*/ 8 h 116"/>
                <a:gd name="T60" fmla="*/ 49 w 116"/>
                <a:gd name="T61" fmla="*/ 2 h 116"/>
                <a:gd name="T62" fmla="*/ 56 w 116"/>
                <a:gd name="T63" fmla="*/ 5 h 116"/>
                <a:gd name="T64" fmla="*/ 82 w 116"/>
                <a:gd name="T65" fmla="*/ 6 h 116"/>
                <a:gd name="T66" fmla="*/ 79 w 116"/>
                <a:gd name="T67" fmla="*/ 11 h 116"/>
                <a:gd name="T68" fmla="*/ 85 w 116"/>
                <a:gd name="T69" fmla="*/ 19 h 116"/>
                <a:gd name="T70" fmla="*/ 89 w 116"/>
                <a:gd name="T71" fmla="*/ 19 h 116"/>
                <a:gd name="T72" fmla="*/ 93 w 116"/>
                <a:gd name="T73" fmla="*/ 17 h 116"/>
                <a:gd name="T74" fmla="*/ 97 w 116"/>
                <a:gd name="T75" fmla="*/ 23 h 116"/>
                <a:gd name="T76" fmla="*/ 101 w 116"/>
                <a:gd name="T77" fmla="*/ 27 h 116"/>
                <a:gd name="T78" fmla="*/ 95 w 116"/>
                <a:gd name="T79" fmla="*/ 27 h 116"/>
                <a:gd name="T80" fmla="*/ 89 w 116"/>
                <a:gd name="T81" fmla="*/ 25 h 116"/>
                <a:gd name="T82" fmla="*/ 81 w 116"/>
                <a:gd name="T83" fmla="*/ 24 h 116"/>
                <a:gd name="T84" fmla="*/ 74 w 116"/>
                <a:gd name="T85" fmla="*/ 30 h 116"/>
                <a:gd name="T86" fmla="*/ 70 w 116"/>
                <a:gd name="T87" fmla="*/ 39 h 116"/>
                <a:gd name="T88" fmla="*/ 73 w 116"/>
                <a:gd name="T89" fmla="*/ 50 h 116"/>
                <a:gd name="T90" fmla="*/ 82 w 116"/>
                <a:gd name="T91" fmla="*/ 53 h 116"/>
                <a:gd name="T92" fmla="*/ 91 w 116"/>
                <a:gd name="T93" fmla="*/ 53 h 116"/>
                <a:gd name="T94" fmla="*/ 95 w 116"/>
                <a:gd name="T95" fmla="*/ 61 h 116"/>
                <a:gd name="T96" fmla="*/ 96 w 116"/>
                <a:gd name="T97" fmla="*/ 71 h 116"/>
                <a:gd name="T98" fmla="*/ 95 w 116"/>
                <a:gd name="T99" fmla="*/ 81 h 116"/>
                <a:gd name="T100" fmla="*/ 100 w 116"/>
                <a:gd name="T101" fmla="*/ 90 h 116"/>
                <a:gd name="T102" fmla="*/ 107 w 116"/>
                <a:gd name="T103" fmla="*/ 82 h 116"/>
                <a:gd name="T104" fmla="*/ 112 w 116"/>
                <a:gd name="T105" fmla="*/ 69 h 116"/>
                <a:gd name="T106" fmla="*/ 114 w 116"/>
                <a:gd name="T107" fmla="*/ 53 h 116"/>
                <a:gd name="T108" fmla="*/ 109 w 116"/>
                <a:gd name="T109" fmla="*/ 39 h 116"/>
                <a:gd name="T110" fmla="*/ 105 w 116"/>
                <a:gd name="T111" fmla="*/ 32 h 116"/>
                <a:gd name="T112" fmla="*/ 111 w 116"/>
                <a:gd name="T113" fmla="*/ 41 h 116"/>
                <a:gd name="T114" fmla="*/ 79 w 116"/>
                <a:gd name="T115" fmla="*/ 10 h 116"/>
                <a:gd name="T116" fmla="*/ 75 w 116"/>
                <a:gd name="T117" fmla="*/ 5 h 116"/>
                <a:gd name="T118" fmla="*/ 76 w 116"/>
                <a:gd name="T119" fmla="*/ 9 h 116"/>
                <a:gd name="T120" fmla="*/ 73 w 116"/>
                <a:gd name="T121" fmla="*/ 4 h 116"/>
                <a:gd name="T122" fmla="*/ 109 w 116"/>
                <a:gd name="T123" fmla="*/ 82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16" h="116">
                  <a:moveTo>
                    <a:pt x="6" y="33"/>
                  </a:moveTo>
                  <a:cubicBezTo>
                    <a:pt x="6" y="33"/>
                    <a:pt x="6" y="33"/>
                    <a:pt x="6" y="33"/>
                  </a:cubicBezTo>
                  <a:cubicBezTo>
                    <a:pt x="6" y="33"/>
                    <a:pt x="6" y="33"/>
                    <a:pt x="5" y="34"/>
                  </a:cubicBezTo>
                  <a:cubicBezTo>
                    <a:pt x="6" y="34"/>
                    <a:pt x="6" y="34"/>
                    <a:pt x="6" y="34"/>
                  </a:cubicBezTo>
                  <a:cubicBezTo>
                    <a:pt x="6" y="34"/>
                    <a:pt x="6" y="34"/>
                    <a:pt x="6" y="34"/>
                  </a:cubicBezTo>
                  <a:cubicBezTo>
                    <a:pt x="6" y="34"/>
                    <a:pt x="6" y="34"/>
                    <a:pt x="6" y="33"/>
                  </a:cubicBezTo>
                  <a:close/>
                  <a:moveTo>
                    <a:pt x="5" y="35"/>
                  </a:moveTo>
                  <a:cubicBezTo>
                    <a:pt x="5" y="35"/>
                    <a:pt x="5" y="35"/>
                    <a:pt x="5" y="35"/>
                  </a:cubicBezTo>
                  <a:cubicBezTo>
                    <a:pt x="5" y="35"/>
                    <a:pt x="5" y="34"/>
                    <a:pt x="5" y="34"/>
                  </a:cubicBezTo>
                  <a:cubicBezTo>
                    <a:pt x="5" y="34"/>
                    <a:pt x="5" y="34"/>
                    <a:pt x="5" y="34"/>
                  </a:cubicBezTo>
                  <a:cubicBezTo>
                    <a:pt x="5" y="34"/>
                    <a:pt x="5" y="34"/>
                    <a:pt x="5" y="35"/>
                  </a:cubicBezTo>
                  <a:cubicBezTo>
                    <a:pt x="5" y="35"/>
                    <a:pt x="5" y="35"/>
                    <a:pt x="5" y="35"/>
                  </a:cubicBezTo>
                  <a:close/>
                  <a:moveTo>
                    <a:pt x="88" y="18"/>
                  </a:moveTo>
                  <a:cubicBezTo>
                    <a:pt x="88" y="18"/>
                    <a:pt x="88" y="18"/>
                    <a:pt x="88" y="18"/>
                  </a:cubicBezTo>
                  <a:cubicBezTo>
                    <a:pt x="88" y="18"/>
                    <a:pt x="88" y="18"/>
                    <a:pt x="88" y="18"/>
                  </a:cubicBezTo>
                  <a:cubicBezTo>
                    <a:pt x="88" y="18"/>
                    <a:pt x="88" y="18"/>
                    <a:pt x="88" y="18"/>
                  </a:cubicBezTo>
                  <a:cubicBezTo>
                    <a:pt x="88" y="18"/>
                    <a:pt x="88" y="18"/>
                    <a:pt x="88" y="18"/>
                  </a:cubicBezTo>
                  <a:cubicBezTo>
                    <a:pt x="88" y="17"/>
                    <a:pt x="87" y="17"/>
                    <a:pt x="87" y="17"/>
                  </a:cubicBezTo>
                  <a:cubicBezTo>
                    <a:pt x="87" y="17"/>
                    <a:pt x="87" y="17"/>
                    <a:pt x="87" y="17"/>
                  </a:cubicBezTo>
                  <a:cubicBezTo>
                    <a:pt x="87" y="17"/>
                    <a:pt x="87" y="17"/>
                    <a:pt x="87" y="17"/>
                  </a:cubicBezTo>
                  <a:cubicBezTo>
                    <a:pt x="86" y="17"/>
                    <a:pt x="86" y="17"/>
                    <a:pt x="86" y="17"/>
                  </a:cubicBezTo>
                  <a:cubicBezTo>
                    <a:pt x="86" y="17"/>
                    <a:pt x="86" y="17"/>
                    <a:pt x="86" y="17"/>
                  </a:cubicBezTo>
                  <a:cubicBezTo>
                    <a:pt x="86" y="16"/>
                    <a:pt x="86" y="16"/>
                    <a:pt x="86" y="16"/>
                  </a:cubicBezTo>
                  <a:cubicBezTo>
                    <a:pt x="86" y="16"/>
                    <a:pt x="86" y="16"/>
                    <a:pt x="86" y="16"/>
                  </a:cubicBezTo>
                  <a:cubicBezTo>
                    <a:pt x="86" y="16"/>
                    <a:pt x="86" y="16"/>
                    <a:pt x="85" y="16"/>
                  </a:cubicBezTo>
                  <a:cubicBezTo>
                    <a:pt x="85" y="16"/>
                    <a:pt x="85" y="16"/>
                    <a:pt x="85" y="16"/>
                  </a:cubicBezTo>
                  <a:cubicBezTo>
                    <a:pt x="85" y="16"/>
                    <a:pt x="85" y="16"/>
                    <a:pt x="85" y="16"/>
                  </a:cubicBezTo>
                  <a:cubicBezTo>
                    <a:pt x="86" y="17"/>
                    <a:pt x="86" y="17"/>
                    <a:pt x="86" y="17"/>
                  </a:cubicBezTo>
                  <a:cubicBezTo>
                    <a:pt x="87" y="17"/>
                    <a:pt x="87" y="17"/>
                    <a:pt x="87" y="17"/>
                  </a:cubicBezTo>
                  <a:cubicBezTo>
                    <a:pt x="87" y="18"/>
                    <a:pt x="87" y="18"/>
                    <a:pt x="87" y="18"/>
                  </a:cubicBezTo>
                  <a:cubicBezTo>
                    <a:pt x="86" y="18"/>
                    <a:pt x="87" y="18"/>
                    <a:pt x="87" y="18"/>
                  </a:cubicBezTo>
                  <a:cubicBezTo>
                    <a:pt x="87" y="18"/>
                    <a:pt x="87" y="18"/>
                    <a:pt x="87" y="18"/>
                  </a:cubicBezTo>
                  <a:cubicBezTo>
                    <a:pt x="87" y="18"/>
                    <a:pt x="87" y="18"/>
                    <a:pt x="87" y="18"/>
                  </a:cubicBezTo>
                  <a:cubicBezTo>
                    <a:pt x="87" y="18"/>
                    <a:pt x="87" y="18"/>
                    <a:pt x="87" y="18"/>
                  </a:cubicBezTo>
                  <a:cubicBezTo>
                    <a:pt x="88" y="18"/>
                    <a:pt x="88" y="18"/>
                    <a:pt x="88" y="18"/>
                  </a:cubicBezTo>
                  <a:cubicBezTo>
                    <a:pt x="88" y="18"/>
                    <a:pt x="88" y="18"/>
                    <a:pt x="88" y="18"/>
                  </a:cubicBezTo>
                  <a:cubicBezTo>
                    <a:pt x="88" y="18"/>
                    <a:pt x="88" y="18"/>
                    <a:pt x="88" y="18"/>
                  </a:cubicBezTo>
                  <a:close/>
                  <a:moveTo>
                    <a:pt x="112" y="37"/>
                  </a:moveTo>
                  <a:cubicBezTo>
                    <a:pt x="114" y="44"/>
                    <a:pt x="116" y="51"/>
                    <a:pt x="116" y="58"/>
                  </a:cubicBezTo>
                  <a:cubicBezTo>
                    <a:pt x="116" y="90"/>
                    <a:pt x="90" y="116"/>
                    <a:pt x="58" y="116"/>
                  </a:cubicBezTo>
                  <a:cubicBezTo>
                    <a:pt x="26" y="116"/>
                    <a:pt x="0" y="90"/>
                    <a:pt x="0" y="58"/>
                  </a:cubicBezTo>
                  <a:cubicBezTo>
                    <a:pt x="0" y="50"/>
                    <a:pt x="2" y="42"/>
                    <a:pt x="5" y="35"/>
                  </a:cubicBezTo>
                  <a:cubicBezTo>
                    <a:pt x="5" y="42"/>
                    <a:pt x="5" y="42"/>
                    <a:pt x="5" y="42"/>
                  </a:cubicBezTo>
                  <a:cubicBezTo>
                    <a:pt x="5" y="42"/>
                    <a:pt x="5" y="42"/>
                    <a:pt x="5" y="42"/>
                  </a:cubicBezTo>
                  <a:cubicBezTo>
                    <a:pt x="5" y="42"/>
                    <a:pt x="5" y="42"/>
                    <a:pt x="5" y="42"/>
                  </a:cubicBezTo>
                  <a:cubicBezTo>
                    <a:pt x="5" y="42"/>
                    <a:pt x="5" y="42"/>
                    <a:pt x="5" y="42"/>
                  </a:cubicBezTo>
                  <a:cubicBezTo>
                    <a:pt x="6" y="42"/>
                    <a:pt x="6" y="42"/>
                    <a:pt x="6" y="42"/>
                  </a:cubicBezTo>
                  <a:cubicBezTo>
                    <a:pt x="6" y="43"/>
                    <a:pt x="6" y="43"/>
                    <a:pt x="6" y="43"/>
                  </a:cubicBezTo>
                  <a:cubicBezTo>
                    <a:pt x="6" y="43"/>
                    <a:pt x="7" y="43"/>
                    <a:pt x="7" y="43"/>
                  </a:cubicBezTo>
                  <a:cubicBezTo>
                    <a:pt x="7" y="43"/>
                    <a:pt x="7" y="43"/>
                    <a:pt x="7" y="43"/>
                  </a:cubicBezTo>
                  <a:cubicBezTo>
                    <a:pt x="7" y="43"/>
                    <a:pt x="7" y="43"/>
                    <a:pt x="7" y="43"/>
                  </a:cubicBezTo>
                  <a:cubicBezTo>
                    <a:pt x="7" y="43"/>
                    <a:pt x="7" y="43"/>
                    <a:pt x="7" y="43"/>
                  </a:cubicBezTo>
                  <a:cubicBezTo>
                    <a:pt x="7" y="43"/>
                    <a:pt x="7" y="44"/>
                    <a:pt x="7" y="44"/>
                  </a:cubicBezTo>
                  <a:cubicBezTo>
                    <a:pt x="7" y="44"/>
                    <a:pt x="7" y="44"/>
                    <a:pt x="7" y="44"/>
                  </a:cubicBezTo>
                  <a:cubicBezTo>
                    <a:pt x="8" y="44"/>
                    <a:pt x="8" y="44"/>
                    <a:pt x="8" y="45"/>
                  </a:cubicBezTo>
                  <a:cubicBezTo>
                    <a:pt x="8" y="45"/>
                    <a:pt x="8" y="45"/>
                    <a:pt x="8" y="45"/>
                  </a:cubicBezTo>
                  <a:cubicBezTo>
                    <a:pt x="8" y="45"/>
                    <a:pt x="8" y="45"/>
                    <a:pt x="8" y="45"/>
                  </a:cubicBezTo>
                  <a:cubicBezTo>
                    <a:pt x="8" y="45"/>
                    <a:pt x="8" y="45"/>
                    <a:pt x="8" y="45"/>
                  </a:cubicBezTo>
                  <a:cubicBezTo>
                    <a:pt x="8" y="45"/>
                    <a:pt x="8" y="45"/>
                    <a:pt x="9" y="45"/>
                  </a:cubicBezTo>
                  <a:cubicBezTo>
                    <a:pt x="9" y="45"/>
                    <a:pt x="9" y="45"/>
                    <a:pt x="9" y="45"/>
                  </a:cubicBezTo>
                  <a:cubicBezTo>
                    <a:pt x="9" y="45"/>
                    <a:pt x="9" y="45"/>
                    <a:pt x="9" y="45"/>
                  </a:cubicBezTo>
                  <a:cubicBezTo>
                    <a:pt x="9" y="45"/>
                    <a:pt x="9" y="45"/>
                    <a:pt x="9" y="45"/>
                  </a:cubicBezTo>
                  <a:cubicBezTo>
                    <a:pt x="9" y="45"/>
                    <a:pt x="9" y="45"/>
                    <a:pt x="9" y="45"/>
                  </a:cubicBezTo>
                  <a:cubicBezTo>
                    <a:pt x="9" y="45"/>
                    <a:pt x="9" y="45"/>
                    <a:pt x="9" y="45"/>
                  </a:cubicBezTo>
                  <a:cubicBezTo>
                    <a:pt x="9" y="45"/>
                    <a:pt x="9" y="45"/>
                    <a:pt x="9" y="45"/>
                  </a:cubicBezTo>
                  <a:cubicBezTo>
                    <a:pt x="9" y="46"/>
                    <a:pt x="9" y="46"/>
                    <a:pt x="9" y="46"/>
                  </a:cubicBezTo>
                  <a:cubicBezTo>
                    <a:pt x="10" y="46"/>
                    <a:pt x="10" y="46"/>
                    <a:pt x="10" y="46"/>
                  </a:cubicBezTo>
                  <a:cubicBezTo>
                    <a:pt x="10" y="46"/>
                    <a:pt x="10" y="46"/>
                    <a:pt x="10" y="46"/>
                  </a:cubicBezTo>
                  <a:cubicBezTo>
                    <a:pt x="10" y="46"/>
                    <a:pt x="10" y="46"/>
                    <a:pt x="10" y="46"/>
                  </a:cubicBezTo>
                  <a:cubicBezTo>
                    <a:pt x="10" y="46"/>
                    <a:pt x="10" y="46"/>
                    <a:pt x="10" y="47"/>
                  </a:cubicBezTo>
                  <a:cubicBezTo>
                    <a:pt x="10" y="47"/>
                    <a:pt x="10" y="47"/>
                    <a:pt x="10" y="47"/>
                  </a:cubicBezTo>
                  <a:cubicBezTo>
                    <a:pt x="10" y="47"/>
                    <a:pt x="10" y="47"/>
                    <a:pt x="10" y="47"/>
                  </a:cubicBezTo>
                  <a:cubicBezTo>
                    <a:pt x="10" y="47"/>
                    <a:pt x="10" y="47"/>
                    <a:pt x="10" y="47"/>
                  </a:cubicBezTo>
                  <a:cubicBezTo>
                    <a:pt x="11" y="47"/>
                    <a:pt x="11" y="47"/>
                    <a:pt x="11" y="47"/>
                  </a:cubicBezTo>
                  <a:cubicBezTo>
                    <a:pt x="11" y="47"/>
                    <a:pt x="11" y="47"/>
                    <a:pt x="11" y="47"/>
                  </a:cubicBezTo>
                  <a:cubicBezTo>
                    <a:pt x="11" y="48"/>
                    <a:pt x="11" y="48"/>
                    <a:pt x="11" y="48"/>
                  </a:cubicBezTo>
                  <a:cubicBezTo>
                    <a:pt x="11" y="48"/>
                    <a:pt x="11" y="49"/>
                    <a:pt x="11" y="49"/>
                  </a:cubicBezTo>
                  <a:cubicBezTo>
                    <a:pt x="11" y="49"/>
                    <a:pt x="11" y="49"/>
                    <a:pt x="11" y="49"/>
                  </a:cubicBezTo>
                  <a:cubicBezTo>
                    <a:pt x="11" y="49"/>
                    <a:pt x="11" y="49"/>
                    <a:pt x="11" y="49"/>
                  </a:cubicBezTo>
                  <a:cubicBezTo>
                    <a:pt x="11" y="49"/>
                    <a:pt x="11" y="49"/>
                    <a:pt x="11" y="49"/>
                  </a:cubicBezTo>
                  <a:cubicBezTo>
                    <a:pt x="11" y="50"/>
                    <a:pt x="11" y="50"/>
                    <a:pt x="11" y="50"/>
                  </a:cubicBezTo>
                  <a:cubicBezTo>
                    <a:pt x="11" y="50"/>
                    <a:pt x="11" y="50"/>
                    <a:pt x="11" y="50"/>
                  </a:cubicBezTo>
                  <a:cubicBezTo>
                    <a:pt x="11" y="50"/>
                    <a:pt x="11" y="50"/>
                    <a:pt x="11" y="50"/>
                  </a:cubicBezTo>
                  <a:cubicBezTo>
                    <a:pt x="11" y="50"/>
                    <a:pt x="11" y="50"/>
                    <a:pt x="11" y="50"/>
                  </a:cubicBezTo>
                  <a:cubicBezTo>
                    <a:pt x="11" y="50"/>
                    <a:pt x="11" y="50"/>
                    <a:pt x="11" y="50"/>
                  </a:cubicBezTo>
                  <a:cubicBezTo>
                    <a:pt x="13" y="50"/>
                    <a:pt x="13" y="50"/>
                    <a:pt x="13" y="50"/>
                  </a:cubicBezTo>
                  <a:cubicBezTo>
                    <a:pt x="13" y="50"/>
                    <a:pt x="13" y="50"/>
                    <a:pt x="13" y="50"/>
                  </a:cubicBezTo>
                  <a:cubicBezTo>
                    <a:pt x="13" y="50"/>
                    <a:pt x="13" y="50"/>
                    <a:pt x="13" y="50"/>
                  </a:cubicBezTo>
                  <a:cubicBezTo>
                    <a:pt x="13" y="50"/>
                    <a:pt x="13" y="50"/>
                    <a:pt x="13" y="50"/>
                  </a:cubicBezTo>
                  <a:cubicBezTo>
                    <a:pt x="13" y="51"/>
                    <a:pt x="13" y="51"/>
                    <a:pt x="13" y="51"/>
                  </a:cubicBezTo>
                  <a:cubicBezTo>
                    <a:pt x="13" y="51"/>
                    <a:pt x="14" y="51"/>
                    <a:pt x="14" y="51"/>
                  </a:cubicBezTo>
                  <a:cubicBezTo>
                    <a:pt x="14" y="51"/>
                    <a:pt x="14" y="52"/>
                    <a:pt x="14" y="52"/>
                  </a:cubicBezTo>
                  <a:cubicBezTo>
                    <a:pt x="14" y="52"/>
                    <a:pt x="14" y="52"/>
                    <a:pt x="14" y="52"/>
                  </a:cubicBezTo>
                  <a:cubicBezTo>
                    <a:pt x="14" y="52"/>
                    <a:pt x="14" y="53"/>
                    <a:pt x="14" y="53"/>
                  </a:cubicBezTo>
                  <a:cubicBezTo>
                    <a:pt x="14" y="53"/>
                    <a:pt x="14" y="53"/>
                    <a:pt x="14" y="53"/>
                  </a:cubicBezTo>
                  <a:cubicBezTo>
                    <a:pt x="14" y="53"/>
                    <a:pt x="14" y="53"/>
                    <a:pt x="14" y="53"/>
                  </a:cubicBezTo>
                  <a:cubicBezTo>
                    <a:pt x="15" y="53"/>
                    <a:pt x="15" y="53"/>
                    <a:pt x="15" y="54"/>
                  </a:cubicBezTo>
                  <a:cubicBezTo>
                    <a:pt x="15" y="54"/>
                    <a:pt x="15" y="54"/>
                    <a:pt x="14" y="54"/>
                  </a:cubicBezTo>
                  <a:cubicBezTo>
                    <a:pt x="14" y="54"/>
                    <a:pt x="14" y="54"/>
                    <a:pt x="14" y="54"/>
                  </a:cubicBezTo>
                  <a:cubicBezTo>
                    <a:pt x="14" y="56"/>
                    <a:pt x="14" y="56"/>
                    <a:pt x="14" y="56"/>
                  </a:cubicBezTo>
                  <a:cubicBezTo>
                    <a:pt x="14" y="56"/>
                    <a:pt x="14" y="56"/>
                    <a:pt x="14" y="56"/>
                  </a:cubicBezTo>
                  <a:cubicBezTo>
                    <a:pt x="14" y="56"/>
                    <a:pt x="14" y="56"/>
                    <a:pt x="14" y="56"/>
                  </a:cubicBezTo>
                  <a:cubicBezTo>
                    <a:pt x="13" y="56"/>
                    <a:pt x="13" y="56"/>
                    <a:pt x="13" y="56"/>
                  </a:cubicBezTo>
                  <a:cubicBezTo>
                    <a:pt x="13" y="57"/>
                    <a:pt x="13" y="57"/>
                    <a:pt x="13" y="57"/>
                  </a:cubicBezTo>
                  <a:cubicBezTo>
                    <a:pt x="13" y="57"/>
                    <a:pt x="13" y="57"/>
                    <a:pt x="13" y="57"/>
                  </a:cubicBezTo>
                  <a:cubicBezTo>
                    <a:pt x="13" y="57"/>
                    <a:pt x="13" y="57"/>
                    <a:pt x="13" y="57"/>
                  </a:cubicBezTo>
                  <a:cubicBezTo>
                    <a:pt x="13" y="58"/>
                    <a:pt x="13" y="58"/>
                    <a:pt x="13" y="58"/>
                  </a:cubicBezTo>
                  <a:cubicBezTo>
                    <a:pt x="13" y="58"/>
                    <a:pt x="13" y="58"/>
                    <a:pt x="13" y="58"/>
                  </a:cubicBezTo>
                  <a:cubicBezTo>
                    <a:pt x="13" y="58"/>
                    <a:pt x="13" y="58"/>
                    <a:pt x="13" y="58"/>
                  </a:cubicBezTo>
                  <a:cubicBezTo>
                    <a:pt x="12" y="58"/>
                    <a:pt x="12" y="58"/>
                    <a:pt x="12" y="58"/>
                  </a:cubicBezTo>
                  <a:cubicBezTo>
                    <a:pt x="12" y="59"/>
                    <a:pt x="12" y="59"/>
                    <a:pt x="12" y="59"/>
                  </a:cubicBezTo>
                  <a:cubicBezTo>
                    <a:pt x="12" y="59"/>
                    <a:pt x="12" y="59"/>
                    <a:pt x="12" y="59"/>
                  </a:cubicBezTo>
                  <a:cubicBezTo>
                    <a:pt x="12" y="60"/>
                    <a:pt x="12" y="60"/>
                    <a:pt x="13" y="60"/>
                  </a:cubicBezTo>
                  <a:cubicBezTo>
                    <a:pt x="13" y="60"/>
                    <a:pt x="13" y="60"/>
                    <a:pt x="13" y="60"/>
                  </a:cubicBezTo>
                  <a:cubicBezTo>
                    <a:pt x="13" y="60"/>
                    <a:pt x="13" y="60"/>
                    <a:pt x="13" y="60"/>
                  </a:cubicBezTo>
                  <a:cubicBezTo>
                    <a:pt x="13" y="61"/>
                    <a:pt x="13" y="61"/>
                    <a:pt x="13" y="61"/>
                  </a:cubicBezTo>
                  <a:cubicBezTo>
                    <a:pt x="12" y="61"/>
                    <a:pt x="12" y="61"/>
                    <a:pt x="12" y="61"/>
                  </a:cubicBezTo>
                  <a:cubicBezTo>
                    <a:pt x="12" y="61"/>
                    <a:pt x="12" y="61"/>
                    <a:pt x="12" y="61"/>
                  </a:cubicBezTo>
                  <a:cubicBezTo>
                    <a:pt x="12" y="61"/>
                    <a:pt x="12" y="62"/>
                    <a:pt x="12" y="62"/>
                  </a:cubicBezTo>
                  <a:cubicBezTo>
                    <a:pt x="12" y="62"/>
                    <a:pt x="12" y="62"/>
                    <a:pt x="12" y="62"/>
                  </a:cubicBezTo>
                  <a:cubicBezTo>
                    <a:pt x="12" y="62"/>
                    <a:pt x="12" y="62"/>
                    <a:pt x="12" y="62"/>
                  </a:cubicBezTo>
                  <a:cubicBezTo>
                    <a:pt x="12" y="63"/>
                    <a:pt x="12" y="63"/>
                    <a:pt x="12" y="63"/>
                  </a:cubicBezTo>
                  <a:cubicBezTo>
                    <a:pt x="12" y="63"/>
                    <a:pt x="12" y="63"/>
                    <a:pt x="12" y="63"/>
                  </a:cubicBezTo>
                  <a:cubicBezTo>
                    <a:pt x="12" y="64"/>
                    <a:pt x="12" y="64"/>
                    <a:pt x="12" y="64"/>
                  </a:cubicBezTo>
                  <a:cubicBezTo>
                    <a:pt x="12" y="64"/>
                    <a:pt x="13" y="64"/>
                    <a:pt x="13" y="65"/>
                  </a:cubicBezTo>
                  <a:cubicBezTo>
                    <a:pt x="13" y="65"/>
                    <a:pt x="13" y="65"/>
                    <a:pt x="14" y="66"/>
                  </a:cubicBezTo>
                  <a:cubicBezTo>
                    <a:pt x="14" y="66"/>
                    <a:pt x="14" y="66"/>
                    <a:pt x="14" y="66"/>
                  </a:cubicBezTo>
                  <a:cubicBezTo>
                    <a:pt x="14" y="66"/>
                    <a:pt x="14" y="67"/>
                    <a:pt x="14" y="67"/>
                  </a:cubicBezTo>
                  <a:cubicBezTo>
                    <a:pt x="14" y="67"/>
                    <a:pt x="14" y="67"/>
                    <a:pt x="14" y="67"/>
                  </a:cubicBezTo>
                  <a:cubicBezTo>
                    <a:pt x="14" y="67"/>
                    <a:pt x="14" y="68"/>
                    <a:pt x="15" y="68"/>
                  </a:cubicBezTo>
                  <a:cubicBezTo>
                    <a:pt x="15" y="68"/>
                    <a:pt x="15" y="68"/>
                    <a:pt x="15" y="68"/>
                  </a:cubicBezTo>
                  <a:cubicBezTo>
                    <a:pt x="15" y="68"/>
                    <a:pt x="15" y="68"/>
                    <a:pt x="15" y="68"/>
                  </a:cubicBezTo>
                  <a:cubicBezTo>
                    <a:pt x="15" y="68"/>
                    <a:pt x="15" y="68"/>
                    <a:pt x="15" y="68"/>
                  </a:cubicBezTo>
                  <a:cubicBezTo>
                    <a:pt x="15" y="68"/>
                    <a:pt x="15" y="68"/>
                    <a:pt x="15" y="68"/>
                  </a:cubicBezTo>
                  <a:cubicBezTo>
                    <a:pt x="15" y="68"/>
                    <a:pt x="15" y="68"/>
                    <a:pt x="15" y="68"/>
                  </a:cubicBezTo>
                  <a:cubicBezTo>
                    <a:pt x="15" y="68"/>
                    <a:pt x="15" y="68"/>
                    <a:pt x="15" y="68"/>
                  </a:cubicBezTo>
                  <a:cubicBezTo>
                    <a:pt x="15" y="69"/>
                    <a:pt x="15" y="69"/>
                    <a:pt x="15" y="69"/>
                  </a:cubicBezTo>
                  <a:cubicBezTo>
                    <a:pt x="15" y="69"/>
                    <a:pt x="15" y="69"/>
                    <a:pt x="15" y="69"/>
                  </a:cubicBezTo>
                  <a:cubicBezTo>
                    <a:pt x="15" y="69"/>
                    <a:pt x="16" y="69"/>
                    <a:pt x="16" y="69"/>
                  </a:cubicBezTo>
                  <a:cubicBezTo>
                    <a:pt x="16" y="69"/>
                    <a:pt x="16" y="69"/>
                    <a:pt x="16" y="69"/>
                  </a:cubicBezTo>
                  <a:cubicBezTo>
                    <a:pt x="16" y="70"/>
                    <a:pt x="16" y="70"/>
                    <a:pt x="16" y="70"/>
                  </a:cubicBezTo>
                  <a:cubicBezTo>
                    <a:pt x="16" y="70"/>
                    <a:pt x="16" y="70"/>
                    <a:pt x="16" y="70"/>
                  </a:cubicBezTo>
                  <a:cubicBezTo>
                    <a:pt x="16" y="70"/>
                    <a:pt x="16" y="70"/>
                    <a:pt x="16" y="70"/>
                  </a:cubicBezTo>
                  <a:cubicBezTo>
                    <a:pt x="16" y="70"/>
                    <a:pt x="16" y="70"/>
                    <a:pt x="16" y="70"/>
                  </a:cubicBezTo>
                  <a:cubicBezTo>
                    <a:pt x="16" y="70"/>
                    <a:pt x="16" y="70"/>
                    <a:pt x="16" y="70"/>
                  </a:cubicBezTo>
                  <a:cubicBezTo>
                    <a:pt x="16" y="70"/>
                    <a:pt x="16" y="71"/>
                    <a:pt x="16" y="71"/>
                  </a:cubicBezTo>
                  <a:cubicBezTo>
                    <a:pt x="16" y="72"/>
                    <a:pt x="16" y="72"/>
                    <a:pt x="16" y="72"/>
                  </a:cubicBezTo>
                  <a:cubicBezTo>
                    <a:pt x="16" y="72"/>
                    <a:pt x="16" y="72"/>
                    <a:pt x="16" y="72"/>
                  </a:cubicBezTo>
                  <a:cubicBezTo>
                    <a:pt x="16" y="72"/>
                    <a:pt x="16" y="72"/>
                    <a:pt x="16" y="72"/>
                  </a:cubicBezTo>
                  <a:cubicBezTo>
                    <a:pt x="16" y="73"/>
                    <a:pt x="16" y="73"/>
                    <a:pt x="16" y="73"/>
                  </a:cubicBezTo>
                  <a:cubicBezTo>
                    <a:pt x="16" y="73"/>
                    <a:pt x="16" y="73"/>
                    <a:pt x="16" y="73"/>
                  </a:cubicBezTo>
                  <a:cubicBezTo>
                    <a:pt x="16" y="73"/>
                    <a:pt x="16" y="73"/>
                    <a:pt x="17" y="73"/>
                  </a:cubicBezTo>
                  <a:cubicBezTo>
                    <a:pt x="17" y="73"/>
                    <a:pt x="17" y="73"/>
                    <a:pt x="17" y="74"/>
                  </a:cubicBezTo>
                  <a:cubicBezTo>
                    <a:pt x="17" y="74"/>
                    <a:pt x="17" y="74"/>
                    <a:pt x="17" y="74"/>
                  </a:cubicBezTo>
                  <a:cubicBezTo>
                    <a:pt x="17" y="74"/>
                    <a:pt x="17" y="74"/>
                    <a:pt x="17" y="74"/>
                  </a:cubicBezTo>
                  <a:cubicBezTo>
                    <a:pt x="17" y="74"/>
                    <a:pt x="17" y="75"/>
                    <a:pt x="17" y="75"/>
                  </a:cubicBezTo>
                  <a:cubicBezTo>
                    <a:pt x="17" y="75"/>
                    <a:pt x="17" y="75"/>
                    <a:pt x="18" y="75"/>
                  </a:cubicBezTo>
                  <a:cubicBezTo>
                    <a:pt x="18" y="75"/>
                    <a:pt x="18" y="75"/>
                    <a:pt x="18" y="75"/>
                  </a:cubicBezTo>
                  <a:cubicBezTo>
                    <a:pt x="18" y="76"/>
                    <a:pt x="18" y="76"/>
                    <a:pt x="18" y="76"/>
                  </a:cubicBezTo>
                  <a:cubicBezTo>
                    <a:pt x="19" y="76"/>
                    <a:pt x="19" y="76"/>
                    <a:pt x="19" y="76"/>
                  </a:cubicBezTo>
                  <a:cubicBezTo>
                    <a:pt x="20" y="76"/>
                    <a:pt x="20" y="76"/>
                    <a:pt x="20" y="76"/>
                  </a:cubicBezTo>
                  <a:cubicBezTo>
                    <a:pt x="20" y="76"/>
                    <a:pt x="20" y="76"/>
                    <a:pt x="20" y="76"/>
                  </a:cubicBezTo>
                  <a:cubicBezTo>
                    <a:pt x="20" y="76"/>
                    <a:pt x="20" y="76"/>
                    <a:pt x="20" y="76"/>
                  </a:cubicBezTo>
                  <a:cubicBezTo>
                    <a:pt x="20" y="77"/>
                    <a:pt x="20" y="77"/>
                    <a:pt x="20" y="77"/>
                  </a:cubicBezTo>
                  <a:cubicBezTo>
                    <a:pt x="20" y="77"/>
                    <a:pt x="20" y="77"/>
                    <a:pt x="20" y="77"/>
                  </a:cubicBezTo>
                  <a:cubicBezTo>
                    <a:pt x="20" y="77"/>
                    <a:pt x="20" y="77"/>
                    <a:pt x="20" y="77"/>
                  </a:cubicBezTo>
                  <a:cubicBezTo>
                    <a:pt x="20" y="77"/>
                    <a:pt x="20" y="77"/>
                    <a:pt x="20" y="77"/>
                  </a:cubicBezTo>
                  <a:cubicBezTo>
                    <a:pt x="20" y="77"/>
                    <a:pt x="20" y="77"/>
                    <a:pt x="20" y="77"/>
                  </a:cubicBezTo>
                  <a:cubicBezTo>
                    <a:pt x="20" y="77"/>
                    <a:pt x="21" y="77"/>
                    <a:pt x="21" y="77"/>
                  </a:cubicBezTo>
                  <a:cubicBezTo>
                    <a:pt x="21" y="77"/>
                    <a:pt x="21" y="77"/>
                    <a:pt x="21" y="77"/>
                  </a:cubicBezTo>
                  <a:cubicBezTo>
                    <a:pt x="21" y="77"/>
                    <a:pt x="21" y="77"/>
                    <a:pt x="21" y="77"/>
                  </a:cubicBezTo>
                  <a:cubicBezTo>
                    <a:pt x="21" y="78"/>
                    <a:pt x="21" y="78"/>
                    <a:pt x="22" y="78"/>
                  </a:cubicBezTo>
                  <a:cubicBezTo>
                    <a:pt x="22" y="78"/>
                    <a:pt x="22" y="78"/>
                    <a:pt x="22" y="78"/>
                  </a:cubicBezTo>
                  <a:cubicBezTo>
                    <a:pt x="22" y="78"/>
                    <a:pt x="22" y="78"/>
                    <a:pt x="22" y="78"/>
                  </a:cubicBezTo>
                  <a:cubicBezTo>
                    <a:pt x="22" y="78"/>
                    <a:pt x="22" y="78"/>
                    <a:pt x="22" y="78"/>
                  </a:cubicBezTo>
                  <a:cubicBezTo>
                    <a:pt x="22" y="78"/>
                    <a:pt x="22" y="78"/>
                    <a:pt x="22" y="78"/>
                  </a:cubicBezTo>
                  <a:cubicBezTo>
                    <a:pt x="22" y="78"/>
                    <a:pt x="22" y="78"/>
                    <a:pt x="22" y="78"/>
                  </a:cubicBezTo>
                  <a:cubicBezTo>
                    <a:pt x="22" y="78"/>
                    <a:pt x="22" y="78"/>
                    <a:pt x="22" y="78"/>
                  </a:cubicBezTo>
                  <a:cubicBezTo>
                    <a:pt x="22" y="78"/>
                    <a:pt x="22" y="79"/>
                    <a:pt x="22" y="79"/>
                  </a:cubicBezTo>
                  <a:cubicBezTo>
                    <a:pt x="22" y="79"/>
                    <a:pt x="22" y="79"/>
                    <a:pt x="22" y="80"/>
                  </a:cubicBezTo>
                  <a:cubicBezTo>
                    <a:pt x="22" y="80"/>
                    <a:pt x="22" y="80"/>
                    <a:pt x="22" y="80"/>
                  </a:cubicBezTo>
                  <a:cubicBezTo>
                    <a:pt x="22" y="80"/>
                    <a:pt x="22" y="80"/>
                    <a:pt x="22" y="80"/>
                  </a:cubicBezTo>
                  <a:cubicBezTo>
                    <a:pt x="22" y="80"/>
                    <a:pt x="22" y="81"/>
                    <a:pt x="23" y="81"/>
                  </a:cubicBezTo>
                  <a:cubicBezTo>
                    <a:pt x="23" y="81"/>
                    <a:pt x="23" y="81"/>
                    <a:pt x="23" y="81"/>
                  </a:cubicBezTo>
                  <a:cubicBezTo>
                    <a:pt x="23" y="81"/>
                    <a:pt x="23" y="81"/>
                    <a:pt x="23" y="81"/>
                  </a:cubicBezTo>
                  <a:cubicBezTo>
                    <a:pt x="23" y="81"/>
                    <a:pt x="23" y="81"/>
                    <a:pt x="23" y="81"/>
                  </a:cubicBezTo>
                  <a:cubicBezTo>
                    <a:pt x="23" y="81"/>
                    <a:pt x="23" y="81"/>
                    <a:pt x="23" y="81"/>
                  </a:cubicBezTo>
                  <a:cubicBezTo>
                    <a:pt x="23" y="81"/>
                    <a:pt x="23" y="82"/>
                    <a:pt x="23" y="82"/>
                  </a:cubicBezTo>
                  <a:cubicBezTo>
                    <a:pt x="23" y="82"/>
                    <a:pt x="23" y="82"/>
                    <a:pt x="23" y="82"/>
                  </a:cubicBezTo>
                  <a:cubicBezTo>
                    <a:pt x="23" y="82"/>
                    <a:pt x="23" y="82"/>
                    <a:pt x="23" y="82"/>
                  </a:cubicBezTo>
                  <a:cubicBezTo>
                    <a:pt x="23" y="82"/>
                    <a:pt x="23" y="82"/>
                    <a:pt x="23" y="82"/>
                  </a:cubicBezTo>
                  <a:cubicBezTo>
                    <a:pt x="23" y="82"/>
                    <a:pt x="23" y="82"/>
                    <a:pt x="23" y="82"/>
                  </a:cubicBezTo>
                  <a:cubicBezTo>
                    <a:pt x="23" y="82"/>
                    <a:pt x="23" y="83"/>
                    <a:pt x="23" y="83"/>
                  </a:cubicBezTo>
                  <a:cubicBezTo>
                    <a:pt x="23" y="83"/>
                    <a:pt x="23" y="83"/>
                    <a:pt x="23" y="83"/>
                  </a:cubicBezTo>
                  <a:cubicBezTo>
                    <a:pt x="24" y="83"/>
                    <a:pt x="24" y="83"/>
                    <a:pt x="24" y="83"/>
                  </a:cubicBezTo>
                  <a:cubicBezTo>
                    <a:pt x="24" y="83"/>
                    <a:pt x="24" y="83"/>
                    <a:pt x="24" y="83"/>
                  </a:cubicBezTo>
                  <a:cubicBezTo>
                    <a:pt x="24" y="83"/>
                    <a:pt x="24" y="83"/>
                    <a:pt x="24" y="84"/>
                  </a:cubicBezTo>
                  <a:cubicBezTo>
                    <a:pt x="24" y="84"/>
                    <a:pt x="24" y="84"/>
                    <a:pt x="24" y="84"/>
                  </a:cubicBezTo>
                  <a:cubicBezTo>
                    <a:pt x="24" y="84"/>
                    <a:pt x="24" y="85"/>
                    <a:pt x="24" y="85"/>
                  </a:cubicBezTo>
                  <a:cubicBezTo>
                    <a:pt x="24" y="89"/>
                    <a:pt x="24" y="89"/>
                    <a:pt x="24" y="89"/>
                  </a:cubicBezTo>
                  <a:cubicBezTo>
                    <a:pt x="24" y="89"/>
                    <a:pt x="24" y="89"/>
                    <a:pt x="24" y="89"/>
                  </a:cubicBezTo>
                  <a:cubicBezTo>
                    <a:pt x="24" y="89"/>
                    <a:pt x="24" y="89"/>
                    <a:pt x="24" y="89"/>
                  </a:cubicBezTo>
                  <a:cubicBezTo>
                    <a:pt x="24" y="89"/>
                    <a:pt x="24" y="89"/>
                    <a:pt x="24" y="89"/>
                  </a:cubicBezTo>
                  <a:cubicBezTo>
                    <a:pt x="24" y="89"/>
                    <a:pt x="24" y="89"/>
                    <a:pt x="24" y="89"/>
                  </a:cubicBezTo>
                  <a:cubicBezTo>
                    <a:pt x="24" y="89"/>
                    <a:pt x="24" y="89"/>
                    <a:pt x="24" y="89"/>
                  </a:cubicBezTo>
                  <a:cubicBezTo>
                    <a:pt x="24" y="90"/>
                    <a:pt x="24" y="90"/>
                    <a:pt x="24" y="90"/>
                  </a:cubicBezTo>
                  <a:cubicBezTo>
                    <a:pt x="24" y="90"/>
                    <a:pt x="24" y="90"/>
                    <a:pt x="25" y="90"/>
                  </a:cubicBezTo>
                  <a:cubicBezTo>
                    <a:pt x="25" y="90"/>
                    <a:pt x="25" y="90"/>
                    <a:pt x="25" y="90"/>
                  </a:cubicBezTo>
                  <a:cubicBezTo>
                    <a:pt x="25" y="90"/>
                    <a:pt x="25" y="91"/>
                    <a:pt x="25" y="91"/>
                  </a:cubicBezTo>
                  <a:cubicBezTo>
                    <a:pt x="25" y="91"/>
                    <a:pt x="25" y="92"/>
                    <a:pt x="25" y="92"/>
                  </a:cubicBezTo>
                  <a:cubicBezTo>
                    <a:pt x="25" y="92"/>
                    <a:pt x="25" y="92"/>
                    <a:pt x="25" y="92"/>
                  </a:cubicBezTo>
                  <a:cubicBezTo>
                    <a:pt x="25" y="93"/>
                    <a:pt x="25" y="93"/>
                    <a:pt x="25" y="93"/>
                  </a:cubicBezTo>
                  <a:cubicBezTo>
                    <a:pt x="25" y="93"/>
                    <a:pt x="25" y="93"/>
                    <a:pt x="25" y="93"/>
                  </a:cubicBezTo>
                  <a:cubicBezTo>
                    <a:pt x="25" y="93"/>
                    <a:pt x="25" y="93"/>
                    <a:pt x="25" y="93"/>
                  </a:cubicBezTo>
                  <a:cubicBezTo>
                    <a:pt x="25" y="93"/>
                    <a:pt x="25" y="93"/>
                    <a:pt x="25" y="93"/>
                  </a:cubicBezTo>
                  <a:cubicBezTo>
                    <a:pt x="25" y="93"/>
                    <a:pt x="25" y="93"/>
                    <a:pt x="25" y="93"/>
                  </a:cubicBezTo>
                  <a:cubicBezTo>
                    <a:pt x="25" y="94"/>
                    <a:pt x="25" y="94"/>
                    <a:pt x="25" y="94"/>
                  </a:cubicBezTo>
                  <a:cubicBezTo>
                    <a:pt x="25" y="94"/>
                    <a:pt x="25" y="94"/>
                    <a:pt x="25" y="94"/>
                  </a:cubicBezTo>
                  <a:cubicBezTo>
                    <a:pt x="25" y="94"/>
                    <a:pt x="25" y="95"/>
                    <a:pt x="25" y="95"/>
                  </a:cubicBezTo>
                  <a:cubicBezTo>
                    <a:pt x="25" y="95"/>
                    <a:pt x="25" y="95"/>
                    <a:pt x="25" y="95"/>
                  </a:cubicBezTo>
                  <a:cubicBezTo>
                    <a:pt x="25" y="96"/>
                    <a:pt x="26" y="96"/>
                    <a:pt x="26" y="97"/>
                  </a:cubicBezTo>
                  <a:cubicBezTo>
                    <a:pt x="26" y="97"/>
                    <a:pt x="26" y="97"/>
                    <a:pt x="26" y="97"/>
                  </a:cubicBezTo>
                  <a:cubicBezTo>
                    <a:pt x="27" y="97"/>
                    <a:pt x="27" y="97"/>
                    <a:pt x="27" y="98"/>
                  </a:cubicBezTo>
                  <a:cubicBezTo>
                    <a:pt x="27" y="98"/>
                    <a:pt x="27" y="98"/>
                    <a:pt x="27" y="98"/>
                  </a:cubicBezTo>
                  <a:cubicBezTo>
                    <a:pt x="27" y="98"/>
                    <a:pt x="27" y="98"/>
                    <a:pt x="27" y="98"/>
                  </a:cubicBezTo>
                  <a:cubicBezTo>
                    <a:pt x="27" y="98"/>
                    <a:pt x="27" y="98"/>
                    <a:pt x="27" y="98"/>
                  </a:cubicBezTo>
                  <a:cubicBezTo>
                    <a:pt x="27" y="98"/>
                    <a:pt x="27" y="98"/>
                    <a:pt x="27" y="98"/>
                  </a:cubicBezTo>
                  <a:cubicBezTo>
                    <a:pt x="27" y="98"/>
                    <a:pt x="27" y="98"/>
                    <a:pt x="27" y="98"/>
                  </a:cubicBezTo>
                  <a:cubicBezTo>
                    <a:pt x="27" y="98"/>
                    <a:pt x="27" y="98"/>
                    <a:pt x="27" y="98"/>
                  </a:cubicBezTo>
                  <a:cubicBezTo>
                    <a:pt x="27" y="98"/>
                    <a:pt x="27" y="98"/>
                    <a:pt x="27" y="98"/>
                  </a:cubicBezTo>
                  <a:cubicBezTo>
                    <a:pt x="28" y="98"/>
                    <a:pt x="28" y="99"/>
                    <a:pt x="28" y="99"/>
                  </a:cubicBezTo>
                  <a:cubicBezTo>
                    <a:pt x="28" y="99"/>
                    <a:pt x="28" y="99"/>
                    <a:pt x="28" y="99"/>
                  </a:cubicBezTo>
                  <a:cubicBezTo>
                    <a:pt x="28" y="99"/>
                    <a:pt x="28" y="99"/>
                    <a:pt x="28" y="99"/>
                  </a:cubicBezTo>
                  <a:cubicBezTo>
                    <a:pt x="28" y="99"/>
                    <a:pt x="28" y="99"/>
                    <a:pt x="28" y="99"/>
                  </a:cubicBezTo>
                  <a:cubicBezTo>
                    <a:pt x="28" y="99"/>
                    <a:pt x="28" y="99"/>
                    <a:pt x="29" y="99"/>
                  </a:cubicBezTo>
                  <a:cubicBezTo>
                    <a:pt x="29" y="100"/>
                    <a:pt x="29" y="100"/>
                    <a:pt x="29" y="101"/>
                  </a:cubicBezTo>
                  <a:cubicBezTo>
                    <a:pt x="29" y="101"/>
                    <a:pt x="29" y="101"/>
                    <a:pt x="29" y="101"/>
                  </a:cubicBezTo>
                  <a:cubicBezTo>
                    <a:pt x="30" y="101"/>
                    <a:pt x="30" y="101"/>
                    <a:pt x="30" y="102"/>
                  </a:cubicBezTo>
                  <a:cubicBezTo>
                    <a:pt x="30" y="102"/>
                    <a:pt x="30" y="102"/>
                    <a:pt x="30" y="102"/>
                  </a:cubicBezTo>
                  <a:cubicBezTo>
                    <a:pt x="30" y="102"/>
                    <a:pt x="30" y="102"/>
                    <a:pt x="30" y="102"/>
                  </a:cubicBezTo>
                  <a:cubicBezTo>
                    <a:pt x="30" y="102"/>
                    <a:pt x="30" y="102"/>
                    <a:pt x="30" y="102"/>
                  </a:cubicBezTo>
                  <a:cubicBezTo>
                    <a:pt x="30" y="102"/>
                    <a:pt x="30" y="102"/>
                    <a:pt x="30" y="102"/>
                  </a:cubicBezTo>
                  <a:cubicBezTo>
                    <a:pt x="30" y="103"/>
                    <a:pt x="30" y="103"/>
                    <a:pt x="30" y="103"/>
                  </a:cubicBezTo>
                  <a:cubicBezTo>
                    <a:pt x="30" y="103"/>
                    <a:pt x="30" y="103"/>
                    <a:pt x="30" y="103"/>
                  </a:cubicBezTo>
                  <a:cubicBezTo>
                    <a:pt x="30" y="103"/>
                    <a:pt x="30" y="103"/>
                    <a:pt x="31" y="103"/>
                  </a:cubicBezTo>
                  <a:cubicBezTo>
                    <a:pt x="31" y="103"/>
                    <a:pt x="31" y="104"/>
                    <a:pt x="31" y="104"/>
                  </a:cubicBezTo>
                  <a:cubicBezTo>
                    <a:pt x="31" y="104"/>
                    <a:pt x="31" y="104"/>
                    <a:pt x="31" y="104"/>
                  </a:cubicBezTo>
                  <a:cubicBezTo>
                    <a:pt x="31" y="104"/>
                    <a:pt x="31" y="104"/>
                    <a:pt x="31" y="104"/>
                  </a:cubicBezTo>
                  <a:cubicBezTo>
                    <a:pt x="31" y="104"/>
                    <a:pt x="32" y="104"/>
                    <a:pt x="32" y="104"/>
                  </a:cubicBezTo>
                  <a:cubicBezTo>
                    <a:pt x="32" y="105"/>
                    <a:pt x="32" y="105"/>
                    <a:pt x="32" y="105"/>
                  </a:cubicBezTo>
                  <a:cubicBezTo>
                    <a:pt x="33" y="105"/>
                    <a:pt x="33" y="105"/>
                    <a:pt x="33" y="105"/>
                  </a:cubicBezTo>
                  <a:cubicBezTo>
                    <a:pt x="33" y="105"/>
                    <a:pt x="33" y="105"/>
                    <a:pt x="33" y="105"/>
                  </a:cubicBezTo>
                  <a:cubicBezTo>
                    <a:pt x="33" y="105"/>
                    <a:pt x="33" y="105"/>
                    <a:pt x="33" y="105"/>
                  </a:cubicBezTo>
                  <a:cubicBezTo>
                    <a:pt x="33" y="105"/>
                    <a:pt x="33" y="105"/>
                    <a:pt x="33" y="105"/>
                  </a:cubicBezTo>
                  <a:cubicBezTo>
                    <a:pt x="33" y="105"/>
                    <a:pt x="33" y="105"/>
                    <a:pt x="33" y="105"/>
                  </a:cubicBezTo>
                  <a:cubicBezTo>
                    <a:pt x="33" y="105"/>
                    <a:pt x="33" y="105"/>
                    <a:pt x="33" y="105"/>
                  </a:cubicBezTo>
                  <a:cubicBezTo>
                    <a:pt x="33" y="105"/>
                    <a:pt x="33" y="105"/>
                    <a:pt x="33" y="105"/>
                  </a:cubicBezTo>
                  <a:cubicBezTo>
                    <a:pt x="34" y="105"/>
                    <a:pt x="34" y="105"/>
                    <a:pt x="34" y="105"/>
                  </a:cubicBezTo>
                  <a:cubicBezTo>
                    <a:pt x="34" y="105"/>
                    <a:pt x="34" y="105"/>
                    <a:pt x="34" y="105"/>
                  </a:cubicBezTo>
                  <a:cubicBezTo>
                    <a:pt x="34" y="106"/>
                    <a:pt x="34" y="106"/>
                    <a:pt x="34" y="106"/>
                  </a:cubicBezTo>
                  <a:cubicBezTo>
                    <a:pt x="34" y="106"/>
                    <a:pt x="34" y="106"/>
                    <a:pt x="34" y="106"/>
                  </a:cubicBezTo>
                  <a:cubicBezTo>
                    <a:pt x="34" y="106"/>
                    <a:pt x="34" y="106"/>
                    <a:pt x="34" y="106"/>
                  </a:cubicBezTo>
                  <a:cubicBezTo>
                    <a:pt x="34" y="106"/>
                    <a:pt x="34" y="106"/>
                    <a:pt x="35" y="106"/>
                  </a:cubicBezTo>
                  <a:cubicBezTo>
                    <a:pt x="35" y="106"/>
                    <a:pt x="35" y="106"/>
                    <a:pt x="35" y="105"/>
                  </a:cubicBezTo>
                  <a:cubicBezTo>
                    <a:pt x="35" y="105"/>
                    <a:pt x="35" y="105"/>
                    <a:pt x="35" y="105"/>
                  </a:cubicBezTo>
                  <a:cubicBezTo>
                    <a:pt x="35" y="105"/>
                    <a:pt x="35" y="105"/>
                    <a:pt x="35" y="104"/>
                  </a:cubicBezTo>
                  <a:cubicBezTo>
                    <a:pt x="35" y="104"/>
                    <a:pt x="35" y="104"/>
                    <a:pt x="35" y="104"/>
                  </a:cubicBezTo>
                  <a:cubicBezTo>
                    <a:pt x="35" y="104"/>
                    <a:pt x="35" y="104"/>
                    <a:pt x="35" y="104"/>
                  </a:cubicBezTo>
                  <a:cubicBezTo>
                    <a:pt x="35" y="104"/>
                    <a:pt x="35" y="104"/>
                    <a:pt x="35" y="104"/>
                  </a:cubicBezTo>
                  <a:cubicBezTo>
                    <a:pt x="35" y="104"/>
                    <a:pt x="35" y="104"/>
                    <a:pt x="35" y="104"/>
                  </a:cubicBezTo>
                  <a:cubicBezTo>
                    <a:pt x="35" y="104"/>
                    <a:pt x="35" y="104"/>
                    <a:pt x="35" y="104"/>
                  </a:cubicBezTo>
                  <a:cubicBezTo>
                    <a:pt x="35" y="104"/>
                    <a:pt x="35" y="104"/>
                    <a:pt x="35" y="104"/>
                  </a:cubicBezTo>
                  <a:cubicBezTo>
                    <a:pt x="35" y="104"/>
                    <a:pt x="35" y="104"/>
                    <a:pt x="35" y="103"/>
                  </a:cubicBezTo>
                  <a:cubicBezTo>
                    <a:pt x="35" y="103"/>
                    <a:pt x="35" y="103"/>
                    <a:pt x="35" y="103"/>
                  </a:cubicBezTo>
                  <a:cubicBezTo>
                    <a:pt x="35" y="103"/>
                    <a:pt x="35" y="102"/>
                    <a:pt x="35" y="102"/>
                  </a:cubicBezTo>
                  <a:cubicBezTo>
                    <a:pt x="34" y="102"/>
                    <a:pt x="34" y="102"/>
                    <a:pt x="34" y="102"/>
                  </a:cubicBezTo>
                  <a:cubicBezTo>
                    <a:pt x="34" y="102"/>
                    <a:pt x="34" y="102"/>
                    <a:pt x="34" y="102"/>
                  </a:cubicBezTo>
                  <a:cubicBezTo>
                    <a:pt x="34" y="102"/>
                    <a:pt x="34" y="102"/>
                    <a:pt x="34" y="102"/>
                  </a:cubicBezTo>
                  <a:cubicBezTo>
                    <a:pt x="34" y="101"/>
                    <a:pt x="34" y="101"/>
                    <a:pt x="34" y="101"/>
                  </a:cubicBezTo>
                  <a:cubicBezTo>
                    <a:pt x="34" y="101"/>
                    <a:pt x="34" y="101"/>
                    <a:pt x="34" y="101"/>
                  </a:cubicBezTo>
                  <a:cubicBezTo>
                    <a:pt x="34" y="101"/>
                    <a:pt x="34" y="101"/>
                    <a:pt x="34" y="101"/>
                  </a:cubicBezTo>
                  <a:cubicBezTo>
                    <a:pt x="34" y="101"/>
                    <a:pt x="34" y="101"/>
                    <a:pt x="34" y="101"/>
                  </a:cubicBezTo>
                  <a:cubicBezTo>
                    <a:pt x="34" y="101"/>
                    <a:pt x="34" y="101"/>
                    <a:pt x="34" y="101"/>
                  </a:cubicBezTo>
                  <a:cubicBezTo>
                    <a:pt x="34" y="100"/>
                    <a:pt x="34" y="100"/>
                    <a:pt x="34" y="100"/>
                  </a:cubicBezTo>
                  <a:cubicBezTo>
                    <a:pt x="34" y="100"/>
                    <a:pt x="34" y="99"/>
                    <a:pt x="34" y="99"/>
                  </a:cubicBezTo>
                  <a:cubicBezTo>
                    <a:pt x="34" y="99"/>
                    <a:pt x="34" y="99"/>
                    <a:pt x="33" y="99"/>
                  </a:cubicBezTo>
                  <a:cubicBezTo>
                    <a:pt x="33" y="98"/>
                    <a:pt x="33" y="98"/>
                    <a:pt x="33" y="98"/>
                  </a:cubicBezTo>
                  <a:cubicBezTo>
                    <a:pt x="33" y="98"/>
                    <a:pt x="33" y="98"/>
                    <a:pt x="33" y="98"/>
                  </a:cubicBezTo>
                  <a:cubicBezTo>
                    <a:pt x="33" y="98"/>
                    <a:pt x="33" y="98"/>
                    <a:pt x="33" y="98"/>
                  </a:cubicBezTo>
                  <a:cubicBezTo>
                    <a:pt x="33" y="98"/>
                    <a:pt x="33" y="98"/>
                    <a:pt x="33" y="98"/>
                  </a:cubicBezTo>
                  <a:cubicBezTo>
                    <a:pt x="33" y="98"/>
                    <a:pt x="33" y="98"/>
                    <a:pt x="33" y="98"/>
                  </a:cubicBezTo>
                  <a:cubicBezTo>
                    <a:pt x="33" y="98"/>
                    <a:pt x="33" y="98"/>
                    <a:pt x="33" y="98"/>
                  </a:cubicBezTo>
                  <a:cubicBezTo>
                    <a:pt x="33" y="98"/>
                    <a:pt x="33" y="97"/>
                    <a:pt x="33" y="97"/>
                  </a:cubicBezTo>
                  <a:cubicBezTo>
                    <a:pt x="33" y="97"/>
                    <a:pt x="33" y="97"/>
                    <a:pt x="33" y="97"/>
                  </a:cubicBezTo>
                  <a:cubicBezTo>
                    <a:pt x="33" y="97"/>
                    <a:pt x="33" y="97"/>
                    <a:pt x="33" y="97"/>
                  </a:cubicBezTo>
                  <a:cubicBezTo>
                    <a:pt x="34" y="97"/>
                    <a:pt x="34" y="97"/>
                    <a:pt x="34" y="96"/>
                  </a:cubicBezTo>
                  <a:cubicBezTo>
                    <a:pt x="34" y="96"/>
                    <a:pt x="34" y="96"/>
                    <a:pt x="34" y="96"/>
                  </a:cubicBezTo>
                  <a:cubicBezTo>
                    <a:pt x="34" y="96"/>
                    <a:pt x="34" y="96"/>
                    <a:pt x="34" y="96"/>
                  </a:cubicBezTo>
                  <a:cubicBezTo>
                    <a:pt x="34" y="96"/>
                    <a:pt x="34" y="96"/>
                    <a:pt x="34" y="96"/>
                  </a:cubicBezTo>
                  <a:cubicBezTo>
                    <a:pt x="34" y="96"/>
                    <a:pt x="35" y="96"/>
                    <a:pt x="35" y="96"/>
                  </a:cubicBezTo>
                  <a:cubicBezTo>
                    <a:pt x="35" y="96"/>
                    <a:pt x="35" y="96"/>
                    <a:pt x="35" y="96"/>
                  </a:cubicBezTo>
                  <a:cubicBezTo>
                    <a:pt x="35" y="96"/>
                    <a:pt x="35" y="96"/>
                    <a:pt x="35" y="96"/>
                  </a:cubicBezTo>
                  <a:cubicBezTo>
                    <a:pt x="35" y="95"/>
                    <a:pt x="35" y="95"/>
                    <a:pt x="35" y="95"/>
                  </a:cubicBezTo>
                  <a:cubicBezTo>
                    <a:pt x="35" y="95"/>
                    <a:pt x="35" y="95"/>
                    <a:pt x="35" y="95"/>
                  </a:cubicBezTo>
                  <a:cubicBezTo>
                    <a:pt x="36" y="95"/>
                    <a:pt x="36" y="95"/>
                    <a:pt x="36" y="95"/>
                  </a:cubicBezTo>
                  <a:cubicBezTo>
                    <a:pt x="36" y="95"/>
                    <a:pt x="36" y="95"/>
                    <a:pt x="36" y="95"/>
                  </a:cubicBezTo>
                  <a:cubicBezTo>
                    <a:pt x="36" y="95"/>
                    <a:pt x="37" y="95"/>
                    <a:pt x="37" y="95"/>
                  </a:cubicBezTo>
                  <a:cubicBezTo>
                    <a:pt x="37" y="94"/>
                    <a:pt x="37" y="94"/>
                    <a:pt x="37" y="93"/>
                  </a:cubicBezTo>
                  <a:cubicBezTo>
                    <a:pt x="37" y="93"/>
                    <a:pt x="36" y="93"/>
                    <a:pt x="36" y="93"/>
                  </a:cubicBezTo>
                  <a:cubicBezTo>
                    <a:pt x="36" y="93"/>
                    <a:pt x="36" y="93"/>
                    <a:pt x="36" y="93"/>
                  </a:cubicBezTo>
                  <a:cubicBezTo>
                    <a:pt x="36" y="93"/>
                    <a:pt x="36" y="93"/>
                    <a:pt x="36" y="93"/>
                  </a:cubicBezTo>
                  <a:cubicBezTo>
                    <a:pt x="36" y="93"/>
                    <a:pt x="36" y="93"/>
                    <a:pt x="36" y="93"/>
                  </a:cubicBezTo>
                  <a:cubicBezTo>
                    <a:pt x="36" y="93"/>
                    <a:pt x="35" y="93"/>
                    <a:pt x="35" y="92"/>
                  </a:cubicBezTo>
                  <a:cubicBezTo>
                    <a:pt x="35" y="92"/>
                    <a:pt x="35" y="92"/>
                    <a:pt x="35" y="92"/>
                  </a:cubicBezTo>
                  <a:cubicBezTo>
                    <a:pt x="37" y="92"/>
                    <a:pt x="37" y="92"/>
                    <a:pt x="37" y="92"/>
                  </a:cubicBezTo>
                  <a:cubicBezTo>
                    <a:pt x="37" y="92"/>
                    <a:pt x="37" y="92"/>
                    <a:pt x="37" y="92"/>
                  </a:cubicBezTo>
                  <a:cubicBezTo>
                    <a:pt x="37" y="92"/>
                    <a:pt x="37" y="92"/>
                    <a:pt x="37" y="92"/>
                  </a:cubicBezTo>
                  <a:cubicBezTo>
                    <a:pt x="37" y="92"/>
                    <a:pt x="37" y="92"/>
                    <a:pt x="38" y="92"/>
                  </a:cubicBezTo>
                  <a:cubicBezTo>
                    <a:pt x="38" y="92"/>
                    <a:pt x="38" y="92"/>
                    <a:pt x="38" y="92"/>
                  </a:cubicBezTo>
                  <a:cubicBezTo>
                    <a:pt x="38" y="91"/>
                    <a:pt x="38" y="91"/>
                    <a:pt x="38" y="91"/>
                  </a:cubicBezTo>
                  <a:cubicBezTo>
                    <a:pt x="38" y="91"/>
                    <a:pt x="38" y="91"/>
                    <a:pt x="38" y="91"/>
                  </a:cubicBezTo>
                  <a:cubicBezTo>
                    <a:pt x="38" y="91"/>
                    <a:pt x="38" y="90"/>
                    <a:pt x="38" y="90"/>
                  </a:cubicBezTo>
                  <a:cubicBezTo>
                    <a:pt x="38" y="90"/>
                    <a:pt x="38" y="90"/>
                    <a:pt x="38" y="90"/>
                  </a:cubicBezTo>
                  <a:cubicBezTo>
                    <a:pt x="38" y="90"/>
                    <a:pt x="38" y="90"/>
                    <a:pt x="38" y="90"/>
                  </a:cubicBezTo>
                  <a:cubicBezTo>
                    <a:pt x="38" y="90"/>
                    <a:pt x="38" y="90"/>
                    <a:pt x="38" y="90"/>
                  </a:cubicBezTo>
                  <a:cubicBezTo>
                    <a:pt x="39" y="90"/>
                    <a:pt x="39" y="90"/>
                    <a:pt x="39" y="90"/>
                  </a:cubicBezTo>
                  <a:cubicBezTo>
                    <a:pt x="39" y="90"/>
                    <a:pt x="40" y="89"/>
                    <a:pt x="40" y="89"/>
                  </a:cubicBezTo>
                  <a:cubicBezTo>
                    <a:pt x="40" y="88"/>
                    <a:pt x="40" y="88"/>
                    <a:pt x="40" y="88"/>
                  </a:cubicBezTo>
                  <a:cubicBezTo>
                    <a:pt x="40" y="85"/>
                    <a:pt x="40" y="85"/>
                    <a:pt x="40" y="85"/>
                  </a:cubicBezTo>
                  <a:cubicBezTo>
                    <a:pt x="40" y="85"/>
                    <a:pt x="40" y="84"/>
                    <a:pt x="40" y="84"/>
                  </a:cubicBezTo>
                  <a:cubicBezTo>
                    <a:pt x="40" y="84"/>
                    <a:pt x="40" y="84"/>
                    <a:pt x="40" y="84"/>
                  </a:cubicBezTo>
                  <a:cubicBezTo>
                    <a:pt x="41" y="85"/>
                    <a:pt x="41" y="85"/>
                    <a:pt x="41" y="85"/>
                  </a:cubicBezTo>
                  <a:cubicBezTo>
                    <a:pt x="41" y="84"/>
                    <a:pt x="41" y="84"/>
                    <a:pt x="41" y="84"/>
                  </a:cubicBezTo>
                  <a:cubicBezTo>
                    <a:pt x="41" y="84"/>
                    <a:pt x="41" y="84"/>
                    <a:pt x="41" y="84"/>
                  </a:cubicBezTo>
                  <a:cubicBezTo>
                    <a:pt x="41" y="84"/>
                    <a:pt x="41" y="83"/>
                    <a:pt x="41" y="83"/>
                  </a:cubicBezTo>
                  <a:cubicBezTo>
                    <a:pt x="41" y="83"/>
                    <a:pt x="41" y="83"/>
                    <a:pt x="41" y="83"/>
                  </a:cubicBezTo>
                  <a:cubicBezTo>
                    <a:pt x="41" y="83"/>
                    <a:pt x="41" y="83"/>
                    <a:pt x="42" y="82"/>
                  </a:cubicBezTo>
                  <a:cubicBezTo>
                    <a:pt x="42" y="82"/>
                    <a:pt x="42" y="82"/>
                    <a:pt x="43" y="82"/>
                  </a:cubicBezTo>
                  <a:cubicBezTo>
                    <a:pt x="43" y="82"/>
                    <a:pt x="43" y="82"/>
                    <a:pt x="43" y="82"/>
                  </a:cubicBezTo>
                  <a:cubicBezTo>
                    <a:pt x="43" y="82"/>
                    <a:pt x="44" y="82"/>
                    <a:pt x="44" y="82"/>
                  </a:cubicBezTo>
                  <a:cubicBezTo>
                    <a:pt x="44" y="82"/>
                    <a:pt x="44" y="82"/>
                    <a:pt x="44" y="82"/>
                  </a:cubicBezTo>
                  <a:cubicBezTo>
                    <a:pt x="44" y="82"/>
                    <a:pt x="45" y="82"/>
                    <a:pt x="45" y="82"/>
                  </a:cubicBezTo>
                  <a:cubicBezTo>
                    <a:pt x="45" y="82"/>
                    <a:pt x="45" y="82"/>
                    <a:pt x="45" y="82"/>
                  </a:cubicBezTo>
                  <a:cubicBezTo>
                    <a:pt x="45" y="82"/>
                    <a:pt x="45" y="82"/>
                    <a:pt x="45" y="82"/>
                  </a:cubicBezTo>
                  <a:cubicBezTo>
                    <a:pt x="45" y="82"/>
                    <a:pt x="45" y="82"/>
                    <a:pt x="45" y="82"/>
                  </a:cubicBezTo>
                  <a:cubicBezTo>
                    <a:pt x="45" y="82"/>
                    <a:pt x="45" y="82"/>
                    <a:pt x="45" y="82"/>
                  </a:cubicBezTo>
                  <a:cubicBezTo>
                    <a:pt x="45" y="82"/>
                    <a:pt x="45" y="82"/>
                    <a:pt x="45" y="82"/>
                  </a:cubicBezTo>
                  <a:cubicBezTo>
                    <a:pt x="45" y="82"/>
                    <a:pt x="45" y="82"/>
                    <a:pt x="45" y="82"/>
                  </a:cubicBezTo>
                  <a:cubicBezTo>
                    <a:pt x="45" y="81"/>
                    <a:pt x="45" y="81"/>
                    <a:pt x="45" y="81"/>
                  </a:cubicBezTo>
                  <a:cubicBezTo>
                    <a:pt x="45" y="81"/>
                    <a:pt x="45" y="81"/>
                    <a:pt x="45" y="81"/>
                  </a:cubicBezTo>
                  <a:cubicBezTo>
                    <a:pt x="45" y="81"/>
                    <a:pt x="45" y="81"/>
                    <a:pt x="45" y="81"/>
                  </a:cubicBezTo>
                  <a:cubicBezTo>
                    <a:pt x="46" y="81"/>
                    <a:pt x="46" y="81"/>
                    <a:pt x="46" y="81"/>
                  </a:cubicBezTo>
                  <a:cubicBezTo>
                    <a:pt x="46" y="81"/>
                    <a:pt x="46" y="81"/>
                    <a:pt x="46" y="81"/>
                  </a:cubicBezTo>
                  <a:cubicBezTo>
                    <a:pt x="46" y="80"/>
                    <a:pt x="46" y="80"/>
                    <a:pt x="46" y="80"/>
                  </a:cubicBezTo>
                  <a:cubicBezTo>
                    <a:pt x="46" y="80"/>
                    <a:pt x="47" y="80"/>
                    <a:pt x="47" y="80"/>
                  </a:cubicBezTo>
                  <a:cubicBezTo>
                    <a:pt x="47" y="80"/>
                    <a:pt x="47" y="80"/>
                    <a:pt x="47" y="80"/>
                  </a:cubicBezTo>
                  <a:cubicBezTo>
                    <a:pt x="47" y="80"/>
                    <a:pt x="47" y="80"/>
                    <a:pt x="47" y="80"/>
                  </a:cubicBezTo>
                  <a:cubicBezTo>
                    <a:pt x="47" y="80"/>
                    <a:pt x="48" y="80"/>
                    <a:pt x="48" y="79"/>
                  </a:cubicBezTo>
                  <a:cubicBezTo>
                    <a:pt x="48" y="79"/>
                    <a:pt x="48" y="79"/>
                    <a:pt x="48" y="79"/>
                  </a:cubicBezTo>
                  <a:cubicBezTo>
                    <a:pt x="48" y="78"/>
                    <a:pt x="48" y="78"/>
                    <a:pt x="48" y="78"/>
                  </a:cubicBezTo>
                  <a:cubicBezTo>
                    <a:pt x="49" y="78"/>
                    <a:pt x="49" y="78"/>
                    <a:pt x="49" y="78"/>
                  </a:cubicBezTo>
                  <a:cubicBezTo>
                    <a:pt x="49" y="77"/>
                    <a:pt x="49" y="76"/>
                    <a:pt x="49" y="76"/>
                  </a:cubicBezTo>
                  <a:cubicBezTo>
                    <a:pt x="49" y="75"/>
                    <a:pt x="49" y="75"/>
                    <a:pt x="49" y="75"/>
                  </a:cubicBezTo>
                  <a:cubicBezTo>
                    <a:pt x="49" y="73"/>
                    <a:pt x="49" y="73"/>
                    <a:pt x="49" y="73"/>
                  </a:cubicBezTo>
                  <a:cubicBezTo>
                    <a:pt x="49" y="72"/>
                    <a:pt x="49" y="72"/>
                    <a:pt x="49" y="72"/>
                  </a:cubicBezTo>
                  <a:cubicBezTo>
                    <a:pt x="49" y="72"/>
                    <a:pt x="49" y="72"/>
                    <a:pt x="49" y="72"/>
                  </a:cubicBezTo>
                  <a:cubicBezTo>
                    <a:pt x="49" y="72"/>
                    <a:pt x="49" y="72"/>
                    <a:pt x="49" y="72"/>
                  </a:cubicBezTo>
                  <a:cubicBezTo>
                    <a:pt x="49" y="72"/>
                    <a:pt x="49" y="72"/>
                    <a:pt x="49" y="72"/>
                  </a:cubicBezTo>
                  <a:cubicBezTo>
                    <a:pt x="49" y="72"/>
                    <a:pt x="49" y="72"/>
                    <a:pt x="49" y="72"/>
                  </a:cubicBezTo>
                  <a:cubicBezTo>
                    <a:pt x="49" y="72"/>
                    <a:pt x="49" y="72"/>
                    <a:pt x="49" y="72"/>
                  </a:cubicBezTo>
                  <a:cubicBezTo>
                    <a:pt x="49" y="72"/>
                    <a:pt x="49" y="72"/>
                    <a:pt x="49" y="72"/>
                  </a:cubicBezTo>
                  <a:cubicBezTo>
                    <a:pt x="50" y="72"/>
                    <a:pt x="50" y="72"/>
                    <a:pt x="50" y="72"/>
                  </a:cubicBezTo>
                  <a:cubicBezTo>
                    <a:pt x="50" y="72"/>
                    <a:pt x="50" y="72"/>
                    <a:pt x="50" y="72"/>
                  </a:cubicBezTo>
                  <a:cubicBezTo>
                    <a:pt x="50" y="72"/>
                    <a:pt x="50" y="71"/>
                    <a:pt x="50" y="71"/>
                  </a:cubicBezTo>
                  <a:cubicBezTo>
                    <a:pt x="50" y="71"/>
                    <a:pt x="50" y="71"/>
                    <a:pt x="50" y="71"/>
                  </a:cubicBezTo>
                  <a:cubicBezTo>
                    <a:pt x="50" y="71"/>
                    <a:pt x="50" y="71"/>
                    <a:pt x="50" y="71"/>
                  </a:cubicBezTo>
                  <a:cubicBezTo>
                    <a:pt x="50" y="71"/>
                    <a:pt x="51" y="71"/>
                    <a:pt x="51" y="71"/>
                  </a:cubicBezTo>
                  <a:cubicBezTo>
                    <a:pt x="51" y="71"/>
                    <a:pt x="51" y="71"/>
                    <a:pt x="51" y="71"/>
                  </a:cubicBezTo>
                  <a:cubicBezTo>
                    <a:pt x="51" y="70"/>
                    <a:pt x="51" y="70"/>
                    <a:pt x="51" y="70"/>
                  </a:cubicBezTo>
                  <a:cubicBezTo>
                    <a:pt x="51" y="70"/>
                    <a:pt x="51" y="70"/>
                    <a:pt x="51" y="70"/>
                  </a:cubicBezTo>
                  <a:cubicBezTo>
                    <a:pt x="51" y="70"/>
                    <a:pt x="51" y="70"/>
                    <a:pt x="51" y="70"/>
                  </a:cubicBezTo>
                  <a:cubicBezTo>
                    <a:pt x="51" y="70"/>
                    <a:pt x="51" y="70"/>
                    <a:pt x="51" y="70"/>
                  </a:cubicBezTo>
                  <a:cubicBezTo>
                    <a:pt x="51" y="70"/>
                    <a:pt x="51" y="70"/>
                    <a:pt x="51" y="70"/>
                  </a:cubicBezTo>
                  <a:cubicBezTo>
                    <a:pt x="51" y="70"/>
                    <a:pt x="52" y="69"/>
                    <a:pt x="52" y="69"/>
                  </a:cubicBezTo>
                  <a:cubicBezTo>
                    <a:pt x="52" y="69"/>
                    <a:pt x="52" y="68"/>
                    <a:pt x="53" y="68"/>
                  </a:cubicBezTo>
                  <a:cubicBezTo>
                    <a:pt x="53" y="68"/>
                    <a:pt x="53" y="68"/>
                    <a:pt x="53" y="68"/>
                  </a:cubicBezTo>
                  <a:cubicBezTo>
                    <a:pt x="54" y="68"/>
                    <a:pt x="53" y="67"/>
                    <a:pt x="53" y="67"/>
                  </a:cubicBezTo>
                  <a:cubicBezTo>
                    <a:pt x="53" y="67"/>
                    <a:pt x="53" y="67"/>
                    <a:pt x="53" y="67"/>
                  </a:cubicBezTo>
                  <a:cubicBezTo>
                    <a:pt x="53" y="67"/>
                    <a:pt x="53" y="67"/>
                    <a:pt x="53" y="67"/>
                  </a:cubicBezTo>
                  <a:cubicBezTo>
                    <a:pt x="53" y="67"/>
                    <a:pt x="53" y="67"/>
                    <a:pt x="53" y="67"/>
                  </a:cubicBezTo>
                  <a:cubicBezTo>
                    <a:pt x="53" y="67"/>
                    <a:pt x="53" y="67"/>
                    <a:pt x="53" y="67"/>
                  </a:cubicBezTo>
                  <a:cubicBezTo>
                    <a:pt x="53" y="67"/>
                    <a:pt x="53" y="66"/>
                    <a:pt x="53" y="66"/>
                  </a:cubicBezTo>
                  <a:cubicBezTo>
                    <a:pt x="53" y="66"/>
                    <a:pt x="53" y="66"/>
                    <a:pt x="53" y="66"/>
                  </a:cubicBezTo>
                  <a:cubicBezTo>
                    <a:pt x="53" y="66"/>
                    <a:pt x="53" y="66"/>
                    <a:pt x="53" y="66"/>
                  </a:cubicBezTo>
                  <a:cubicBezTo>
                    <a:pt x="53" y="66"/>
                    <a:pt x="53" y="66"/>
                    <a:pt x="53" y="66"/>
                  </a:cubicBezTo>
                  <a:cubicBezTo>
                    <a:pt x="53" y="64"/>
                    <a:pt x="53" y="64"/>
                    <a:pt x="53" y="64"/>
                  </a:cubicBezTo>
                  <a:cubicBezTo>
                    <a:pt x="53" y="64"/>
                    <a:pt x="53" y="64"/>
                    <a:pt x="53" y="64"/>
                  </a:cubicBezTo>
                  <a:cubicBezTo>
                    <a:pt x="53" y="64"/>
                    <a:pt x="53" y="64"/>
                    <a:pt x="53" y="64"/>
                  </a:cubicBezTo>
                  <a:cubicBezTo>
                    <a:pt x="53" y="64"/>
                    <a:pt x="53" y="64"/>
                    <a:pt x="53" y="64"/>
                  </a:cubicBezTo>
                  <a:cubicBezTo>
                    <a:pt x="53" y="63"/>
                    <a:pt x="53" y="63"/>
                    <a:pt x="53" y="63"/>
                  </a:cubicBezTo>
                  <a:cubicBezTo>
                    <a:pt x="53" y="63"/>
                    <a:pt x="53" y="63"/>
                    <a:pt x="53" y="63"/>
                  </a:cubicBezTo>
                  <a:cubicBezTo>
                    <a:pt x="52" y="63"/>
                    <a:pt x="52" y="63"/>
                    <a:pt x="52" y="63"/>
                  </a:cubicBezTo>
                  <a:cubicBezTo>
                    <a:pt x="52" y="63"/>
                    <a:pt x="52" y="63"/>
                    <a:pt x="52" y="63"/>
                  </a:cubicBezTo>
                  <a:cubicBezTo>
                    <a:pt x="51" y="63"/>
                    <a:pt x="51" y="63"/>
                    <a:pt x="51" y="63"/>
                  </a:cubicBezTo>
                  <a:cubicBezTo>
                    <a:pt x="50" y="63"/>
                    <a:pt x="50" y="63"/>
                    <a:pt x="50" y="62"/>
                  </a:cubicBezTo>
                  <a:cubicBezTo>
                    <a:pt x="50" y="62"/>
                    <a:pt x="50" y="62"/>
                    <a:pt x="50" y="62"/>
                  </a:cubicBezTo>
                  <a:cubicBezTo>
                    <a:pt x="50" y="62"/>
                    <a:pt x="50" y="62"/>
                    <a:pt x="50" y="62"/>
                  </a:cubicBezTo>
                  <a:cubicBezTo>
                    <a:pt x="50" y="62"/>
                    <a:pt x="50" y="62"/>
                    <a:pt x="50" y="62"/>
                  </a:cubicBezTo>
                  <a:cubicBezTo>
                    <a:pt x="49" y="62"/>
                    <a:pt x="49" y="62"/>
                    <a:pt x="49" y="62"/>
                  </a:cubicBezTo>
                  <a:cubicBezTo>
                    <a:pt x="49" y="62"/>
                    <a:pt x="49" y="61"/>
                    <a:pt x="49" y="61"/>
                  </a:cubicBezTo>
                  <a:cubicBezTo>
                    <a:pt x="49" y="61"/>
                    <a:pt x="49" y="61"/>
                    <a:pt x="48" y="61"/>
                  </a:cubicBezTo>
                  <a:cubicBezTo>
                    <a:pt x="48" y="61"/>
                    <a:pt x="48" y="61"/>
                    <a:pt x="48" y="61"/>
                  </a:cubicBezTo>
                  <a:cubicBezTo>
                    <a:pt x="48" y="61"/>
                    <a:pt x="48" y="61"/>
                    <a:pt x="48" y="61"/>
                  </a:cubicBezTo>
                  <a:cubicBezTo>
                    <a:pt x="48" y="61"/>
                    <a:pt x="48" y="61"/>
                    <a:pt x="48" y="61"/>
                  </a:cubicBezTo>
                  <a:cubicBezTo>
                    <a:pt x="48" y="61"/>
                    <a:pt x="48" y="61"/>
                    <a:pt x="48" y="61"/>
                  </a:cubicBezTo>
                  <a:cubicBezTo>
                    <a:pt x="48" y="61"/>
                    <a:pt x="48" y="61"/>
                    <a:pt x="48" y="61"/>
                  </a:cubicBezTo>
                  <a:cubicBezTo>
                    <a:pt x="47" y="61"/>
                    <a:pt x="47" y="61"/>
                    <a:pt x="47" y="61"/>
                  </a:cubicBezTo>
                  <a:cubicBezTo>
                    <a:pt x="47" y="61"/>
                    <a:pt x="47" y="61"/>
                    <a:pt x="47" y="61"/>
                  </a:cubicBezTo>
                  <a:cubicBezTo>
                    <a:pt x="46" y="61"/>
                    <a:pt x="46" y="61"/>
                    <a:pt x="46" y="61"/>
                  </a:cubicBezTo>
                  <a:cubicBezTo>
                    <a:pt x="46" y="61"/>
                    <a:pt x="46" y="61"/>
                    <a:pt x="45" y="61"/>
                  </a:cubicBezTo>
                  <a:cubicBezTo>
                    <a:pt x="45" y="61"/>
                    <a:pt x="45" y="61"/>
                    <a:pt x="45" y="61"/>
                  </a:cubicBezTo>
                  <a:cubicBezTo>
                    <a:pt x="44" y="61"/>
                    <a:pt x="44" y="61"/>
                    <a:pt x="44" y="61"/>
                  </a:cubicBezTo>
                  <a:cubicBezTo>
                    <a:pt x="44" y="61"/>
                    <a:pt x="44" y="61"/>
                    <a:pt x="44" y="61"/>
                  </a:cubicBezTo>
                  <a:cubicBezTo>
                    <a:pt x="44" y="61"/>
                    <a:pt x="44" y="61"/>
                    <a:pt x="44" y="61"/>
                  </a:cubicBezTo>
                  <a:cubicBezTo>
                    <a:pt x="44" y="60"/>
                    <a:pt x="44" y="60"/>
                    <a:pt x="43" y="60"/>
                  </a:cubicBezTo>
                  <a:cubicBezTo>
                    <a:pt x="43" y="60"/>
                    <a:pt x="43" y="60"/>
                    <a:pt x="43" y="60"/>
                  </a:cubicBezTo>
                  <a:cubicBezTo>
                    <a:pt x="43" y="60"/>
                    <a:pt x="42" y="60"/>
                    <a:pt x="42" y="60"/>
                  </a:cubicBezTo>
                  <a:cubicBezTo>
                    <a:pt x="42" y="60"/>
                    <a:pt x="42" y="60"/>
                    <a:pt x="42" y="60"/>
                  </a:cubicBezTo>
                  <a:cubicBezTo>
                    <a:pt x="42" y="60"/>
                    <a:pt x="42" y="60"/>
                    <a:pt x="42" y="60"/>
                  </a:cubicBezTo>
                  <a:cubicBezTo>
                    <a:pt x="42" y="60"/>
                    <a:pt x="42" y="60"/>
                    <a:pt x="42" y="60"/>
                  </a:cubicBezTo>
                  <a:cubicBezTo>
                    <a:pt x="42" y="60"/>
                    <a:pt x="42" y="60"/>
                    <a:pt x="42" y="60"/>
                  </a:cubicBezTo>
                  <a:cubicBezTo>
                    <a:pt x="42" y="60"/>
                    <a:pt x="42" y="60"/>
                    <a:pt x="42" y="60"/>
                  </a:cubicBezTo>
                  <a:cubicBezTo>
                    <a:pt x="42" y="59"/>
                    <a:pt x="42" y="59"/>
                    <a:pt x="42" y="59"/>
                  </a:cubicBezTo>
                  <a:cubicBezTo>
                    <a:pt x="42" y="59"/>
                    <a:pt x="41" y="59"/>
                    <a:pt x="41" y="59"/>
                  </a:cubicBezTo>
                  <a:cubicBezTo>
                    <a:pt x="41" y="59"/>
                    <a:pt x="41" y="59"/>
                    <a:pt x="41" y="59"/>
                  </a:cubicBezTo>
                  <a:cubicBezTo>
                    <a:pt x="41" y="59"/>
                    <a:pt x="41" y="59"/>
                    <a:pt x="41" y="59"/>
                  </a:cubicBezTo>
                  <a:cubicBezTo>
                    <a:pt x="39" y="59"/>
                    <a:pt x="39" y="59"/>
                    <a:pt x="39" y="59"/>
                  </a:cubicBezTo>
                  <a:cubicBezTo>
                    <a:pt x="39" y="59"/>
                    <a:pt x="39" y="59"/>
                    <a:pt x="39" y="59"/>
                  </a:cubicBezTo>
                  <a:cubicBezTo>
                    <a:pt x="38" y="59"/>
                    <a:pt x="38" y="59"/>
                    <a:pt x="38" y="59"/>
                  </a:cubicBezTo>
                  <a:cubicBezTo>
                    <a:pt x="38" y="59"/>
                    <a:pt x="38" y="59"/>
                    <a:pt x="38" y="59"/>
                  </a:cubicBezTo>
                  <a:cubicBezTo>
                    <a:pt x="38" y="59"/>
                    <a:pt x="38" y="59"/>
                    <a:pt x="38" y="59"/>
                  </a:cubicBezTo>
                  <a:cubicBezTo>
                    <a:pt x="37" y="59"/>
                    <a:pt x="37" y="59"/>
                    <a:pt x="37" y="59"/>
                  </a:cubicBezTo>
                  <a:cubicBezTo>
                    <a:pt x="37" y="59"/>
                    <a:pt x="37" y="59"/>
                    <a:pt x="37" y="59"/>
                  </a:cubicBezTo>
                  <a:cubicBezTo>
                    <a:pt x="37" y="59"/>
                    <a:pt x="37" y="59"/>
                    <a:pt x="37" y="59"/>
                  </a:cubicBezTo>
                  <a:cubicBezTo>
                    <a:pt x="37" y="59"/>
                    <a:pt x="37" y="59"/>
                    <a:pt x="37" y="59"/>
                  </a:cubicBezTo>
                  <a:cubicBezTo>
                    <a:pt x="37" y="59"/>
                    <a:pt x="37" y="59"/>
                    <a:pt x="37" y="59"/>
                  </a:cubicBezTo>
                  <a:cubicBezTo>
                    <a:pt x="37" y="59"/>
                    <a:pt x="37" y="59"/>
                    <a:pt x="37" y="59"/>
                  </a:cubicBezTo>
                  <a:cubicBezTo>
                    <a:pt x="37" y="59"/>
                    <a:pt x="38" y="59"/>
                    <a:pt x="38" y="58"/>
                  </a:cubicBezTo>
                  <a:cubicBezTo>
                    <a:pt x="38" y="58"/>
                    <a:pt x="38" y="58"/>
                    <a:pt x="38" y="58"/>
                  </a:cubicBezTo>
                  <a:cubicBezTo>
                    <a:pt x="39" y="58"/>
                    <a:pt x="39" y="58"/>
                    <a:pt x="39" y="58"/>
                  </a:cubicBezTo>
                  <a:cubicBezTo>
                    <a:pt x="39" y="58"/>
                    <a:pt x="39" y="58"/>
                    <a:pt x="39" y="58"/>
                  </a:cubicBezTo>
                  <a:cubicBezTo>
                    <a:pt x="39" y="58"/>
                    <a:pt x="39" y="58"/>
                    <a:pt x="39" y="58"/>
                  </a:cubicBezTo>
                  <a:cubicBezTo>
                    <a:pt x="39" y="58"/>
                    <a:pt x="40" y="58"/>
                    <a:pt x="40" y="58"/>
                  </a:cubicBezTo>
                  <a:cubicBezTo>
                    <a:pt x="40" y="58"/>
                    <a:pt x="39" y="57"/>
                    <a:pt x="39" y="57"/>
                  </a:cubicBezTo>
                  <a:cubicBezTo>
                    <a:pt x="39" y="57"/>
                    <a:pt x="39" y="57"/>
                    <a:pt x="39" y="56"/>
                  </a:cubicBezTo>
                  <a:cubicBezTo>
                    <a:pt x="39" y="56"/>
                    <a:pt x="38" y="56"/>
                    <a:pt x="38" y="56"/>
                  </a:cubicBezTo>
                  <a:cubicBezTo>
                    <a:pt x="38" y="56"/>
                    <a:pt x="38" y="55"/>
                    <a:pt x="38" y="55"/>
                  </a:cubicBezTo>
                  <a:cubicBezTo>
                    <a:pt x="38" y="55"/>
                    <a:pt x="38" y="55"/>
                    <a:pt x="38" y="55"/>
                  </a:cubicBezTo>
                  <a:cubicBezTo>
                    <a:pt x="38" y="55"/>
                    <a:pt x="38" y="55"/>
                    <a:pt x="38" y="55"/>
                  </a:cubicBezTo>
                  <a:cubicBezTo>
                    <a:pt x="38" y="55"/>
                    <a:pt x="37" y="55"/>
                    <a:pt x="37" y="55"/>
                  </a:cubicBezTo>
                  <a:cubicBezTo>
                    <a:pt x="37" y="55"/>
                    <a:pt x="37" y="55"/>
                    <a:pt x="37" y="55"/>
                  </a:cubicBezTo>
                  <a:cubicBezTo>
                    <a:pt x="37" y="55"/>
                    <a:pt x="37" y="55"/>
                    <a:pt x="37" y="55"/>
                  </a:cubicBezTo>
                  <a:cubicBezTo>
                    <a:pt x="37" y="55"/>
                    <a:pt x="37" y="55"/>
                    <a:pt x="36" y="54"/>
                  </a:cubicBezTo>
                  <a:cubicBezTo>
                    <a:pt x="36" y="54"/>
                    <a:pt x="36" y="54"/>
                    <a:pt x="36" y="54"/>
                  </a:cubicBezTo>
                  <a:cubicBezTo>
                    <a:pt x="36" y="54"/>
                    <a:pt x="36" y="54"/>
                    <a:pt x="36" y="54"/>
                  </a:cubicBezTo>
                  <a:cubicBezTo>
                    <a:pt x="36" y="54"/>
                    <a:pt x="36" y="54"/>
                    <a:pt x="36" y="54"/>
                  </a:cubicBezTo>
                  <a:cubicBezTo>
                    <a:pt x="36" y="54"/>
                    <a:pt x="36" y="54"/>
                    <a:pt x="36" y="54"/>
                  </a:cubicBezTo>
                  <a:cubicBezTo>
                    <a:pt x="36" y="54"/>
                    <a:pt x="36" y="54"/>
                    <a:pt x="36" y="54"/>
                  </a:cubicBezTo>
                  <a:cubicBezTo>
                    <a:pt x="36" y="53"/>
                    <a:pt x="36" y="53"/>
                    <a:pt x="35" y="53"/>
                  </a:cubicBezTo>
                  <a:cubicBezTo>
                    <a:pt x="35" y="53"/>
                    <a:pt x="35" y="53"/>
                    <a:pt x="35" y="53"/>
                  </a:cubicBezTo>
                  <a:cubicBezTo>
                    <a:pt x="35" y="53"/>
                    <a:pt x="35" y="53"/>
                    <a:pt x="35" y="52"/>
                  </a:cubicBezTo>
                  <a:cubicBezTo>
                    <a:pt x="35" y="52"/>
                    <a:pt x="35" y="52"/>
                    <a:pt x="35" y="52"/>
                  </a:cubicBezTo>
                  <a:cubicBezTo>
                    <a:pt x="34" y="52"/>
                    <a:pt x="34" y="52"/>
                    <a:pt x="34" y="52"/>
                  </a:cubicBezTo>
                  <a:cubicBezTo>
                    <a:pt x="34" y="52"/>
                    <a:pt x="34" y="52"/>
                    <a:pt x="34" y="52"/>
                  </a:cubicBezTo>
                  <a:cubicBezTo>
                    <a:pt x="33" y="52"/>
                    <a:pt x="33" y="52"/>
                    <a:pt x="33" y="52"/>
                  </a:cubicBezTo>
                  <a:cubicBezTo>
                    <a:pt x="33" y="51"/>
                    <a:pt x="33" y="51"/>
                    <a:pt x="33" y="51"/>
                  </a:cubicBezTo>
                  <a:cubicBezTo>
                    <a:pt x="32" y="51"/>
                    <a:pt x="32" y="51"/>
                    <a:pt x="32" y="51"/>
                  </a:cubicBezTo>
                  <a:cubicBezTo>
                    <a:pt x="32" y="51"/>
                    <a:pt x="32" y="51"/>
                    <a:pt x="32" y="51"/>
                  </a:cubicBezTo>
                  <a:cubicBezTo>
                    <a:pt x="32" y="51"/>
                    <a:pt x="31" y="51"/>
                    <a:pt x="31" y="51"/>
                  </a:cubicBezTo>
                  <a:cubicBezTo>
                    <a:pt x="31" y="51"/>
                    <a:pt x="31" y="51"/>
                    <a:pt x="31" y="51"/>
                  </a:cubicBezTo>
                  <a:cubicBezTo>
                    <a:pt x="31" y="51"/>
                    <a:pt x="31" y="51"/>
                    <a:pt x="31" y="51"/>
                  </a:cubicBezTo>
                  <a:cubicBezTo>
                    <a:pt x="31" y="51"/>
                    <a:pt x="31" y="50"/>
                    <a:pt x="30" y="50"/>
                  </a:cubicBezTo>
                  <a:cubicBezTo>
                    <a:pt x="30" y="50"/>
                    <a:pt x="30" y="50"/>
                    <a:pt x="30" y="50"/>
                  </a:cubicBezTo>
                  <a:cubicBezTo>
                    <a:pt x="30" y="50"/>
                    <a:pt x="30" y="50"/>
                    <a:pt x="30" y="50"/>
                  </a:cubicBezTo>
                  <a:cubicBezTo>
                    <a:pt x="30" y="50"/>
                    <a:pt x="30" y="50"/>
                    <a:pt x="30" y="50"/>
                  </a:cubicBezTo>
                  <a:cubicBezTo>
                    <a:pt x="30" y="49"/>
                    <a:pt x="29" y="49"/>
                    <a:pt x="29" y="49"/>
                  </a:cubicBezTo>
                  <a:cubicBezTo>
                    <a:pt x="29" y="49"/>
                    <a:pt x="29" y="49"/>
                    <a:pt x="29" y="49"/>
                  </a:cubicBezTo>
                  <a:cubicBezTo>
                    <a:pt x="28" y="49"/>
                    <a:pt x="28" y="49"/>
                    <a:pt x="28" y="49"/>
                  </a:cubicBezTo>
                  <a:cubicBezTo>
                    <a:pt x="28" y="49"/>
                    <a:pt x="28" y="49"/>
                    <a:pt x="28" y="49"/>
                  </a:cubicBezTo>
                  <a:cubicBezTo>
                    <a:pt x="28" y="49"/>
                    <a:pt x="28" y="49"/>
                    <a:pt x="28" y="49"/>
                  </a:cubicBezTo>
                  <a:cubicBezTo>
                    <a:pt x="29" y="48"/>
                    <a:pt x="29" y="48"/>
                    <a:pt x="29" y="48"/>
                  </a:cubicBezTo>
                  <a:cubicBezTo>
                    <a:pt x="28" y="48"/>
                    <a:pt x="28" y="48"/>
                    <a:pt x="28" y="48"/>
                  </a:cubicBezTo>
                  <a:cubicBezTo>
                    <a:pt x="28" y="48"/>
                    <a:pt x="28" y="48"/>
                    <a:pt x="28" y="48"/>
                  </a:cubicBezTo>
                  <a:cubicBezTo>
                    <a:pt x="28" y="48"/>
                    <a:pt x="28" y="48"/>
                    <a:pt x="28" y="48"/>
                  </a:cubicBezTo>
                  <a:cubicBezTo>
                    <a:pt x="28" y="48"/>
                    <a:pt x="28" y="48"/>
                    <a:pt x="28" y="48"/>
                  </a:cubicBezTo>
                  <a:cubicBezTo>
                    <a:pt x="27" y="48"/>
                    <a:pt x="27" y="48"/>
                    <a:pt x="27" y="48"/>
                  </a:cubicBezTo>
                  <a:cubicBezTo>
                    <a:pt x="27" y="48"/>
                    <a:pt x="26" y="48"/>
                    <a:pt x="26" y="48"/>
                  </a:cubicBezTo>
                  <a:cubicBezTo>
                    <a:pt x="26" y="48"/>
                    <a:pt x="26" y="48"/>
                    <a:pt x="26" y="48"/>
                  </a:cubicBezTo>
                  <a:cubicBezTo>
                    <a:pt x="26" y="48"/>
                    <a:pt x="26" y="48"/>
                    <a:pt x="26" y="48"/>
                  </a:cubicBezTo>
                  <a:cubicBezTo>
                    <a:pt x="26" y="48"/>
                    <a:pt x="26" y="48"/>
                    <a:pt x="26" y="48"/>
                  </a:cubicBezTo>
                  <a:cubicBezTo>
                    <a:pt x="26" y="48"/>
                    <a:pt x="26" y="48"/>
                    <a:pt x="26" y="48"/>
                  </a:cubicBezTo>
                  <a:cubicBezTo>
                    <a:pt x="26" y="48"/>
                    <a:pt x="25" y="48"/>
                    <a:pt x="26" y="48"/>
                  </a:cubicBezTo>
                  <a:cubicBezTo>
                    <a:pt x="26" y="47"/>
                    <a:pt x="26" y="47"/>
                    <a:pt x="26" y="47"/>
                  </a:cubicBezTo>
                  <a:cubicBezTo>
                    <a:pt x="25" y="47"/>
                    <a:pt x="25" y="47"/>
                    <a:pt x="25" y="47"/>
                  </a:cubicBezTo>
                  <a:cubicBezTo>
                    <a:pt x="25" y="47"/>
                    <a:pt x="24" y="47"/>
                    <a:pt x="24" y="47"/>
                  </a:cubicBezTo>
                  <a:cubicBezTo>
                    <a:pt x="24" y="47"/>
                    <a:pt x="24" y="47"/>
                    <a:pt x="23" y="47"/>
                  </a:cubicBezTo>
                  <a:cubicBezTo>
                    <a:pt x="23" y="47"/>
                    <a:pt x="23" y="47"/>
                    <a:pt x="23" y="47"/>
                  </a:cubicBezTo>
                  <a:cubicBezTo>
                    <a:pt x="23" y="47"/>
                    <a:pt x="22" y="46"/>
                    <a:pt x="22" y="46"/>
                  </a:cubicBezTo>
                  <a:cubicBezTo>
                    <a:pt x="22" y="46"/>
                    <a:pt x="22" y="46"/>
                    <a:pt x="21" y="46"/>
                  </a:cubicBezTo>
                  <a:cubicBezTo>
                    <a:pt x="21" y="46"/>
                    <a:pt x="21" y="46"/>
                    <a:pt x="21" y="46"/>
                  </a:cubicBezTo>
                  <a:cubicBezTo>
                    <a:pt x="21" y="46"/>
                    <a:pt x="21" y="46"/>
                    <a:pt x="21" y="46"/>
                  </a:cubicBezTo>
                  <a:cubicBezTo>
                    <a:pt x="21" y="46"/>
                    <a:pt x="21" y="46"/>
                    <a:pt x="21" y="46"/>
                  </a:cubicBezTo>
                  <a:cubicBezTo>
                    <a:pt x="20" y="46"/>
                    <a:pt x="20" y="46"/>
                    <a:pt x="20" y="46"/>
                  </a:cubicBezTo>
                  <a:cubicBezTo>
                    <a:pt x="20" y="47"/>
                    <a:pt x="20" y="47"/>
                    <a:pt x="20" y="47"/>
                  </a:cubicBezTo>
                  <a:cubicBezTo>
                    <a:pt x="20" y="46"/>
                    <a:pt x="19" y="46"/>
                    <a:pt x="19" y="46"/>
                  </a:cubicBezTo>
                  <a:cubicBezTo>
                    <a:pt x="19" y="46"/>
                    <a:pt x="19" y="46"/>
                    <a:pt x="19" y="46"/>
                  </a:cubicBezTo>
                  <a:cubicBezTo>
                    <a:pt x="19" y="46"/>
                    <a:pt x="19" y="46"/>
                    <a:pt x="19" y="46"/>
                  </a:cubicBezTo>
                  <a:cubicBezTo>
                    <a:pt x="19" y="47"/>
                    <a:pt x="19" y="47"/>
                    <a:pt x="19" y="47"/>
                  </a:cubicBezTo>
                  <a:cubicBezTo>
                    <a:pt x="19" y="47"/>
                    <a:pt x="19" y="47"/>
                    <a:pt x="19" y="47"/>
                  </a:cubicBezTo>
                  <a:cubicBezTo>
                    <a:pt x="19" y="47"/>
                    <a:pt x="18" y="47"/>
                    <a:pt x="18" y="47"/>
                  </a:cubicBezTo>
                  <a:cubicBezTo>
                    <a:pt x="18" y="47"/>
                    <a:pt x="18" y="47"/>
                    <a:pt x="18" y="47"/>
                  </a:cubicBezTo>
                  <a:cubicBezTo>
                    <a:pt x="18" y="47"/>
                    <a:pt x="18" y="47"/>
                    <a:pt x="18" y="47"/>
                  </a:cubicBezTo>
                  <a:cubicBezTo>
                    <a:pt x="18" y="47"/>
                    <a:pt x="17" y="47"/>
                    <a:pt x="17" y="47"/>
                  </a:cubicBezTo>
                  <a:cubicBezTo>
                    <a:pt x="17" y="47"/>
                    <a:pt x="17" y="47"/>
                    <a:pt x="17" y="47"/>
                  </a:cubicBezTo>
                  <a:cubicBezTo>
                    <a:pt x="16" y="47"/>
                    <a:pt x="16" y="47"/>
                    <a:pt x="16" y="47"/>
                  </a:cubicBezTo>
                  <a:cubicBezTo>
                    <a:pt x="16" y="47"/>
                    <a:pt x="16" y="47"/>
                    <a:pt x="16" y="47"/>
                  </a:cubicBezTo>
                  <a:cubicBezTo>
                    <a:pt x="16" y="48"/>
                    <a:pt x="16" y="48"/>
                    <a:pt x="16" y="48"/>
                  </a:cubicBezTo>
                  <a:cubicBezTo>
                    <a:pt x="16" y="48"/>
                    <a:pt x="16" y="48"/>
                    <a:pt x="16" y="48"/>
                  </a:cubicBezTo>
                  <a:cubicBezTo>
                    <a:pt x="16" y="48"/>
                    <a:pt x="17" y="48"/>
                    <a:pt x="17" y="48"/>
                  </a:cubicBezTo>
                  <a:cubicBezTo>
                    <a:pt x="17" y="48"/>
                    <a:pt x="17" y="48"/>
                    <a:pt x="17" y="48"/>
                  </a:cubicBezTo>
                  <a:cubicBezTo>
                    <a:pt x="17" y="49"/>
                    <a:pt x="17" y="49"/>
                    <a:pt x="17" y="49"/>
                  </a:cubicBezTo>
                  <a:cubicBezTo>
                    <a:pt x="17" y="49"/>
                    <a:pt x="17" y="49"/>
                    <a:pt x="17" y="49"/>
                  </a:cubicBezTo>
                  <a:cubicBezTo>
                    <a:pt x="17" y="49"/>
                    <a:pt x="17" y="49"/>
                    <a:pt x="16" y="49"/>
                  </a:cubicBezTo>
                  <a:cubicBezTo>
                    <a:pt x="16" y="49"/>
                    <a:pt x="16" y="49"/>
                    <a:pt x="16" y="49"/>
                  </a:cubicBezTo>
                  <a:cubicBezTo>
                    <a:pt x="16" y="49"/>
                    <a:pt x="16" y="49"/>
                    <a:pt x="16" y="49"/>
                  </a:cubicBezTo>
                  <a:cubicBezTo>
                    <a:pt x="16" y="49"/>
                    <a:pt x="16" y="49"/>
                    <a:pt x="16" y="49"/>
                  </a:cubicBezTo>
                  <a:cubicBezTo>
                    <a:pt x="16" y="49"/>
                    <a:pt x="16" y="49"/>
                    <a:pt x="16" y="49"/>
                  </a:cubicBezTo>
                  <a:cubicBezTo>
                    <a:pt x="16" y="49"/>
                    <a:pt x="16" y="49"/>
                    <a:pt x="16" y="49"/>
                  </a:cubicBezTo>
                  <a:cubicBezTo>
                    <a:pt x="16" y="49"/>
                    <a:pt x="15" y="49"/>
                    <a:pt x="15" y="49"/>
                  </a:cubicBezTo>
                  <a:cubicBezTo>
                    <a:pt x="15" y="49"/>
                    <a:pt x="15" y="49"/>
                    <a:pt x="15" y="49"/>
                  </a:cubicBezTo>
                  <a:cubicBezTo>
                    <a:pt x="15" y="49"/>
                    <a:pt x="15" y="48"/>
                    <a:pt x="15" y="48"/>
                  </a:cubicBezTo>
                  <a:cubicBezTo>
                    <a:pt x="15" y="48"/>
                    <a:pt x="15" y="48"/>
                    <a:pt x="15" y="48"/>
                  </a:cubicBezTo>
                  <a:cubicBezTo>
                    <a:pt x="15" y="48"/>
                    <a:pt x="15" y="48"/>
                    <a:pt x="14" y="48"/>
                  </a:cubicBezTo>
                  <a:cubicBezTo>
                    <a:pt x="14" y="48"/>
                    <a:pt x="14" y="48"/>
                    <a:pt x="14" y="48"/>
                  </a:cubicBezTo>
                  <a:cubicBezTo>
                    <a:pt x="14" y="48"/>
                    <a:pt x="14" y="48"/>
                    <a:pt x="14" y="48"/>
                  </a:cubicBezTo>
                  <a:cubicBezTo>
                    <a:pt x="13" y="48"/>
                    <a:pt x="13" y="48"/>
                    <a:pt x="13" y="48"/>
                  </a:cubicBezTo>
                  <a:cubicBezTo>
                    <a:pt x="13" y="48"/>
                    <a:pt x="13" y="48"/>
                    <a:pt x="13" y="48"/>
                  </a:cubicBezTo>
                  <a:cubicBezTo>
                    <a:pt x="13" y="48"/>
                    <a:pt x="13" y="48"/>
                    <a:pt x="13" y="48"/>
                  </a:cubicBezTo>
                  <a:cubicBezTo>
                    <a:pt x="13" y="48"/>
                    <a:pt x="13" y="48"/>
                    <a:pt x="13" y="48"/>
                  </a:cubicBezTo>
                  <a:cubicBezTo>
                    <a:pt x="13" y="48"/>
                    <a:pt x="12" y="48"/>
                    <a:pt x="12" y="48"/>
                  </a:cubicBezTo>
                  <a:cubicBezTo>
                    <a:pt x="12" y="48"/>
                    <a:pt x="12" y="48"/>
                    <a:pt x="12" y="48"/>
                  </a:cubicBezTo>
                  <a:cubicBezTo>
                    <a:pt x="12" y="47"/>
                    <a:pt x="12" y="47"/>
                    <a:pt x="12" y="47"/>
                  </a:cubicBezTo>
                  <a:cubicBezTo>
                    <a:pt x="12" y="47"/>
                    <a:pt x="12" y="47"/>
                    <a:pt x="12" y="47"/>
                  </a:cubicBezTo>
                  <a:cubicBezTo>
                    <a:pt x="12" y="47"/>
                    <a:pt x="12" y="47"/>
                    <a:pt x="12" y="46"/>
                  </a:cubicBezTo>
                  <a:cubicBezTo>
                    <a:pt x="12" y="46"/>
                    <a:pt x="12" y="46"/>
                    <a:pt x="12" y="46"/>
                  </a:cubicBezTo>
                  <a:cubicBezTo>
                    <a:pt x="12" y="46"/>
                    <a:pt x="12" y="46"/>
                    <a:pt x="12" y="46"/>
                  </a:cubicBezTo>
                  <a:cubicBezTo>
                    <a:pt x="12" y="46"/>
                    <a:pt x="12" y="46"/>
                    <a:pt x="12" y="46"/>
                  </a:cubicBezTo>
                  <a:cubicBezTo>
                    <a:pt x="12" y="46"/>
                    <a:pt x="13" y="46"/>
                    <a:pt x="13" y="45"/>
                  </a:cubicBezTo>
                  <a:cubicBezTo>
                    <a:pt x="13" y="45"/>
                    <a:pt x="13" y="44"/>
                    <a:pt x="13" y="44"/>
                  </a:cubicBezTo>
                  <a:cubicBezTo>
                    <a:pt x="13" y="44"/>
                    <a:pt x="13" y="44"/>
                    <a:pt x="13" y="44"/>
                  </a:cubicBezTo>
                  <a:cubicBezTo>
                    <a:pt x="13" y="44"/>
                    <a:pt x="13" y="44"/>
                    <a:pt x="13" y="44"/>
                  </a:cubicBezTo>
                  <a:cubicBezTo>
                    <a:pt x="13" y="44"/>
                    <a:pt x="13" y="44"/>
                    <a:pt x="13" y="44"/>
                  </a:cubicBezTo>
                  <a:cubicBezTo>
                    <a:pt x="13" y="43"/>
                    <a:pt x="13" y="43"/>
                    <a:pt x="13" y="43"/>
                  </a:cubicBezTo>
                  <a:cubicBezTo>
                    <a:pt x="13" y="43"/>
                    <a:pt x="13" y="43"/>
                    <a:pt x="13" y="42"/>
                  </a:cubicBezTo>
                  <a:cubicBezTo>
                    <a:pt x="13" y="42"/>
                    <a:pt x="13" y="42"/>
                    <a:pt x="12" y="42"/>
                  </a:cubicBezTo>
                  <a:cubicBezTo>
                    <a:pt x="12" y="42"/>
                    <a:pt x="12" y="42"/>
                    <a:pt x="12" y="42"/>
                  </a:cubicBezTo>
                  <a:cubicBezTo>
                    <a:pt x="12" y="42"/>
                    <a:pt x="12" y="42"/>
                    <a:pt x="12" y="42"/>
                  </a:cubicBezTo>
                  <a:cubicBezTo>
                    <a:pt x="12" y="42"/>
                    <a:pt x="12" y="42"/>
                    <a:pt x="12" y="42"/>
                  </a:cubicBezTo>
                  <a:cubicBezTo>
                    <a:pt x="11" y="42"/>
                    <a:pt x="11" y="42"/>
                    <a:pt x="11" y="42"/>
                  </a:cubicBezTo>
                  <a:cubicBezTo>
                    <a:pt x="11" y="42"/>
                    <a:pt x="11" y="42"/>
                    <a:pt x="11" y="42"/>
                  </a:cubicBezTo>
                  <a:cubicBezTo>
                    <a:pt x="11" y="42"/>
                    <a:pt x="11" y="42"/>
                    <a:pt x="11" y="42"/>
                  </a:cubicBezTo>
                  <a:cubicBezTo>
                    <a:pt x="11" y="42"/>
                    <a:pt x="11" y="42"/>
                    <a:pt x="11" y="42"/>
                  </a:cubicBezTo>
                  <a:cubicBezTo>
                    <a:pt x="11" y="41"/>
                    <a:pt x="11" y="41"/>
                    <a:pt x="11" y="41"/>
                  </a:cubicBezTo>
                  <a:cubicBezTo>
                    <a:pt x="11" y="41"/>
                    <a:pt x="11" y="41"/>
                    <a:pt x="11" y="41"/>
                  </a:cubicBezTo>
                  <a:cubicBezTo>
                    <a:pt x="11" y="41"/>
                    <a:pt x="11" y="41"/>
                    <a:pt x="11" y="41"/>
                  </a:cubicBezTo>
                  <a:cubicBezTo>
                    <a:pt x="11" y="41"/>
                    <a:pt x="11" y="41"/>
                    <a:pt x="11" y="41"/>
                  </a:cubicBezTo>
                  <a:cubicBezTo>
                    <a:pt x="11" y="41"/>
                    <a:pt x="11" y="41"/>
                    <a:pt x="11" y="40"/>
                  </a:cubicBezTo>
                  <a:cubicBezTo>
                    <a:pt x="11" y="40"/>
                    <a:pt x="11" y="40"/>
                    <a:pt x="11" y="40"/>
                  </a:cubicBezTo>
                  <a:cubicBezTo>
                    <a:pt x="11" y="40"/>
                    <a:pt x="11" y="40"/>
                    <a:pt x="11" y="40"/>
                  </a:cubicBezTo>
                  <a:cubicBezTo>
                    <a:pt x="11" y="40"/>
                    <a:pt x="11" y="40"/>
                    <a:pt x="11" y="40"/>
                  </a:cubicBezTo>
                  <a:cubicBezTo>
                    <a:pt x="11" y="40"/>
                    <a:pt x="11" y="40"/>
                    <a:pt x="11" y="40"/>
                  </a:cubicBezTo>
                  <a:cubicBezTo>
                    <a:pt x="11" y="40"/>
                    <a:pt x="11" y="40"/>
                    <a:pt x="12" y="40"/>
                  </a:cubicBezTo>
                  <a:cubicBezTo>
                    <a:pt x="12" y="40"/>
                    <a:pt x="12" y="39"/>
                    <a:pt x="13" y="38"/>
                  </a:cubicBezTo>
                  <a:cubicBezTo>
                    <a:pt x="13" y="38"/>
                    <a:pt x="13" y="38"/>
                    <a:pt x="13" y="37"/>
                  </a:cubicBezTo>
                  <a:cubicBezTo>
                    <a:pt x="13" y="37"/>
                    <a:pt x="13" y="37"/>
                    <a:pt x="13" y="37"/>
                  </a:cubicBezTo>
                  <a:cubicBezTo>
                    <a:pt x="13" y="37"/>
                    <a:pt x="13" y="37"/>
                    <a:pt x="13" y="37"/>
                  </a:cubicBezTo>
                  <a:cubicBezTo>
                    <a:pt x="12" y="37"/>
                    <a:pt x="12" y="37"/>
                    <a:pt x="12" y="37"/>
                  </a:cubicBezTo>
                  <a:cubicBezTo>
                    <a:pt x="12" y="37"/>
                    <a:pt x="12" y="37"/>
                    <a:pt x="12" y="37"/>
                  </a:cubicBezTo>
                  <a:cubicBezTo>
                    <a:pt x="12" y="37"/>
                    <a:pt x="11" y="37"/>
                    <a:pt x="11" y="37"/>
                  </a:cubicBezTo>
                  <a:cubicBezTo>
                    <a:pt x="11" y="37"/>
                    <a:pt x="10" y="37"/>
                    <a:pt x="10" y="38"/>
                  </a:cubicBezTo>
                  <a:cubicBezTo>
                    <a:pt x="10" y="38"/>
                    <a:pt x="10" y="38"/>
                    <a:pt x="10" y="38"/>
                  </a:cubicBezTo>
                  <a:cubicBezTo>
                    <a:pt x="10" y="38"/>
                    <a:pt x="10" y="38"/>
                    <a:pt x="10" y="38"/>
                  </a:cubicBezTo>
                  <a:cubicBezTo>
                    <a:pt x="10" y="38"/>
                    <a:pt x="10" y="38"/>
                    <a:pt x="10" y="38"/>
                  </a:cubicBezTo>
                  <a:cubicBezTo>
                    <a:pt x="10" y="38"/>
                    <a:pt x="10" y="38"/>
                    <a:pt x="10" y="38"/>
                  </a:cubicBezTo>
                  <a:cubicBezTo>
                    <a:pt x="10" y="38"/>
                    <a:pt x="10" y="38"/>
                    <a:pt x="10" y="38"/>
                  </a:cubicBezTo>
                  <a:cubicBezTo>
                    <a:pt x="10" y="38"/>
                    <a:pt x="10" y="38"/>
                    <a:pt x="10" y="38"/>
                  </a:cubicBezTo>
                  <a:cubicBezTo>
                    <a:pt x="10" y="38"/>
                    <a:pt x="10" y="38"/>
                    <a:pt x="10" y="38"/>
                  </a:cubicBezTo>
                  <a:cubicBezTo>
                    <a:pt x="10" y="38"/>
                    <a:pt x="10" y="38"/>
                    <a:pt x="10" y="38"/>
                  </a:cubicBezTo>
                  <a:cubicBezTo>
                    <a:pt x="10" y="38"/>
                    <a:pt x="10" y="38"/>
                    <a:pt x="10" y="38"/>
                  </a:cubicBezTo>
                  <a:cubicBezTo>
                    <a:pt x="9" y="38"/>
                    <a:pt x="9" y="39"/>
                    <a:pt x="9" y="39"/>
                  </a:cubicBezTo>
                  <a:cubicBezTo>
                    <a:pt x="9" y="39"/>
                    <a:pt x="9" y="39"/>
                    <a:pt x="9" y="39"/>
                  </a:cubicBezTo>
                  <a:cubicBezTo>
                    <a:pt x="9" y="39"/>
                    <a:pt x="9" y="39"/>
                    <a:pt x="9" y="39"/>
                  </a:cubicBezTo>
                  <a:cubicBezTo>
                    <a:pt x="9" y="39"/>
                    <a:pt x="8" y="40"/>
                    <a:pt x="8" y="40"/>
                  </a:cubicBezTo>
                  <a:cubicBezTo>
                    <a:pt x="8" y="40"/>
                    <a:pt x="8" y="39"/>
                    <a:pt x="8" y="39"/>
                  </a:cubicBezTo>
                  <a:cubicBezTo>
                    <a:pt x="8" y="39"/>
                    <a:pt x="8" y="39"/>
                    <a:pt x="8" y="39"/>
                  </a:cubicBezTo>
                  <a:cubicBezTo>
                    <a:pt x="8" y="39"/>
                    <a:pt x="8" y="39"/>
                    <a:pt x="8" y="39"/>
                  </a:cubicBezTo>
                  <a:cubicBezTo>
                    <a:pt x="8" y="38"/>
                    <a:pt x="8" y="38"/>
                    <a:pt x="8" y="38"/>
                  </a:cubicBezTo>
                  <a:cubicBezTo>
                    <a:pt x="8" y="38"/>
                    <a:pt x="8" y="38"/>
                    <a:pt x="7" y="38"/>
                  </a:cubicBezTo>
                  <a:cubicBezTo>
                    <a:pt x="7" y="38"/>
                    <a:pt x="7" y="38"/>
                    <a:pt x="7" y="38"/>
                  </a:cubicBezTo>
                  <a:cubicBezTo>
                    <a:pt x="7" y="38"/>
                    <a:pt x="7" y="38"/>
                    <a:pt x="7" y="38"/>
                  </a:cubicBezTo>
                  <a:cubicBezTo>
                    <a:pt x="7" y="38"/>
                    <a:pt x="7" y="38"/>
                    <a:pt x="7" y="38"/>
                  </a:cubicBezTo>
                  <a:cubicBezTo>
                    <a:pt x="7" y="38"/>
                    <a:pt x="8" y="37"/>
                    <a:pt x="8" y="37"/>
                  </a:cubicBezTo>
                  <a:cubicBezTo>
                    <a:pt x="8" y="37"/>
                    <a:pt x="8" y="37"/>
                    <a:pt x="8" y="37"/>
                  </a:cubicBezTo>
                  <a:cubicBezTo>
                    <a:pt x="8" y="38"/>
                    <a:pt x="8" y="38"/>
                    <a:pt x="8" y="38"/>
                  </a:cubicBezTo>
                  <a:cubicBezTo>
                    <a:pt x="8" y="37"/>
                    <a:pt x="8" y="37"/>
                    <a:pt x="8" y="37"/>
                  </a:cubicBezTo>
                  <a:cubicBezTo>
                    <a:pt x="8" y="37"/>
                    <a:pt x="8" y="37"/>
                    <a:pt x="8" y="37"/>
                  </a:cubicBezTo>
                  <a:cubicBezTo>
                    <a:pt x="8" y="37"/>
                    <a:pt x="8" y="37"/>
                    <a:pt x="8" y="37"/>
                  </a:cubicBezTo>
                  <a:cubicBezTo>
                    <a:pt x="9" y="37"/>
                    <a:pt x="9" y="37"/>
                    <a:pt x="9" y="37"/>
                  </a:cubicBezTo>
                  <a:cubicBezTo>
                    <a:pt x="9" y="37"/>
                    <a:pt x="9" y="37"/>
                    <a:pt x="9" y="37"/>
                  </a:cubicBezTo>
                  <a:cubicBezTo>
                    <a:pt x="9" y="37"/>
                    <a:pt x="9" y="37"/>
                    <a:pt x="9" y="36"/>
                  </a:cubicBezTo>
                  <a:cubicBezTo>
                    <a:pt x="9" y="36"/>
                    <a:pt x="8" y="36"/>
                    <a:pt x="9" y="36"/>
                  </a:cubicBezTo>
                  <a:cubicBezTo>
                    <a:pt x="9" y="36"/>
                    <a:pt x="9" y="36"/>
                    <a:pt x="9" y="36"/>
                  </a:cubicBezTo>
                  <a:cubicBezTo>
                    <a:pt x="9" y="36"/>
                    <a:pt x="9" y="36"/>
                    <a:pt x="9" y="36"/>
                  </a:cubicBezTo>
                  <a:cubicBezTo>
                    <a:pt x="9" y="36"/>
                    <a:pt x="9" y="36"/>
                    <a:pt x="9" y="36"/>
                  </a:cubicBezTo>
                  <a:cubicBezTo>
                    <a:pt x="9" y="36"/>
                    <a:pt x="9" y="35"/>
                    <a:pt x="9" y="35"/>
                  </a:cubicBezTo>
                  <a:cubicBezTo>
                    <a:pt x="9" y="35"/>
                    <a:pt x="9" y="34"/>
                    <a:pt x="9" y="34"/>
                  </a:cubicBezTo>
                  <a:cubicBezTo>
                    <a:pt x="9" y="34"/>
                    <a:pt x="9" y="34"/>
                    <a:pt x="9" y="34"/>
                  </a:cubicBezTo>
                  <a:cubicBezTo>
                    <a:pt x="10" y="34"/>
                    <a:pt x="10" y="34"/>
                    <a:pt x="10" y="34"/>
                  </a:cubicBezTo>
                  <a:cubicBezTo>
                    <a:pt x="10" y="34"/>
                    <a:pt x="10" y="34"/>
                    <a:pt x="10" y="34"/>
                  </a:cubicBezTo>
                  <a:cubicBezTo>
                    <a:pt x="10" y="34"/>
                    <a:pt x="10" y="34"/>
                    <a:pt x="10" y="34"/>
                  </a:cubicBezTo>
                  <a:cubicBezTo>
                    <a:pt x="10" y="34"/>
                    <a:pt x="9" y="33"/>
                    <a:pt x="10" y="33"/>
                  </a:cubicBezTo>
                  <a:cubicBezTo>
                    <a:pt x="10" y="33"/>
                    <a:pt x="10" y="33"/>
                    <a:pt x="10" y="33"/>
                  </a:cubicBezTo>
                  <a:cubicBezTo>
                    <a:pt x="10" y="33"/>
                    <a:pt x="10" y="33"/>
                    <a:pt x="10" y="33"/>
                  </a:cubicBezTo>
                  <a:cubicBezTo>
                    <a:pt x="10" y="33"/>
                    <a:pt x="10" y="33"/>
                    <a:pt x="10" y="33"/>
                  </a:cubicBezTo>
                  <a:cubicBezTo>
                    <a:pt x="10" y="33"/>
                    <a:pt x="10" y="33"/>
                    <a:pt x="10" y="33"/>
                  </a:cubicBezTo>
                  <a:cubicBezTo>
                    <a:pt x="10" y="33"/>
                    <a:pt x="10" y="32"/>
                    <a:pt x="10" y="32"/>
                  </a:cubicBezTo>
                  <a:cubicBezTo>
                    <a:pt x="10" y="32"/>
                    <a:pt x="10" y="32"/>
                    <a:pt x="10" y="32"/>
                  </a:cubicBezTo>
                  <a:cubicBezTo>
                    <a:pt x="10" y="32"/>
                    <a:pt x="10" y="32"/>
                    <a:pt x="10" y="32"/>
                  </a:cubicBezTo>
                  <a:cubicBezTo>
                    <a:pt x="10" y="32"/>
                    <a:pt x="11" y="32"/>
                    <a:pt x="11" y="32"/>
                  </a:cubicBezTo>
                  <a:cubicBezTo>
                    <a:pt x="11" y="32"/>
                    <a:pt x="11" y="32"/>
                    <a:pt x="11" y="32"/>
                  </a:cubicBezTo>
                  <a:cubicBezTo>
                    <a:pt x="11" y="31"/>
                    <a:pt x="11" y="31"/>
                    <a:pt x="11" y="31"/>
                  </a:cubicBezTo>
                  <a:cubicBezTo>
                    <a:pt x="12" y="31"/>
                    <a:pt x="12" y="31"/>
                    <a:pt x="12" y="30"/>
                  </a:cubicBezTo>
                  <a:cubicBezTo>
                    <a:pt x="12" y="30"/>
                    <a:pt x="12" y="30"/>
                    <a:pt x="12" y="30"/>
                  </a:cubicBezTo>
                  <a:cubicBezTo>
                    <a:pt x="12" y="30"/>
                    <a:pt x="12" y="30"/>
                    <a:pt x="12" y="30"/>
                  </a:cubicBezTo>
                  <a:cubicBezTo>
                    <a:pt x="12" y="30"/>
                    <a:pt x="12" y="30"/>
                    <a:pt x="12" y="30"/>
                  </a:cubicBezTo>
                  <a:cubicBezTo>
                    <a:pt x="12" y="30"/>
                    <a:pt x="13" y="30"/>
                    <a:pt x="13" y="30"/>
                  </a:cubicBezTo>
                  <a:cubicBezTo>
                    <a:pt x="13" y="30"/>
                    <a:pt x="13" y="30"/>
                    <a:pt x="13" y="30"/>
                  </a:cubicBezTo>
                  <a:cubicBezTo>
                    <a:pt x="13" y="30"/>
                    <a:pt x="13" y="30"/>
                    <a:pt x="13" y="30"/>
                  </a:cubicBezTo>
                  <a:cubicBezTo>
                    <a:pt x="14" y="30"/>
                    <a:pt x="14" y="30"/>
                    <a:pt x="14" y="30"/>
                  </a:cubicBezTo>
                  <a:cubicBezTo>
                    <a:pt x="15" y="30"/>
                    <a:pt x="15" y="30"/>
                    <a:pt x="15" y="30"/>
                  </a:cubicBezTo>
                  <a:cubicBezTo>
                    <a:pt x="15" y="29"/>
                    <a:pt x="15" y="29"/>
                    <a:pt x="16" y="29"/>
                  </a:cubicBezTo>
                  <a:cubicBezTo>
                    <a:pt x="16" y="29"/>
                    <a:pt x="16" y="29"/>
                    <a:pt x="16" y="29"/>
                  </a:cubicBezTo>
                  <a:cubicBezTo>
                    <a:pt x="16" y="29"/>
                    <a:pt x="16" y="29"/>
                    <a:pt x="16" y="29"/>
                  </a:cubicBezTo>
                  <a:cubicBezTo>
                    <a:pt x="16" y="29"/>
                    <a:pt x="16" y="29"/>
                    <a:pt x="16" y="29"/>
                  </a:cubicBezTo>
                  <a:cubicBezTo>
                    <a:pt x="16" y="29"/>
                    <a:pt x="17" y="30"/>
                    <a:pt x="17" y="30"/>
                  </a:cubicBezTo>
                  <a:cubicBezTo>
                    <a:pt x="17" y="31"/>
                    <a:pt x="17" y="31"/>
                    <a:pt x="17" y="31"/>
                  </a:cubicBezTo>
                  <a:cubicBezTo>
                    <a:pt x="17" y="31"/>
                    <a:pt x="16" y="32"/>
                    <a:pt x="16" y="32"/>
                  </a:cubicBezTo>
                  <a:cubicBezTo>
                    <a:pt x="16" y="32"/>
                    <a:pt x="16" y="32"/>
                    <a:pt x="16" y="32"/>
                  </a:cubicBezTo>
                  <a:cubicBezTo>
                    <a:pt x="16" y="32"/>
                    <a:pt x="16" y="32"/>
                    <a:pt x="16" y="32"/>
                  </a:cubicBezTo>
                  <a:cubicBezTo>
                    <a:pt x="16" y="33"/>
                    <a:pt x="16" y="33"/>
                    <a:pt x="16" y="33"/>
                  </a:cubicBezTo>
                  <a:cubicBezTo>
                    <a:pt x="16" y="33"/>
                    <a:pt x="17" y="33"/>
                    <a:pt x="17" y="33"/>
                  </a:cubicBezTo>
                  <a:cubicBezTo>
                    <a:pt x="17" y="33"/>
                    <a:pt x="17" y="33"/>
                    <a:pt x="17" y="33"/>
                  </a:cubicBezTo>
                  <a:cubicBezTo>
                    <a:pt x="17" y="33"/>
                    <a:pt x="17" y="33"/>
                    <a:pt x="17" y="33"/>
                  </a:cubicBezTo>
                  <a:cubicBezTo>
                    <a:pt x="17" y="33"/>
                    <a:pt x="17" y="33"/>
                    <a:pt x="17" y="33"/>
                  </a:cubicBezTo>
                  <a:cubicBezTo>
                    <a:pt x="17" y="33"/>
                    <a:pt x="17" y="33"/>
                    <a:pt x="17" y="33"/>
                  </a:cubicBezTo>
                  <a:cubicBezTo>
                    <a:pt x="18" y="33"/>
                    <a:pt x="18" y="32"/>
                    <a:pt x="18" y="32"/>
                  </a:cubicBezTo>
                  <a:cubicBezTo>
                    <a:pt x="18" y="32"/>
                    <a:pt x="18" y="31"/>
                    <a:pt x="18" y="31"/>
                  </a:cubicBezTo>
                  <a:cubicBezTo>
                    <a:pt x="18" y="31"/>
                    <a:pt x="18" y="31"/>
                    <a:pt x="18" y="31"/>
                  </a:cubicBezTo>
                  <a:cubicBezTo>
                    <a:pt x="18" y="31"/>
                    <a:pt x="18" y="31"/>
                    <a:pt x="18" y="31"/>
                  </a:cubicBezTo>
                  <a:cubicBezTo>
                    <a:pt x="18" y="31"/>
                    <a:pt x="18" y="31"/>
                    <a:pt x="18" y="31"/>
                  </a:cubicBezTo>
                  <a:cubicBezTo>
                    <a:pt x="18" y="31"/>
                    <a:pt x="18" y="31"/>
                    <a:pt x="18" y="31"/>
                  </a:cubicBezTo>
                  <a:cubicBezTo>
                    <a:pt x="18" y="31"/>
                    <a:pt x="18" y="30"/>
                    <a:pt x="18" y="30"/>
                  </a:cubicBezTo>
                  <a:cubicBezTo>
                    <a:pt x="18" y="30"/>
                    <a:pt x="18" y="30"/>
                    <a:pt x="18" y="30"/>
                  </a:cubicBezTo>
                  <a:cubicBezTo>
                    <a:pt x="19" y="30"/>
                    <a:pt x="19" y="30"/>
                    <a:pt x="19" y="30"/>
                  </a:cubicBezTo>
                  <a:cubicBezTo>
                    <a:pt x="19" y="30"/>
                    <a:pt x="19" y="30"/>
                    <a:pt x="19" y="30"/>
                  </a:cubicBezTo>
                  <a:cubicBezTo>
                    <a:pt x="19" y="30"/>
                    <a:pt x="19" y="30"/>
                    <a:pt x="19" y="30"/>
                  </a:cubicBezTo>
                  <a:cubicBezTo>
                    <a:pt x="19" y="29"/>
                    <a:pt x="19" y="29"/>
                    <a:pt x="19" y="29"/>
                  </a:cubicBezTo>
                  <a:cubicBezTo>
                    <a:pt x="19" y="29"/>
                    <a:pt x="19" y="29"/>
                    <a:pt x="19" y="29"/>
                  </a:cubicBezTo>
                  <a:cubicBezTo>
                    <a:pt x="19" y="29"/>
                    <a:pt x="19" y="29"/>
                    <a:pt x="19" y="29"/>
                  </a:cubicBezTo>
                  <a:cubicBezTo>
                    <a:pt x="19" y="29"/>
                    <a:pt x="19" y="29"/>
                    <a:pt x="19" y="29"/>
                  </a:cubicBezTo>
                  <a:cubicBezTo>
                    <a:pt x="19" y="29"/>
                    <a:pt x="19" y="29"/>
                    <a:pt x="19" y="29"/>
                  </a:cubicBezTo>
                  <a:cubicBezTo>
                    <a:pt x="19" y="29"/>
                    <a:pt x="19" y="29"/>
                    <a:pt x="19" y="29"/>
                  </a:cubicBezTo>
                  <a:cubicBezTo>
                    <a:pt x="20" y="29"/>
                    <a:pt x="20" y="29"/>
                    <a:pt x="20" y="28"/>
                  </a:cubicBezTo>
                  <a:cubicBezTo>
                    <a:pt x="20" y="28"/>
                    <a:pt x="20" y="28"/>
                    <a:pt x="20" y="28"/>
                  </a:cubicBezTo>
                  <a:cubicBezTo>
                    <a:pt x="20" y="28"/>
                    <a:pt x="20" y="28"/>
                    <a:pt x="20" y="28"/>
                  </a:cubicBezTo>
                  <a:cubicBezTo>
                    <a:pt x="20" y="28"/>
                    <a:pt x="20" y="28"/>
                    <a:pt x="20" y="28"/>
                  </a:cubicBezTo>
                  <a:cubicBezTo>
                    <a:pt x="21" y="28"/>
                    <a:pt x="21" y="28"/>
                    <a:pt x="21" y="28"/>
                  </a:cubicBezTo>
                  <a:cubicBezTo>
                    <a:pt x="21" y="28"/>
                    <a:pt x="21" y="28"/>
                    <a:pt x="21" y="28"/>
                  </a:cubicBezTo>
                  <a:cubicBezTo>
                    <a:pt x="21" y="28"/>
                    <a:pt x="21" y="28"/>
                    <a:pt x="21" y="28"/>
                  </a:cubicBezTo>
                  <a:cubicBezTo>
                    <a:pt x="21" y="27"/>
                    <a:pt x="21" y="27"/>
                    <a:pt x="21" y="27"/>
                  </a:cubicBezTo>
                  <a:cubicBezTo>
                    <a:pt x="21" y="27"/>
                    <a:pt x="20" y="27"/>
                    <a:pt x="20" y="27"/>
                  </a:cubicBezTo>
                  <a:cubicBezTo>
                    <a:pt x="20" y="27"/>
                    <a:pt x="20" y="27"/>
                    <a:pt x="20" y="27"/>
                  </a:cubicBezTo>
                  <a:cubicBezTo>
                    <a:pt x="20" y="27"/>
                    <a:pt x="20" y="27"/>
                    <a:pt x="20" y="27"/>
                  </a:cubicBezTo>
                  <a:cubicBezTo>
                    <a:pt x="21" y="27"/>
                    <a:pt x="21" y="27"/>
                    <a:pt x="21" y="27"/>
                  </a:cubicBezTo>
                  <a:cubicBezTo>
                    <a:pt x="21" y="27"/>
                    <a:pt x="21" y="27"/>
                    <a:pt x="21" y="27"/>
                  </a:cubicBezTo>
                  <a:cubicBezTo>
                    <a:pt x="21" y="27"/>
                    <a:pt x="21" y="27"/>
                    <a:pt x="21" y="27"/>
                  </a:cubicBezTo>
                  <a:cubicBezTo>
                    <a:pt x="22" y="27"/>
                    <a:pt x="22" y="27"/>
                    <a:pt x="22" y="26"/>
                  </a:cubicBezTo>
                  <a:cubicBezTo>
                    <a:pt x="22" y="26"/>
                    <a:pt x="22" y="26"/>
                    <a:pt x="22" y="26"/>
                  </a:cubicBezTo>
                  <a:cubicBezTo>
                    <a:pt x="23" y="25"/>
                    <a:pt x="23" y="25"/>
                    <a:pt x="23" y="25"/>
                  </a:cubicBezTo>
                  <a:cubicBezTo>
                    <a:pt x="24" y="25"/>
                    <a:pt x="24" y="25"/>
                    <a:pt x="24" y="25"/>
                  </a:cubicBezTo>
                  <a:cubicBezTo>
                    <a:pt x="24" y="25"/>
                    <a:pt x="24" y="25"/>
                    <a:pt x="24" y="25"/>
                  </a:cubicBezTo>
                  <a:cubicBezTo>
                    <a:pt x="24" y="25"/>
                    <a:pt x="24" y="25"/>
                    <a:pt x="24" y="25"/>
                  </a:cubicBezTo>
                  <a:cubicBezTo>
                    <a:pt x="24" y="25"/>
                    <a:pt x="24" y="24"/>
                    <a:pt x="24" y="24"/>
                  </a:cubicBezTo>
                  <a:cubicBezTo>
                    <a:pt x="24" y="24"/>
                    <a:pt x="24" y="24"/>
                    <a:pt x="25" y="24"/>
                  </a:cubicBezTo>
                  <a:cubicBezTo>
                    <a:pt x="25" y="24"/>
                    <a:pt x="25" y="24"/>
                    <a:pt x="25" y="24"/>
                  </a:cubicBezTo>
                  <a:cubicBezTo>
                    <a:pt x="25" y="24"/>
                    <a:pt x="25" y="24"/>
                    <a:pt x="25" y="23"/>
                  </a:cubicBezTo>
                  <a:cubicBezTo>
                    <a:pt x="25" y="23"/>
                    <a:pt x="25" y="23"/>
                    <a:pt x="25" y="23"/>
                  </a:cubicBezTo>
                  <a:cubicBezTo>
                    <a:pt x="25" y="23"/>
                    <a:pt x="25" y="23"/>
                    <a:pt x="25" y="23"/>
                  </a:cubicBezTo>
                  <a:cubicBezTo>
                    <a:pt x="25" y="23"/>
                    <a:pt x="25" y="22"/>
                    <a:pt x="25" y="22"/>
                  </a:cubicBezTo>
                  <a:cubicBezTo>
                    <a:pt x="26" y="22"/>
                    <a:pt x="26" y="21"/>
                    <a:pt x="27" y="21"/>
                  </a:cubicBezTo>
                  <a:cubicBezTo>
                    <a:pt x="27" y="21"/>
                    <a:pt x="27" y="21"/>
                    <a:pt x="27" y="21"/>
                  </a:cubicBezTo>
                  <a:cubicBezTo>
                    <a:pt x="28" y="21"/>
                    <a:pt x="28" y="21"/>
                    <a:pt x="28" y="21"/>
                  </a:cubicBezTo>
                  <a:cubicBezTo>
                    <a:pt x="28" y="21"/>
                    <a:pt x="28" y="20"/>
                    <a:pt x="28" y="20"/>
                  </a:cubicBezTo>
                  <a:cubicBezTo>
                    <a:pt x="28" y="20"/>
                    <a:pt x="28" y="20"/>
                    <a:pt x="28" y="20"/>
                  </a:cubicBezTo>
                  <a:cubicBezTo>
                    <a:pt x="28" y="20"/>
                    <a:pt x="28" y="20"/>
                    <a:pt x="28" y="20"/>
                  </a:cubicBezTo>
                  <a:cubicBezTo>
                    <a:pt x="29" y="20"/>
                    <a:pt x="29" y="20"/>
                    <a:pt x="29" y="20"/>
                  </a:cubicBezTo>
                  <a:cubicBezTo>
                    <a:pt x="29" y="20"/>
                    <a:pt x="29" y="20"/>
                    <a:pt x="29" y="20"/>
                  </a:cubicBezTo>
                  <a:cubicBezTo>
                    <a:pt x="29" y="20"/>
                    <a:pt x="29" y="20"/>
                    <a:pt x="29" y="20"/>
                  </a:cubicBezTo>
                  <a:cubicBezTo>
                    <a:pt x="29" y="20"/>
                    <a:pt x="29" y="20"/>
                    <a:pt x="29" y="20"/>
                  </a:cubicBezTo>
                  <a:cubicBezTo>
                    <a:pt x="29" y="20"/>
                    <a:pt x="29" y="20"/>
                    <a:pt x="30" y="20"/>
                  </a:cubicBezTo>
                  <a:cubicBezTo>
                    <a:pt x="30" y="19"/>
                    <a:pt x="30" y="19"/>
                    <a:pt x="30" y="19"/>
                  </a:cubicBezTo>
                  <a:cubicBezTo>
                    <a:pt x="30" y="19"/>
                    <a:pt x="30" y="19"/>
                    <a:pt x="30" y="19"/>
                  </a:cubicBezTo>
                  <a:cubicBezTo>
                    <a:pt x="30" y="18"/>
                    <a:pt x="30" y="18"/>
                    <a:pt x="30" y="18"/>
                  </a:cubicBezTo>
                  <a:cubicBezTo>
                    <a:pt x="30" y="18"/>
                    <a:pt x="30" y="18"/>
                    <a:pt x="30" y="18"/>
                  </a:cubicBezTo>
                  <a:cubicBezTo>
                    <a:pt x="30" y="18"/>
                    <a:pt x="30" y="18"/>
                    <a:pt x="30" y="18"/>
                  </a:cubicBezTo>
                  <a:cubicBezTo>
                    <a:pt x="30" y="18"/>
                    <a:pt x="30" y="18"/>
                    <a:pt x="30" y="18"/>
                  </a:cubicBezTo>
                  <a:cubicBezTo>
                    <a:pt x="30" y="18"/>
                    <a:pt x="30" y="18"/>
                    <a:pt x="30" y="18"/>
                  </a:cubicBezTo>
                  <a:cubicBezTo>
                    <a:pt x="30" y="18"/>
                    <a:pt x="30" y="18"/>
                    <a:pt x="30" y="18"/>
                  </a:cubicBezTo>
                  <a:cubicBezTo>
                    <a:pt x="31" y="18"/>
                    <a:pt x="31" y="18"/>
                    <a:pt x="31" y="18"/>
                  </a:cubicBezTo>
                  <a:cubicBezTo>
                    <a:pt x="31" y="18"/>
                    <a:pt x="31" y="17"/>
                    <a:pt x="31" y="17"/>
                  </a:cubicBezTo>
                  <a:cubicBezTo>
                    <a:pt x="31" y="17"/>
                    <a:pt x="31" y="17"/>
                    <a:pt x="31" y="17"/>
                  </a:cubicBezTo>
                  <a:cubicBezTo>
                    <a:pt x="31" y="17"/>
                    <a:pt x="31" y="17"/>
                    <a:pt x="31" y="17"/>
                  </a:cubicBezTo>
                  <a:cubicBezTo>
                    <a:pt x="31" y="17"/>
                    <a:pt x="31" y="17"/>
                    <a:pt x="31" y="17"/>
                  </a:cubicBezTo>
                  <a:cubicBezTo>
                    <a:pt x="32" y="17"/>
                    <a:pt x="32" y="17"/>
                    <a:pt x="32" y="17"/>
                  </a:cubicBezTo>
                  <a:cubicBezTo>
                    <a:pt x="32" y="17"/>
                    <a:pt x="32" y="17"/>
                    <a:pt x="32" y="17"/>
                  </a:cubicBezTo>
                  <a:cubicBezTo>
                    <a:pt x="32" y="17"/>
                    <a:pt x="32" y="17"/>
                    <a:pt x="32" y="17"/>
                  </a:cubicBezTo>
                  <a:cubicBezTo>
                    <a:pt x="32" y="17"/>
                    <a:pt x="32" y="17"/>
                    <a:pt x="32" y="17"/>
                  </a:cubicBezTo>
                  <a:cubicBezTo>
                    <a:pt x="32" y="17"/>
                    <a:pt x="32" y="17"/>
                    <a:pt x="32" y="17"/>
                  </a:cubicBezTo>
                  <a:cubicBezTo>
                    <a:pt x="33" y="17"/>
                    <a:pt x="33" y="17"/>
                    <a:pt x="33" y="16"/>
                  </a:cubicBezTo>
                  <a:cubicBezTo>
                    <a:pt x="33" y="16"/>
                    <a:pt x="33" y="16"/>
                    <a:pt x="33" y="16"/>
                  </a:cubicBezTo>
                  <a:cubicBezTo>
                    <a:pt x="33" y="16"/>
                    <a:pt x="33" y="16"/>
                    <a:pt x="33" y="16"/>
                  </a:cubicBezTo>
                  <a:cubicBezTo>
                    <a:pt x="33" y="16"/>
                    <a:pt x="33" y="16"/>
                    <a:pt x="33" y="16"/>
                  </a:cubicBezTo>
                  <a:cubicBezTo>
                    <a:pt x="34" y="16"/>
                    <a:pt x="34" y="16"/>
                    <a:pt x="34" y="16"/>
                  </a:cubicBezTo>
                  <a:cubicBezTo>
                    <a:pt x="34" y="16"/>
                    <a:pt x="34" y="16"/>
                    <a:pt x="34" y="16"/>
                  </a:cubicBezTo>
                  <a:cubicBezTo>
                    <a:pt x="34" y="16"/>
                    <a:pt x="34" y="16"/>
                    <a:pt x="34" y="16"/>
                  </a:cubicBezTo>
                  <a:cubicBezTo>
                    <a:pt x="34" y="16"/>
                    <a:pt x="34" y="16"/>
                    <a:pt x="34" y="16"/>
                  </a:cubicBezTo>
                  <a:cubicBezTo>
                    <a:pt x="35" y="16"/>
                    <a:pt x="35" y="15"/>
                    <a:pt x="35" y="15"/>
                  </a:cubicBezTo>
                  <a:cubicBezTo>
                    <a:pt x="35" y="15"/>
                    <a:pt x="35" y="15"/>
                    <a:pt x="35" y="15"/>
                  </a:cubicBezTo>
                  <a:cubicBezTo>
                    <a:pt x="34" y="15"/>
                    <a:pt x="34" y="15"/>
                    <a:pt x="34" y="15"/>
                  </a:cubicBezTo>
                  <a:cubicBezTo>
                    <a:pt x="33" y="15"/>
                    <a:pt x="33" y="15"/>
                    <a:pt x="33" y="15"/>
                  </a:cubicBezTo>
                  <a:cubicBezTo>
                    <a:pt x="33" y="15"/>
                    <a:pt x="33" y="15"/>
                    <a:pt x="33" y="15"/>
                  </a:cubicBezTo>
                  <a:cubicBezTo>
                    <a:pt x="33" y="15"/>
                    <a:pt x="33" y="15"/>
                    <a:pt x="33" y="15"/>
                  </a:cubicBezTo>
                  <a:cubicBezTo>
                    <a:pt x="33" y="15"/>
                    <a:pt x="33" y="15"/>
                    <a:pt x="32" y="15"/>
                  </a:cubicBezTo>
                  <a:cubicBezTo>
                    <a:pt x="32" y="15"/>
                    <a:pt x="32" y="15"/>
                    <a:pt x="32" y="15"/>
                  </a:cubicBezTo>
                  <a:cubicBezTo>
                    <a:pt x="32" y="15"/>
                    <a:pt x="32" y="15"/>
                    <a:pt x="32" y="15"/>
                  </a:cubicBezTo>
                  <a:cubicBezTo>
                    <a:pt x="32" y="15"/>
                    <a:pt x="32" y="15"/>
                    <a:pt x="32" y="15"/>
                  </a:cubicBezTo>
                  <a:cubicBezTo>
                    <a:pt x="33" y="15"/>
                    <a:pt x="33" y="15"/>
                    <a:pt x="33" y="15"/>
                  </a:cubicBezTo>
                  <a:cubicBezTo>
                    <a:pt x="33" y="15"/>
                    <a:pt x="33" y="14"/>
                    <a:pt x="33" y="14"/>
                  </a:cubicBezTo>
                  <a:cubicBezTo>
                    <a:pt x="33" y="14"/>
                    <a:pt x="33" y="14"/>
                    <a:pt x="33" y="14"/>
                  </a:cubicBezTo>
                  <a:cubicBezTo>
                    <a:pt x="33" y="14"/>
                    <a:pt x="33" y="14"/>
                    <a:pt x="33" y="14"/>
                  </a:cubicBezTo>
                  <a:cubicBezTo>
                    <a:pt x="33" y="14"/>
                    <a:pt x="33" y="14"/>
                    <a:pt x="33" y="14"/>
                  </a:cubicBezTo>
                  <a:cubicBezTo>
                    <a:pt x="34" y="14"/>
                    <a:pt x="34" y="14"/>
                    <a:pt x="34" y="14"/>
                  </a:cubicBezTo>
                  <a:cubicBezTo>
                    <a:pt x="34" y="14"/>
                    <a:pt x="34" y="14"/>
                    <a:pt x="34" y="14"/>
                  </a:cubicBezTo>
                  <a:cubicBezTo>
                    <a:pt x="34" y="14"/>
                    <a:pt x="34" y="14"/>
                    <a:pt x="34" y="14"/>
                  </a:cubicBezTo>
                  <a:cubicBezTo>
                    <a:pt x="34" y="14"/>
                    <a:pt x="34" y="14"/>
                    <a:pt x="34" y="14"/>
                  </a:cubicBezTo>
                  <a:cubicBezTo>
                    <a:pt x="34" y="14"/>
                    <a:pt x="34" y="14"/>
                    <a:pt x="34" y="14"/>
                  </a:cubicBezTo>
                  <a:cubicBezTo>
                    <a:pt x="38" y="14"/>
                    <a:pt x="38" y="14"/>
                    <a:pt x="38" y="14"/>
                  </a:cubicBezTo>
                  <a:cubicBezTo>
                    <a:pt x="38" y="13"/>
                    <a:pt x="38" y="13"/>
                    <a:pt x="38" y="13"/>
                  </a:cubicBezTo>
                  <a:cubicBezTo>
                    <a:pt x="38" y="13"/>
                    <a:pt x="38" y="13"/>
                    <a:pt x="39" y="13"/>
                  </a:cubicBezTo>
                  <a:cubicBezTo>
                    <a:pt x="39" y="13"/>
                    <a:pt x="39" y="13"/>
                    <a:pt x="39" y="13"/>
                  </a:cubicBezTo>
                  <a:cubicBezTo>
                    <a:pt x="39" y="13"/>
                    <a:pt x="39" y="13"/>
                    <a:pt x="39" y="13"/>
                  </a:cubicBezTo>
                  <a:cubicBezTo>
                    <a:pt x="39" y="13"/>
                    <a:pt x="39" y="13"/>
                    <a:pt x="39" y="13"/>
                  </a:cubicBezTo>
                  <a:cubicBezTo>
                    <a:pt x="39" y="13"/>
                    <a:pt x="39" y="13"/>
                    <a:pt x="39" y="13"/>
                  </a:cubicBezTo>
                  <a:cubicBezTo>
                    <a:pt x="39" y="13"/>
                    <a:pt x="39" y="13"/>
                    <a:pt x="39" y="13"/>
                  </a:cubicBezTo>
                  <a:cubicBezTo>
                    <a:pt x="39" y="13"/>
                    <a:pt x="39" y="13"/>
                    <a:pt x="39" y="12"/>
                  </a:cubicBezTo>
                  <a:cubicBezTo>
                    <a:pt x="39" y="12"/>
                    <a:pt x="40" y="12"/>
                    <a:pt x="40" y="12"/>
                  </a:cubicBezTo>
                  <a:cubicBezTo>
                    <a:pt x="40" y="12"/>
                    <a:pt x="40" y="12"/>
                    <a:pt x="40" y="12"/>
                  </a:cubicBezTo>
                  <a:cubicBezTo>
                    <a:pt x="40" y="12"/>
                    <a:pt x="40" y="12"/>
                    <a:pt x="40" y="12"/>
                  </a:cubicBezTo>
                  <a:cubicBezTo>
                    <a:pt x="40" y="12"/>
                    <a:pt x="40" y="12"/>
                    <a:pt x="41" y="12"/>
                  </a:cubicBezTo>
                  <a:cubicBezTo>
                    <a:pt x="41" y="12"/>
                    <a:pt x="41" y="12"/>
                    <a:pt x="41" y="12"/>
                  </a:cubicBezTo>
                  <a:cubicBezTo>
                    <a:pt x="41" y="12"/>
                    <a:pt x="41" y="12"/>
                    <a:pt x="41" y="12"/>
                  </a:cubicBezTo>
                  <a:cubicBezTo>
                    <a:pt x="41" y="12"/>
                    <a:pt x="41" y="12"/>
                    <a:pt x="41" y="12"/>
                  </a:cubicBezTo>
                  <a:cubicBezTo>
                    <a:pt x="41" y="12"/>
                    <a:pt x="41" y="12"/>
                    <a:pt x="42" y="12"/>
                  </a:cubicBezTo>
                  <a:cubicBezTo>
                    <a:pt x="42" y="12"/>
                    <a:pt x="42" y="12"/>
                    <a:pt x="42" y="12"/>
                  </a:cubicBezTo>
                  <a:cubicBezTo>
                    <a:pt x="42" y="12"/>
                    <a:pt x="42" y="11"/>
                    <a:pt x="42" y="11"/>
                  </a:cubicBezTo>
                  <a:cubicBezTo>
                    <a:pt x="42" y="11"/>
                    <a:pt x="42" y="10"/>
                    <a:pt x="42" y="10"/>
                  </a:cubicBezTo>
                  <a:cubicBezTo>
                    <a:pt x="42" y="10"/>
                    <a:pt x="42" y="10"/>
                    <a:pt x="42" y="10"/>
                  </a:cubicBezTo>
                  <a:cubicBezTo>
                    <a:pt x="42" y="10"/>
                    <a:pt x="42" y="10"/>
                    <a:pt x="42" y="10"/>
                  </a:cubicBezTo>
                  <a:cubicBezTo>
                    <a:pt x="42" y="8"/>
                    <a:pt x="42" y="8"/>
                    <a:pt x="42" y="8"/>
                  </a:cubicBezTo>
                  <a:cubicBezTo>
                    <a:pt x="41" y="8"/>
                    <a:pt x="41" y="8"/>
                    <a:pt x="41" y="8"/>
                  </a:cubicBezTo>
                  <a:cubicBezTo>
                    <a:pt x="41" y="8"/>
                    <a:pt x="41" y="8"/>
                    <a:pt x="41" y="8"/>
                  </a:cubicBezTo>
                  <a:cubicBezTo>
                    <a:pt x="41" y="8"/>
                    <a:pt x="40" y="8"/>
                    <a:pt x="40" y="8"/>
                  </a:cubicBezTo>
                  <a:cubicBezTo>
                    <a:pt x="40" y="8"/>
                    <a:pt x="40" y="8"/>
                    <a:pt x="40" y="8"/>
                  </a:cubicBezTo>
                  <a:cubicBezTo>
                    <a:pt x="40" y="8"/>
                    <a:pt x="40" y="8"/>
                    <a:pt x="40" y="8"/>
                  </a:cubicBezTo>
                  <a:cubicBezTo>
                    <a:pt x="40" y="8"/>
                    <a:pt x="40" y="8"/>
                    <a:pt x="40" y="8"/>
                  </a:cubicBezTo>
                  <a:cubicBezTo>
                    <a:pt x="40" y="8"/>
                    <a:pt x="40" y="8"/>
                    <a:pt x="39" y="8"/>
                  </a:cubicBezTo>
                  <a:cubicBezTo>
                    <a:pt x="40" y="8"/>
                    <a:pt x="40" y="8"/>
                    <a:pt x="40" y="8"/>
                  </a:cubicBezTo>
                  <a:cubicBezTo>
                    <a:pt x="40" y="8"/>
                    <a:pt x="40" y="8"/>
                    <a:pt x="40" y="8"/>
                  </a:cubicBezTo>
                  <a:cubicBezTo>
                    <a:pt x="40" y="8"/>
                    <a:pt x="40" y="8"/>
                    <a:pt x="40" y="8"/>
                  </a:cubicBezTo>
                  <a:cubicBezTo>
                    <a:pt x="40" y="7"/>
                    <a:pt x="40" y="7"/>
                    <a:pt x="40" y="7"/>
                  </a:cubicBezTo>
                  <a:cubicBezTo>
                    <a:pt x="40" y="7"/>
                    <a:pt x="40" y="7"/>
                    <a:pt x="40" y="7"/>
                  </a:cubicBezTo>
                  <a:cubicBezTo>
                    <a:pt x="40" y="7"/>
                    <a:pt x="40" y="7"/>
                    <a:pt x="39" y="7"/>
                  </a:cubicBezTo>
                  <a:cubicBezTo>
                    <a:pt x="39" y="7"/>
                    <a:pt x="39" y="7"/>
                    <a:pt x="39" y="7"/>
                  </a:cubicBezTo>
                  <a:cubicBezTo>
                    <a:pt x="37" y="7"/>
                    <a:pt x="37" y="7"/>
                    <a:pt x="37" y="7"/>
                  </a:cubicBezTo>
                  <a:cubicBezTo>
                    <a:pt x="37" y="7"/>
                    <a:pt x="37" y="7"/>
                    <a:pt x="37" y="7"/>
                  </a:cubicBezTo>
                  <a:cubicBezTo>
                    <a:pt x="37" y="7"/>
                    <a:pt x="36" y="8"/>
                    <a:pt x="36" y="8"/>
                  </a:cubicBezTo>
                  <a:cubicBezTo>
                    <a:pt x="36" y="8"/>
                    <a:pt x="36" y="8"/>
                    <a:pt x="36" y="8"/>
                  </a:cubicBezTo>
                  <a:cubicBezTo>
                    <a:pt x="36" y="8"/>
                    <a:pt x="36" y="8"/>
                    <a:pt x="36" y="8"/>
                  </a:cubicBezTo>
                  <a:cubicBezTo>
                    <a:pt x="36" y="8"/>
                    <a:pt x="35" y="8"/>
                    <a:pt x="35" y="8"/>
                  </a:cubicBezTo>
                  <a:cubicBezTo>
                    <a:pt x="34" y="8"/>
                    <a:pt x="34" y="8"/>
                    <a:pt x="34" y="8"/>
                  </a:cubicBezTo>
                  <a:cubicBezTo>
                    <a:pt x="34" y="8"/>
                    <a:pt x="34" y="8"/>
                    <a:pt x="34" y="8"/>
                  </a:cubicBezTo>
                  <a:cubicBezTo>
                    <a:pt x="34" y="8"/>
                    <a:pt x="34" y="8"/>
                    <a:pt x="34" y="8"/>
                  </a:cubicBezTo>
                  <a:cubicBezTo>
                    <a:pt x="34" y="9"/>
                    <a:pt x="34" y="9"/>
                    <a:pt x="34" y="9"/>
                  </a:cubicBezTo>
                  <a:cubicBezTo>
                    <a:pt x="34" y="9"/>
                    <a:pt x="34" y="9"/>
                    <a:pt x="34" y="9"/>
                  </a:cubicBezTo>
                  <a:cubicBezTo>
                    <a:pt x="34" y="9"/>
                    <a:pt x="34" y="10"/>
                    <a:pt x="34" y="10"/>
                  </a:cubicBezTo>
                  <a:cubicBezTo>
                    <a:pt x="34" y="10"/>
                    <a:pt x="34" y="10"/>
                    <a:pt x="34" y="10"/>
                  </a:cubicBezTo>
                  <a:cubicBezTo>
                    <a:pt x="34" y="10"/>
                    <a:pt x="34" y="10"/>
                    <a:pt x="34" y="10"/>
                  </a:cubicBezTo>
                  <a:cubicBezTo>
                    <a:pt x="33" y="10"/>
                    <a:pt x="33" y="10"/>
                    <a:pt x="33" y="10"/>
                  </a:cubicBezTo>
                  <a:cubicBezTo>
                    <a:pt x="33" y="10"/>
                    <a:pt x="33" y="10"/>
                    <a:pt x="33" y="10"/>
                  </a:cubicBezTo>
                  <a:cubicBezTo>
                    <a:pt x="33" y="10"/>
                    <a:pt x="33" y="11"/>
                    <a:pt x="32" y="11"/>
                  </a:cubicBezTo>
                  <a:cubicBezTo>
                    <a:pt x="32" y="11"/>
                    <a:pt x="32" y="11"/>
                    <a:pt x="32" y="11"/>
                  </a:cubicBezTo>
                  <a:cubicBezTo>
                    <a:pt x="32" y="11"/>
                    <a:pt x="32" y="11"/>
                    <a:pt x="31" y="11"/>
                  </a:cubicBezTo>
                  <a:cubicBezTo>
                    <a:pt x="31" y="11"/>
                    <a:pt x="31" y="12"/>
                    <a:pt x="31" y="12"/>
                  </a:cubicBezTo>
                  <a:cubicBezTo>
                    <a:pt x="31" y="12"/>
                    <a:pt x="31" y="12"/>
                    <a:pt x="31" y="12"/>
                  </a:cubicBezTo>
                  <a:cubicBezTo>
                    <a:pt x="31" y="12"/>
                    <a:pt x="31" y="12"/>
                    <a:pt x="31" y="12"/>
                  </a:cubicBezTo>
                  <a:cubicBezTo>
                    <a:pt x="31" y="12"/>
                    <a:pt x="31" y="12"/>
                    <a:pt x="31" y="12"/>
                  </a:cubicBezTo>
                  <a:cubicBezTo>
                    <a:pt x="31" y="12"/>
                    <a:pt x="31" y="12"/>
                    <a:pt x="31" y="12"/>
                  </a:cubicBezTo>
                  <a:cubicBezTo>
                    <a:pt x="31" y="12"/>
                    <a:pt x="31" y="12"/>
                    <a:pt x="31" y="12"/>
                  </a:cubicBezTo>
                  <a:cubicBezTo>
                    <a:pt x="31" y="12"/>
                    <a:pt x="31" y="12"/>
                    <a:pt x="31" y="11"/>
                  </a:cubicBezTo>
                  <a:cubicBezTo>
                    <a:pt x="31" y="11"/>
                    <a:pt x="31" y="11"/>
                    <a:pt x="31" y="10"/>
                  </a:cubicBezTo>
                  <a:cubicBezTo>
                    <a:pt x="31" y="10"/>
                    <a:pt x="31" y="10"/>
                    <a:pt x="31" y="10"/>
                  </a:cubicBezTo>
                  <a:cubicBezTo>
                    <a:pt x="31" y="10"/>
                    <a:pt x="31" y="10"/>
                    <a:pt x="31" y="10"/>
                  </a:cubicBezTo>
                  <a:cubicBezTo>
                    <a:pt x="31" y="10"/>
                    <a:pt x="31" y="10"/>
                    <a:pt x="31" y="10"/>
                  </a:cubicBezTo>
                  <a:cubicBezTo>
                    <a:pt x="31" y="10"/>
                    <a:pt x="31" y="10"/>
                    <a:pt x="31" y="10"/>
                  </a:cubicBezTo>
                  <a:cubicBezTo>
                    <a:pt x="31" y="10"/>
                    <a:pt x="31" y="10"/>
                    <a:pt x="31" y="10"/>
                  </a:cubicBezTo>
                  <a:cubicBezTo>
                    <a:pt x="31" y="9"/>
                    <a:pt x="31" y="9"/>
                    <a:pt x="31" y="9"/>
                  </a:cubicBezTo>
                  <a:cubicBezTo>
                    <a:pt x="31" y="9"/>
                    <a:pt x="31" y="9"/>
                    <a:pt x="31" y="9"/>
                  </a:cubicBezTo>
                  <a:cubicBezTo>
                    <a:pt x="31" y="9"/>
                    <a:pt x="32" y="9"/>
                    <a:pt x="32" y="9"/>
                  </a:cubicBezTo>
                  <a:cubicBezTo>
                    <a:pt x="32" y="9"/>
                    <a:pt x="32" y="9"/>
                    <a:pt x="32" y="9"/>
                  </a:cubicBezTo>
                  <a:cubicBezTo>
                    <a:pt x="32" y="8"/>
                    <a:pt x="32" y="8"/>
                    <a:pt x="32" y="8"/>
                  </a:cubicBezTo>
                  <a:cubicBezTo>
                    <a:pt x="32" y="8"/>
                    <a:pt x="32" y="8"/>
                    <a:pt x="32" y="8"/>
                  </a:cubicBezTo>
                  <a:cubicBezTo>
                    <a:pt x="32" y="8"/>
                    <a:pt x="32" y="8"/>
                    <a:pt x="32" y="7"/>
                  </a:cubicBezTo>
                  <a:cubicBezTo>
                    <a:pt x="32" y="7"/>
                    <a:pt x="32" y="7"/>
                    <a:pt x="32" y="7"/>
                  </a:cubicBezTo>
                  <a:cubicBezTo>
                    <a:pt x="32" y="8"/>
                    <a:pt x="32" y="8"/>
                    <a:pt x="32" y="8"/>
                  </a:cubicBezTo>
                  <a:cubicBezTo>
                    <a:pt x="32" y="7"/>
                    <a:pt x="32" y="7"/>
                    <a:pt x="32" y="7"/>
                  </a:cubicBezTo>
                  <a:cubicBezTo>
                    <a:pt x="32" y="7"/>
                    <a:pt x="32" y="7"/>
                    <a:pt x="32" y="7"/>
                  </a:cubicBezTo>
                  <a:cubicBezTo>
                    <a:pt x="32" y="7"/>
                    <a:pt x="32" y="7"/>
                    <a:pt x="32" y="7"/>
                  </a:cubicBezTo>
                  <a:cubicBezTo>
                    <a:pt x="32" y="7"/>
                    <a:pt x="32" y="7"/>
                    <a:pt x="32" y="7"/>
                  </a:cubicBezTo>
                  <a:cubicBezTo>
                    <a:pt x="34" y="7"/>
                    <a:pt x="34" y="7"/>
                    <a:pt x="34" y="7"/>
                  </a:cubicBezTo>
                  <a:cubicBezTo>
                    <a:pt x="34" y="7"/>
                    <a:pt x="34" y="7"/>
                    <a:pt x="34" y="7"/>
                  </a:cubicBezTo>
                  <a:cubicBezTo>
                    <a:pt x="34" y="7"/>
                    <a:pt x="34" y="7"/>
                    <a:pt x="34" y="7"/>
                  </a:cubicBezTo>
                  <a:cubicBezTo>
                    <a:pt x="34" y="7"/>
                    <a:pt x="34" y="7"/>
                    <a:pt x="34" y="7"/>
                  </a:cubicBezTo>
                  <a:cubicBezTo>
                    <a:pt x="34" y="7"/>
                    <a:pt x="34" y="6"/>
                    <a:pt x="34" y="6"/>
                  </a:cubicBezTo>
                  <a:cubicBezTo>
                    <a:pt x="34" y="6"/>
                    <a:pt x="35" y="6"/>
                    <a:pt x="35" y="6"/>
                  </a:cubicBezTo>
                  <a:cubicBezTo>
                    <a:pt x="35" y="6"/>
                    <a:pt x="35" y="6"/>
                    <a:pt x="35" y="6"/>
                  </a:cubicBezTo>
                  <a:cubicBezTo>
                    <a:pt x="36" y="6"/>
                    <a:pt x="36" y="6"/>
                    <a:pt x="36" y="6"/>
                  </a:cubicBezTo>
                  <a:cubicBezTo>
                    <a:pt x="36" y="6"/>
                    <a:pt x="36" y="6"/>
                    <a:pt x="36" y="6"/>
                  </a:cubicBezTo>
                  <a:cubicBezTo>
                    <a:pt x="36" y="6"/>
                    <a:pt x="36" y="6"/>
                    <a:pt x="36" y="6"/>
                  </a:cubicBezTo>
                  <a:cubicBezTo>
                    <a:pt x="36" y="6"/>
                    <a:pt x="36" y="6"/>
                    <a:pt x="36" y="6"/>
                  </a:cubicBezTo>
                  <a:cubicBezTo>
                    <a:pt x="36" y="6"/>
                    <a:pt x="36" y="6"/>
                    <a:pt x="36" y="6"/>
                  </a:cubicBezTo>
                  <a:cubicBezTo>
                    <a:pt x="36" y="6"/>
                    <a:pt x="36" y="6"/>
                    <a:pt x="36" y="6"/>
                  </a:cubicBezTo>
                  <a:cubicBezTo>
                    <a:pt x="36" y="6"/>
                    <a:pt x="36" y="6"/>
                    <a:pt x="37" y="5"/>
                  </a:cubicBezTo>
                  <a:cubicBezTo>
                    <a:pt x="37" y="5"/>
                    <a:pt x="37" y="5"/>
                    <a:pt x="37" y="4"/>
                  </a:cubicBezTo>
                  <a:cubicBezTo>
                    <a:pt x="37" y="4"/>
                    <a:pt x="37" y="4"/>
                    <a:pt x="37" y="4"/>
                  </a:cubicBezTo>
                  <a:cubicBezTo>
                    <a:pt x="41" y="3"/>
                    <a:pt x="45" y="2"/>
                    <a:pt x="49" y="1"/>
                  </a:cubicBezTo>
                  <a:cubicBezTo>
                    <a:pt x="49" y="1"/>
                    <a:pt x="49" y="1"/>
                    <a:pt x="49" y="1"/>
                  </a:cubicBezTo>
                  <a:cubicBezTo>
                    <a:pt x="49" y="1"/>
                    <a:pt x="49" y="1"/>
                    <a:pt x="49" y="1"/>
                  </a:cubicBezTo>
                  <a:cubicBezTo>
                    <a:pt x="49" y="1"/>
                    <a:pt x="49" y="1"/>
                    <a:pt x="49" y="2"/>
                  </a:cubicBezTo>
                  <a:cubicBezTo>
                    <a:pt x="50" y="2"/>
                    <a:pt x="50" y="2"/>
                    <a:pt x="50" y="2"/>
                  </a:cubicBezTo>
                  <a:cubicBezTo>
                    <a:pt x="50" y="3"/>
                    <a:pt x="50" y="3"/>
                    <a:pt x="50" y="3"/>
                  </a:cubicBezTo>
                  <a:cubicBezTo>
                    <a:pt x="50" y="3"/>
                    <a:pt x="50" y="3"/>
                    <a:pt x="50" y="4"/>
                  </a:cubicBezTo>
                  <a:cubicBezTo>
                    <a:pt x="50" y="4"/>
                    <a:pt x="50" y="4"/>
                    <a:pt x="50" y="4"/>
                  </a:cubicBezTo>
                  <a:cubicBezTo>
                    <a:pt x="49" y="4"/>
                    <a:pt x="49" y="4"/>
                    <a:pt x="49" y="4"/>
                  </a:cubicBezTo>
                  <a:cubicBezTo>
                    <a:pt x="49" y="4"/>
                    <a:pt x="49" y="4"/>
                    <a:pt x="49" y="4"/>
                  </a:cubicBezTo>
                  <a:cubicBezTo>
                    <a:pt x="49" y="5"/>
                    <a:pt x="49" y="5"/>
                    <a:pt x="48" y="5"/>
                  </a:cubicBezTo>
                  <a:cubicBezTo>
                    <a:pt x="48" y="5"/>
                    <a:pt x="48" y="5"/>
                    <a:pt x="48" y="5"/>
                  </a:cubicBezTo>
                  <a:cubicBezTo>
                    <a:pt x="48" y="6"/>
                    <a:pt x="48" y="6"/>
                    <a:pt x="48" y="6"/>
                  </a:cubicBezTo>
                  <a:cubicBezTo>
                    <a:pt x="48" y="6"/>
                    <a:pt x="48" y="6"/>
                    <a:pt x="48" y="6"/>
                  </a:cubicBezTo>
                  <a:cubicBezTo>
                    <a:pt x="48" y="6"/>
                    <a:pt x="48" y="6"/>
                    <a:pt x="48" y="6"/>
                  </a:cubicBezTo>
                  <a:cubicBezTo>
                    <a:pt x="48" y="7"/>
                    <a:pt x="49" y="7"/>
                    <a:pt x="49" y="7"/>
                  </a:cubicBezTo>
                  <a:cubicBezTo>
                    <a:pt x="49" y="7"/>
                    <a:pt x="49" y="8"/>
                    <a:pt x="50" y="8"/>
                  </a:cubicBezTo>
                  <a:cubicBezTo>
                    <a:pt x="50" y="8"/>
                    <a:pt x="50" y="8"/>
                    <a:pt x="50" y="8"/>
                  </a:cubicBezTo>
                  <a:cubicBezTo>
                    <a:pt x="52" y="8"/>
                    <a:pt x="52" y="8"/>
                    <a:pt x="52" y="8"/>
                  </a:cubicBezTo>
                  <a:cubicBezTo>
                    <a:pt x="52" y="8"/>
                    <a:pt x="52" y="8"/>
                    <a:pt x="52" y="8"/>
                  </a:cubicBezTo>
                  <a:cubicBezTo>
                    <a:pt x="52" y="8"/>
                    <a:pt x="52" y="8"/>
                    <a:pt x="52" y="8"/>
                  </a:cubicBezTo>
                  <a:cubicBezTo>
                    <a:pt x="53" y="8"/>
                    <a:pt x="53" y="8"/>
                    <a:pt x="53" y="7"/>
                  </a:cubicBezTo>
                  <a:cubicBezTo>
                    <a:pt x="53" y="7"/>
                    <a:pt x="53" y="7"/>
                    <a:pt x="53" y="7"/>
                  </a:cubicBezTo>
                  <a:cubicBezTo>
                    <a:pt x="53" y="7"/>
                    <a:pt x="53" y="7"/>
                    <a:pt x="53" y="7"/>
                  </a:cubicBezTo>
                  <a:cubicBezTo>
                    <a:pt x="53" y="6"/>
                    <a:pt x="53" y="6"/>
                    <a:pt x="53" y="6"/>
                  </a:cubicBezTo>
                  <a:cubicBezTo>
                    <a:pt x="53" y="6"/>
                    <a:pt x="53" y="6"/>
                    <a:pt x="53" y="6"/>
                  </a:cubicBezTo>
                  <a:cubicBezTo>
                    <a:pt x="53" y="6"/>
                    <a:pt x="53" y="6"/>
                    <a:pt x="53" y="6"/>
                  </a:cubicBezTo>
                  <a:cubicBezTo>
                    <a:pt x="53" y="6"/>
                    <a:pt x="54" y="6"/>
                    <a:pt x="54" y="6"/>
                  </a:cubicBezTo>
                  <a:cubicBezTo>
                    <a:pt x="54" y="6"/>
                    <a:pt x="54" y="6"/>
                    <a:pt x="54" y="6"/>
                  </a:cubicBezTo>
                  <a:cubicBezTo>
                    <a:pt x="54" y="6"/>
                    <a:pt x="54" y="6"/>
                    <a:pt x="54" y="6"/>
                  </a:cubicBezTo>
                  <a:cubicBezTo>
                    <a:pt x="55" y="6"/>
                    <a:pt x="55" y="6"/>
                    <a:pt x="55" y="6"/>
                  </a:cubicBezTo>
                  <a:cubicBezTo>
                    <a:pt x="55" y="6"/>
                    <a:pt x="56" y="6"/>
                    <a:pt x="56" y="5"/>
                  </a:cubicBezTo>
                  <a:cubicBezTo>
                    <a:pt x="56" y="5"/>
                    <a:pt x="56" y="5"/>
                    <a:pt x="56" y="5"/>
                  </a:cubicBezTo>
                  <a:cubicBezTo>
                    <a:pt x="56" y="5"/>
                    <a:pt x="56" y="5"/>
                    <a:pt x="56" y="5"/>
                  </a:cubicBezTo>
                  <a:cubicBezTo>
                    <a:pt x="56" y="5"/>
                    <a:pt x="56" y="5"/>
                    <a:pt x="56" y="5"/>
                  </a:cubicBezTo>
                  <a:cubicBezTo>
                    <a:pt x="56" y="5"/>
                    <a:pt x="56" y="5"/>
                    <a:pt x="57" y="5"/>
                  </a:cubicBezTo>
                  <a:cubicBezTo>
                    <a:pt x="57" y="5"/>
                    <a:pt x="57" y="5"/>
                    <a:pt x="57" y="4"/>
                  </a:cubicBezTo>
                  <a:cubicBezTo>
                    <a:pt x="57" y="4"/>
                    <a:pt x="57" y="4"/>
                    <a:pt x="57" y="4"/>
                  </a:cubicBezTo>
                  <a:cubicBezTo>
                    <a:pt x="58" y="4"/>
                    <a:pt x="58" y="4"/>
                    <a:pt x="58" y="4"/>
                  </a:cubicBezTo>
                  <a:cubicBezTo>
                    <a:pt x="58" y="4"/>
                    <a:pt x="58" y="4"/>
                    <a:pt x="58" y="4"/>
                  </a:cubicBezTo>
                  <a:cubicBezTo>
                    <a:pt x="58" y="4"/>
                    <a:pt x="59" y="4"/>
                    <a:pt x="59" y="4"/>
                  </a:cubicBezTo>
                  <a:cubicBezTo>
                    <a:pt x="59" y="4"/>
                    <a:pt x="59" y="4"/>
                    <a:pt x="59" y="4"/>
                  </a:cubicBezTo>
                  <a:cubicBezTo>
                    <a:pt x="59" y="4"/>
                    <a:pt x="59" y="4"/>
                    <a:pt x="59" y="4"/>
                  </a:cubicBezTo>
                  <a:cubicBezTo>
                    <a:pt x="59" y="4"/>
                    <a:pt x="59" y="4"/>
                    <a:pt x="59" y="4"/>
                  </a:cubicBezTo>
                  <a:cubicBezTo>
                    <a:pt x="59" y="4"/>
                    <a:pt x="59" y="4"/>
                    <a:pt x="59" y="4"/>
                  </a:cubicBezTo>
                  <a:cubicBezTo>
                    <a:pt x="59" y="3"/>
                    <a:pt x="59" y="3"/>
                    <a:pt x="59" y="3"/>
                  </a:cubicBezTo>
                  <a:cubicBezTo>
                    <a:pt x="59" y="3"/>
                    <a:pt x="59" y="3"/>
                    <a:pt x="59" y="3"/>
                  </a:cubicBezTo>
                  <a:cubicBezTo>
                    <a:pt x="59" y="3"/>
                    <a:pt x="59" y="3"/>
                    <a:pt x="59" y="3"/>
                  </a:cubicBezTo>
                  <a:cubicBezTo>
                    <a:pt x="59" y="2"/>
                    <a:pt x="59" y="2"/>
                    <a:pt x="59" y="2"/>
                  </a:cubicBezTo>
                  <a:cubicBezTo>
                    <a:pt x="59" y="2"/>
                    <a:pt x="59" y="2"/>
                    <a:pt x="60" y="1"/>
                  </a:cubicBezTo>
                  <a:cubicBezTo>
                    <a:pt x="60" y="1"/>
                    <a:pt x="60" y="1"/>
                    <a:pt x="60" y="1"/>
                  </a:cubicBezTo>
                  <a:cubicBezTo>
                    <a:pt x="60" y="1"/>
                    <a:pt x="60" y="1"/>
                    <a:pt x="60" y="1"/>
                  </a:cubicBezTo>
                  <a:cubicBezTo>
                    <a:pt x="60" y="0"/>
                    <a:pt x="60" y="0"/>
                    <a:pt x="60" y="0"/>
                  </a:cubicBezTo>
                  <a:cubicBezTo>
                    <a:pt x="68" y="1"/>
                    <a:pt x="75" y="3"/>
                    <a:pt x="82" y="6"/>
                  </a:cubicBezTo>
                  <a:cubicBezTo>
                    <a:pt x="82" y="6"/>
                    <a:pt x="82" y="6"/>
                    <a:pt x="82" y="6"/>
                  </a:cubicBezTo>
                  <a:cubicBezTo>
                    <a:pt x="82" y="6"/>
                    <a:pt x="82" y="6"/>
                    <a:pt x="82" y="6"/>
                  </a:cubicBezTo>
                  <a:cubicBezTo>
                    <a:pt x="82" y="6"/>
                    <a:pt x="82" y="6"/>
                    <a:pt x="82" y="6"/>
                  </a:cubicBezTo>
                  <a:cubicBezTo>
                    <a:pt x="82" y="6"/>
                    <a:pt x="82" y="6"/>
                    <a:pt x="82" y="6"/>
                  </a:cubicBezTo>
                  <a:cubicBezTo>
                    <a:pt x="82" y="6"/>
                    <a:pt x="82" y="6"/>
                    <a:pt x="82" y="6"/>
                  </a:cubicBezTo>
                  <a:cubicBezTo>
                    <a:pt x="82" y="6"/>
                    <a:pt x="82" y="6"/>
                    <a:pt x="82" y="6"/>
                  </a:cubicBezTo>
                  <a:cubicBezTo>
                    <a:pt x="82" y="7"/>
                    <a:pt x="82" y="7"/>
                    <a:pt x="82" y="7"/>
                  </a:cubicBezTo>
                  <a:cubicBezTo>
                    <a:pt x="82" y="7"/>
                    <a:pt x="82" y="7"/>
                    <a:pt x="82" y="7"/>
                  </a:cubicBezTo>
                  <a:cubicBezTo>
                    <a:pt x="82" y="7"/>
                    <a:pt x="82" y="7"/>
                    <a:pt x="82" y="7"/>
                  </a:cubicBezTo>
                  <a:cubicBezTo>
                    <a:pt x="82" y="7"/>
                    <a:pt x="82" y="7"/>
                    <a:pt x="82" y="7"/>
                  </a:cubicBezTo>
                  <a:cubicBezTo>
                    <a:pt x="82" y="7"/>
                    <a:pt x="82" y="7"/>
                    <a:pt x="82" y="7"/>
                  </a:cubicBezTo>
                  <a:cubicBezTo>
                    <a:pt x="82" y="8"/>
                    <a:pt x="82" y="8"/>
                    <a:pt x="82" y="8"/>
                  </a:cubicBezTo>
                  <a:cubicBezTo>
                    <a:pt x="82" y="8"/>
                    <a:pt x="82" y="8"/>
                    <a:pt x="82" y="8"/>
                  </a:cubicBezTo>
                  <a:cubicBezTo>
                    <a:pt x="82" y="8"/>
                    <a:pt x="82" y="9"/>
                    <a:pt x="82" y="9"/>
                  </a:cubicBezTo>
                  <a:cubicBezTo>
                    <a:pt x="82" y="9"/>
                    <a:pt x="82" y="9"/>
                    <a:pt x="82" y="9"/>
                  </a:cubicBezTo>
                  <a:cubicBezTo>
                    <a:pt x="83" y="9"/>
                    <a:pt x="83" y="10"/>
                    <a:pt x="83" y="10"/>
                  </a:cubicBezTo>
                  <a:cubicBezTo>
                    <a:pt x="83" y="10"/>
                    <a:pt x="83" y="10"/>
                    <a:pt x="83" y="10"/>
                  </a:cubicBezTo>
                  <a:cubicBezTo>
                    <a:pt x="83" y="10"/>
                    <a:pt x="83" y="10"/>
                    <a:pt x="83" y="10"/>
                  </a:cubicBezTo>
                  <a:cubicBezTo>
                    <a:pt x="83" y="10"/>
                    <a:pt x="83" y="10"/>
                    <a:pt x="83" y="10"/>
                  </a:cubicBezTo>
                  <a:cubicBezTo>
                    <a:pt x="83" y="10"/>
                    <a:pt x="83" y="10"/>
                    <a:pt x="83" y="10"/>
                  </a:cubicBezTo>
                  <a:cubicBezTo>
                    <a:pt x="83" y="11"/>
                    <a:pt x="83" y="11"/>
                    <a:pt x="83" y="11"/>
                  </a:cubicBezTo>
                  <a:cubicBezTo>
                    <a:pt x="83" y="10"/>
                    <a:pt x="83" y="10"/>
                    <a:pt x="83" y="10"/>
                  </a:cubicBezTo>
                  <a:cubicBezTo>
                    <a:pt x="81" y="10"/>
                    <a:pt x="81" y="10"/>
                    <a:pt x="81" y="10"/>
                  </a:cubicBezTo>
                  <a:cubicBezTo>
                    <a:pt x="81" y="10"/>
                    <a:pt x="81" y="10"/>
                    <a:pt x="81" y="10"/>
                  </a:cubicBezTo>
                  <a:cubicBezTo>
                    <a:pt x="81" y="10"/>
                    <a:pt x="81" y="10"/>
                    <a:pt x="81" y="10"/>
                  </a:cubicBezTo>
                  <a:cubicBezTo>
                    <a:pt x="81" y="10"/>
                    <a:pt x="81" y="11"/>
                    <a:pt x="81" y="11"/>
                  </a:cubicBezTo>
                  <a:cubicBezTo>
                    <a:pt x="81" y="11"/>
                    <a:pt x="81" y="11"/>
                    <a:pt x="81" y="11"/>
                  </a:cubicBezTo>
                  <a:cubicBezTo>
                    <a:pt x="81" y="11"/>
                    <a:pt x="81" y="11"/>
                    <a:pt x="81" y="11"/>
                  </a:cubicBezTo>
                  <a:cubicBezTo>
                    <a:pt x="80" y="11"/>
                    <a:pt x="80" y="11"/>
                    <a:pt x="80" y="11"/>
                  </a:cubicBezTo>
                  <a:cubicBezTo>
                    <a:pt x="80" y="11"/>
                    <a:pt x="80" y="11"/>
                    <a:pt x="80" y="11"/>
                  </a:cubicBezTo>
                  <a:cubicBezTo>
                    <a:pt x="80" y="11"/>
                    <a:pt x="80" y="11"/>
                    <a:pt x="80" y="11"/>
                  </a:cubicBezTo>
                  <a:cubicBezTo>
                    <a:pt x="79" y="11"/>
                    <a:pt x="79" y="11"/>
                    <a:pt x="79" y="11"/>
                  </a:cubicBezTo>
                  <a:cubicBezTo>
                    <a:pt x="79" y="11"/>
                    <a:pt x="79" y="11"/>
                    <a:pt x="79" y="11"/>
                  </a:cubicBezTo>
                  <a:cubicBezTo>
                    <a:pt x="79" y="11"/>
                    <a:pt x="79" y="11"/>
                    <a:pt x="79" y="11"/>
                  </a:cubicBezTo>
                  <a:cubicBezTo>
                    <a:pt x="79" y="11"/>
                    <a:pt x="79" y="11"/>
                    <a:pt x="79" y="11"/>
                  </a:cubicBezTo>
                  <a:cubicBezTo>
                    <a:pt x="78" y="11"/>
                    <a:pt x="78" y="11"/>
                    <a:pt x="78" y="12"/>
                  </a:cubicBezTo>
                  <a:cubicBezTo>
                    <a:pt x="77" y="12"/>
                    <a:pt x="77" y="12"/>
                    <a:pt x="77" y="13"/>
                  </a:cubicBezTo>
                  <a:cubicBezTo>
                    <a:pt x="77" y="13"/>
                    <a:pt x="77" y="13"/>
                    <a:pt x="77" y="13"/>
                  </a:cubicBezTo>
                  <a:cubicBezTo>
                    <a:pt x="77" y="13"/>
                    <a:pt x="77" y="13"/>
                    <a:pt x="77" y="13"/>
                  </a:cubicBezTo>
                  <a:cubicBezTo>
                    <a:pt x="77" y="13"/>
                    <a:pt x="76" y="13"/>
                    <a:pt x="76" y="14"/>
                  </a:cubicBezTo>
                  <a:cubicBezTo>
                    <a:pt x="76" y="14"/>
                    <a:pt x="76" y="14"/>
                    <a:pt x="76" y="14"/>
                  </a:cubicBezTo>
                  <a:cubicBezTo>
                    <a:pt x="76" y="14"/>
                    <a:pt x="76" y="14"/>
                    <a:pt x="76" y="14"/>
                  </a:cubicBezTo>
                  <a:cubicBezTo>
                    <a:pt x="77" y="15"/>
                    <a:pt x="77" y="16"/>
                    <a:pt x="78" y="16"/>
                  </a:cubicBezTo>
                  <a:cubicBezTo>
                    <a:pt x="78" y="16"/>
                    <a:pt x="78" y="17"/>
                    <a:pt x="79" y="17"/>
                  </a:cubicBezTo>
                  <a:cubicBezTo>
                    <a:pt x="79" y="18"/>
                    <a:pt x="80" y="19"/>
                    <a:pt x="80" y="20"/>
                  </a:cubicBezTo>
                  <a:cubicBezTo>
                    <a:pt x="80" y="20"/>
                    <a:pt x="80" y="20"/>
                    <a:pt x="80" y="20"/>
                  </a:cubicBezTo>
                  <a:cubicBezTo>
                    <a:pt x="81" y="20"/>
                    <a:pt x="81" y="20"/>
                    <a:pt x="81" y="20"/>
                  </a:cubicBezTo>
                  <a:cubicBezTo>
                    <a:pt x="81" y="20"/>
                    <a:pt x="81" y="20"/>
                    <a:pt x="81" y="19"/>
                  </a:cubicBezTo>
                  <a:cubicBezTo>
                    <a:pt x="81" y="19"/>
                    <a:pt x="81" y="19"/>
                    <a:pt x="81" y="19"/>
                  </a:cubicBezTo>
                  <a:cubicBezTo>
                    <a:pt x="81" y="19"/>
                    <a:pt x="81" y="19"/>
                    <a:pt x="81" y="19"/>
                  </a:cubicBezTo>
                  <a:cubicBezTo>
                    <a:pt x="81" y="19"/>
                    <a:pt x="81" y="19"/>
                    <a:pt x="81" y="19"/>
                  </a:cubicBezTo>
                  <a:cubicBezTo>
                    <a:pt x="83" y="19"/>
                    <a:pt x="83" y="19"/>
                    <a:pt x="83" y="19"/>
                  </a:cubicBezTo>
                  <a:cubicBezTo>
                    <a:pt x="83" y="19"/>
                    <a:pt x="83" y="19"/>
                    <a:pt x="83" y="19"/>
                  </a:cubicBezTo>
                  <a:cubicBezTo>
                    <a:pt x="83" y="19"/>
                    <a:pt x="83" y="19"/>
                    <a:pt x="83" y="19"/>
                  </a:cubicBezTo>
                  <a:cubicBezTo>
                    <a:pt x="83" y="19"/>
                    <a:pt x="83" y="19"/>
                    <a:pt x="83" y="18"/>
                  </a:cubicBezTo>
                  <a:cubicBezTo>
                    <a:pt x="83" y="18"/>
                    <a:pt x="84" y="18"/>
                    <a:pt x="84" y="18"/>
                  </a:cubicBezTo>
                  <a:cubicBezTo>
                    <a:pt x="84" y="18"/>
                    <a:pt x="84" y="18"/>
                    <a:pt x="84" y="18"/>
                  </a:cubicBezTo>
                  <a:cubicBezTo>
                    <a:pt x="84" y="18"/>
                    <a:pt x="84" y="18"/>
                    <a:pt x="84" y="19"/>
                  </a:cubicBezTo>
                  <a:cubicBezTo>
                    <a:pt x="84" y="19"/>
                    <a:pt x="84" y="19"/>
                    <a:pt x="84" y="19"/>
                  </a:cubicBezTo>
                  <a:cubicBezTo>
                    <a:pt x="84" y="19"/>
                    <a:pt x="85" y="19"/>
                    <a:pt x="85" y="19"/>
                  </a:cubicBezTo>
                  <a:cubicBezTo>
                    <a:pt x="85" y="19"/>
                    <a:pt x="85" y="19"/>
                    <a:pt x="85" y="19"/>
                  </a:cubicBezTo>
                  <a:cubicBezTo>
                    <a:pt x="85" y="19"/>
                    <a:pt x="85" y="19"/>
                    <a:pt x="85" y="19"/>
                  </a:cubicBezTo>
                  <a:cubicBezTo>
                    <a:pt x="85" y="19"/>
                    <a:pt x="85" y="19"/>
                    <a:pt x="85" y="19"/>
                  </a:cubicBezTo>
                  <a:cubicBezTo>
                    <a:pt x="85" y="19"/>
                    <a:pt x="86" y="19"/>
                    <a:pt x="86" y="19"/>
                  </a:cubicBezTo>
                  <a:cubicBezTo>
                    <a:pt x="86" y="19"/>
                    <a:pt x="86" y="19"/>
                    <a:pt x="86" y="20"/>
                  </a:cubicBezTo>
                  <a:cubicBezTo>
                    <a:pt x="86" y="20"/>
                    <a:pt x="86" y="20"/>
                    <a:pt x="86" y="20"/>
                  </a:cubicBezTo>
                  <a:cubicBezTo>
                    <a:pt x="86" y="20"/>
                    <a:pt x="86" y="20"/>
                    <a:pt x="86" y="20"/>
                  </a:cubicBezTo>
                  <a:cubicBezTo>
                    <a:pt x="87" y="20"/>
                    <a:pt x="87" y="20"/>
                    <a:pt x="87" y="20"/>
                  </a:cubicBezTo>
                  <a:cubicBezTo>
                    <a:pt x="87" y="20"/>
                    <a:pt x="87" y="20"/>
                    <a:pt x="87" y="20"/>
                  </a:cubicBezTo>
                  <a:cubicBezTo>
                    <a:pt x="87" y="20"/>
                    <a:pt x="87" y="20"/>
                    <a:pt x="87" y="20"/>
                  </a:cubicBezTo>
                  <a:cubicBezTo>
                    <a:pt x="87" y="20"/>
                    <a:pt x="87" y="20"/>
                    <a:pt x="87" y="20"/>
                  </a:cubicBezTo>
                  <a:cubicBezTo>
                    <a:pt x="88" y="20"/>
                    <a:pt x="88" y="20"/>
                    <a:pt x="88" y="21"/>
                  </a:cubicBezTo>
                  <a:cubicBezTo>
                    <a:pt x="88" y="21"/>
                    <a:pt x="88" y="21"/>
                    <a:pt x="88" y="21"/>
                  </a:cubicBezTo>
                  <a:cubicBezTo>
                    <a:pt x="88" y="23"/>
                    <a:pt x="88" y="23"/>
                    <a:pt x="88" y="23"/>
                  </a:cubicBezTo>
                  <a:cubicBezTo>
                    <a:pt x="89" y="23"/>
                    <a:pt x="89" y="23"/>
                    <a:pt x="89" y="23"/>
                  </a:cubicBezTo>
                  <a:cubicBezTo>
                    <a:pt x="89" y="23"/>
                    <a:pt x="89" y="23"/>
                    <a:pt x="89" y="23"/>
                  </a:cubicBezTo>
                  <a:cubicBezTo>
                    <a:pt x="89" y="23"/>
                    <a:pt x="89" y="23"/>
                    <a:pt x="89" y="23"/>
                  </a:cubicBezTo>
                  <a:cubicBezTo>
                    <a:pt x="89" y="23"/>
                    <a:pt x="89" y="23"/>
                    <a:pt x="89" y="23"/>
                  </a:cubicBezTo>
                  <a:cubicBezTo>
                    <a:pt x="89" y="24"/>
                    <a:pt x="89" y="24"/>
                    <a:pt x="89" y="24"/>
                  </a:cubicBezTo>
                  <a:cubicBezTo>
                    <a:pt x="90" y="24"/>
                    <a:pt x="90" y="24"/>
                    <a:pt x="90" y="24"/>
                  </a:cubicBezTo>
                  <a:cubicBezTo>
                    <a:pt x="90" y="23"/>
                    <a:pt x="90" y="23"/>
                    <a:pt x="90" y="23"/>
                  </a:cubicBezTo>
                  <a:cubicBezTo>
                    <a:pt x="90" y="23"/>
                    <a:pt x="90" y="23"/>
                    <a:pt x="90" y="23"/>
                  </a:cubicBezTo>
                  <a:cubicBezTo>
                    <a:pt x="90" y="23"/>
                    <a:pt x="90" y="23"/>
                    <a:pt x="90" y="23"/>
                  </a:cubicBezTo>
                  <a:cubicBezTo>
                    <a:pt x="90" y="23"/>
                    <a:pt x="91" y="22"/>
                    <a:pt x="91" y="22"/>
                  </a:cubicBezTo>
                  <a:cubicBezTo>
                    <a:pt x="91" y="22"/>
                    <a:pt x="91" y="22"/>
                    <a:pt x="91" y="22"/>
                  </a:cubicBezTo>
                  <a:cubicBezTo>
                    <a:pt x="91" y="20"/>
                    <a:pt x="91" y="20"/>
                    <a:pt x="91" y="20"/>
                  </a:cubicBezTo>
                  <a:cubicBezTo>
                    <a:pt x="91" y="20"/>
                    <a:pt x="90" y="20"/>
                    <a:pt x="90" y="20"/>
                  </a:cubicBezTo>
                  <a:cubicBezTo>
                    <a:pt x="90" y="20"/>
                    <a:pt x="90" y="20"/>
                    <a:pt x="90" y="20"/>
                  </a:cubicBezTo>
                  <a:cubicBezTo>
                    <a:pt x="90" y="19"/>
                    <a:pt x="90" y="19"/>
                    <a:pt x="89" y="19"/>
                  </a:cubicBezTo>
                  <a:cubicBezTo>
                    <a:pt x="89" y="19"/>
                    <a:pt x="89" y="19"/>
                    <a:pt x="89" y="19"/>
                  </a:cubicBezTo>
                  <a:cubicBezTo>
                    <a:pt x="89" y="19"/>
                    <a:pt x="90" y="19"/>
                    <a:pt x="90" y="19"/>
                  </a:cubicBezTo>
                  <a:cubicBezTo>
                    <a:pt x="90" y="19"/>
                    <a:pt x="90" y="19"/>
                    <a:pt x="90" y="19"/>
                  </a:cubicBezTo>
                  <a:cubicBezTo>
                    <a:pt x="90" y="19"/>
                    <a:pt x="90" y="19"/>
                    <a:pt x="90" y="19"/>
                  </a:cubicBezTo>
                  <a:cubicBezTo>
                    <a:pt x="90" y="19"/>
                    <a:pt x="90" y="19"/>
                    <a:pt x="90" y="19"/>
                  </a:cubicBezTo>
                  <a:cubicBezTo>
                    <a:pt x="90" y="19"/>
                    <a:pt x="90" y="19"/>
                    <a:pt x="90" y="19"/>
                  </a:cubicBezTo>
                  <a:cubicBezTo>
                    <a:pt x="90" y="19"/>
                    <a:pt x="90" y="19"/>
                    <a:pt x="90" y="19"/>
                  </a:cubicBezTo>
                  <a:cubicBezTo>
                    <a:pt x="90" y="19"/>
                    <a:pt x="90" y="19"/>
                    <a:pt x="91" y="19"/>
                  </a:cubicBezTo>
                  <a:cubicBezTo>
                    <a:pt x="91" y="19"/>
                    <a:pt x="91" y="19"/>
                    <a:pt x="91" y="19"/>
                  </a:cubicBezTo>
                  <a:cubicBezTo>
                    <a:pt x="91" y="19"/>
                    <a:pt x="91" y="19"/>
                    <a:pt x="91" y="19"/>
                  </a:cubicBezTo>
                  <a:cubicBezTo>
                    <a:pt x="91" y="19"/>
                    <a:pt x="91" y="19"/>
                    <a:pt x="91" y="19"/>
                  </a:cubicBezTo>
                  <a:cubicBezTo>
                    <a:pt x="91" y="20"/>
                    <a:pt x="91" y="20"/>
                    <a:pt x="91" y="20"/>
                  </a:cubicBezTo>
                  <a:cubicBezTo>
                    <a:pt x="91" y="20"/>
                    <a:pt x="91" y="20"/>
                    <a:pt x="91" y="20"/>
                  </a:cubicBezTo>
                  <a:cubicBezTo>
                    <a:pt x="91" y="21"/>
                    <a:pt x="92" y="21"/>
                    <a:pt x="92" y="21"/>
                  </a:cubicBezTo>
                  <a:cubicBezTo>
                    <a:pt x="92" y="21"/>
                    <a:pt x="92" y="21"/>
                    <a:pt x="92" y="21"/>
                  </a:cubicBezTo>
                  <a:cubicBezTo>
                    <a:pt x="92" y="21"/>
                    <a:pt x="92" y="21"/>
                    <a:pt x="92" y="21"/>
                  </a:cubicBezTo>
                  <a:cubicBezTo>
                    <a:pt x="92" y="21"/>
                    <a:pt x="92" y="21"/>
                    <a:pt x="92" y="21"/>
                  </a:cubicBezTo>
                  <a:cubicBezTo>
                    <a:pt x="92" y="21"/>
                    <a:pt x="92" y="21"/>
                    <a:pt x="92" y="21"/>
                  </a:cubicBezTo>
                  <a:cubicBezTo>
                    <a:pt x="92" y="21"/>
                    <a:pt x="92" y="22"/>
                    <a:pt x="93" y="22"/>
                  </a:cubicBezTo>
                  <a:cubicBezTo>
                    <a:pt x="93" y="22"/>
                    <a:pt x="93" y="22"/>
                    <a:pt x="93" y="22"/>
                  </a:cubicBezTo>
                  <a:cubicBezTo>
                    <a:pt x="93" y="22"/>
                    <a:pt x="93" y="22"/>
                    <a:pt x="93" y="22"/>
                  </a:cubicBezTo>
                  <a:cubicBezTo>
                    <a:pt x="93" y="22"/>
                    <a:pt x="93" y="22"/>
                    <a:pt x="93" y="22"/>
                  </a:cubicBezTo>
                  <a:cubicBezTo>
                    <a:pt x="93" y="22"/>
                    <a:pt x="94" y="22"/>
                    <a:pt x="94" y="22"/>
                  </a:cubicBezTo>
                  <a:cubicBezTo>
                    <a:pt x="94" y="21"/>
                    <a:pt x="94" y="21"/>
                    <a:pt x="94" y="21"/>
                  </a:cubicBezTo>
                  <a:cubicBezTo>
                    <a:pt x="94" y="21"/>
                    <a:pt x="94" y="21"/>
                    <a:pt x="94" y="21"/>
                  </a:cubicBezTo>
                  <a:cubicBezTo>
                    <a:pt x="94" y="21"/>
                    <a:pt x="94" y="20"/>
                    <a:pt x="94" y="20"/>
                  </a:cubicBezTo>
                  <a:cubicBezTo>
                    <a:pt x="94" y="19"/>
                    <a:pt x="94" y="18"/>
                    <a:pt x="93" y="18"/>
                  </a:cubicBezTo>
                  <a:cubicBezTo>
                    <a:pt x="93" y="17"/>
                    <a:pt x="93" y="17"/>
                    <a:pt x="93" y="17"/>
                  </a:cubicBezTo>
                  <a:cubicBezTo>
                    <a:pt x="93" y="17"/>
                    <a:pt x="93" y="17"/>
                    <a:pt x="93" y="17"/>
                  </a:cubicBezTo>
                  <a:cubicBezTo>
                    <a:pt x="93" y="17"/>
                    <a:pt x="93" y="17"/>
                    <a:pt x="93" y="17"/>
                  </a:cubicBezTo>
                  <a:cubicBezTo>
                    <a:pt x="93" y="17"/>
                    <a:pt x="93" y="17"/>
                    <a:pt x="93" y="16"/>
                  </a:cubicBezTo>
                  <a:cubicBezTo>
                    <a:pt x="93" y="16"/>
                    <a:pt x="93" y="16"/>
                    <a:pt x="93" y="16"/>
                  </a:cubicBezTo>
                  <a:cubicBezTo>
                    <a:pt x="93" y="16"/>
                    <a:pt x="93" y="16"/>
                    <a:pt x="93" y="16"/>
                  </a:cubicBezTo>
                  <a:cubicBezTo>
                    <a:pt x="94" y="16"/>
                    <a:pt x="94" y="16"/>
                    <a:pt x="94" y="17"/>
                  </a:cubicBezTo>
                  <a:cubicBezTo>
                    <a:pt x="95" y="17"/>
                    <a:pt x="95" y="17"/>
                    <a:pt x="95" y="17"/>
                  </a:cubicBezTo>
                  <a:cubicBezTo>
                    <a:pt x="95" y="17"/>
                    <a:pt x="95" y="17"/>
                    <a:pt x="95" y="17"/>
                  </a:cubicBezTo>
                  <a:cubicBezTo>
                    <a:pt x="95" y="17"/>
                    <a:pt x="95" y="17"/>
                    <a:pt x="96" y="17"/>
                  </a:cubicBezTo>
                  <a:cubicBezTo>
                    <a:pt x="96" y="17"/>
                    <a:pt x="96" y="17"/>
                    <a:pt x="96" y="17"/>
                  </a:cubicBezTo>
                  <a:cubicBezTo>
                    <a:pt x="96" y="17"/>
                    <a:pt x="96" y="18"/>
                    <a:pt x="96" y="18"/>
                  </a:cubicBezTo>
                  <a:cubicBezTo>
                    <a:pt x="96" y="18"/>
                    <a:pt x="96" y="18"/>
                    <a:pt x="96" y="18"/>
                  </a:cubicBezTo>
                  <a:cubicBezTo>
                    <a:pt x="97" y="18"/>
                    <a:pt x="97" y="18"/>
                    <a:pt x="97" y="19"/>
                  </a:cubicBezTo>
                  <a:cubicBezTo>
                    <a:pt x="97" y="19"/>
                    <a:pt x="97" y="19"/>
                    <a:pt x="97" y="19"/>
                  </a:cubicBezTo>
                  <a:cubicBezTo>
                    <a:pt x="97" y="19"/>
                    <a:pt x="97" y="19"/>
                    <a:pt x="97" y="19"/>
                  </a:cubicBezTo>
                  <a:cubicBezTo>
                    <a:pt x="96" y="19"/>
                    <a:pt x="96" y="19"/>
                    <a:pt x="96" y="19"/>
                  </a:cubicBezTo>
                  <a:cubicBezTo>
                    <a:pt x="96" y="19"/>
                    <a:pt x="96" y="19"/>
                    <a:pt x="96" y="20"/>
                  </a:cubicBezTo>
                  <a:cubicBezTo>
                    <a:pt x="96" y="20"/>
                    <a:pt x="96" y="20"/>
                    <a:pt x="96" y="20"/>
                  </a:cubicBezTo>
                  <a:cubicBezTo>
                    <a:pt x="96" y="20"/>
                    <a:pt x="96" y="20"/>
                    <a:pt x="96" y="20"/>
                  </a:cubicBezTo>
                  <a:cubicBezTo>
                    <a:pt x="96" y="20"/>
                    <a:pt x="96" y="20"/>
                    <a:pt x="96" y="20"/>
                  </a:cubicBezTo>
                  <a:cubicBezTo>
                    <a:pt x="95" y="20"/>
                    <a:pt x="95" y="20"/>
                    <a:pt x="95" y="20"/>
                  </a:cubicBezTo>
                  <a:cubicBezTo>
                    <a:pt x="95" y="20"/>
                    <a:pt x="95" y="20"/>
                    <a:pt x="95" y="20"/>
                  </a:cubicBezTo>
                  <a:cubicBezTo>
                    <a:pt x="95" y="21"/>
                    <a:pt x="95" y="21"/>
                    <a:pt x="96" y="21"/>
                  </a:cubicBezTo>
                  <a:cubicBezTo>
                    <a:pt x="96" y="22"/>
                    <a:pt x="96" y="22"/>
                    <a:pt x="96" y="22"/>
                  </a:cubicBezTo>
                  <a:cubicBezTo>
                    <a:pt x="96" y="22"/>
                    <a:pt x="96" y="22"/>
                    <a:pt x="96" y="22"/>
                  </a:cubicBezTo>
                  <a:cubicBezTo>
                    <a:pt x="96" y="22"/>
                    <a:pt x="96" y="22"/>
                    <a:pt x="96" y="22"/>
                  </a:cubicBezTo>
                  <a:cubicBezTo>
                    <a:pt x="96" y="22"/>
                    <a:pt x="96" y="22"/>
                    <a:pt x="96" y="22"/>
                  </a:cubicBezTo>
                  <a:cubicBezTo>
                    <a:pt x="96" y="22"/>
                    <a:pt x="96" y="23"/>
                    <a:pt x="97" y="23"/>
                  </a:cubicBezTo>
                  <a:cubicBezTo>
                    <a:pt x="97" y="23"/>
                    <a:pt x="97" y="23"/>
                    <a:pt x="97" y="23"/>
                  </a:cubicBezTo>
                  <a:cubicBezTo>
                    <a:pt x="97" y="23"/>
                    <a:pt x="97" y="23"/>
                    <a:pt x="97" y="23"/>
                  </a:cubicBezTo>
                  <a:cubicBezTo>
                    <a:pt x="97" y="23"/>
                    <a:pt x="97" y="23"/>
                    <a:pt x="97" y="23"/>
                  </a:cubicBezTo>
                  <a:cubicBezTo>
                    <a:pt x="97" y="23"/>
                    <a:pt x="97" y="23"/>
                    <a:pt x="97" y="23"/>
                  </a:cubicBezTo>
                  <a:cubicBezTo>
                    <a:pt x="98" y="24"/>
                    <a:pt x="98" y="24"/>
                    <a:pt x="98" y="24"/>
                  </a:cubicBezTo>
                  <a:cubicBezTo>
                    <a:pt x="98" y="24"/>
                    <a:pt x="98" y="24"/>
                    <a:pt x="98" y="24"/>
                  </a:cubicBezTo>
                  <a:cubicBezTo>
                    <a:pt x="98" y="24"/>
                    <a:pt x="99" y="24"/>
                    <a:pt x="99" y="24"/>
                  </a:cubicBezTo>
                  <a:cubicBezTo>
                    <a:pt x="99" y="24"/>
                    <a:pt x="99" y="24"/>
                    <a:pt x="99" y="24"/>
                  </a:cubicBezTo>
                  <a:cubicBezTo>
                    <a:pt x="99" y="24"/>
                    <a:pt x="99" y="24"/>
                    <a:pt x="99" y="24"/>
                  </a:cubicBezTo>
                  <a:cubicBezTo>
                    <a:pt x="99" y="24"/>
                    <a:pt x="99" y="24"/>
                    <a:pt x="99" y="24"/>
                  </a:cubicBezTo>
                  <a:cubicBezTo>
                    <a:pt x="99" y="24"/>
                    <a:pt x="99" y="23"/>
                    <a:pt x="100" y="23"/>
                  </a:cubicBezTo>
                  <a:cubicBezTo>
                    <a:pt x="100" y="23"/>
                    <a:pt x="100" y="23"/>
                    <a:pt x="100" y="23"/>
                  </a:cubicBezTo>
                  <a:cubicBezTo>
                    <a:pt x="100" y="24"/>
                    <a:pt x="100" y="24"/>
                    <a:pt x="100" y="24"/>
                  </a:cubicBezTo>
                  <a:cubicBezTo>
                    <a:pt x="100" y="24"/>
                    <a:pt x="100" y="24"/>
                    <a:pt x="100" y="24"/>
                  </a:cubicBezTo>
                  <a:cubicBezTo>
                    <a:pt x="100" y="24"/>
                    <a:pt x="100" y="24"/>
                    <a:pt x="100" y="24"/>
                  </a:cubicBezTo>
                  <a:cubicBezTo>
                    <a:pt x="100" y="24"/>
                    <a:pt x="100" y="24"/>
                    <a:pt x="100" y="24"/>
                  </a:cubicBezTo>
                  <a:cubicBezTo>
                    <a:pt x="100" y="24"/>
                    <a:pt x="100" y="24"/>
                    <a:pt x="100" y="24"/>
                  </a:cubicBezTo>
                  <a:cubicBezTo>
                    <a:pt x="100" y="24"/>
                    <a:pt x="100" y="24"/>
                    <a:pt x="100" y="24"/>
                  </a:cubicBezTo>
                  <a:cubicBezTo>
                    <a:pt x="100" y="24"/>
                    <a:pt x="100" y="24"/>
                    <a:pt x="100" y="24"/>
                  </a:cubicBezTo>
                  <a:cubicBezTo>
                    <a:pt x="100" y="24"/>
                    <a:pt x="100" y="24"/>
                    <a:pt x="100" y="24"/>
                  </a:cubicBezTo>
                  <a:cubicBezTo>
                    <a:pt x="100" y="24"/>
                    <a:pt x="100" y="24"/>
                    <a:pt x="100" y="24"/>
                  </a:cubicBezTo>
                  <a:cubicBezTo>
                    <a:pt x="100" y="25"/>
                    <a:pt x="100" y="25"/>
                    <a:pt x="100" y="25"/>
                  </a:cubicBezTo>
                  <a:cubicBezTo>
                    <a:pt x="100" y="25"/>
                    <a:pt x="100" y="25"/>
                    <a:pt x="100" y="25"/>
                  </a:cubicBezTo>
                  <a:cubicBezTo>
                    <a:pt x="100" y="25"/>
                    <a:pt x="100" y="26"/>
                    <a:pt x="101" y="26"/>
                  </a:cubicBezTo>
                  <a:cubicBezTo>
                    <a:pt x="101" y="26"/>
                    <a:pt x="101" y="26"/>
                    <a:pt x="101" y="26"/>
                  </a:cubicBezTo>
                  <a:cubicBezTo>
                    <a:pt x="101" y="26"/>
                    <a:pt x="101" y="26"/>
                    <a:pt x="101" y="26"/>
                  </a:cubicBezTo>
                  <a:cubicBezTo>
                    <a:pt x="101" y="26"/>
                    <a:pt x="101" y="26"/>
                    <a:pt x="101" y="26"/>
                  </a:cubicBezTo>
                  <a:cubicBezTo>
                    <a:pt x="101" y="27"/>
                    <a:pt x="101" y="27"/>
                    <a:pt x="101" y="27"/>
                  </a:cubicBezTo>
                  <a:cubicBezTo>
                    <a:pt x="101" y="27"/>
                    <a:pt x="101" y="27"/>
                    <a:pt x="101" y="27"/>
                  </a:cubicBezTo>
                  <a:cubicBezTo>
                    <a:pt x="101" y="27"/>
                    <a:pt x="101" y="27"/>
                    <a:pt x="101" y="27"/>
                  </a:cubicBezTo>
                  <a:cubicBezTo>
                    <a:pt x="101" y="27"/>
                    <a:pt x="101" y="27"/>
                    <a:pt x="101" y="27"/>
                  </a:cubicBezTo>
                  <a:cubicBezTo>
                    <a:pt x="101" y="27"/>
                    <a:pt x="101" y="27"/>
                    <a:pt x="101" y="27"/>
                  </a:cubicBezTo>
                  <a:cubicBezTo>
                    <a:pt x="101" y="27"/>
                    <a:pt x="101" y="28"/>
                    <a:pt x="101" y="28"/>
                  </a:cubicBezTo>
                  <a:cubicBezTo>
                    <a:pt x="101" y="28"/>
                    <a:pt x="101" y="27"/>
                    <a:pt x="101" y="27"/>
                  </a:cubicBezTo>
                  <a:cubicBezTo>
                    <a:pt x="100" y="27"/>
                    <a:pt x="100" y="27"/>
                    <a:pt x="100" y="27"/>
                  </a:cubicBezTo>
                  <a:cubicBezTo>
                    <a:pt x="100" y="28"/>
                    <a:pt x="100" y="28"/>
                    <a:pt x="100" y="28"/>
                  </a:cubicBezTo>
                  <a:cubicBezTo>
                    <a:pt x="100" y="28"/>
                    <a:pt x="100" y="28"/>
                    <a:pt x="100" y="28"/>
                  </a:cubicBezTo>
                  <a:cubicBezTo>
                    <a:pt x="100" y="28"/>
                    <a:pt x="100" y="28"/>
                    <a:pt x="100" y="28"/>
                  </a:cubicBezTo>
                  <a:cubicBezTo>
                    <a:pt x="100" y="28"/>
                    <a:pt x="99" y="28"/>
                    <a:pt x="99" y="28"/>
                  </a:cubicBezTo>
                  <a:cubicBezTo>
                    <a:pt x="99" y="27"/>
                    <a:pt x="99" y="27"/>
                    <a:pt x="99" y="27"/>
                  </a:cubicBezTo>
                  <a:cubicBezTo>
                    <a:pt x="99" y="27"/>
                    <a:pt x="99" y="27"/>
                    <a:pt x="98" y="27"/>
                  </a:cubicBezTo>
                  <a:cubicBezTo>
                    <a:pt x="98" y="27"/>
                    <a:pt x="98" y="27"/>
                    <a:pt x="98" y="27"/>
                  </a:cubicBezTo>
                  <a:cubicBezTo>
                    <a:pt x="98" y="27"/>
                    <a:pt x="98" y="27"/>
                    <a:pt x="98" y="27"/>
                  </a:cubicBezTo>
                  <a:cubicBezTo>
                    <a:pt x="98" y="27"/>
                    <a:pt x="98" y="27"/>
                    <a:pt x="98" y="27"/>
                  </a:cubicBezTo>
                  <a:cubicBezTo>
                    <a:pt x="98" y="27"/>
                    <a:pt x="98" y="27"/>
                    <a:pt x="98" y="27"/>
                  </a:cubicBezTo>
                  <a:cubicBezTo>
                    <a:pt x="98" y="27"/>
                    <a:pt x="98" y="27"/>
                    <a:pt x="98" y="27"/>
                  </a:cubicBezTo>
                  <a:cubicBezTo>
                    <a:pt x="97" y="27"/>
                    <a:pt x="97" y="27"/>
                    <a:pt x="97" y="27"/>
                  </a:cubicBezTo>
                  <a:cubicBezTo>
                    <a:pt x="97" y="27"/>
                    <a:pt x="97" y="27"/>
                    <a:pt x="97" y="26"/>
                  </a:cubicBezTo>
                  <a:cubicBezTo>
                    <a:pt x="96" y="26"/>
                    <a:pt x="96" y="26"/>
                    <a:pt x="96" y="26"/>
                  </a:cubicBezTo>
                  <a:cubicBezTo>
                    <a:pt x="96" y="27"/>
                    <a:pt x="96" y="27"/>
                    <a:pt x="96" y="27"/>
                  </a:cubicBezTo>
                  <a:cubicBezTo>
                    <a:pt x="96" y="27"/>
                    <a:pt x="96" y="28"/>
                    <a:pt x="96" y="28"/>
                  </a:cubicBezTo>
                  <a:cubicBezTo>
                    <a:pt x="96" y="28"/>
                    <a:pt x="96" y="28"/>
                    <a:pt x="96" y="28"/>
                  </a:cubicBezTo>
                  <a:cubicBezTo>
                    <a:pt x="96" y="28"/>
                    <a:pt x="96" y="28"/>
                    <a:pt x="95" y="28"/>
                  </a:cubicBezTo>
                  <a:cubicBezTo>
                    <a:pt x="95" y="28"/>
                    <a:pt x="95" y="28"/>
                    <a:pt x="95" y="28"/>
                  </a:cubicBezTo>
                  <a:cubicBezTo>
                    <a:pt x="95" y="28"/>
                    <a:pt x="95" y="28"/>
                    <a:pt x="95" y="28"/>
                  </a:cubicBezTo>
                  <a:cubicBezTo>
                    <a:pt x="95" y="28"/>
                    <a:pt x="95" y="28"/>
                    <a:pt x="95" y="28"/>
                  </a:cubicBezTo>
                  <a:cubicBezTo>
                    <a:pt x="95" y="27"/>
                    <a:pt x="95" y="27"/>
                    <a:pt x="95" y="27"/>
                  </a:cubicBezTo>
                  <a:cubicBezTo>
                    <a:pt x="94" y="27"/>
                    <a:pt x="94" y="27"/>
                    <a:pt x="94" y="27"/>
                  </a:cubicBezTo>
                  <a:cubicBezTo>
                    <a:pt x="94" y="27"/>
                    <a:pt x="94" y="27"/>
                    <a:pt x="94" y="27"/>
                  </a:cubicBezTo>
                  <a:cubicBezTo>
                    <a:pt x="94" y="27"/>
                    <a:pt x="94" y="27"/>
                    <a:pt x="94" y="27"/>
                  </a:cubicBezTo>
                  <a:cubicBezTo>
                    <a:pt x="94" y="27"/>
                    <a:pt x="94" y="27"/>
                    <a:pt x="94" y="27"/>
                  </a:cubicBezTo>
                  <a:cubicBezTo>
                    <a:pt x="94" y="27"/>
                    <a:pt x="94" y="27"/>
                    <a:pt x="94" y="27"/>
                  </a:cubicBezTo>
                  <a:cubicBezTo>
                    <a:pt x="94" y="27"/>
                    <a:pt x="94" y="27"/>
                    <a:pt x="94" y="27"/>
                  </a:cubicBezTo>
                  <a:cubicBezTo>
                    <a:pt x="93" y="27"/>
                    <a:pt x="93" y="27"/>
                    <a:pt x="93" y="27"/>
                  </a:cubicBezTo>
                  <a:cubicBezTo>
                    <a:pt x="93" y="27"/>
                    <a:pt x="93" y="27"/>
                    <a:pt x="93" y="27"/>
                  </a:cubicBezTo>
                  <a:cubicBezTo>
                    <a:pt x="93" y="27"/>
                    <a:pt x="93" y="27"/>
                    <a:pt x="93" y="27"/>
                  </a:cubicBezTo>
                  <a:cubicBezTo>
                    <a:pt x="93" y="27"/>
                    <a:pt x="93" y="27"/>
                    <a:pt x="93" y="27"/>
                  </a:cubicBezTo>
                  <a:cubicBezTo>
                    <a:pt x="93" y="26"/>
                    <a:pt x="93" y="26"/>
                    <a:pt x="93" y="26"/>
                  </a:cubicBezTo>
                  <a:cubicBezTo>
                    <a:pt x="93" y="26"/>
                    <a:pt x="93" y="26"/>
                    <a:pt x="93" y="26"/>
                  </a:cubicBezTo>
                  <a:cubicBezTo>
                    <a:pt x="93" y="26"/>
                    <a:pt x="93" y="26"/>
                    <a:pt x="93" y="26"/>
                  </a:cubicBezTo>
                  <a:cubicBezTo>
                    <a:pt x="92" y="26"/>
                    <a:pt x="92" y="26"/>
                    <a:pt x="92" y="26"/>
                  </a:cubicBezTo>
                  <a:cubicBezTo>
                    <a:pt x="92" y="26"/>
                    <a:pt x="92" y="26"/>
                    <a:pt x="92" y="26"/>
                  </a:cubicBezTo>
                  <a:cubicBezTo>
                    <a:pt x="92" y="26"/>
                    <a:pt x="92" y="26"/>
                    <a:pt x="92" y="26"/>
                  </a:cubicBezTo>
                  <a:cubicBezTo>
                    <a:pt x="92" y="26"/>
                    <a:pt x="92" y="26"/>
                    <a:pt x="92" y="26"/>
                  </a:cubicBezTo>
                  <a:cubicBezTo>
                    <a:pt x="91" y="26"/>
                    <a:pt x="91" y="26"/>
                    <a:pt x="91" y="26"/>
                  </a:cubicBezTo>
                  <a:cubicBezTo>
                    <a:pt x="91" y="26"/>
                    <a:pt x="91" y="26"/>
                    <a:pt x="91" y="26"/>
                  </a:cubicBezTo>
                  <a:cubicBezTo>
                    <a:pt x="91" y="26"/>
                    <a:pt x="91" y="26"/>
                    <a:pt x="91" y="26"/>
                  </a:cubicBezTo>
                  <a:cubicBezTo>
                    <a:pt x="90" y="26"/>
                    <a:pt x="90" y="26"/>
                    <a:pt x="90" y="26"/>
                  </a:cubicBezTo>
                  <a:cubicBezTo>
                    <a:pt x="90" y="26"/>
                    <a:pt x="90" y="26"/>
                    <a:pt x="90" y="26"/>
                  </a:cubicBezTo>
                  <a:cubicBezTo>
                    <a:pt x="90" y="26"/>
                    <a:pt x="90" y="26"/>
                    <a:pt x="90" y="26"/>
                  </a:cubicBezTo>
                  <a:cubicBezTo>
                    <a:pt x="90" y="26"/>
                    <a:pt x="90" y="26"/>
                    <a:pt x="90" y="25"/>
                  </a:cubicBezTo>
                  <a:cubicBezTo>
                    <a:pt x="90" y="25"/>
                    <a:pt x="90" y="25"/>
                    <a:pt x="90" y="25"/>
                  </a:cubicBezTo>
                  <a:cubicBezTo>
                    <a:pt x="89" y="25"/>
                    <a:pt x="89" y="25"/>
                    <a:pt x="89" y="25"/>
                  </a:cubicBezTo>
                  <a:cubicBezTo>
                    <a:pt x="89" y="25"/>
                    <a:pt x="89" y="25"/>
                    <a:pt x="89" y="25"/>
                  </a:cubicBezTo>
                  <a:cubicBezTo>
                    <a:pt x="89" y="25"/>
                    <a:pt x="89" y="25"/>
                    <a:pt x="89" y="25"/>
                  </a:cubicBezTo>
                  <a:cubicBezTo>
                    <a:pt x="89" y="25"/>
                    <a:pt x="89" y="25"/>
                    <a:pt x="89" y="25"/>
                  </a:cubicBezTo>
                  <a:cubicBezTo>
                    <a:pt x="89" y="24"/>
                    <a:pt x="89" y="24"/>
                    <a:pt x="89" y="24"/>
                  </a:cubicBezTo>
                  <a:cubicBezTo>
                    <a:pt x="89" y="24"/>
                    <a:pt x="89" y="24"/>
                    <a:pt x="89" y="24"/>
                  </a:cubicBezTo>
                  <a:cubicBezTo>
                    <a:pt x="89" y="24"/>
                    <a:pt x="89" y="24"/>
                    <a:pt x="89" y="24"/>
                  </a:cubicBezTo>
                  <a:cubicBezTo>
                    <a:pt x="89" y="24"/>
                    <a:pt x="89" y="24"/>
                    <a:pt x="89" y="24"/>
                  </a:cubicBezTo>
                  <a:cubicBezTo>
                    <a:pt x="89" y="24"/>
                    <a:pt x="89" y="24"/>
                    <a:pt x="89" y="24"/>
                  </a:cubicBezTo>
                  <a:cubicBezTo>
                    <a:pt x="89" y="24"/>
                    <a:pt x="89" y="23"/>
                    <a:pt x="89" y="23"/>
                  </a:cubicBezTo>
                  <a:cubicBezTo>
                    <a:pt x="88" y="23"/>
                    <a:pt x="88" y="23"/>
                    <a:pt x="88" y="23"/>
                  </a:cubicBezTo>
                  <a:cubicBezTo>
                    <a:pt x="88" y="23"/>
                    <a:pt x="88" y="23"/>
                    <a:pt x="88" y="23"/>
                  </a:cubicBezTo>
                  <a:cubicBezTo>
                    <a:pt x="88" y="23"/>
                    <a:pt x="88" y="23"/>
                    <a:pt x="88" y="23"/>
                  </a:cubicBezTo>
                  <a:cubicBezTo>
                    <a:pt x="88" y="22"/>
                    <a:pt x="88" y="22"/>
                    <a:pt x="88" y="22"/>
                  </a:cubicBezTo>
                  <a:cubicBezTo>
                    <a:pt x="87" y="22"/>
                    <a:pt x="87" y="22"/>
                    <a:pt x="87" y="22"/>
                  </a:cubicBezTo>
                  <a:cubicBezTo>
                    <a:pt x="87" y="22"/>
                    <a:pt x="86" y="23"/>
                    <a:pt x="86" y="23"/>
                  </a:cubicBezTo>
                  <a:cubicBezTo>
                    <a:pt x="86" y="23"/>
                    <a:pt x="86" y="23"/>
                    <a:pt x="86" y="23"/>
                  </a:cubicBezTo>
                  <a:cubicBezTo>
                    <a:pt x="86" y="23"/>
                    <a:pt x="86" y="23"/>
                    <a:pt x="86" y="23"/>
                  </a:cubicBezTo>
                  <a:cubicBezTo>
                    <a:pt x="85" y="23"/>
                    <a:pt x="85" y="23"/>
                    <a:pt x="85" y="23"/>
                  </a:cubicBezTo>
                  <a:cubicBezTo>
                    <a:pt x="85" y="23"/>
                    <a:pt x="85" y="23"/>
                    <a:pt x="84" y="23"/>
                  </a:cubicBezTo>
                  <a:cubicBezTo>
                    <a:pt x="84" y="23"/>
                    <a:pt x="83" y="23"/>
                    <a:pt x="83" y="23"/>
                  </a:cubicBezTo>
                  <a:cubicBezTo>
                    <a:pt x="83" y="23"/>
                    <a:pt x="83" y="23"/>
                    <a:pt x="83" y="23"/>
                  </a:cubicBezTo>
                  <a:cubicBezTo>
                    <a:pt x="82" y="23"/>
                    <a:pt x="82" y="23"/>
                    <a:pt x="82" y="23"/>
                  </a:cubicBezTo>
                  <a:cubicBezTo>
                    <a:pt x="82" y="23"/>
                    <a:pt x="82" y="23"/>
                    <a:pt x="82" y="23"/>
                  </a:cubicBezTo>
                  <a:cubicBezTo>
                    <a:pt x="82" y="23"/>
                    <a:pt x="82" y="23"/>
                    <a:pt x="82" y="23"/>
                  </a:cubicBezTo>
                  <a:cubicBezTo>
                    <a:pt x="82" y="23"/>
                    <a:pt x="82" y="23"/>
                    <a:pt x="82" y="23"/>
                  </a:cubicBezTo>
                  <a:cubicBezTo>
                    <a:pt x="82" y="23"/>
                    <a:pt x="82" y="23"/>
                    <a:pt x="81" y="23"/>
                  </a:cubicBezTo>
                  <a:cubicBezTo>
                    <a:pt x="81" y="23"/>
                    <a:pt x="81" y="23"/>
                    <a:pt x="81" y="23"/>
                  </a:cubicBezTo>
                  <a:cubicBezTo>
                    <a:pt x="81" y="23"/>
                    <a:pt x="81" y="23"/>
                    <a:pt x="81" y="23"/>
                  </a:cubicBezTo>
                  <a:cubicBezTo>
                    <a:pt x="81" y="23"/>
                    <a:pt x="81" y="23"/>
                    <a:pt x="81" y="23"/>
                  </a:cubicBezTo>
                  <a:cubicBezTo>
                    <a:pt x="81" y="24"/>
                    <a:pt x="81" y="24"/>
                    <a:pt x="81" y="24"/>
                  </a:cubicBezTo>
                  <a:cubicBezTo>
                    <a:pt x="81" y="24"/>
                    <a:pt x="81" y="24"/>
                    <a:pt x="81" y="24"/>
                  </a:cubicBezTo>
                  <a:cubicBezTo>
                    <a:pt x="81" y="24"/>
                    <a:pt x="81" y="24"/>
                    <a:pt x="80" y="24"/>
                  </a:cubicBezTo>
                  <a:cubicBezTo>
                    <a:pt x="80" y="24"/>
                    <a:pt x="80" y="24"/>
                    <a:pt x="80" y="24"/>
                  </a:cubicBezTo>
                  <a:cubicBezTo>
                    <a:pt x="79" y="24"/>
                    <a:pt x="79" y="24"/>
                    <a:pt x="79" y="24"/>
                  </a:cubicBezTo>
                  <a:cubicBezTo>
                    <a:pt x="79" y="24"/>
                    <a:pt x="79" y="24"/>
                    <a:pt x="79" y="24"/>
                  </a:cubicBezTo>
                  <a:cubicBezTo>
                    <a:pt x="79" y="24"/>
                    <a:pt x="79" y="24"/>
                    <a:pt x="78" y="24"/>
                  </a:cubicBezTo>
                  <a:cubicBezTo>
                    <a:pt x="78" y="24"/>
                    <a:pt x="78" y="24"/>
                    <a:pt x="78" y="24"/>
                  </a:cubicBezTo>
                  <a:cubicBezTo>
                    <a:pt x="78" y="24"/>
                    <a:pt x="78" y="24"/>
                    <a:pt x="78" y="24"/>
                  </a:cubicBezTo>
                  <a:cubicBezTo>
                    <a:pt x="78" y="24"/>
                    <a:pt x="78" y="24"/>
                    <a:pt x="78" y="24"/>
                  </a:cubicBezTo>
                  <a:cubicBezTo>
                    <a:pt x="78" y="24"/>
                    <a:pt x="78" y="24"/>
                    <a:pt x="78" y="24"/>
                  </a:cubicBezTo>
                  <a:cubicBezTo>
                    <a:pt x="78" y="24"/>
                    <a:pt x="78" y="24"/>
                    <a:pt x="78" y="25"/>
                  </a:cubicBezTo>
                  <a:cubicBezTo>
                    <a:pt x="78" y="25"/>
                    <a:pt x="78" y="25"/>
                    <a:pt x="77" y="25"/>
                  </a:cubicBezTo>
                  <a:cubicBezTo>
                    <a:pt x="77" y="25"/>
                    <a:pt x="77" y="25"/>
                    <a:pt x="77" y="25"/>
                  </a:cubicBezTo>
                  <a:cubicBezTo>
                    <a:pt x="77" y="25"/>
                    <a:pt x="77" y="25"/>
                    <a:pt x="76" y="25"/>
                  </a:cubicBezTo>
                  <a:cubicBezTo>
                    <a:pt x="76" y="25"/>
                    <a:pt x="76" y="26"/>
                    <a:pt x="76" y="26"/>
                  </a:cubicBezTo>
                  <a:cubicBezTo>
                    <a:pt x="76" y="26"/>
                    <a:pt x="76" y="26"/>
                    <a:pt x="76" y="26"/>
                  </a:cubicBezTo>
                  <a:cubicBezTo>
                    <a:pt x="76" y="26"/>
                    <a:pt x="76" y="26"/>
                    <a:pt x="76" y="26"/>
                  </a:cubicBezTo>
                  <a:cubicBezTo>
                    <a:pt x="76" y="26"/>
                    <a:pt x="76" y="26"/>
                    <a:pt x="76" y="26"/>
                  </a:cubicBezTo>
                  <a:cubicBezTo>
                    <a:pt x="76" y="26"/>
                    <a:pt x="76" y="26"/>
                    <a:pt x="76" y="26"/>
                  </a:cubicBezTo>
                  <a:cubicBezTo>
                    <a:pt x="76" y="26"/>
                    <a:pt x="76" y="26"/>
                    <a:pt x="75" y="26"/>
                  </a:cubicBezTo>
                  <a:cubicBezTo>
                    <a:pt x="75" y="26"/>
                    <a:pt x="75" y="27"/>
                    <a:pt x="75" y="27"/>
                  </a:cubicBezTo>
                  <a:cubicBezTo>
                    <a:pt x="75" y="27"/>
                    <a:pt x="75" y="27"/>
                    <a:pt x="75" y="27"/>
                  </a:cubicBezTo>
                  <a:cubicBezTo>
                    <a:pt x="75" y="28"/>
                    <a:pt x="75" y="28"/>
                    <a:pt x="75" y="28"/>
                  </a:cubicBezTo>
                  <a:cubicBezTo>
                    <a:pt x="74" y="28"/>
                    <a:pt x="74" y="28"/>
                    <a:pt x="74" y="28"/>
                  </a:cubicBezTo>
                  <a:cubicBezTo>
                    <a:pt x="74" y="28"/>
                    <a:pt x="74" y="28"/>
                    <a:pt x="74" y="28"/>
                  </a:cubicBezTo>
                  <a:cubicBezTo>
                    <a:pt x="75" y="29"/>
                    <a:pt x="75" y="29"/>
                    <a:pt x="74" y="30"/>
                  </a:cubicBezTo>
                  <a:cubicBezTo>
                    <a:pt x="74" y="30"/>
                    <a:pt x="74" y="30"/>
                    <a:pt x="74" y="30"/>
                  </a:cubicBezTo>
                  <a:cubicBezTo>
                    <a:pt x="74" y="30"/>
                    <a:pt x="74" y="30"/>
                    <a:pt x="74" y="30"/>
                  </a:cubicBezTo>
                  <a:cubicBezTo>
                    <a:pt x="74" y="30"/>
                    <a:pt x="74" y="30"/>
                    <a:pt x="74" y="30"/>
                  </a:cubicBezTo>
                  <a:cubicBezTo>
                    <a:pt x="74" y="30"/>
                    <a:pt x="73" y="30"/>
                    <a:pt x="73" y="30"/>
                  </a:cubicBezTo>
                  <a:cubicBezTo>
                    <a:pt x="73" y="30"/>
                    <a:pt x="73" y="30"/>
                    <a:pt x="73" y="30"/>
                  </a:cubicBezTo>
                  <a:cubicBezTo>
                    <a:pt x="73" y="30"/>
                    <a:pt x="73" y="30"/>
                    <a:pt x="73" y="30"/>
                  </a:cubicBezTo>
                  <a:cubicBezTo>
                    <a:pt x="73" y="30"/>
                    <a:pt x="73" y="30"/>
                    <a:pt x="72" y="30"/>
                  </a:cubicBezTo>
                  <a:cubicBezTo>
                    <a:pt x="72" y="30"/>
                    <a:pt x="72" y="30"/>
                    <a:pt x="72" y="30"/>
                  </a:cubicBezTo>
                  <a:cubicBezTo>
                    <a:pt x="72" y="30"/>
                    <a:pt x="72" y="30"/>
                    <a:pt x="72" y="30"/>
                  </a:cubicBezTo>
                  <a:cubicBezTo>
                    <a:pt x="72" y="30"/>
                    <a:pt x="72" y="30"/>
                    <a:pt x="72" y="30"/>
                  </a:cubicBezTo>
                  <a:cubicBezTo>
                    <a:pt x="72" y="30"/>
                    <a:pt x="72" y="30"/>
                    <a:pt x="72" y="31"/>
                  </a:cubicBezTo>
                  <a:cubicBezTo>
                    <a:pt x="71" y="31"/>
                    <a:pt x="71" y="31"/>
                    <a:pt x="71" y="32"/>
                  </a:cubicBezTo>
                  <a:cubicBezTo>
                    <a:pt x="71" y="32"/>
                    <a:pt x="71" y="32"/>
                    <a:pt x="71" y="32"/>
                  </a:cubicBezTo>
                  <a:cubicBezTo>
                    <a:pt x="71" y="32"/>
                    <a:pt x="71" y="33"/>
                    <a:pt x="71" y="33"/>
                  </a:cubicBezTo>
                  <a:cubicBezTo>
                    <a:pt x="71" y="33"/>
                    <a:pt x="71" y="33"/>
                    <a:pt x="71" y="33"/>
                  </a:cubicBezTo>
                  <a:cubicBezTo>
                    <a:pt x="71" y="33"/>
                    <a:pt x="71" y="33"/>
                    <a:pt x="71" y="33"/>
                  </a:cubicBezTo>
                  <a:cubicBezTo>
                    <a:pt x="71" y="34"/>
                    <a:pt x="71" y="34"/>
                    <a:pt x="71" y="34"/>
                  </a:cubicBezTo>
                  <a:cubicBezTo>
                    <a:pt x="71" y="34"/>
                    <a:pt x="71" y="34"/>
                    <a:pt x="70" y="35"/>
                  </a:cubicBezTo>
                  <a:cubicBezTo>
                    <a:pt x="70" y="35"/>
                    <a:pt x="70" y="35"/>
                    <a:pt x="70" y="35"/>
                  </a:cubicBezTo>
                  <a:cubicBezTo>
                    <a:pt x="70" y="35"/>
                    <a:pt x="70" y="35"/>
                    <a:pt x="70" y="35"/>
                  </a:cubicBezTo>
                  <a:cubicBezTo>
                    <a:pt x="70" y="35"/>
                    <a:pt x="70" y="35"/>
                    <a:pt x="70" y="35"/>
                  </a:cubicBezTo>
                  <a:cubicBezTo>
                    <a:pt x="70" y="35"/>
                    <a:pt x="70" y="35"/>
                    <a:pt x="70" y="36"/>
                  </a:cubicBezTo>
                  <a:cubicBezTo>
                    <a:pt x="70" y="36"/>
                    <a:pt x="70" y="36"/>
                    <a:pt x="69" y="36"/>
                  </a:cubicBezTo>
                  <a:cubicBezTo>
                    <a:pt x="69" y="36"/>
                    <a:pt x="69" y="36"/>
                    <a:pt x="69" y="36"/>
                  </a:cubicBezTo>
                  <a:cubicBezTo>
                    <a:pt x="69" y="36"/>
                    <a:pt x="69" y="36"/>
                    <a:pt x="69" y="36"/>
                  </a:cubicBezTo>
                  <a:cubicBezTo>
                    <a:pt x="69" y="38"/>
                    <a:pt x="69" y="38"/>
                    <a:pt x="69" y="38"/>
                  </a:cubicBezTo>
                  <a:cubicBezTo>
                    <a:pt x="69" y="38"/>
                    <a:pt x="69" y="38"/>
                    <a:pt x="69" y="38"/>
                  </a:cubicBezTo>
                  <a:cubicBezTo>
                    <a:pt x="69" y="38"/>
                    <a:pt x="69" y="38"/>
                    <a:pt x="69" y="38"/>
                  </a:cubicBezTo>
                  <a:cubicBezTo>
                    <a:pt x="69" y="39"/>
                    <a:pt x="69" y="39"/>
                    <a:pt x="69" y="39"/>
                  </a:cubicBezTo>
                  <a:cubicBezTo>
                    <a:pt x="69" y="39"/>
                    <a:pt x="69" y="39"/>
                    <a:pt x="70" y="39"/>
                  </a:cubicBezTo>
                  <a:cubicBezTo>
                    <a:pt x="70" y="39"/>
                    <a:pt x="70" y="39"/>
                    <a:pt x="70" y="39"/>
                  </a:cubicBezTo>
                  <a:cubicBezTo>
                    <a:pt x="70" y="39"/>
                    <a:pt x="70" y="39"/>
                    <a:pt x="70" y="39"/>
                  </a:cubicBezTo>
                  <a:cubicBezTo>
                    <a:pt x="70" y="39"/>
                    <a:pt x="70" y="39"/>
                    <a:pt x="70" y="39"/>
                  </a:cubicBezTo>
                  <a:cubicBezTo>
                    <a:pt x="70" y="39"/>
                    <a:pt x="70" y="39"/>
                    <a:pt x="70" y="40"/>
                  </a:cubicBezTo>
                  <a:cubicBezTo>
                    <a:pt x="70" y="40"/>
                    <a:pt x="70" y="40"/>
                    <a:pt x="70" y="40"/>
                  </a:cubicBezTo>
                  <a:cubicBezTo>
                    <a:pt x="70" y="40"/>
                    <a:pt x="70" y="40"/>
                    <a:pt x="70" y="40"/>
                  </a:cubicBezTo>
                  <a:cubicBezTo>
                    <a:pt x="70" y="40"/>
                    <a:pt x="70" y="40"/>
                    <a:pt x="70" y="41"/>
                  </a:cubicBezTo>
                  <a:cubicBezTo>
                    <a:pt x="70" y="41"/>
                    <a:pt x="70" y="41"/>
                    <a:pt x="70" y="41"/>
                  </a:cubicBezTo>
                  <a:cubicBezTo>
                    <a:pt x="70" y="41"/>
                    <a:pt x="70" y="42"/>
                    <a:pt x="70" y="42"/>
                  </a:cubicBezTo>
                  <a:cubicBezTo>
                    <a:pt x="70" y="42"/>
                    <a:pt x="70" y="42"/>
                    <a:pt x="70" y="42"/>
                  </a:cubicBezTo>
                  <a:cubicBezTo>
                    <a:pt x="70" y="43"/>
                    <a:pt x="69" y="43"/>
                    <a:pt x="69" y="43"/>
                  </a:cubicBezTo>
                  <a:cubicBezTo>
                    <a:pt x="69" y="44"/>
                    <a:pt x="69" y="44"/>
                    <a:pt x="69" y="44"/>
                  </a:cubicBezTo>
                  <a:cubicBezTo>
                    <a:pt x="70" y="44"/>
                    <a:pt x="70" y="44"/>
                    <a:pt x="70" y="44"/>
                  </a:cubicBezTo>
                  <a:cubicBezTo>
                    <a:pt x="70" y="44"/>
                    <a:pt x="70" y="44"/>
                    <a:pt x="70" y="44"/>
                  </a:cubicBezTo>
                  <a:cubicBezTo>
                    <a:pt x="70" y="44"/>
                    <a:pt x="70" y="44"/>
                    <a:pt x="70" y="44"/>
                  </a:cubicBezTo>
                  <a:cubicBezTo>
                    <a:pt x="70" y="44"/>
                    <a:pt x="70" y="44"/>
                    <a:pt x="70" y="44"/>
                  </a:cubicBezTo>
                  <a:cubicBezTo>
                    <a:pt x="70" y="44"/>
                    <a:pt x="70" y="44"/>
                    <a:pt x="70" y="44"/>
                  </a:cubicBezTo>
                  <a:cubicBezTo>
                    <a:pt x="70" y="44"/>
                    <a:pt x="70" y="44"/>
                    <a:pt x="70" y="45"/>
                  </a:cubicBezTo>
                  <a:cubicBezTo>
                    <a:pt x="70" y="45"/>
                    <a:pt x="70" y="45"/>
                    <a:pt x="70" y="45"/>
                  </a:cubicBezTo>
                  <a:cubicBezTo>
                    <a:pt x="70" y="45"/>
                    <a:pt x="70" y="45"/>
                    <a:pt x="71" y="45"/>
                  </a:cubicBezTo>
                  <a:cubicBezTo>
                    <a:pt x="71" y="46"/>
                    <a:pt x="71" y="46"/>
                    <a:pt x="71" y="46"/>
                  </a:cubicBezTo>
                  <a:cubicBezTo>
                    <a:pt x="71" y="46"/>
                    <a:pt x="71" y="46"/>
                    <a:pt x="71" y="46"/>
                  </a:cubicBezTo>
                  <a:cubicBezTo>
                    <a:pt x="71" y="46"/>
                    <a:pt x="71" y="46"/>
                    <a:pt x="71" y="47"/>
                  </a:cubicBezTo>
                  <a:cubicBezTo>
                    <a:pt x="72" y="47"/>
                    <a:pt x="72" y="47"/>
                    <a:pt x="72" y="47"/>
                  </a:cubicBezTo>
                  <a:cubicBezTo>
                    <a:pt x="72" y="47"/>
                    <a:pt x="72" y="47"/>
                    <a:pt x="72" y="47"/>
                  </a:cubicBezTo>
                  <a:cubicBezTo>
                    <a:pt x="73" y="48"/>
                    <a:pt x="73" y="48"/>
                    <a:pt x="73" y="49"/>
                  </a:cubicBezTo>
                  <a:cubicBezTo>
                    <a:pt x="73" y="49"/>
                    <a:pt x="73" y="49"/>
                    <a:pt x="73" y="49"/>
                  </a:cubicBezTo>
                  <a:cubicBezTo>
                    <a:pt x="73" y="49"/>
                    <a:pt x="73" y="50"/>
                    <a:pt x="73" y="50"/>
                  </a:cubicBezTo>
                  <a:cubicBezTo>
                    <a:pt x="74" y="50"/>
                    <a:pt x="74" y="50"/>
                    <a:pt x="74" y="50"/>
                  </a:cubicBezTo>
                  <a:cubicBezTo>
                    <a:pt x="74" y="50"/>
                    <a:pt x="74" y="50"/>
                    <a:pt x="74" y="50"/>
                  </a:cubicBezTo>
                  <a:cubicBezTo>
                    <a:pt x="74" y="50"/>
                    <a:pt x="74" y="50"/>
                    <a:pt x="74" y="50"/>
                  </a:cubicBezTo>
                  <a:cubicBezTo>
                    <a:pt x="74" y="51"/>
                    <a:pt x="74" y="51"/>
                    <a:pt x="74" y="51"/>
                  </a:cubicBezTo>
                  <a:cubicBezTo>
                    <a:pt x="74" y="51"/>
                    <a:pt x="74" y="51"/>
                    <a:pt x="74" y="51"/>
                  </a:cubicBezTo>
                  <a:cubicBezTo>
                    <a:pt x="75" y="51"/>
                    <a:pt x="75" y="51"/>
                    <a:pt x="75" y="51"/>
                  </a:cubicBezTo>
                  <a:cubicBezTo>
                    <a:pt x="75" y="51"/>
                    <a:pt x="76" y="51"/>
                    <a:pt x="76" y="51"/>
                  </a:cubicBezTo>
                  <a:cubicBezTo>
                    <a:pt x="76" y="51"/>
                    <a:pt x="76" y="51"/>
                    <a:pt x="76" y="51"/>
                  </a:cubicBezTo>
                  <a:cubicBezTo>
                    <a:pt x="76" y="51"/>
                    <a:pt x="76" y="51"/>
                    <a:pt x="76" y="51"/>
                  </a:cubicBezTo>
                  <a:cubicBezTo>
                    <a:pt x="76" y="51"/>
                    <a:pt x="76" y="51"/>
                    <a:pt x="76" y="51"/>
                  </a:cubicBezTo>
                  <a:cubicBezTo>
                    <a:pt x="76" y="51"/>
                    <a:pt x="77" y="51"/>
                    <a:pt x="77" y="51"/>
                  </a:cubicBezTo>
                  <a:cubicBezTo>
                    <a:pt x="77" y="51"/>
                    <a:pt x="77" y="51"/>
                    <a:pt x="77" y="51"/>
                  </a:cubicBezTo>
                  <a:cubicBezTo>
                    <a:pt x="77" y="52"/>
                    <a:pt x="77" y="52"/>
                    <a:pt x="77" y="52"/>
                  </a:cubicBezTo>
                  <a:cubicBezTo>
                    <a:pt x="77" y="52"/>
                    <a:pt x="77" y="52"/>
                    <a:pt x="77" y="52"/>
                  </a:cubicBezTo>
                  <a:cubicBezTo>
                    <a:pt x="77" y="53"/>
                    <a:pt x="77" y="53"/>
                    <a:pt x="78" y="53"/>
                  </a:cubicBezTo>
                  <a:cubicBezTo>
                    <a:pt x="78" y="53"/>
                    <a:pt x="78" y="53"/>
                    <a:pt x="78" y="53"/>
                  </a:cubicBezTo>
                  <a:cubicBezTo>
                    <a:pt x="78" y="53"/>
                    <a:pt x="79" y="53"/>
                    <a:pt x="79" y="54"/>
                  </a:cubicBezTo>
                  <a:cubicBezTo>
                    <a:pt x="79" y="54"/>
                    <a:pt x="79" y="54"/>
                    <a:pt x="79" y="54"/>
                  </a:cubicBezTo>
                  <a:cubicBezTo>
                    <a:pt x="79" y="54"/>
                    <a:pt x="79" y="54"/>
                    <a:pt x="79" y="54"/>
                  </a:cubicBezTo>
                  <a:cubicBezTo>
                    <a:pt x="80" y="54"/>
                    <a:pt x="80" y="54"/>
                    <a:pt x="80" y="54"/>
                  </a:cubicBezTo>
                  <a:cubicBezTo>
                    <a:pt x="80" y="54"/>
                    <a:pt x="80" y="54"/>
                    <a:pt x="80" y="54"/>
                  </a:cubicBezTo>
                  <a:cubicBezTo>
                    <a:pt x="80" y="54"/>
                    <a:pt x="80" y="53"/>
                    <a:pt x="80" y="53"/>
                  </a:cubicBezTo>
                  <a:cubicBezTo>
                    <a:pt x="80" y="53"/>
                    <a:pt x="80" y="53"/>
                    <a:pt x="80" y="53"/>
                  </a:cubicBezTo>
                  <a:cubicBezTo>
                    <a:pt x="81" y="53"/>
                    <a:pt x="81" y="53"/>
                    <a:pt x="81" y="53"/>
                  </a:cubicBezTo>
                  <a:cubicBezTo>
                    <a:pt x="81" y="53"/>
                    <a:pt x="81" y="53"/>
                    <a:pt x="81" y="53"/>
                  </a:cubicBezTo>
                  <a:cubicBezTo>
                    <a:pt x="81" y="53"/>
                    <a:pt x="81" y="53"/>
                    <a:pt x="81" y="53"/>
                  </a:cubicBezTo>
                  <a:cubicBezTo>
                    <a:pt x="81" y="53"/>
                    <a:pt x="81" y="53"/>
                    <a:pt x="81" y="53"/>
                  </a:cubicBezTo>
                  <a:cubicBezTo>
                    <a:pt x="81" y="53"/>
                    <a:pt x="82" y="53"/>
                    <a:pt x="82" y="53"/>
                  </a:cubicBezTo>
                  <a:cubicBezTo>
                    <a:pt x="82" y="53"/>
                    <a:pt x="82" y="53"/>
                    <a:pt x="82" y="53"/>
                  </a:cubicBezTo>
                  <a:cubicBezTo>
                    <a:pt x="82" y="53"/>
                    <a:pt x="82" y="53"/>
                    <a:pt x="82" y="53"/>
                  </a:cubicBezTo>
                  <a:cubicBezTo>
                    <a:pt x="83" y="53"/>
                    <a:pt x="83" y="53"/>
                    <a:pt x="83" y="53"/>
                  </a:cubicBezTo>
                  <a:cubicBezTo>
                    <a:pt x="83" y="53"/>
                    <a:pt x="83" y="53"/>
                    <a:pt x="83" y="53"/>
                  </a:cubicBezTo>
                  <a:cubicBezTo>
                    <a:pt x="83" y="53"/>
                    <a:pt x="83" y="53"/>
                    <a:pt x="83" y="53"/>
                  </a:cubicBezTo>
                  <a:cubicBezTo>
                    <a:pt x="83" y="54"/>
                    <a:pt x="83" y="54"/>
                    <a:pt x="83" y="54"/>
                  </a:cubicBezTo>
                  <a:cubicBezTo>
                    <a:pt x="83" y="54"/>
                    <a:pt x="84" y="54"/>
                    <a:pt x="84" y="54"/>
                  </a:cubicBezTo>
                  <a:cubicBezTo>
                    <a:pt x="84" y="54"/>
                    <a:pt x="84" y="54"/>
                    <a:pt x="84" y="54"/>
                  </a:cubicBezTo>
                  <a:cubicBezTo>
                    <a:pt x="84" y="54"/>
                    <a:pt x="84" y="54"/>
                    <a:pt x="85" y="54"/>
                  </a:cubicBezTo>
                  <a:cubicBezTo>
                    <a:pt x="85" y="54"/>
                    <a:pt x="85" y="54"/>
                    <a:pt x="85" y="54"/>
                  </a:cubicBezTo>
                  <a:cubicBezTo>
                    <a:pt x="85" y="54"/>
                    <a:pt x="85" y="54"/>
                    <a:pt x="85" y="54"/>
                  </a:cubicBezTo>
                  <a:cubicBezTo>
                    <a:pt x="85" y="54"/>
                    <a:pt x="85" y="54"/>
                    <a:pt x="85" y="54"/>
                  </a:cubicBezTo>
                  <a:cubicBezTo>
                    <a:pt x="86" y="54"/>
                    <a:pt x="86" y="53"/>
                    <a:pt x="86" y="53"/>
                  </a:cubicBezTo>
                  <a:cubicBezTo>
                    <a:pt x="86" y="53"/>
                    <a:pt x="86" y="53"/>
                    <a:pt x="86" y="53"/>
                  </a:cubicBezTo>
                  <a:cubicBezTo>
                    <a:pt x="86" y="54"/>
                    <a:pt x="86" y="54"/>
                    <a:pt x="86" y="54"/>
                  </a:cubicBezTo>
                  <a:cubicBezTo>
                    <a:pt x="86" y="53"/>
                    <a:pt x="86" y="53"/>
                    <a:pt x="86" y="53"/>
                  </a:cubicBezTo>
                  <a:cubicBezTo>
                    <a:pt x="86" y="53"/>
                    <a:pt x="86" y="53"/>
                    <a:pt x="86" y="52"/>
                  </a:cubicBezTo>
                  <a:cubicBezTo>
                    <a:pt x="86" y="52"/>
                    <a:pt x="86" y="52"/>
                    <a:pt x="87" y="52"/>
                  </a:cubicBezTo>
                  <a:cubicBezTo>
                    <a:pt x="87" y="52"/>
                    <a:pt x="87" y="52"/>
                    <a:pt x="87" y="52"/>
                  </a:cubicBezTo>
                  <a:cubicBezTo>
                    <a:pt x="87" y="52"/>
                    <a:pt x="87" y="52"/>
                    <a:pt x="87" y="52"/>
                  </a:cubicBezTo>
                  <a:cubicBezTo>
                    <a:pt x="87" y="52"/>
                    <a:pt x="87" y="52"/>
                    <a:pt x="87" y="52"/>
                  </a:cubicBezTo>
                  <a:cubicBezTo>
                    <a:pt x="89" y="52"/>
                    <a:pt x="89" y="52"/>
                    <a:pt x="89" y="52"/>
                  </a:cubicBezTo>
                  <a:cubicBezTo>
                    <a:pt x="89" y="52"/>
                    <a:pt x="89" y="52"/>
                    <a:pt x="89" y="53"/>
                  </a:cubicBezTo>
                  <a:cubicBezTo>
                    <a:pt x="89" y="53"/>
                    <a:pt x="90" y="53"/>
                    <a:pt x="90" y="53"/>
                  </a:cubicBezTo>
                  <a:cubicBezTo>
                    <a:pt x="90" y="53"/>
                    <a:pt x="90" y="53"/>
                    <a:pt x="90" y="53"/>
                  </a:cubicBezTo>
                  <a:cubicBezTo>
                    <a:pt x="90" y="53"/>
                    <a:pt x="90" y="53"/>
                    <a:pt x="90" y="53"/>
                  </a:cubicBezTo>
                  <a:cubicBezTo>
                    <a:pt x="90" y="53"/>
                    <a:pt x="91" y="53"/>
                    <a:pt x="91" y="53"/>
                  </a:cubicBezTo>
                  <a:cubicBezTo>
                    <a:pt x="91" y="53"/>
                    <a:pt x="91" y="53"/>
                    <a:pt x="91" y="53"/>
                  </a:cubicBezTo>
                  <a:cubicBezTo>
                    <a:pt x="90" y="53"/>
                    <a:pt x="90" y="53"/>
                    <a:pt x="90" y="53"/>
                  </a:cubicBezTo>
                  <a:cubicBezTo>
                    <a:pt x="91" y="53"/>
                    <a:pt x="91" y="53"/>
                    <a:pt x="91" y="53"/>
                  </a:cubicBezTo>
                  <a:cubicBezTo>
                    <a:pt x="91" y="53"/>
                    <a:pt x="91" y="53"/>
                    <a:pt x="91" y="53"/>
                  </a:cubicBezTo>
                  <a:cubicBezTo>
                    <a:pt x="91" y="53"/>
                    <a:pt x="91" y="53"/>
                    <a:pt x="92" y="53"/>
                  </a:cubicBezTo>
                  <a:cubicBezTo>
                    <a:pt x="92" y="53"/>
                    <a:pt x="92" y="54"/>
                    <a:pt x="92" y="54"/>
                  </a:cubicBezTo>
                  <a:cubicBezTo>
                    <a:pt x="92" y="54"/>
                    <a:pt x="92" y="54"/>
                    <a:pt x="92" y="54"/>
                  </a:cubicBezTo>
                  <a:cubicBezTo>
                    <a:pt x="92" y="54"/>
                    <a:pt x="92" y="54"/>
                    <a:pt x="92" y="54"/>
                  </a:cubicBezTo>
                  <a:cubicBezTo>
                    <a:pt x="92" y="54"/>
                    <a:pt x="92" y="54"/>
                    <a:pt x="92" y="54"/>
                  </a:cubicBezTo>
                  <a:cubicBezTo>
                    <a:pt x="93" y="54"/>
                    <a:pt x="93" y="54"/>
                    <a:pt x="93" y="54"/>
                  </a:cubicBezTo>
                  <a:cubicBezTo>
                    <a:pt x="93" y="54"/>
                    <a:pt x="93" y="54"/>
                    <a:pt x="94" y="55"/>
                  </a:cubicBezTo>
                  <a:cubicBezTo>
                    <a:pt x="94" y="55"/>
                    <a:pt x="94" y="55"/>
                    <a:pt x="94" y="56"/>
                  </a:cubicBezTo>
                  <a:cubicBezTo>
                    <a:pt x="94" y="56"/>
                    <a:pt x="94" y="56"/>
                    <a:pt x="94" y="57"/>
                  </a:cubicBezTo>
                  <a:cubicBezTo>
                    <a:pt x="94" y="57"/>
                    <a:pt x="94" y="57"/>
                    <a:pt x="94" y="57"/>
                  </a:cubicBezTo>
                  <a:cubicBezTo>
                    <a:pt x="94" y="57"/>
                    <a:pt x="94" y="57"/>
                    <a:pt x="94" y="57"/>
                  </a:cubicBezTo>
                  <a:cubicBezTo>
                    <a:pt x="94" y="57"/>
                    <a:pt x="94" y="57"/>
                    <a:pt x="94" y="57"/>
                  </a:cubicBezTo>
                  <a:cubicBezTo>
                    <a:pt x="94" y="57"/>
                    <a:pt x="94" y="57"/>
                    <a:pt x="93" y="57"/>
                  </a:cubicBezTo>
                  <a:cubicBezTo>
                    <a:pt x="93" y="57"/>
                    <a:pt x="93" y="57"/>
                    <a:pt x="93" y="57"/>
                  </a:cubicBezTo>
                  <a:cubicBezTo>
                    <a:pt x="93" y="58"/>
                    <a:pt x="93" y="58"/>
                    <a:pt x="93" y="58"/>
                  </a:cubicBezTo>
                  <a:cubicBezTo>
                    <a:pt x="93" y="59"/>
                    <a:pt x="93" y="59"/>
                    <a:pt x="93" y="59"/>
                  </a:cubicBezTo>
                  <a:cubicBezTo>
                    <a:pt x="93" y="59"/>
                    <a:pt x="93" y="59"/>
                    <a:pt x="93" y="59"/>
                  </a:cubicBezTo>
                  <a:cubicBezTo>
                    <a:pt x="93" y="59"/>
                    <a:pt x="94" y="59"/>
                    <a:pt x="94" y="59"/>
                  </a:cubicBezTo>
                  <a:cubicBezTo>
                    <a:pt x="94" y="59"/>
                    <a:pt x="94" y="59"/>
                    <a:pt x="94" y="59"/>
                  </a:cubicBezTo>
                  <a:cubicBezTo>
                    <a:pt x="94" y="59"/>
                    <a:pt x="94" y="59"/>
                    <a:pt x="94" y="59"/>
                  </a:cubicBezTo>
                  <a:cubicBezTo>
                    <a:pt x="94" y="59"/>
                    <a:pt x="94" y="59"/>
                    <a:pt x="94" y="59"/>
                  </a:cubicBezTo>
                  <a:cubicBezTo>
                    <a:pt x="94" y="59"/>
                    <a:pt x="94" y="60"/>
                    <a:pt x="94" y="60"/>
                  </a:cubicBezTo>
                  <a:cubicBezTo>
                    <a:pt x="94" y="60"/>
                    <a:pt x="94" y="60"/>
                    <a:pt x="94" y="60"/>
                  </a:cubicBezTo>
                  <a:cubicBezTo>
                    <a:pt x="94" y="60"/>
                    <a:pt x="94" y="60"/>
                    <a:pt x="95" y="60"/>
                  </a:cubicBezTo>
                  <a:cubicBezTo>
                    <a:pt x="95" y="60"/>
                    <a:pt x="95" y="61"/>
                    <a:pt x="95" y="61"/>
                  </a:cubicBezTo>
                  <a:cubicBezTo>
                    <a:pt x="95" y="61"/>
                    <a:pt x="95" y="61"/>
                    <a:pt x="95" y="62"/>
                  </a:cubicBezTo>
                  <a:cubicBezTo>
                    <a:pt x="95" y="62"/>
                    <a:pt x="95" y="62"/>
                    <a:pt x="95" y="62"/>
                  </a:cubicBezTo>
                  <a:cubicBezTo>
                    <a:pt x="95" y="62"/>
                    <a:pt x="95" y="62"/>
                    <a:pt x="95" y="62"/>
                  </a:cubicBezTo>
                  <a:cubicBezTo>
                    <a:pt x="95" y="62"/>
                    <a:pt x="95" y="63"/>
                    <a:pt x="96" y="63"/>
                  </a:cubicBezTo>
                  <a:cubicBezTo>
                    <a:pt x="96" y="63"/>
                    <a:pt x="96" y="63"/>
                    <a:pt x="96" y="63"/>
                  </a:cubicBezTo>
                  <a:cubicBezTo>
                    <a:pt x="96" y="63"/>
                    <a:pt x="96" y="63"/>
                    <a:pt x="96" y="63"/>
                  </a:cubicBezTo>
                  <a:cubicBezTo>
                    <a:pt x="96" y="63"/>
                    <a:pt x="96" y="64"/>
                    <a:pt x="96" y="64"/>
                  </a:cubicBezTo>
                  <a:cubicBezTo>
                    <a:pt x="96" y="64"/>
                    <a:pt x="96" y="64"/>
                    <a:pt x="96" y="64"/>
                  </a:cubicBezTo>
                  <a:cubicBezTo>
                    <a:pt x="96" y="64"/>
                    <a:pt x="96" y="64"/>
                    <a:pt x="96" y="64"/>
                  </a:cubicBezTo>
                  <a:cubicBezTo>
                    <a:pt x="96" y="65"/>
                    <a:pt x="96" y="65"/>
                    <a:pt x="96" y="65"/>
                  </a:cubicBezTo>
                  <a:cubicBezTo>
                    <a:pt x="96" y="65"/>
                    <a:pt x="96" y="65"/>
                    <a:pt x="96" y="65"/>
                  </a:cubicBezTo>
                  <a:cubicBezTo>
                    <a:pt x="97" y="65"/>
                    <a:pt x="97" y="65"/>
                    <a:pt x="97" y="65"/>
                  </a:cubicBezTo>
                  <a:cubicBezTo>
                    <a:pt x="97" y="65"/>
                    <a:pt x="97" y="65"/>
                    <a:pt x="97" y="65"/>
                  </a:cubicBezTo>
                  <a:cubicBezTo>
                    <a:pt x="97" y="65"/>
                    <a:pt x="97" y="65"/>
                    <a:pt x="97" y="65"/>
                  </a:cubicBezTo>
                  <a:cubicBezTo>
                    <a:pt x="97" y="65"/>
                    <a:pt x="97" y="65"/>
                    <a:pt x="97" y="65"/>
                  </a:cubicBezTo>
                  <a:cubicBezTo>
                    <a:pt x="97" y="66"/>
                    <a:pt x="97" y="66"/>
                    <a:pt x="97" y="66"/>
                  </a:cubicBezTo>
                  <a:cubicBezTo>
                    <a:pt x="97" y="66"/>
                    <a:pt x="97" y="66"/>
                    <a:pt x="97" y="66"/>
                  </a:cubicBezTo>
                  <a:cubicBezTo>
                    <a:pt x="97" y="67"/>
                    <a:pt x="97" y="67"/>
                    <a:pt x="97" y="67"/>
                  </a:cubicBezTo>
                  <a:cubicBezTo>
                    <a:pt x="97" y="67"/>
                    <a:pt x="97" y="67"/>
                    <a:pt x="97" y="67"/>
                  </a:cubicBezTo>
                  <a:cubicBezTo>
                    <a:pt x="96" y="67"/>
                    <a:pt x="96" y="67"/>
                    <a:pt x="96" y="67"/>
                  </a:cubicBezTo>
                  <a:cubicBezTo>
                    <a:pt x="96" y="69"/>
                    <a:pt x="96" y="69"/>
                    <a:pt x="96" y="69"/>
                  </a:cubicBezTo>
                  <a:cubicBezTo>
                    <a:pt x="96" y="69"/>
                    <a:pt x="96" y="69"/>
                    <a:pt x="96" y="69"/>
                  </a:cubicBezTo>
                  <a:cubicBezTo>
                    <a:pt x="97" y="69"/>
                    <a:pt x="97" y="69"/>
                    <a:pt x="97" y="69"/>
                  </a:cubicBezTo>
                  <a:cubicBezTo>
                    <a:pt x="97" y="69"/>
                    <a:pt x="97" y="69"/>
                    <a:pt x="97" y="69"/>
                  </a:cubicBezTo>
                  <a:cubicBezTo>
                    <a:pt x="97" y="69"/>
                    <a:pt x="97" y="70"/>
                    <a:pt x="97" y="70"/>
                  </a:cubicBezTo>
                  <a:cubicBezTo>
                    <a:pt x="97" y="70"/>
                    <a:pt x="97" y="70"/>
                    <a:pt x="97" y="70"/>
                  </a:cubicBezTo>
                  <a:cubicBezTo>
                    <a:pt x="97" y="70"/>
                    <a:pt x="96" y="70"/>
                    <a:pt x="96" y="70"/>
                  </a:cubicBezTo>
                  <a:cubicBezTo>
                    <a:pt x="96" y="70"/>
                    <a:pt x="96" y="70"/>
                    <a:pt x="96" y="71"/>
                  </a:cubicBezTo>
                  <a:cubicBezTo>
                    <a:pt x="96" y="71"/>
                    <a:pt x="96" y="71"/>
                    <a:pt x="96" y="71"/>
                  </a:cubicBezTo>
                  <a:cubicBezTo>
                    <a:pt x="96" y="71"/>
                    <a:pt x="96" y="71"/>
                    <a:pt x="96" y="71"/>
                  </a:cubicBezTo>
                  <a:cubicBezTo>
                    <a:pt x="96" y="71"/>
                    <a:pt x="96" y="71"/>
                    <a:pt x="96" y="71"/>
                  </a:cubicBezTo>
                  <a:cubicBezTo>
                    <a:pt x="95" y="71"/>
                    <a:pt x="95" y="71"/>
                    <a:pt x="95" y="71"/>
                  </a:cubicBezTo>
                  <a:cubicBezTo>
                    <a:pt x="95" y="73"/>
                    <a:pt x="95" y="73"/>
                    <a:pt x="95" y="73"/>
                  </a:cubicBezTo>
                  <a:cubicBezTo>
                    <a:pt x="95" y="73"/>
                    <a:pt x="95" y="73"/>
                    <a:pt x="95" y="73"/>
                  </a:cubicBezTo>
                  <a:cubicBezTo>
                    <a:pt x="95" y="73"/>
                    <a:pt x="95" y="73"/>
                    <a:pt x="95" y="73"/>
                  </a:cubicBezTo>
                  <a:cubicBezTo>
                    <a:pt x="95" y="73"/>
                    <a:pt x="95" y="73"/>
                    <a:pt x="95" y="73"/>
                  </a:cubicBezTo>
                  <a:cubicBezTo>
                    <a:pt x="95" y="74"/>
                    <a:pt x="95" y="74"/>
                    <a:pt x="95" y="74"/>
                  </a:cubicBezTo>
                  <a:cubicBezTo>
                    <a:pt x="95" y="74"/>
                    <a:pt x="95" y="74"/>
                    <a:pt x="94" y="74"/>
                  </a:cubicBezTo>
                  <a:cubicBezTo>
                    <a:pt x="94" y="74"/>
                    <a:pt x="94" y="74"/>
                    <a:pt x="94" y="75"/>
                  </a:cubicBezTo>
                  <a:cubicBezTo>
                    <a:pt x="94" y="75"/>
                    <a:pt x="94" y="75"/>
                    <a:pt x="94" y="75"/>
                  </a:cubicBezTo>
                  <a:cubicBezTo>
                    <a:pt x="94" y="75"/>
                    <a:pt x="94" y="75"/>
                    <a:pt x="94" y="75"/>
                  </a:cubicBezTo>
                  <a:cubicBezTo>
                    <a:pt x="94" y="75"/>
                    <a:pt x="94" y="75"/>
                    <a:pt x="94" y="75"/>
                  </a:cubicBezTo>
                  <a:cubicBezTo>
                    <a:pt x="94" y="75"/>
                    <a:pt x="94" y="75"/>
                    <a:pt x="94" y="75"/>
                  </a:cubicBezTo>
                  <a:cubicBezTo>
                    <a:pt x="94" y="80"/>
                    <a:pt x="94" y="80"/>
                    <a:pt x="94" y="80"/>
                  </a:cubicBezTo>
                  <a:cubicBezTo>
                    <a:pt x="94" y="80"/>
                    <a:pt x="94" y="80"/>
                    <a:pt x="94" y="80"/>
                  </a:cubicBezTo>
                  <a:cubicBezTo>
                    <a:pt x="94" y="80"/>
                    <a:pt x="94" y="80"/>
                    <a:pt x="94" y="80"/>
                  </a:cubicBezTo>
                  <a:cubicBezTo>
                    <a:pt x="94" y="80"/>
                    <a:pt x="94" y="80"/>
                    <a:pt x="94" y="80"/>
                  </a:cubicBezTo>
                  <a:cubicBezTo>
                    <a:pt x="94" y="80"/>
                    <a:pt x="94" y="80"/>
                    <a:pt x="94" y="80"/>
                  </a:cubicBezTo>
                  <a:cubicBezTo>
                    <a:pt x="94" y="80"/>
                    <a:pt x="94" y="80"/>
                    <a:pt x="94" y="80"/>
                  </a:cubicBezTo>
                  <a:cubicBezTo>
                    <a:pt x="94" y="80"/>
                    <a:pt x="94" y="80"/>
                    <a:pt x="94" y="80"/>
                  </a:cubicBezTo>
                  <a:cubicBezTo>
                    <a:pt x="94" y="81"/>
                    <a:pt x="94" y="81"/>
                    <a:pt x="95" y="81"/>
                  </a:cubicBezTo>
                  <a:cubicBezTo>
                    <a:pt x="95" y="81"/>
                    <a:pt x="95" y="81"/>
                    <a:pt x="95" y="81"/>
                  </a:cubicBezTo>
                  <a:cubicBezTo>
                    <a:pt x="95" y="81"/>
                    <a:pt x="95" y="81"/>
                    <a:pt x="95" y="81"/>
                  </a:cubicBezTo>
                  <a:cubicBezTo>
                    <a:pt x="95" y="81"/>
                    <a:pt x="95" y="81"/>
                    <a:pt x="95" y="81"/>
                  </a:cubicBezTo>
                  <a:cubicBezTo>
                    <a:pt x="95" y="81"/>
                    <a:pt x="95" y="81"/>
                    <a:pt x="95" y="81"/>
                  </a:cubicBezTo>
                  <a:cubicBezTo>
                    <a:pt x="95" y="81"/>
                    <a:pt x="95" y="81"/>
                    <a:pt x="95" y="81"/>
                  </a:cubicBezTo>
                  <a:cubicBezTo>
                    <a:pt x="95" y="81"/>
                    <a:pt x="95" y="81"/>
                    <a:pt x="95" y="81"/>
                  </a:cubicBezTo>
                  <a:cubicBezTo>
                    <a:pt x="95" y="82"/>
                    <a:pt x="95" y="82"/>
                    <a:pt x="95" y="82"/>
                  </a:cubicBezTo>
                  <a:cubicBezTo>
                    <a:pt x="95" y="82"/>
                    <a:pt x="95" y="82"/>
                    <a:pt x="95" y="82"/>
                  </a:cubicBezTo>
                  <a:cubicBezTo>
                    <a:pt x="94" y="82"/>
                    <a:pt x="94" y="82"/>
                    <a:pt x="94" y="82"/>
                  </a:cubicBezTo>
                  <a:cubicBezTo>
                    <a:pt x="94" y="87"/>
                    <a:pt x="94" y="87"/>
                    <a:pt x="94" y="87"/>
                  </a:cubicBezTo>
                  <a:cubicBezTo>
                    <a:pt x="94" y="87"/>
                    <a:pt x="94" y="87"/>
                    <a:pt x="94" y="87"/>
                  </a:cubicBezTo>
                  <a:cubicBezTo>
                    <a:pt x="94" y="87"/>
                    <a:pt x="95" y="87"/>
                    <a:pt x="95" y="87"/>
                  </a:cubicBezTo>
                  <a:cubicBezTo>
                    <a:pt x="95" y="87"/>
                    <a:pt x="95" y="88"/>
                    <a:pt x="95" y="88"/>
                  </a:cubicBezTo>
                  <a:cubicBezTo>
                    <a:pt x="95" y="88"/>
                    <a:pt x="95" y="89"/>
                    <a:pt x="95" y="89"/>
                  </a:cubicBezTo>
                  <a:cubicBezTo>
                    <a:pt x="95" y="89"/>
                    <a:pt x="95" y="89"/>
                    <a:pt x="95" y="89"/>
                  </a:cubicBezTo>
                  <a:cubicBezTo>
                    <a:pt x="94" y="90"/>
                    <a:pt x="94" y="90"/>
                    <a:pt x="94" y="90"/>
                  </a:cubicBezTo>
                  <a:cubicBezTo>
                    <a:pt x="94" y="90"/>
                    <a:pt x="94" y="90"/>
                    <a:pt x="94" y="90"/>
                  </a:cubicBezTo>
                  <a:cubicBezTo>
                    <a:pt x="94" y="90"/>
                    <a:pt x="93" y="90"/>
                    <a:pt x="93" y="90"/>
                  </a:cubicBezTo>
                  <a:cubicBezTo>
                    <a:pt x="93" y="90"/>
                    <a:pt x="93" y="91"/>
                    <a:pt x="93" y="91"/>
                  </a:cubicBezTo>
                  <a:cubicBezTo>
                    <a:pt x="93" y="91"/>
                    <a:pt x="93" y="91"/>
                    <a:pt x="93" y="91"/>
                  </a:cubicBezTo>
                  <a:cubicBezTo>
                    <a:pt x="93" y="91"/>
                    <a:pt x="93" y="92"/>
                    <a:pt x="93" y="92"/>
                  </a:cubicBezTo>
                  <a:cubicBezTo>
                    <a:pt x="94" y="92"/>
                    <a:pt x="94" y="92"/>
                    <a:pt x="94" y="92"/>
                  </a:cubicBezTo>
                  <a:cubicBezTo>
                    <a:pt x="94" y="92"/>
                    <a:pt x="94" y="92"/>
                    <a:pt x="94" y="92"/>
                  </a:cubicBezTo>
                  <a:cubicBezTo>
                    <a:pt x="94" y="92"/>
                    <a:pt x="94" y="92"/>
                    <a:pt x="95" y="92"/>
                  </a:cubicBezTo>
                  <a:cubicBezTo>
                    <a:pt x="95" y="92"/>
                    <a:pt x="95" y="92"/>
                    <a:pt x="96" y="92"/>
                  </a:cubicBezTo>
                  <a:cubicBezTo>
                    <a:pt x="96" y="92"/>
                    <a:pt x="96" y="92"/>
                    <a:pt x="96" y="92"/>
                  </a:cubicBezTo>
                  <a:cubicBezTo>
                    <a:pt x="97" y="92"/>
                    <a:pt x="98" y="92"/>
                    <a:pt x="98" y="91"/>
                  </a:cubicBezTo>
                  <a:cubicBezTo>
                    <a:pt x="99" y="91"/>
                    <a:pt x="99" y="91"/>
                    <a:pt x="99" y="91"/>
                  </a:cubicBezTo>
                  <a:cubicBezTo>
                    <a:pt x="99" y="91"/>
                    <a:pt x="99" y="91"/>
                    <a:pt x="99" y="91"/>
                  </a:cubicBezTo>
                  <a:cubicBezTo>
                    <a:pt x="99" y="91"/>
                    <a:pt x="99" y="91"/>
                    <a:pt x="99" y="91"/>
                  </a:cubicBezTo>
                  <a:cubicBezTo>
                    <a:pt x="99" y="91"/>
                    <a:pt x="99" y="91"/>
                    <a:pt x="99" y="91"/>
                  </a:cubicBezTo>
                  <a:cubicBezTo>
                    <a:pt x="99" y="91"/>
                    <a:pt x="100" y="91"/>
                    <a:pt x="100" y="91"/>
                  </a:cubicBezTo>
                  <a:cubicBezTo>
                    <a:pt x="100" y="90"/>
                    <a:pt x="100" y="90"/>
                    <a:pt x="100" y="90"/>
                  </a:cubicBezTo>
                  <a:cubicBezTo>
                    <a:pt x="100" y="90"/>
                    <a:pt x="100" y="90"/>
                    <a:pt x="100" y="90"/>
                  </a:cubicBezTo>
                  <a:cubicBezTo>
                    <a:pt x="100" y="90"/>
                    <a:pt x="100" y="90"/>
                    <a:pt x="100" y="90"/>
                  </a:cubicBezTo>
                  <a:cubicBezTo>
                    <a:pt x="100" y="89"/>
                    <a:pt x="101" y="88"/>
                    <a:pt x="101" y="88"/>
                  </a:cubicBezTo>
                  <a:cubicBezTo>
                    <a:pt x="102" y="88"/>
                    <a:pt x="102" y="88"/>
                    <a:pt x="102" y="88"/>
                  </a:cubicBezTo>
                  <a:cubicBezTo>
                    <a:pt x="102" y="88"/>
                    <a:pt x="103" y="88"/>
                    <a:pt x="103" y="88"/>
                  </a:cubicBezTo>
                  <a:cubicBezTo>
                    <a:pt x="103" y="88"/>
                    <a:pt x="103" y="88"/>
                    <a:pt x="103" y="88"/>
                  </a:cubicBezTo>
                  <a:cubicBezTo>
                    <a:pt x="103" y="88"/>
                    <a:pt x="103" y="88"/>
                    <a:pt x="104" y="88"/>
                  </a:cubicBezTo>
                  <a:cubicBezTo>
                    <a:pt x="104" y="88"/>
                    <a:pt x="104" y="88"/>
                    <a:pt x="104" y="88"/>
                  </a:cubicBezTo>
                  <a:cubicBezTo>
                    <a:pt x="105" y="87"/>
                    <a:pt x="105" y="87"/>
                    <a:pt x="105" y="87"/>
                  </a:cubicBezTo>
                  <a:cubicBezTo>
                    <a:pt x="105" y="87"/>
                    <a:pt x="105" y="86"/>
                    <a:pt x="105" y="86"/>
                  </a:cubicBezTo>
                  <a:cubicBezTo>
                    <a:pt x="105" y="86"/>
                    <a:pt x="105" y="86"/>
                    <a:pt x="105" y="86"/>
                  </a:cubicBezTo>
                  <a:cubicBezTo>
                    <a:pt x="105" y="85"/>
                    <a:pt x="105" y="85"/>
                    <a:pt x="105" y="85"/>
                  </a:cubicBezTo>
                  <a:cubicBezTo>
                    <a:pt x="105" y="85"/>
                    <a:pt x="104" y="85"/>
                    <a:pt x="104" y="85"/>
                  </a:cubicBezTo>
                  <a:cubicBezTo>
                    <a:pt x="104" y="85"/>
                    <a:pt x="104" y="85"/>
                    <a:pt x="104" y="85"/>
                  </a:cubicBezTo>
                  <a:cubicBezTo>
                    <a:pt x="104" y="84"/>
                    <a:pt x="104" y="84"/>
                    <a:pt x="104" y="84"/>
                  </a:cubicBezTo>
                  <a:cubicBezTo>
                    <a:pt x="104" y="84"/>
                    <a:pt x="104" y="84"/>
                    <a:pt x="104" y="84"/>
                  </a:cubicBezTo>
                  <a:cubicBezTo>
                    <a:pt x="105" y="84"/>
                    <a:pt x="105" y="84"/>
                    <a:pt x="105" y="84"/>
                  </a:cubicBezTo>
                  <a:cubicBezTo>
                    <a:pt x="105" y="84"/>
                    <a:pt x="105" y="84"/>
                    <a:pt x="105" y="83"/>
                  </a:cubicBezTo>
                  <a:cubicBezTo>
                    <a:pt x="105" y="83"/>
                    <a:pt x="105" y="83"/>
                    <a:pt x="105" y="83"/>
                  </a:cubicBezTo>
                  <a:cubicBezTo>
                    <a:pt x="105" y="83"/>
                    <a:pt x="105" y="83"/>
                    <a:pt x="105" y="83"/>
                  </a:cubicBezTo>
                  <a:cubicBezTo>
                    <a:pt x="105" y="83"/>
                    <a:pt x="105" y="83"/>
                    <a:pt x="105" y="83"/>
                  </a:cubicBezTo>
                  <a:cubicBezTo>
                    <a:pt x="105" y="84"/>
                    <a:pt x="105" y="84"/>
                    <a:pt x="105" y="84"/>
                  </a:cubicBezTo>
                  <a:cubicBezTo>
                    <a:pt x="105" y="83"/>
                    <a:pt x="105" y="83"/>
                    <a:pt x="105" y="83"/>
                  </a:cubicBezTo>
                  <a:cubicBezTo>
                    <a:pt x="105" y="83"/>
                    <a:pt x="105" y="83"/>
                    <a:pt x="105" y="83"/>
                  </a:cubicBezTo>
                  <a:cubicBezTo>
                    <a:pt x="105" y="83"/>
                    <a:pt x="105" y="83"/>
                    <a:pt x="105" y="83"/>
                  </a:cubicBezTo>
                  <a:cubicBezTo>
                    <a:pt x="105" y="83"/>
                    <a:pt x="105" y="83"/>
                    <a:pt x="105" y="83"/>
                  </a:cubicBezTo>
                  <a:cubicBezTo>
                    <a:pt x="106" y="83"/>
                    <a:pt x="106" y="83"/>
                    <a:pt x="106" y="83"/>
                  </a:cubicBezTo>
                  <a:cubicBezTo>
                    <a:pt x="106" y="83"/>
                    <a:pt x="107" y="82"/>
                    <a:pt x="107" y="82"/>
                  </a:cubicBezTo>
                  <a:cubicBezTo>
                    <a:pt x="107" y="81"/>
                    <a:pt x="107" y="81"/>
                    <a:pt x="107" y="80"/>
                  </a:cubicBezTo>
                  <a:cubicBezTo>
                    <a:pt x="107" y="80"/>
                    <a:pt x="107" y="80"/>
                    <a:pt x="107" y="80"/>
                  </a:cubicBezTo>
                  <a:cubicBezTo>
                    <a:pt x="107" y="80"/>
                    <a:pt x="107" y="79"/>
                    <a:pt x="107" y="79"/>
                  </a:cubicBezTo>
                  <a:cubicBezTo>
                    <a:pt x="107" y="79"/>
                    <a:pt x="107" y="79"/>
                    <a:pt x="107" y="79"/>
                  </a:cubicBezTo>
                  <a:cubicBezTo>
                    <a:pt x="107" y="79"/>
                    <a:pt x="107" y="79"/>
                    <a:pt x="107" y="79"/>
                  </a:cubicBezTo>
                  <a:cubicBezTo>
                    <a:pt x="107" y="79"/>
                    <a:pt x="107" y="79"/>
                    <a:pt x="107" y="79"/>
                  </a:cubicBezTo>
                  <a:cubicBezTo>
                    <a:pt x="107" y="79"/>
                    <a:pt x="107" y="78"/>
                    <a:pt x="107" y="78"/>
                  </a:cubicBezTo>
                  <a:cubicBezTo>
                    <a:pt x="107" y="78"/>
                    <a:pt x="108" y="78"/>
                    <a:pt x="108" y="78"/>
                  </a:cubicBezTo>
                  <a:cubicBezTo>
                    <a:pt x="108" y="78"/>
                    <a:pt x="108" y="78"/>
                    <a:pt x="108" y="78"/>
                  </a:cubicBezTo>
                  <a:cubicBezTo>
                    <a:pt x="108" y="78"/>
                    <a:pt x="108" y="78"/>
                    <a:pt x="108" y="78"/>
                  </a:cubicBezTo>
                  <a:cubicBezTo>
                    <a:pt x="109" y="77"/>
                    <a:pt x="109" y="77"/>
                    <a:pt x="109" y="77"/>
                  </a:cubicBezTo>
                  <a:cubicBezTo>
                    <a:pt x="109" y="77"/>
                    <a:pt x="109" y="76"/>
                    <a:pt x="109" y="76"/>
                  </a:cubicBezTo>
                  <a:cubicBezTo>
                    <a:pt x="109" y="76"/>
                    <a:pt x="109" y="76"/>
                    <a:pt x="109" y="76"/>
                  </a:cubicBezTo>
                  <a:cubicBezTo>
                    <a:pt x="109" y="76"/>
                    <a:pt x="109" y="75"/>
                    <a:pt x="109" y="75"/>
                  </a:cubicBezTo>
                  <a:cubicBezTo>
                    <a:pt x="110" y="75"/>
                    <a:pt x="110" y="74"/>
                    <a:pt x="111" y="74"/>
                  </a:cubicBezTo>
                  <a:cubicBezTo>
                    <a:pt x="111" y="74"/>
                    <a:pt x="111" y="74"/>
                    <a:pt x="111" y="74"/>
                  </a:cubicBezTo>
                  <a:cubicBezTo>
                    <a:pt x="111" y="74"/>
                    <a:pt x="111" y="73"/>
                    <a:pt x="111" y="73"/>
                  </a:cubicBezTo>
                  <a:cubicBezTo>
                    <a:pt x="111" y="73"/>
                    <a:pt x="111" y="72"/>
                    <a:pt x="111" y="72"/>
                  </a:cubicBezTo>
                  <a:cubicBezTo>
                    <a:pt x="111" y="72"/>
                    <a:pt x="111" y="72"/>
                    <a:pt x="111" y="72"/>
                  </a:cubicBezTo>
                  <a:cubicBezTo>
                    <a:pt x="111" y="71"/>
                    <a:pt x="111" y="71"/>
                    <a:pt x="111" y="70"/>
                  </a:cubicBezTo>
                  <a:cubicBezTo>
                    <a:pt x="111" y="70"/>
                    <a:pt x="111" y="70"/>
                    <a:pt x="112" y="69"/>
                  </a:cubicBezTo>
                  <a:cubicBezTo>
                    <a:pt x="112" y="69"/>
                    <a:pt x="112" y="69"/>
                    <a:pt x="112" y="69"/>
                  </a:cubicBezTo>
                  <a:cubicBezTo>
                    <a:pt x="112" y="69"/>
                    <a:pt x="112" y="69"/>
                    <a:pt x="112" y="69"/>
                  </a:cubicBezTo>
                  <a:cubicBezTo>
                    <a:pt x="112" y="68"/>
                    <a:pt x="112" y="68"/>
                    <a:pt x="112" y="68"/>
                  </a:cubicBezTo>
                  <a:cubicBezTo>
                    <a:pt x="112" y="68"/>
                    <a:pt x="112" y="68"/>
                    <a:pt x="112" y="68"/>
                  </a:cubicBezTo>
                  <a:cubicBezTo>
                    <a:pt x="112" y="68"/>
                    <a:pt x="112" y="68"/>
                    <a:pt x="112" y="68"/>
                  </a:cubicBezTo>
                  <a:cubicBezTo>
                    <a:pt x="112" y="68"/>
                    <a:pt x="112" y="68"/>
                    <a:pt x="112" y="68"/>
                  </a:cubicBezTo>
                  <a:cubicBezTo>
                    <a:pt x="112" y="69"/>
                    <a:pt x="112" y="69"/>
                    <a:pt x="112" y="69"/>
                  </a:cubicBezTo>
                  <a:cubicBezTo>
                    <a:pt x="112" y="68"/>
                    <a:pt x="112" y="68"/>
                    <a:pt x="112" y="68"/>
                  </a:cubicBezTo>
                  <a:cubicBezTo>
                    <a:pt x="112" y="67"/>
                    <a:pt x="112" y="66"/>
                    <a:pt x="112" y="65"/>
                  </a:cubicBezTo>
                  <a:cubicBezTo>
                    <a:pt x="112" y="65"/>
                    <a:pt x="112" y="64"/>
                    <a:pt x="112" y="64"/>
                  </a:cubicBezTo>
                  <a:cubicBezTo>
                    <a:pt x="112" y="63"/>
                    <a:pt x="112" y="62"/>
                    <a:pt x="113" y="62"/>
                  </a:cubicBezTo>
                  <a:cubicBezTo>
                    <a:pt x="113" y="61"/>
                    <a:pt x="113" y="61"/>
                    <a:pt x="113" y="61"/>
                  </a:cubicBezTo>
                  <a:cubicBezTo>
                    <a:pt x="113" y="61"/>
                    <a:pt x="113" y="61"/>
                    <a:pt x="113" y="61"/>
                  </a:cubicBezTo>
                  <a:cubicBezTo>
                    <a:pt x="113" y="61"/>
                    <a:pt x="113" y="61"/>
                    <a:pt x="113" y="61"/>
                  </a:cubicBezTo>
                  <a:cubicBezTo>
                    <a:pt x="113" y="61"/>
                    <a:pt x="113" y="61"/>
                    <a:pt x="113" y="61"/>
                  </a:cubicBezTo>
                  <a:cubicBezTo>
                    <a:pt x="113" y="61"/>
                    <a:pt x="113" y="61"/>
                    <a:pt x="113" y="61"/>
                  </a:cubicBezTo>
                  <a:cubicBezTo>
                    <a:pt x="113" y="61"/>
                    <a:pt x="113" y="61"/>
                    <a:pt x="113" y="61"/>
                  </a:cubicBezTo>
                  <a:cubicBezTo>
                    <a:pt x="113" y="60"/>
                    <a:pt x="113" y="60"/>
                    <a:pt x="113" y="60"/>
                  </a:cubicBezTo>
                  <a:cubicBezTo>
                    <a:pt x="113" y="60"/>
                    <a:pt x="113" y="60"/>
                    <a:pt x="113" y="60"/>
                  </a:cubicBezTo>
                  <a:cubicBezTo>
                    <a:pt x="113" y="60"/>
                    <a:pt x="113" y="60"/>
                    <a:pt x="113" y="60"/>
                  </a:cubicBezTo>
                  <a:cubicBezTo>
                    <a:pt x="113" y="60"/>
                    <a:pt x="113" y="60"/>
                    <a:pt x="114" y="60"/>
                  </a:cubicBezTo>
                  <a:cubicBezTo>
                    <a:pt x="114" y="60"/>
                    <a:pt x="114" y="60"/>
                    <a:pt x="114" y="60"/>
                  </a:cubicBezTo>
                  <a:cubicBezTo>
                    <a:pt x="114" y="58"/>
                    <a:pt x="114" y="58"/>
                    <a:pt x="114" y="58"/>
                  </a:cubicBezTo>
                  <a:cubicBezTo>
                    <a:pt x="114" y="58"/>
                    <a:pt x="114" y="58"/>
                    <a:pt x="114" y="57"/>
                  </a:cubicBezTo>
                  <a:cubicBezTo>
                    <a:pt x="114" y="57"/>
                    <a:pt x="114" y="57"/>
                    <a:pt x="114" y="57"/>
                  </a:cubicBezTo>
                  <a:cubicBezTo>
                    <a:pt x="113" y="57"/>
                    <a:pt x="113" y="57"/>
                    <a:pt x="113" y="57"/>
                  </a:cubicBezTo>
                  <a:cubicBezTo>
                    <a:pt x="113" y="57"/>
                    <a:pt x="113" y="56"/>
                    <a:pt x="113" y="56"/>
                  </a:cubicBezTo>
                  <a:cubicBezTo>
                    <a:pt x="113" y="56"/>
                    <a:pt x="113" y="56"/>
                    <a:pt x="113" y="56"/>
                  </a:cubicBezTo>
                  <a:cubicBezTo>
                    <a:pt x="113" y="56"/>
                    <a:pt x="113" y="55"/>
                    <a:pt x="114" y="55"/>
                  </a:cubicBezTo>
                  <a:cubicBezTo>
                    <a:pt x="114" y="55"/>
                    <a:pt x="114" y="55"/>
                    <a:pt x="114" y="55"/>
                  </a:cubicBezTo>
                  <a:cubicBezTo>
                    <a:pt x="114" y="55"/>
                    <a:pt x="114" y="55"/>
                    <a:pt x="114" y="55"/>
                  </a:cubicBezTo>
                  <a:cubicBezTo>
                    <a:pt x="114" y="54"/>
                    <a:pt x="114" y="54"/>
                    <a:pt x="114" y="54"/>
                  </a:cubicBezTo>
                  <a:cubicBezTo>
                    <a:pt x="114" y="54"/>
                    <a:pt x="114" y="54"/>
                    <a:pt x="114" y="54"/>
                  </a:cubicBezTo>
                  <a:cubicBezTo>
                    <a:pt x="114" y="53"/>
                    <a:pt x="114" y="53"/>
                    <a:pt x="114" y="53"/>
                  </a:cubicBezTo>
                  <a:cubicBezTo>
                    <a:pt x="114" y="53"/>
                    <a:pt x="114" y="53"/>
                    <a:pt x="114" y="53"/>
                  </a:cubicBezTo>
                  <a:cubicBezTo>
                    <a:pt x="114" y="52"/>
                    <a:pt x="114" y="52"/>
                    <a:pt x="114" y="52"/>
                  </a:cubicBezTo>
                  <a:cubicBezTo>
                    <a:pt x="114" y="52"/>
                    <a:pt x="114" y="52"/>
                    <a:pt x="114" y="52"/>
                  </a:cubicBezTo>
                  <a:cubicBezTo>
                    <a:pt x="114" y="50"/>
                    <a:pt x="114" y="50"/>
                    <a:pt x="114" y="50"/>
                  </a:cubicBezTo>
                  <a:cubicBezTo>
                    <a:pt x="114" y="50"/>
                    <a:pt x="114" y="50"/>
                    <a:pt x="114" y="50"/>
                  </a:cubicBezTo>
                  <a:cubicBezTo>
                    <a:pt x="114" y="49"/>
                    <a:pt x="115" y="49"/>
                    <a:pt x="114" y="49"/>
                  </a:cubicBezTo>
                  <a:cubicBezTo>
                    <a:pt x="114" y="48"/>
                    <a:pt x="113" y="48"/>
                    <a:pt x="113" y="48"/>
                  </a:cubicBezTo>
                  <a:cubicBezTo>
                    <a:pt x="113" y="47"/>
                    <a:pt x="113" y="47"/>
                    <a:pt x="113" y="47"/>
                  </a:cubicBezTo>
                  <a:cubicBezTo>
                    <a:pt x="113" y="46"/>
                    <a:pt x="113" y="46"/>
                    <a:pt x="113" y="46"/>
                  </a:cubicBezTo>
                  <a:cubicBezTo>
                    <a:pt x="113" y="46"/>
                    <a:pt x="112" y="46"/>
                    <a:pt x="112" y="46"/>
                  </a:cubicBezTo>
                  <a:cubicBezTo>
                    <a:pt x="112" y="46"/>
                    <a:pt x="112" y="46"/>
                    <a:pt x="112" y="45"/>
                  </a:cubicBezTo>
                  <a:cubicBezTo>
                    <a:pt x="112" y="45"/>
                    <a:pt x="112" y="45"/>
                    <a:pt x="112" y="45"/>
                  </a:cubicBezTo>
                  <a:cubicBezTo>
                    <a:pt x="112" y="45"/>
                    <a:pt x="112" y="45"/>
                    <a:pt x="112" y="45"/>
                  </a:cubicBezTo>
                  <a:cubicBezTo>
                    <a:pt x="112" y="45"/>
                    <a:pt x="112" y="45"/>
                    <a:pt x="112" y="45"/>
                  </a:cubicBezTo>
                  <a:cubicBezTo>
                    <a:pt x="112" y="45"/>
                    <a:pt x="112" y="45"/>
                    <a:pt x="112" y="44"/>
                  </a:cubicBezTo>
                  <a:cubicBezTo>
                    <a:pt x="112" y="44"/>
                    <a:pt x="112" y="44"/>
                    <a:pt x="111" y="44"/>
                  </a:cubicBezTo>
                  <a:cubicBezTo>
                    <a:pt x="111" y="44"/>
                    <a:pt x="111" y="44"/>
                    <a:pt x="111" y="44"/>
                  </a:cubicBezTo>
                  <a:cubicBezTo>
                    <a:pt x="111" y="44"/>
                    <a:pt x="111" y="44"/>
                    <a:pt x="111" y="44"/>
                  </a:cubicBezTo>
                  <a:cubicBezTo>
                    <a:pt x="111" y="44"/>
                    <a:pt x="111" y="43"/>
                    <a:pt x="111" y="43"/>
                  </a:cubicBezTo>
                  <a:cubicBezTo>
                    <a:pt x="111" y="43"/>
                    <a:pt x="111" y="43"/>
                    <a:pt x="111" y="43"/>
                  </a:cubicBezTo>
                  <a:cubicBezTo>
                    <a:pt x="111" y="43"/>
                    <a:pt x="111" y="43"/>
                    <a:pt x="111" y="43"/>
                  </a:cubicBezTo>
                  <a:cubicBezTo>
                    <a:pt x="111" y="43"/>
                    <a:pt x="111" y="42"/>
                    <a:pt x="111" y="42"/>
                  </a:cubicBezTo>
                  <a:cubicBezTo>
                    <a:pt x="111" y="42"/>
                    <a:pt x="110" y="42"/>
                    <a:pt x="110" y="42"/>
                  </a:cubicBezTo>
                  <a:cubicBezTo>
                    <a:pt x="110" y="42"/>
                    <a:pt x="110" y="42"/>
                    <a:pt x="110" y="42"/>
                  </a:cubicBezTo>
                  <a:cubicBezTo>
                    <a:pt x="110" y="41"/>
                    <a:pt x="110" y="41"/>
                    <a:pt x="110" y="41"/>
                  </a:cubicBezTo>
                  <a:cubicBezTo>
                    <a:pt x="109" y="41"/>
                    <a:pt x="109" y="40"/>
                    <a:pt x="109" y="39"/>
                  </a:cubicBezTo>
                  <a:cubicBezTo>
                    <a:pt x="109" y="39"/>
                    <a:pt x="109" y="39"/>
                    <a:pt x="109" y="39"/>
                  </a:cubicBezTo>
                  <a:cubicBezTo>
                    <a:pt x="109" y="39"/>
                    <a:pt x="109" y="39"/>
                    <a:pt x="109" y="39"/>
                  </a:cubicBezTo>
                  <a:cubicBezTo>
                    <a:pt x="109" y="39"/>
                    <a:pt x="109" y="39"/>
                    <a:pt x="109" y="39"/>
                  </a:cubicBezTo>
                  <a:cubicBezTo>
                    <a:pt x="109" y="38"/>
                    <a:pt x="108" y="38"/>
                    <a:pt x="108" y="38"/>
                  </a:cubicBezTo>
                  <a:cubicBezTo>
                    <a:pt x="108" y="38"/>
                    <a:pt x="108" y="38"/>
                    <a:pt x="108" y="38"/>
                  </a:cubicBezTo>
                  <a:cubicBezTo>
                    <a:pt x="108" y="37"/>
                    <a:pt x="108" y="37"/>
                    <a:pt x="108" y="37"/>
                  </a:cubicBezTo>
                  <a:cubicBezTo>
                    <a:pt x="108" y="37"/>
                    <a:pt x="107" y="37"/>
                    <a:pt x="107" y="37"/>
                  </a:cubicBezTo>
                  <a:cubicBezTo>
                    <a:pt x="107" y="37"/>
                    <a:pt x="107" y="37"/>
                    <a:pt x="107" y="37"/>
                  </a:cubicBezTo>
                  <a:cubicBezTo>
                    <a:pt x="107" y="37"/>
                    <a:pt x="107" y="36"/>
                    <a:pt x="107" y="36"/>
                  </a:cubicBezTo>
                  <a:cubicBezTo>
                    <a:pt x="107" y="36"/>
                    <a:pt x="107" y="36"/>
                    <a:pt x="107" y="36"/>
                  </a:cubicBezTo>
                  <a:cubicBezTo>
                    <a:pt x="107" y="36"/>
                    <a:pt x="107" y="36"/>
                    <a:pt x="107" y="36"/>
                  </a:cubicBezTo>
                  <a:cubicBezTo>
                    <a:pt x="107" y="36"/>
                    <a:pt x="107" y="36"/>
                    <a:pt x="107" y="36"/>
                  </a:cubicBezTo>
                  <a:cubicBezTo>
                    <a:pt x="107" y="36"/>
                    <a:pt x="107" y="36"/>
                    <a:pt x="107" y="36"/>
                  </a:cubicBezTo>
                  <a:cubicBezTo>
                    <a:pt x="107" y="36"/>
                    <a:pt x="107" y="36"/>
                    <a:pt x="107" y="36"/>
                  </a:cubicBezTo>
                  <a:cubicBezTo>
                    <a:pt x="107" y="35"/>
                    <a:pt x="107" y="35"/>
                    <a:pt x="107" y="35"/>
                  </a:cubicBezTo>
                  <a:cubicBezTo>
                    <a:pt x="107" y="35"/>
                    <a:pt x="107" y="35"/>
                    <a:pt x="107" y="35"/>
                  </a:cubicBezTo>
                  <a:cubicBezTo>
                    <a:pt x="106" y="35"/>
                    <a:pt x="106" y="35"/>
                    <a:pt x="106" y="35"/>
                  </a:cubicBezTo>
                  <a:cubicBezTo>
                    <a:pt x="106" y="34"/>
                    <a:pt x="105" y="34"/>
                    <a:pt x="105" y="33"/>
                  </a:cubicBezTo>
                  <a:cubicBezTo>
                    <a:pt x="105" y="32"/>
                    <a:pt x="105" y="32"/>
                    <a:pt x="105" y="32"/>
                  </a:cubicBezTo>
                  <a:cubicBezTo>
                    <a:pt x="104" y="32"/>
                    <a:pt x="104" y="31"/>
                    <a:pt x="103" y="31"/>
                  </a:cubicBezTo>
                  <a:cubicBezTo>
                    <a:pt x="104" y="31"/>
                    <a:pt x="104" y="31"/>
                    <a:pt x="104" y="31"/>
                  </a:cubicBezTo>
                  <a:cubicBezTo>
                    <a:pt x="104" y="30"/>
                    <a:pt x="104" y="30"/>
                    <a:pt x="104" y="30"/>
                  </a:cubicBezTo>
                  <a:cubicBezTo>
                    <a:pt x="104" y="31"/>
                    <a:pt x="104" y="31"/>
                    <a:pt x="104" y="31"/>
                  </a:cubicBezTo>
                  <a:cubicBezTo>
                    <a:pt x="105" y="31"/>
                    <a:pt x="105" y="31"/>
                    <a:pt x="105" y="31"/>
                  </a:cubicBezTo>
                  <a:cubicBezTo>
                    <a:pt x="105" y="31"/>
                    <a:pt x="105" y="31"/>
                    <a:pt x="105" y="31"/>
                  </a:cubicBezTo>
                  <a:cubicBezTo>
                    <a:pt x="105" y="31"/>
                    <a:pt x="105" y="31"/>
                    <a:pt x="105" y="31"/>
                  </a:cubicBezTo>
                  <a:cubicBezTo>
                    <a:pt x="105" y="31"/>
                    <a:pt x="105" y="31"/>
                    <a:pt x="105" y="31"/>
                  </a:cubicBezTo>
                  <a:cubicBezTo>
                    <a:pt x="105" y="32"/>
                    <a:pt x="105" y="32"/>
                    <a:pt x="105" y="32"/>
                  </a:cubicBezTo>
                  <a:cubicBezTo>
                    <a:pt x="105" y="32"/>
                    <a:pt x="105" y="32"/>
                    <a:pt x="105" y="32"/>
                  </a:cubicBezTo>
                  <a:cubicBezTo>
                    <a:pt x="105" y="32"/>
                    <a:pt x="105" y="32"/>
                    <a:pt x="105" y="32"/>
                  </a:cubicBezTo>
                  <a:cubicBezTo>
                    <a:pt x="105" y="32"/>
                    <a:pt x="105" y="32"/>
                    <a:pt x="105" y="32"/>
                  </a:cubicBezTo>
                  <a:cubicBezTo>
                    <a:pt x="105" y="33"/>
                    <a:pt x="105" y="33"/>
                    <a:pt x="105" y="33"/>
                  </a:cubicBezTo>
                  <a:cubicBezTo>
                    <a:pt x="106" y="33"/>
                    <a:pt x="106" y="33"/>
                    <a:pt x="106" y="33"/>
                  </a:cubicBezTo>
                  <a:cubicBezTo>
                    <a:pt x="106" y="33"/>
                    <a:pt x="106" y="33"/>
                    <a:pt x="106" y="33"/>
                  </a:cubicBezTo>
                  <a:cubicBezTo>
                    <a:pt x="106" y="33"/>
                    <a:pt x="106" y="33"/>
                    <a:pt x="106" y="33"/>
                  </a:cubicBezTo>
                  <a:cubicBezTo>
                    <a:pt x="106" y="33"/>
                    <a:pt x="106" y="33"/>
                    <a:pt x="106" y="33"/>
                  </a:cubicBezTo>
                  <a:cubicBezTo>
                    <a:pt x="106" y="34"/>
                    <a:pt x="106" y="34"/>
                    <a:pt x="106" y="34"/>
                  </a:cubicBezTo>
                  <a:cubicBezTo>
                    <a:pt x="106" y="34"/>
                    <a:pt x="107" y="34"/>
                    <a:pt x="107" y="34"/>
                  </a:cubicBezTo>
                  <a:cubicBezTo>
                    <a:pt x="107" y="34"/>
                    <a:pt x="107" y="34"/>
                    <a:pt x="107" y="34"/>
                  </a:cubicBezTo>
                  <a:cubicBezTo>
                    <a:pt x="107" y="34"/>
                    <a:pt x="107" y="35"/>
                    <a:pt x="107" y="35"/>
                  </a:cubicBezTo>
                  <a:cubicBezTo>
                    <a:pt x="108" y="35"/>
                    <a:pt x="108" y="35"/>
                    <a:pt x="108" y="35"/>
                  </a:cubicBezTo>
                  <a:cubicBezTo>
                    <a:pt x="108" y="36"/>
                    <a:pt x="108" y="36"/>
                    <a:pt x="108" y="36"/>
                  </a:cubicBezTo>
                  <a:cubicBezTo>
                    <a:pt x="108" y="36"/>
                    <a:pt x="108" y="36"/>
                    <a:pt x="108" y="36"/>
                  </a:cubicBezTo>
                  <a:cubicBezTo>
                    <a:pt x="108" y="36"/>
                    <a:pt x="108" y="36"/>
                    <a:pt x="108" y="36"/>
                  </a:cubicBezTo>
                  <a:cubicBezTo>
                    <a:pt x="108" y="36"/>
                    <a:pt x="108" y="37"/>
                    <a:pt x="108" y="37"/>
                  </a:cubicBezTo>
                  <a:cubicBezTo>
                    <a:pt x="109" y="37"/>
                    <a:pt x="109" y="37"/>
                    <a:pt x="109" y="37"/>
                  </a:cubicBezTo>
                  <a:cubicBezTo>
                    <a:pt x="109" y="37"/>
                    <a:pt x="109" y="37"/>
                    <a:pt x="109" y="37"/>
                  </a:cubicBezTo>
                  <a:cubicBezTo>
                    <a:pt x="109" y="38"/>
                    <a:pt x="109" y="38"/>
                    <a:pt x="109" y="38"/>
                  </a:cubicBezTo>
                  <a:cubicBezTo>
                    <a:pt x="109" y="38"/>
                    <a:pt x="109" y="38"/>
                    <a:pt x="109" y="38"/>
                  </a:cubicBezTo>
                  <a:cubicBezTo>
                    <a:pt x="109" y="38"/>
                    <a:pt x="109" y="38"/>
                    <a:pt x="109" y="38"/>
                  </a:cubicBezTo>
                  <a:cubicBezTo>
                    <a:pt x="109" y="38"/>
                    <a:pt x="109" y="38"/>
                    <a:pt x="109" y="38"/>
                  </a:cubicBezTo>
                  <a:cubicBezTo>
                    <a:pt x="109" y="38"/>
                    <a:pt x="109" y="38"/>
                    <a:pt x="109" y="38"/>
                  </a:cubicBezTo>
                  <a:cubicBezTo>
                    <a:pt x="109" y="38"/>
                    <a:pt x="109" y="38"/>
                    <a:pt x="109" y="38"/>
                  </a:cubicBezTo>
                  <a:cubicBezTo>
                    <a:pt x="109" y="39"/>
                    <a:pt x="109" y="39"/>
                    <a:pt x="109" y="39"/>
                  </a:cubicBezTo>
                  <a:cubicBezTo>
                    <a:pt x="110" y="39"/>
                    <a:pt x="110" y="39"/>
                    <a:pt x="110" y="39"/>
                  </a:cubicBezTo>
                  <a:cubicBezTo>
                    <a:pt x="110" y="39"/>
                    <a:pt x="110" y="40"/>
                    <a:pt x="110" y="40"/>
                  </a:cubicBezTo>
                  <a:cubicBezTo>
                    <a:pt x="110" y="40"/>
                    <a:pt x="110" y="40"/>
                    <a:pt x="110" y="40"/>
                  </a:cubicBezTo>
                  <a:cubicBezTo>
                    <a:pt x="110" y="40"/>
                    <a:pt x="110" y="40"/>
                    <a:pt x="110" y="40"/>
                  </a:cubicBezTo>
                  <a:cubicBezTo>
                    <a:pt x="110" y="40"/>
                    <a:pt x="110" y="41"/>
                    <a:pt x="111" y="41"/>
                  </a:cubicBezTo>
                  <a:cubicBezTo>
                    <a:pt x="111" y="41"/>
                    <a:pt x="111" y="41"/>
                    <a:pt x="111" y="41"/>
                  </a:cubicBezTo>
                  <a:cubicBezTo>
                    <a:pt x="111" y="41"/>
                    <a:pt x="111" y="41"/>
                    <a:pt x="111" y="41"/>
                  </a:cubicBezTo>
                  <a:cubicBezTo>
                    <a:pt x="111" y="42"/>
                    <a:pt x="111" y="42"/>
                    <a:pt x="111" y="42"/>
                  </a:cubicBezTo>
                  <a:cubicBezTo>
                    <a:pt x="111" y="42"/>
                    <a:pt x="111" y="42"/>
                    <a:pt x="111" y="42"/>
                  </a:cubicBezTo>
                  <a:cubicBezTo>
                    <a:pt x="111" y="42"/>
                    <a:pt x="111" y="42"/>
                    <a:pt x="111" y="42"/>
                  </a:cubicBezTo>
                  <a:cubicBezTo>
                    <a:pt x="111" y="42"/>
                    <a:pt x="111" y="43"/>
                    <a:pt x="111" y="43"/>
                  </a:cubicBezTo>
                  <a:cubicBezTo>
                    <a:pt x="112" y="43"/>
                    <a:pt x="112" y="43"/>
                    <a:pt x="112" y="44"/>
                  </a:cubicBezTo>
                  <a:cubicBezTo>
                    <a:pt x="113" y="44"/>
                    <a:pt x="113" y="44"/>
                    <a:pt x="113" y="44"/>
                  </a:cubicBezTo>
                  <a:cubicBezTo>
                    <a:pt x="113" y="43"/>
                    <a:pt x="113" y="43"/>
                    <a:pt x="113" y="43"/>
                  </a:cubicBezTo>
                  <a:cubicBezTo>
                    <a:pt x="113" y="42"/>
                    <a:pt x="112" y="41"/>
                    <a:pt x="112" y="39"/>
                  </a:cubicBezTo>
                  <a:cubicBezTo>
                    <a:pt x="112" y="38"/>
                    <a:pt x="112" y="38"/>
                    <a:pt x="112" y="37"/>
                  </a:cubicBezTo>
                  <a:close/>
                  <a:moveTo>
                    <a:pt x="79" y="5"/>
                  </a:moveTo>
                  <a:cubicBezTo>
                    <a:pt x="79" y="5"/>
                    <a:pt x="78" y="5"/>
                    <a:pt x="78" y="6"/>
                  </a:cubicBezTo>
                  <a:cubicBezTo>
                    <a:pt x="78" y="6"/>
                    <a:pt x="78" y="6"/>
                    <a:pt x="78" y="6"/>
                  </a:cubicBezTo>
                  <a:cubicBezTo>
                    <a:pt x="78" y="6"/>
                    <a:pt x="78" y="6"/>
                    <a:pt x="78" y="6"/>
                  </a:cubicBezTo>
                  <a:cubicBezTo>
                    <a:pt x="78" y="7"/>
                    <a:pt x="78" y="7"/>
                    <a:pt x="78" y="7"/>
                  </a:cubicBezTo>
                  <a:cubicBezTo>
                    <a:pt x="78" y="7"/>
                    <a:pt x="79" y="7"/>
                    <a:pt x="79" y="7"/>
                  </a:cubicBezTo>
                  <a:cubicBezTo>
                    <a:pt x="79" y="8"/>
                    <a:pt x="79" y="8"/>
                    <a:pt x="79" y="8"/>
                  </a:cubicBezTo>
                  <a:cubicBezTo>
                    <a:pt x="79" y="7"/>
                    <a:pt x="79" y="7"/>
                    <a:pt x="79" y="7"/>
                  </a:cubicBezTo>
                  <a:cubicBezTo>
                    <a:pt x="79" y="7"/>
                    <a:pt x="79" y="7"/>
                    <a:pt x="79" y="7"/>
                  </a:cubicBezTo>
                  <a:cubicBezTo>
                    <a:pt x="79" y="7"/>
                    <a:pt x="79" y="8"/>
                    <a:pt x="79" y="8"/>
                  </a:cubicBezTo>
                  <a:cubicBezTo>
                    <a:pt x="79" y="8"/>
                    <a:pt x="79" y="8"/>
                    <a:pt x="79" y="8"/>
                  </a:cubicBezTo>
                  <a:cubicBezTo>
                    <a:pt x="78" y="8"/>
                    <a:pt x="78" y="8"/>
                    <a:pt x="78" y="8"/>
                  </a:cubicBezTo>
                  <a:cubicBezTo>
                    <a:pt x="78" y="8"/>
                    <a:pt x="78" y="8"/>
                    <a:pt x="78" y="8"/>
                  </a:cubicBezTo>
                  <a:cubicBezTo>
                    <a:pt x="78" y="8"/>
                    <a:pt x="78" y="8"/>
                    <a:pt x="78" y="8"/>
                  </a:cubicBezTo>
                  <a:cubicBezTo>
                    <a:pt x="78" y="8"/>
                    <a:pt x="78" y="8"/>
                    <a:pt x="78" y="8"/>
                  </a:cubicBezTo>
                  <a:cubicBezTo>
                    <a:pt x="78" y="10"/>
                    <a:pt x="78" y="10"/>
                    <a:pt x="78" y="10"/>
                  </a:cubicBezTo>
                  <a:cubicBezTo>
                    <a:pt x="79" y="10"/>
                    <a:pt x="79" y="10"/>
                    <a:pt x="79" y="10"/>
                  </a:cubicBezTo>
                  <a:cubicBezTo>
                    <a:pt x="79" y="10"/>
                    <a:pt x="79" y="10"/>
                    <a:pt x="79" y="10"/>
                  </a:cubicBezTo>
                  <a:cubicBezTo>
                    <a:pt x="80" y="10"/>
                    <a:pt x="80" y="10"/>
                    <a:pt x="80" y="10"/>
                  </a:cubicBezTo>
                  <a:cubicBezTo>
                    <a:pt x="80" y="10"/>
                    <a:pt x="80" y="10"/>
                    <a:pt x="80" y="10"/>
                  </a:cubicBezTo>
                  <a:cubicBezTo>
                    <a:pt x="81" y="10"/>
                    <a:pt x="81" y="10"/>
                    <a:pt x="81" y="10"/>
                  </a:cubicBezTo>
                  <a:cubicBezTo>
                    <a:pt x="81" y="10"/>
                    <a:pt x="81" y="10"/>
                    <a:pt x="81" y="10"/>
                  </a:cubicBezTo>
                  <a:cubicBezTo>
                    <a:pt x="81" y="9"/>
                    <a:pt x="81" y="9"/>
                    <a:pt x="81" y="9"/>
                  </a:cubicBezTo>
                  <a:cubicBezTo>
                    <a:pt x="81" y="9"/>
                    <a:pt x="81" y="9"/>
                    <a:pt x="81" y="9"/>
                  </a:cubicBezTo>
                  <a:cubicBezTo>
                    <a:pt x="81" y="9"/>
                    <a:pt x="81" y="8"/>
                    <a:pt x="80" y="8"/>
                  </a:cubicBezTo>
                  <a:cubicBezTo>
                    <a:pt x="80" y="8"/>
                    <a:pt x="80" y="8"/>
                    <a:pt x="80" y="8"/>
                  </a:cubicBezTo>
                  <a:cubicBezTo>
                    <a:pt x="80" y="8"/>
                    <a:pt x="80" y="8"/>
                    <a:pt x="80" y="8"/>
                  </a:cubicBezTo>
                  <a:cubicBezTo>
                    <a:pt x="80" y="8"/>
                    <a:pt x="80" y="8"/>
                    <a:pt x="80" y="8"/>
                  </a:cubicBezTo>
                  <a:cubicBezTo>
                    <a:pt x="80" y="8"/>
                    <a:pt x="80" y="8"/>
                    <a:pt x="80" y="8"/>
                  </a:cubicBezTo>
                  <a:cubicBezTo>
                    <a:pt x="80" y="8"/>
                    <a:pt x="80" y="8"/>
                    <a:pt x="80" y="8"/>
                  </a:cubicBezTo>
                  <a:cubicBezTo>
                    <a:pt x="80" y="8"/>
                    <a:pt x="80" y="8"/>
                    <a:pt x="81" y="7"/>
                  </a:cubicBezTo>
                  <a:cubicBezTo>
                    <a:pt x="81" y="7"/>
                    <a:pt x="81" y="7"/>
                    <a:pt x="81" y="6"/>
                  </a:cubicBezTo>
                  <a:cubicBezTo>
                    <a:pt x="81" y="6"/>
                    <a:pt x="81" y="6"/>
                    <a:pt x="81" y="6"/>
                  </a:cubicBezTo>
                  <a:cubicBezTo>
                    <a:pt x="81" y="6"/>
                    <a:pt x="81" y="6"/>
                    <a:pt x="81" y="6"/>
                  </a:cubicBezTo>
                  <a:cubicBezTo>
                    <a:pt x="81" y="6"/>
                    <a:pt x="81" y="6"/>
                    <a:pt x="81" y="6"/>
                  </a:cubicBezTo>
                  <a:cubicBezTo>
                    <a:pt x="80" y="6"/>
                    <a:pt x="80" y="6"/>
                    <a:pt x="80" y="6"/>
                  </a:cubicBezTo>
                  <a:cubicBezTo>
                    <a:pt x="80" y="6"/>
                    <a:pt x="80" y="6"/>
                    <a:pt x="80" y="6"/>
                  </a:cubicBezTo>
                  <a:cubicBezTo>
                    <a:pt x="80" y="5"/>
                    <a:pt x="80" y="5"/>
                    <a:pt x="80" y="5"/>
                  </a:cubicBezTo>
                  <a:cubicBezTo>
                    <a:pt x="80" y="5"/>
                    <a:pt x="80" y="5"/>
                    <a:pt x="80" y="5"/>
                  </a:cubicBezTo>
                  <a:cubicBezTo>
                    <a:pt x="80" y="5"/>
                    <a:pt x="80" y="5"/>
                    <a:pt x="80" y="5"/>
                  </a:cubicBezTo>
                  <a:cubicBezTo>
                    <a:pt x="79" y="5"/>
                    <a:pt x="79" y="5"/>
                    <a:pt x="79" y="5"/>
                  </a:cubicBezTo>
                  <a:cubicBezTo>
                    <a:pt x="79" y="5"/>
                    <a:pt x="79" y="5"/>
                    <a:pt x="79" y="5"/>
                  </a:cubicBezTo>
                  <a:close/>
                  <a:moveTo>
                    <a:pt x="75" y="5"/>
                  </a:moveTo>
                  <a:cubicBezTo>
                    <a:pt x="75" y="5"/>
                    <a:pt x="75" y="5"/>
                    <a:pt x="75" y="5"/>
                  </a:cubicBezTo>
                  <a:cubicBezTo>
                    <a:pt x="75" y="5"/>
                    <a:pt x="75" y="5"/>
                    <a:pt x="75" y="5"/>
                  </a:cubicBezTo>
                  <a:cubicBezTo>
                    <a:pt x="75" y="5"/>
                    <a:pt x="75" y="5"/>
                    <a:pt x="75" y="5"/>
                  </a:cubicBezTo>
                  <a:cubicBezTo>
                    <a:pt x="75" y="5"/>
                    <a:pt x="75" y="5"/>
                    <a:pt x="74" y="5"/>
                  </a:cubicBezTo>
                  <a:cubicBezTo>
                    <a:pt x="74" y="5"/>
                    <a:pt x="74" y="5"/>
                    <a:pt x="74" y="5"/>
                  </a:cubicBezTo>
                  <a:cubicBezTo>
                    <a:pt x="74" y="5"/>
                    <a:pt x="74" y="5"/>
                    <a:pt x="74" y="5"/>
                  </a:cubicBezTo>
                  <a:cubicBezTo>
                    <a:pt x="74" y="6"/>
                    <a:pt x="74" y="6"/>
                    <a:pt x="74" y="6"/>
                  </a:cubicBezTo>
                  <a:cubicBezTo>
                    <a:pt x="74" y="6"/>
                    <a:pt x="74" y="6"/>
                    <a:pt x="74" y="6"/>
                  </a:cubicBezTo>
                  <a:cubicBezTo>
                    <a:pt x="74" y="6"/>
                    <a:pt x="74" y="6"/>
                    <a:pt x="74" y="6"/>
                  </a:cubicBezTo>
                  <a:cubicBezTo>
                    <a:pt x="74" y="6"/>
                    <a:pt x="74" y="6"/>
                    <a:pt x="74" y="6"/>
                  </a:cubicBezTo>
                  <a:cubicBezTo>
                    <a:pt x="73" y="6"/>
                    <a:pt x="73" y="6"/>
                    <a:pt x="73" y="6"/>
                  </a:cubicBezTo>
                  <a:cubicBezTo>
                    <a:pt x="73" y="6"/>
                    <a:pt x="73" y="6"/>
                    <a:pt x="73" y="6"/>
                  </a:cubicBezTo>
                  <a:cubicBezTo>
                    <a:pt x="73" y="6"/>
                    <a:pt x="73" y="6"/>
                    <a:pt x="73" y="6"/>
                  </a:cubicBezTo>
                  <a:cubicBezTo>
                    <a:pt x="73" y="6"/>
                    <a:pt x="73" y="6"/>
                    <a:pt x="73" y="6"/>
                  </a:cubicBezTo>
                  <a:cubicBezTo>
                    <a:pt x="73" y="7"/>
                    <a:pt x="73" y="7"/>
                    <a:pt x="73" y="7"/>
                  </a:cubicBezTo>
                  <a:cubicBezTo>
                    <a:pt x="73" y="7"/>
                    <a:pt x="73" y="7"/>
                    <a:pt x="73" y="7"/>
                  </a:cubicBezTo>
                  <a:cubicBezTo>
                    <a:pt x="73" y="8"/>
                    <a:pt x="73" y="8"/>
                    <a:pt x="73" y="8"/>
                  </a:cubicBezTo>
                  <a:cubicBezTo>
                    <a:pt x="73" y="8"/>
                    <a:pt x="73" y="8"/>
                    <a:pt x="73" y="8"/>
                  </a:cubicBezTo>
                  <a:cubicBezTo>
                    <a:pt x="73" y="8"/>
                    <a:pt x="73" y="8"/>
                    <a:pt x="73" y="8"/>
                  </a:cubicBezTo>
                  <a:cubicBezTo>
                    <a:pt x="73" y="8"/>
                    <a:pt x="73" y="8"/>
                    <a:pt x="73" y="8"/>
                  </a:cubicBezTo>
                  <a:cubicBezTo>
                    <a:pt x="74" y="8"/>
                    <a:pt x="74" y="8"/>
                    <a:pt x="74" y="8"/>
                  </a:cubicBezTo>
                  <a:cubicBezTo>
                    <a:pt x="74" y="8"/>
                    <a:pt x="74" y="8"/>
                    <a:pt x="74" y="8"/>
                  </a:cubicBezTo>
                  <a:cubicBezTo>
                    <a:pt x="74" y="8"/>
                    <a:pt x="74" y="8"/>
                    <a:pt x="74" y="8"/>
                  </a:cubicBezTo>
                  <a:cubicBezTo>
                    <a:pt x="74" y="8"/>
                    <a:pt x="74" y="8"/>
                    <a:pt x="74" y="8"/>
                  </a:cubicBezTo>
                  <a:cubicBezTo>
                    <a:pt x="74" y="8"/>
                    <a:pt x="74" y="9"/>
                    <a:pt x="74" y="9"/>
                  </a:cubicBezTo>
                  <a:cubicBezTo>
                    <a:pt x="74" y="9"/>
                    <a:pt x="75" y="9"/>
                    <a:pt x="75" y="9"/>
                  </a:cubicBezTo>
                  <a:cubicBezTo>
                    <a:pt x="75" y="9"/>
                    <a:pt x="75" y="9"/>
                    <a:pt x="75" y="9"/>
                  </a:cubicBezTo>
                  <a:cubicBezTo>
                    <a:pt x="75" y="9"/>
                    <a:pt x="75" y="9"/>
                    <a:pt x="75" y="9"/>
                  </a:cubicBezTo>
                  <a:cubicBezTo>
                    <a:pt x="76" y="9"/>
                    <a:pt x="76" y="9"/>
                    <a:pt x="76" y="9"/>
                  </a:cubicBezTo>
                  <a:cubicBezTo>
                    <a:pt x="76" y="9"/>
                    <a:pt x="76" y="9"/>
                    <a:pt x="76" y="9"/>
                  </a:cubicBezTo>
                  <a:cubicBezTo>
                    <a:pt x="77" y="9"/>
                    <a:pt x="77" y="9"/>
                    <a:pt x="77" y="9"/>
                  </a:cubicBezTo>
                  <a:cubicBezTo>
                    <a:pt x="77" y="9"/>
                    <a:pt x="77" y="9"/>
                    <a:pt x="77" y="9"/>
                  </a:cubicBezTo>
                  <a:cubicBezTo>
                    <a:pt x="77" y="9"/>
                    <a:pt x="77" y="9"/>
                    <a:pt x="77" y="8"/>
                  </a:cubicBezTo>
                  <a:cubicBezTo>
                    <a:pt x="78" y="8"/>
                    <a:pt x="78" y="8"/>
                    <a:pt x="78" y="7"/>
                  </a:cubicBezTo>
                  <a:cubicBezTo>
                    <a:pt x="78" y="7"/>
                    <a:pt x="78" y="7"/>
                    <a:pt x="77" y="7"/>
                  </a:cubicBezTo>
                  <a:cubicBezTo>
                    <a:pt x="77" y="6"/>
                    <a:pt x="77" y="6"/>
                    <a:pt x="77" y="6"/>
                  </a:cubicBezTo>
                  <a:cubicBezTo>
                    <a:pt x="77" y="6"/>
                    <a:pt x="77" y="6"/>
                    <a:pt x="77" y="6"/>
                  </a:cubicBezTo>
                  <a:cubicBezTo>
                    <a:pt x="77" y="6"/>
                    <a:pt x="77" y="6"/>
                    <a:pt x="77" y="6"/>
                  </a:cubicBezTo>
                  <a:cubicBezTo>
                    <a:pt x="77" y="6"/>
                    <a:pt x="78" y="6"/>
                    <a:pt x="78" y="5"/>
                  </a:cubicBezTo>
                  <a:cubicBezTo>
                    <a:pt x="78" y="5"/>
                    <a:pt x="78" y="5"/>
                    <a:pt x="78" y="5"/>
                  </a:cubicBezTo>
                  <a:cubicBezTo>
                    <a:pt x="78" y="5"/>
                    <a:pt x="78" y="5"/>
                    <a:pt x="78" y="5"/>
                  </a:cubicBezTo>
                  <a:cubicBezTo>
                    <a:pt x="77" y="5"/>
                    <a:pt x="77" y="5"/>
                    <a:pt x="77" y="5"/>
                  </a:cubicBezTo>
                  <a:cubicBezTo>
                    <a:pt x="77" y="5"/>
                    <a:pt x="77" y="5"/>
                    <a:pt x="77" y="5"/>
                  </a:cubicBezTo>
                  <a:cubicBezTo>
                    <a:pt x="77" y="5"/>
                    <a:pt x="77" y="5"/>
                    <a:pt x="77" y="5"/>
                  </a:cubicBezTo>
                  <a:cubicBezTo>
                    <a:pt x="77" y="4"/>
                    <a:pt x="76" y="4"/>
                    <a:pt x="76" y="4"/>
                  </a:cubicBezTo>
                  <a:cubicBezTo>
                    <a:pt x="76" y="4"/>
                    <a:pt x="76" y="4"/>
                    <a:pt x="76" y="4"/>
                  </a:cubicBezTo>
                  <a:cubicBezTo>
                    <a:pt x="76" y="4"/>
                    <a:pt x="76" y="4"/>
                    <a:pt x="76" y="4"/>
                  </a:cubicBezTo>
                  <a:cubicBezTo>
                    <a:pt x="76" y="4"/>
                    <a:pt x="76" y="4"/>
                    <a:pt x="76" y="4"/>
                  </a:cubicBezTo>
                  <a:cubicBezTo>
                    <a:pt x="76" y="4"/>
                    <a:pt x="75" y="4"/>
                    <a:pt x="75" y="4"/>
                  </a:cubicBezTo>
                  <a:cubicBezTo>
                    <a:pt x="75" y="4"/>
                    <a:pt x="75" y="4"/>
                    <a:pt x="75" y="4"/>
                  </a:cubicBezTo>
                  <a:cubicBezTo>
                    <a:pt x="75" y="4"/>
                    <a:pt x="75" y="4"/>
                    <a:pt x="75" y="4"/>
                  </a:cubicBezTo>
                  <a:cubicBezTo>
                    <a:pt x="75" y="4"/>
                    <a:pt x="75" y="4"/>
                    <a:pt x="75" y="4"/>
                  </a:cubicBezTo>
                  <a:cubicBezTo>
                    <a:pt x="75" y="4"/>
                    <a:pt x="75" y="4"/>
                    <a:pt x="75" y="4"/>
                  </a:cubicBezTo>
                  <a:cubicBezTo>
                    <a:pt x="75" y="4"/>
                    <a:pt x="75" y="4"/>
                    <a:pt x="75" y="4"/>
                  </a:cubicBezTo>
                  <a:cubicBezTo>
                    <a:pt x="75" y="3"/>
                    <a:pt x="75" y="3"/>
                    <a:pt x="75" y="3"/>
                  </a:cubicBezTo>
                  <a:cubicBezTo>
                    <a:pt x="73" y="3"/>
                    <a:pt x="73" y="3"/>
                    <a:pt x="73" y="3"/>
                  </a:cubicBezTo>
                  <a:cubicBezTo>
                    <a:pt x="73" y="4"/>
                    <a:pt x="73" y="4"/>
                    <a:pt x="73" y="4"/>
                  </a:cubicBezTo>
                  <a:cubicBezTo>
                    <a:pt x="73" y="4"/>
                    <a:pt x="73" y="4"/>
                    <a:pt x="73" y="4"/>
                  </a:cubicBezTo>
                  <a:cubicBezTo>
                    <a:pt x="73" y="4"/>
                    <a:pt x="73" y="5"/>
                    <a:pt x="73" y="5"/>
                  </a:cubicBezTo>
                  <a:cubicBezTo>
                    <a:pt x="73" y="5"/>
                    <a:pt x="73" y="5"/>
                    <a:pt x="73" y="5"/>
                  </a:cubicBezTo>
                  <a:cubicBezTo>
                    <a:pt x="75" y="5"/>
                    <a:pt x="75" y="5"/>
                    <a:pt x="75" y="5"/>
                  </a:cubicBezTo>
                  <a:cubicBezTo>
                    <a:pt x="75" y="5"/>
                    <a:pt x="75" y="5"/>
                    <a:pt x="75" y="5"/>
                  </a:cubicBezTo>
                  <a:close/>
                  <a:moveTo>
                    <a:pt x="112" y="77"/>
                  </a:moveTo>
                  <a:cubicBezTo>
                    <a:pt x="113" y="76"/>
                    <a:pt x="113" y="75"/>
                    <a:pt x="113" y="74"/>
                  </a:cubicBezTo>
                  <a:cubicBezTo>
                    <a:pt x="113" y="74"/>
                    <a:pt x="113" y="74"/>
                    <a:pt x="113" y="74"/>
                  </a:cubicBezTo>
                  <a:cubicBezTo>
                    <a:pt x="113" y="74"/>
                    <a:pt x="113" y="74"/>
                    <a:pt x="113" y="74"/>
                  </a:cubicBezTo>
                  <a:cubicBezTo>
                    <a:pt x="113" y="74"/>
                    <a:pt x="113" y="74"/>
                    <a:pt x="113" y="74"/>
                  </a:cubicBezTo>
                  <a:cubicBezTo>
                    <a:pt x="113" y="74"/>
                    <a:pt x="113" y="74"/>
                    <a:pt x="113" y="74"/>
                  </a:cubicBezTo>
                  <a:cubicBezTo>
                    <a:pt x="113" y="74"/>
                    <a:pt x="113" y="74"/>
                    <a:pt x="112" y="73"/>
                  </a:cubicBezTo>
                  <a:cubicBezTo>
                    <a:pt x="112" y="74"/>
                    <a:pt x="112" y="74"/>
                    <a:pt x="112" y="74"/>
                  </a:cubicBezTo>
                  <a:cubicBezTo>
                    <a:pt x="112" y="74"/>
                    <a:pt x="112" y="74"/>
                    <a:pt x="112" y="74"/>
                  </a:cubicBezTo>
                  <a:cubicBezTo>
                    <a:pt x="112" y="74"/>
                    <a:pt x="112" y="74"/>
                    <a:pt x="111" y="74"/>
                  </a:cubicBezTo>
                  <a:cubicBezTo>
                    <a:pt x="111" y="75"/>
                    <a:pt x="111" y="75"/>
                    <a:pt x="111" y="75"/>
                  </a:cubicBezTo>
                  <a:cubicBezTo>
                    <a:pt x="111" y="75"/>
                    <a:pt x="110" y="76"/>
                    <a:pt x="110" y="76"/>
                  </a:cubicBezTo>
                  <a:cubicBezTo>
                    <a:pt x="110" y="76"/>
                    <a:pt x="110" y="76"/>
                    <a:pt x="110" y="76"/>
                  </a:cubicBezTo>
                  <a:cubicBezTo>
                    <a:pt x="110" y="76"/>
                    <a:pt x="110" y="76"/>
                    <a:pt x="110" y="76"/>
                  </a:cubicBezTo>
                  <a:cubicBezTo>
                    <a:pt x="110" y="76"/>
                    <a:pt x="110" y="77"/>
                    <a:pt x="110" y="77"/>
                  </a:cubicBezTo>
                  <a:cubicBezTo>
                    <a:pt x="110" y="77"/>
                    <a:pt x="110" y="77"/>
                    <a:pt x="110" y="77"/>
                  </a:cubicBezTo>
                  <a:cubicBezTo>
                    <a:pt x="110" y="77"/>
                    <a:pt x="110" y="77"/>
                    <a:pt x="110" y="77"/>
                  </a:cubicBezTo>
                  <a:cubicBezTo>
                    <a:pt x="109" y="78"/>
                    <a:pt x="109" y="78"/>
                    <a:pt x="109" y="79"/>
                  </a:cubicBezTo>
                  <a:cubicBezTo>
                    <a:pt x="109" y="79"/>
                    <a:pt x="109" y="79"/>
                    <a:pt x="109" y="79"/>
                  </a:cubicBezTo>
                  <a:cubicBezTo>
                    <a:pt x="109" y="79"/>
                    <a:pt x="109" y="79"/>
                    <a:pt x="109" y="79"/>
                  </a:cubicBezTo>
                  <a:cubicBezTo>
                    <a:pt x="109" y="79"/>
                    <a:pt x="109" y="80"/>
                    <a:pt x="109" y="81"/>
                  </a:cubicBezTo>
                  <a:cubicBezTo>
                    <a:pt x="109" y="81"/>
                    <a:pt x="109" y="81"/>
                    <a:pt x="109" y="81"/>
                  </a:cubicBezTo>
                  <a:cubicBezTo>
                    <a:pt x="109" y="82"/>
                    <a:pt x="109" y="82"/>
                    <a:pt x="109" y="82"/>
                  </a:cubicBezTo>
                  <a:cubicBezTo>
                    <a:pt x="109" y="82"/>
                    <a:pt x="109" y="82"/>
                    <a:pt x="109" y="82"/>
                  </a:cubicBezTo>
                  <a:cubicBezTo>
                    <a:pt x="109" y="82"/>
                    <a:pt x="109" y="82"/>
                    <a:pt x="109" y="82"/>
                  </a:cubicBezTo>
                  <a:cubicBezTo>
                    <a:pt x="110" y="82"/>
                    <a:pt x="111" y="81"/>
                    <a:pt x="111" y="81"/>
                  </a:cubicBezTo>
                  <a:cubicBezTo>
                    <a:pt x="111" y="81"/>
                    <a:pt x="111" y="80"/>
                    <a:pt x="111" y="80"/>
                  </a:cubicBezTo>
                  <a:cubicBezTo>
                    <a:pt x="111" y="80"/>
                    <a:pt x="111" y="80"/>
                    <a:pt x="111" y="80"/>
                  </a:cubicBezTo>
                  <a:cubicBezTo>
                    <a:pt x="111" y="80"/>
                    <a:pt x="111" y="80"/>
                    <a:pt x="111" y="79"/>
                  </a:cubicBezTo>
                  <a:cubicBezTo>
                    <a:pt x="111" y="79"/>
                    <a:pt x="111" y="79"/>
                    <a:pt x="111" y="79"/>
                  </a:cubicBezTo>
                  <a:cubicBezTo>
                    <a:pt x="111" y="79"/>
                    <a:pt x="111" y="79"/>
                    <a:pt x="111" y="79"/>
                  </a:cubicBezTo>
                  <a:cubicBezTo>
                    <a:pt x="111" y="79"/>
                    <a:pt x="111" y="79"/>
                    <a:pt x="111" y="78"/>
                  </a:cubicBezTo>
                  <a:cubicBezTo>
                    <a:pt x="111" y="78"/>
                    <a:pt x="111" y="78"/>
                    <a:pt x="111" y="78"/>
                  </a:cubicBezTo>
                  <a:cubicBezTo>
                    <a:pt x="111" y="78"/>
                    <a:pt x="111" y="78"/>
                    <a:pt x="111" y="78"/>
                  </a:cubicBezTo>
                  <a:cubicBezTo>
                    <a:pt x="111" y="78"/>
                    <a:pt x="112" y="78"/>
                    <a:pt x="112" y="78"/>
                  </a:cubicBezTo>
                  <a:cubicBezTo>
                    <a:pt x="112" y="77"/>
                    <a:pt x="112" y="77"/>
                    <a:pt x="112" y="77"/>
                  </a:cubicBezTo>
                  <a:cubicBezTo>
                    <a:pt x="112" y="77"/>
                    <a:pt x="112" y="77"/>
                    <a:pt x="112" y="77"/>
                  </a:cubicBezTo>
                  <a:cubicBezTo>
                    <a:pt x="112" y="77"/>
                    <a:pt x="112" y="77"/>
                    <a:pt x="112" y="77"/>
                  </a:cubicBezTo>
                  <a:cubicBezTo>
                    <a:pt x="112" y="77"/>
                    <a:pt x="112" y="77"/>
                    <a:pt x="112" y="77"/>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grpSp>
    </p:spTree>
  </p:cSld>
  <p:clrMapOvr>
    <a:masterClrMapping/>
  </p:clrMapOvr>
  <mc:AlternateContent xmlns:mc="http://schemas.openxmlformats.org/markup-compatibility/2006" xmlns:p14="http://schemas.microsoft.com/office/powerpoint/2010/main">
    <mc:Choice Requires="p14">
      <p:transition spd="slow" p14:dur="1500" advClick="0" advTm="1000">
        <p:random/>
      </p:transition>
    </mc:Choice>
    <mc:Fallback xmlns="">
      <p:transition spd="slow" advClick="0" advTm="1000">
        <p:random/>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8"/>
                                            </p:tgtEl>
                                            <p:attrNameLst>
                                              <p:attrName>style.visibility</p:attrName>
                                            </p:attrNameLst>
                                          </p:cBhvr>
                                          <p:to>
                                            <p:strVal val="visible"/>
                                          </p:to>
                                        </p:set>
                                        <p:animEffect transition="in" filter="fade">
                                          <p:cBhvr>
                                            <p:cTn id="7" dur="1000"/>
                                            <p:tgtEl>
                                              <p:spTgt spid="6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9"/>
                                            </p:tgtEl>
                                            <p:attrNameLst>
                                              <p:attrName>style.visibility</p:attrName>
                                            </p:attrNameLst>
                                          </p:cBhvr>
                                          <p:to>
                                            <p:strVal val="visible"/>
                                          </p:to>
                                        </p:set>
                                        <p:animEffect transition="in" filter="fade">
                                          <p:cBhvr>
                                            <p:cTn id="10" dur="1000"/>
                                            <p:tgtEl>
                                              <p:spTgt spid="6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0"/>
                                            </p:tgtEl>
                                            <p:attrNameLst>
                                              <p:attrName>style.visibility</p:attrName>
                                            </p:attrNameLst>
                                          </p:cBhvr>
                                          <p:to>
                                            <p:strVal val="visible"/>
                                          </p:to>
                                        </p:set>
                                        <p:animEffect transition="in" filter="fade">
                                          <p:cBhvr>
                                            <p:cTn id="13" dur="1000"/>
                                            <p:tgtEl>
                                              <p:spTgt spid="70"/>
                                            </p:tgtEl>
                                          </p:cBhvr>
                                        </p:animEffect>
                                      </p:childTnLst>
                                    </p:cTn>
                                  </p:par>
                                  <p:par>
                                    <p:cTn id="14" presetID="10" presetClass="entr" presetSubtype="0" fill="hold" grpId="0" nodeType="withEffect">
                                      <p:stCondLst>
                                        <p:cond delay="100"/>
                                      </p:stCondLst>
                                      <p:childTnLst>
                                        <p:set>
                                          <p:cBhvr>
                                            <p:cTn id="15" dur="1" fill="hold">
                                              <p:stCondLst>
                                                <p:cond delay="0"/>
                                              </p:stCondLst>
                                            </p:cTn>
                                            <p:tgtEl>
                                              <p:spTgt spid="71"/>
                                            </p:tgtEl>
                                            <p:attrNameLst>
                                              <p:attrName>style.visibility</p:attrName>
                                            </p:attrNameLst>
                                          </p:cBhvr>
                                          <p:to>
                                            <p:strVal val="visible"/>
                                          </p:to>
                                        </p:set>
                                        <p:animEffect transition="in" filter="fade">
                                          <p:cBhvr>
                                            <p:cTn id="16" dur="1000"/>
                                            <p:tgtEl>
                                              <p:spTgt spid="71"/>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72"/>
                                            </p:tgtEl>
                                            <p:attrNameLst>
                                              <p:attrName>style.visibility</p:attrName>
                                            </p:attrNameLst>
                                          </p:cBhvr>
                                          <p:to>
                                            <p:strVal val="visible"/>
                                          </p:to>
                                        </p:set>
                                        <p:animEffect transition="in" filter="fade">
                                          <p:cBhvr>
                                            <p:cTn id="19" dur="1000"/>
                                            <p:tgtEl>
                                              <p:spTgt spid="72"/>
                                            </p:tgtEl>
                                          </p:cBhvr>
                                        </p:animEffect>
                                      </p:childTnLst>
                                    </p:cTn>
                                  </p:par>
                                  <p:par>
                                    <p:cTn id="20" presetID="53" presetClass="entr" presetSubtype="16" fill="hold" nodeType="withEffect">
                                      <p:stCondLst>
                                        <p:cond delay="0"/>
                                      </p:stCondLst>
                                      <p:childTnLst>
                                        <p:set>
                                          <p:cBhvr>
                                            <p:cTn id="21" dur="1" fill="hold">
                                              <p:stCondLst>
                                                <p:cond delay="0"/>
                                              </p:stCondLst>
                                            </p:cTn>
                                            <p:tgtEl>
                                              <p:spTgt spid="16"/>
                                            </p:tgtEl>
                                            <p:attrNameLst>
                                              <p:attrName>style.visibility</p:attrName>
                                            </p:attrNameLst>
                                          </p:cBhvr>
                                          <p:to>
                                            <p:strVal val="visible"/>
                                          </p:to>
                                        </p:set>
                                        <p:anim calcmode="lin" valueType="num">
                                          <p:cBhvr>
                                            <p:cTn id="22" dur="500" fill="hold"/>
                                            <p:tgtEl>
                                              <p:spTgt spid="16"/>
                                            </p:tgtEl>
                                            <p:attrNameLst>
                                              <p:attrName>ppt_w</p:attrName>
                                            </p:attrNameLst>
                                          </p:cBhvr>
                                          <p:tavLst>
                                            <p:tav tm="0">
                                              <p:val>
                                                <p:fltVal val="0"/>
                                              </p:val>
                                            </p:tav>
                                            <p:tav tm="100000">
                                              <p:val>
                                                <p:strVal val="#ppt_w"/>
                                              </p:val>
                                            </p:tav>
                                          </p:tavLst>
                                        </p:anim>
                                        <p:anim calcmode="lin" valueType="num">
                                          <p:cBhvr>
                                            <p:cTn id="23" dur="500" fill="hold"/>
                                            <p:tgtEl>
                                              <p:spTgt spid="16"/>
                                            </p:tgtEl>
                                            <p:attrNameLst>
                                              <p:attrName>ppt_h</p:attrName>
                                            </p:attrNameLst>
                                          </p:cBhvr>
                                          <p:tavLst>
                                            <p:tav tm="0">
                                              <p:val>
                                                <p:fltVal val="0"/>
                                              </p:val>
                                            </p:tav>
                                            <p:tav tm="100000">
                                              <p:val>
                                                <p:strVal val="#ppt_h"/>
                                              </p:val>
                                            </p:tav>
                                          </p:tavLst>
                                        </p:anim>
                                        <p:animEffect transition="in" filter="fade">
                                          <p:cBhvr>
                                            <p:cTn id="24" dur="500"/>
                                            <p:tgtEl>
                                              <p:spTgt spid="16"/>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fade">
                                          <p:cBhvr>
                                            <p:cTn id="27" dur="500"/>
                                            <p:tgtEl>
                                              <p:spTgt spid="19"/>
                                            </p:tgtEl>
                                          </p:cBhvr>
                                        </p:animEffect>
                                      </p:childTnLst>
                                    </p:cTn>
                                  </p:par>
                                  <p:par>
                                    <p:cTn id="28" presetID="31" presetClass="entr" presetSubtype="0" fill="hold" grpId="0" nodeType="withEffect">
                                      <p:stCondLst>
                                        <p:cond delay="0"/>
                                      </p:stCondLst>
                                      <p:childTnLst>
                                        <p:set>
                                          <p:cBhvr>
                                            <p:cTn id="29" dur="1" fill="hold">
                                              <p:stCondLst>
                                                <p:cond delay="0"/>
                                              </p:stCondLst>
                                            </p:cTn>
                                            <p:tgtEl>
                                              <p:spTgt spid="26"/>
                                            </p:tgtEl>
                                            <p:attrNameLst>
                                              <p:attrName>style.visibility</p:attrName>
                                            </p:attrNameLst>
                                          </p:cBhvr>
                                          <p:to>
                                            <p:strVal val="visible"/>
                                          </p:to>
                                        </p:set>
                                        <p:anim calcmode="lin" valueType="num">
                                          <p:cBhvr>
                                            <p:cTn id="30" dur="1000" fill="hold"/>
                                            <p:tgtEl>
                                              <p:spTgt spid="26"/>
                                            </p:tgtEl>
                                            <p:attrNameLst>
                                              <p:attrName>ppt_w</p:attrName>
                                            </p:attrNameLst>
                                          </p:cBhvr>
                                          <p:tavLst>
                                            <p:tav tm="0">
                                              <p:val>
                                                <p:fltVal val="0"/>
                                              </p:val>
                                            </p:tav>
                                            <p:tav tm="100000">
                                              <p:val>
                                                <p:strVal val="#ppt_w"/>
                                              </p:val>
                                            </p:tav>
                                          </p:tavLst>
                                        </p:anim>
                                        <p:anim calcmode="lin" valueType="num">
                                          <p:cBhvr>
                                            <p:cTn id="31" dur="1000" fill="hold"/>
                                            <p:tgtEl>
                                              <p:spTgt spid="26"/>
                                            </p:tgtEl>
                                            <p:attrNameLst>
                                              <p:attrName>ppt_h</p:attrName>
                                            </p:attrNameLst>
                                          </p:cBhvr>
                                          <p:tavLst>
                                            <p:tav tm="0">
                                              <p:val>
                                                <p:fltVal val="0"/>
                                              </p:val>
                                            </p:tav>
                                            <p:tav tm="100000">
                                              <p:val>
                                                <p:strVal val="#ppt_h"/>
                                              </p:val>
                                            </p:tav>
                                          </p:tavLst>
                                        </p:anim>
                                        <p:anim calcmode="lin" valueType="num">
                                          <p:cBhvr>
                                            <p:cTn id="32" dur="1000" fill="hold"/>
                                            <p:tgtEl>
                                              <p:spTgt spid="26"/>
                                            </p:tgtEl>
                                            <p:attrNameLst>
                                              <p:attrName>style.rotation</p:attrName>
                                            </p:attrNameLst>
                                          </p:cBhvr>
                                          <p:tavLst>
                                            <p:tav tm="0">
                                              <p:val>
                                                <p:fltVal val="90"/>
                                              </p:val>
                                            </p:tav>
                                            <p:tav tm="100000">
                                              <p:val>
                                                <p:fltVal val="0"/>
                                              </p:val>
                                            </p:tav>
                                          </p:tavLst>
                                        </p:anim>
                                        <p:animEffect transition="in" filter="fade">
                                          <p:cBhvr>
                                            <p:cTn id="33" dur="1000"/>
                                            <p:tgtEl>
                                              <p:spTgt spid="26"/>
                                            </p:tgtEl>
                                          </p:cBhvr>
                                        </p:animEffect>
                                      </p:childTnLst>
                                    </p:cTn>
                                  </p:par>
                                  <p:par>
                                    <p:cTn id="34" presetID="31" presetClass="entr" presetSubtype="0" fill="hold" grpId="0" nodeType="withEffect">
                                      <p:stCondLst>
                                        <p:cond delay="0"/>
                                      </p:stCondLst>
                                      <p:childTnLst>
                                        <p:set>
                                          <p:cBhvr>
                                            <p:cTn id="35" dur="1" fill="hold">
                                              <p:stCondLst>
                                                <p:cond delay="0"/>
                                              </p:stCondLst>
                                            </p:cTn>
                                            <p:tgtEl>
                                              <p:spTgt spid="27"/>
                                            </p:tgtEl>
                                            <p:attrNameLst>
                                              <p:attrName>style.visibility</p:attrName>
                                            </p:attrNameLst>
                                          </p:cBhvr>
                                          <p:to>
                                            <p:strVal val="visible"/>
                                          </p:to>
                                        </p:set>
                                        <p:anim calcmode="lin" valueType="num">
                                          <p:cBhvr>
                                            <p:cTn id="36" dur="1000" fill="hold"/>
                                            <p:tgtEl>
                                              <p:spTgt spid="27"/>
                                            </p:tgtEl>
                                            <p:attrNameLst>
                                              <p:attrName>ppt_w</p:attrName>
                                            </p:attrNameLst>
                                          </p:cBhvr>
                                          <p:tavLst>
                                            <p:tav tm="0">
                                              <p:val>
                                                <p:fltVal val="0"/>
                                              </p:val>
                                            </p:tav>
                                            <p:tav tm="100000">
                                              <p:val>
                                                <p:strVal val="#ppt_w"/>
                                              </p:val>
                                            </p:tav>
                                          </p:tavLst>
                                        </p:anim>
                                        <p:anim calcmode="lin" valueType="num">
                                          <p:cBhvr>
                                            <p:cTn id="37" dur="1000" fill="hold"/>
                                            <p:tgtEl>
                                              <p:spTgt spid="27"/>
                                            </p:tgtEl>
                                            <p:attrNameLst>
                                              <p:attrName>ppt_h</p:attrName>
                                            </p:attrNameLst>
                                          </p:cBhvr>
                                          <p:tavLst>
                                            <p:tav tm="0">
                                              <p:val>
                                                <p:fltVal val="0"/>
                                              </p:val>
                                            </p:tav>
                                            <p:tav tm="100000">
                                              <p:val>
                                                <p:strVal val="#ppt_h"/>
                                              </p:val>
                                            </p:tav>
                                          </p:tavLst>
                                        </p:anim>
                                        <p:anim calcmode="lin" valueType="num">
                                          <p:cBhvr>
                                            <p:cTn id="38" dur="1000" fill="hold"/>
                                            <p:tgtEl>
                                              <p:spTgt spid="27"/>
                                            </p:tgtEl>
                                            <p:attrNameLst>
                                              <p:attrName>style.rotation</p:attrName>
                                            </p:attrNameLst>
                                          </p:cBhvr>
                                          <p:tavLst>
                                            <p:tav tm="0">
                                              <p:val>
                                                <p:fltVal val="90"/>
                                              </p:val>
                                            </p:tav>
                                            <p:tav tm="100000">
                                              <p:val>
                                                <p:fltVal val="0"/>
                                              </p:val>
                                            </p:tav>
                                          </p:tavLst>
                                        </p:anim>
                                        <p:animEffect transition="in" filter="fade">
                                          <p:cBhvr>
                                            <p:cTn id="39" dur="1000"/>
                                            <p:tgtEl>
                                              <p:spTgt spid="27"/>
                                            </p:tgtEl>
                                          </p:cBhvr>
                                        </p:animEffect>
                                      </p:childTnLst>
                                    </p:cTn>
                                  </p:par>
                                  <p:par>
                                    <p:cTn id="40" presetID="2" presetClass="entr" presetSubtype="1" fill="hold" nodeType="withEffect" p14:presetBounceEnd="50000">
                                      <p:stCondLst>
                                        <p:cond delay="0"/>
                                      </p:stCondLst>
                                      <p:childTnLst>
                                        <p:set>
                                          <p:cBhvr>
                                            <p:cTn id="41" dur="1" fill="hold">
                                              <p:stCondLst>
                                                <p:cond delay="0"/>
                                              </p:stCondLst>
                                            </p:cTn>
                                            <p:tgtEl>
                                              <p:spTgt spid="28"/>
                                            </p:tgtEl>
                                            <p:attrNameLst>
                                              <p:attrName>style.visibility</p:attrName>
                                            </p:attrNameLst>
                                          </p:cBhvr>
                                          <p:to>
                                            <p:strVal val="visible"/>
                                          </p:to>
                                        </p:set>
                                        <p:anim calcmode="lin" valueType="num" p14:bounceEnd="50000">
                                          <p:cBhvr additive="base">
                                            <p:cTn id="42" dur="500" fill="hold"/>
                                            <p:tgtEl>
                                              <p:spTgt spid="28"/>
                                            </p:tgtEl>
                                            <p:attrNameLst>
                                              <p:attrName>ppt_x</p:attrName>
                                            </p:attrNameLst>
                                          </p:cBhvr>
                                          <p:tavLst>
                                            <p:tav tm="0">
                                              <p:val>
                                                <p:strVal val="#ppt_x"/>
                                              </p:val>
                                            </p:tav>
                                            <p:tav tm="100000">
                                              <p:val>
                                                <p:strVal val="#ppt_x"/>
                                              </p:val>
                                            </p:tav>
                                          </p:tavLst>
                                        </p:anim>
                                        <p:anim calcmode="lin" valueType="num" p14:bounceEnd="50000">
                                          <p:cBhvr additive="base">
                                            <p:cTn id="43" dur="500" fill="hold"/>
                                            <p:tgtEl>
                                              <p:spTgt spid="28"/>
                                            </p:tgtEl>
                                            <p:attrNameLst>
                                              <p:attrName>ppt_y</p:attrName>
                                            </p:attrNameLst>
                                          </p:cBhvr>
                                          <p:tavLst>
                                            <p:tav tm="0">
                                              <p:val>
                                                <p:strVal val="0-#ppt_h/2"/>
                                              </p:val>
                                            </p:tav>
                                            <p:tav tm="100000">
                                              <p:val>
                                                <p:strVal val="#ppt_y"/>
                                              </p:val>
                                            </p:tav>
                                          </p:tavLst>
                                        </p:anim>
                                      </p:childTnLst>
                                    </p:cTn>
                                  </p:par>
                                </p:childTnLst>
                              </p:cTn>
                            </p:par>
                            <p:par>
                              <p:cTn id="44" fill="hold">
                                <p:stCondLst>
                                  <p:cond delay="1000"/>
                                </p:stCondLst>
                                <p:childTnLst>
                                  <p:par>
                                    <p:cTn id="45" presetID="25" presetClass="entr" presetSubtype="0" fill="hold" nodeType="afterEffect">
                                      <p:stCondLst>
                                        <p:cond delay="0"/>
                                      </p:stCondLst>
                                      <p:childTnLst>
                                        <p:set>
                                          <p:cBhvr>
                                            <p:cTn id="46" dur="1" fill="hold">
                                              <p:stCondLst>
                                                <p:cond delay="0"/>
                                              </p:stCondLst>
                                            </p:cTn>
                                            <p:tgtEl>
                                              <p:spTgt spid="40"/>
                                            </p:tgtEl>
                                            <p:attrNameLst>
                                              <p:attrName>style.visibility</p:attrName>
                                            </p:attrNameLst>
                                          </p:cBhvr>
                                          <p:to>
                                            <p:strVal val="visible"/>
                                          </p:to>
                                        </p:set>
                                        <p:anim calcmode="lin" valueType="num">
                                          <p:cBhvr>
                                            <p:cTn id="47" dur="250" decel="50000" fill="hold">
                                              <p:stCondLst>
                                                <p:cond delay="0"/>
                                              </p:stCondLst>
                                            </p:cTn>
                                            <p:tgtEl>
                                              <p:spTgt spid="40"/>
                                            </p:tgtEl>
                                            <p:attrNameLst>
                                              <p:attrName>style.rotation</p:attrName>
                                            </p:attrNameLst>
                                          </p:cBhvr>
                                          <p:tavLst>
                                            <p:tav tm="0">
                                              <p:val>
                                                <p:fltVal val="-90"/>
                                              </p:val>
                                            </p:tav>
                                            <p:tav tm="100000">
                                              <p:val>
                                                <p:fltVal val="0"/>
                                              </p:val>
                                            </p:tav>
                                          </p:tavLst>
                                        </p:anim>
                                        <p:anim calcmode="lin" valueType="num">
                                          <p:cBhvr>
                                            <p:cTn id="48" dur="250" decel="50000" fill="hold">
                                              <p:stCondLst>
                                                <p:cond delay="0"/>
                                              </p:stCondLst>
                                            </p:cTn>
                                            <p:tgtEl>
                                              <p:spTgt spid="40"/>
                                            </p:tgtEl>
                                            <p:attrNameLst>
                                              <p:attrName>ppt_w</p:attrName>
                                            </p:attrNameLst>
                                          </p:cBhvr>
                                          <p:tavLst>
                                            <p:tav tm="0">
                                              <p:val>
                                                <p:strVal val="#ppt_w"/>
                                              </p:val>
                                            </p:tav>
                                            <p:tav tm="100000">
                                              <p:val>
                                                <p:strVal val="#ppt_w*.05"/>
                                              </p:val>
                                            </p:tav>
                                          </p:tavLst>
                                        </p:anim>
                                        <p:anim calcmode="lin" valueType="num">
                                          <p:cBhvr>
                                            <p:cTn id="49" dur="250" accel="50000" fill="hold">
                                              <p:stCondLst>
                                                <p:cond delay="250"/>
                                              </p:stCondLst>
                                            </p:cTn>
                                            <p:tgtEl>
                                              <p:spTgt spid="40"/>
                                            </p:tgtEl>
                                            <p:attrNameLst>
                                              <p:attrName>ppt_w</p:attrName>
                                            </p:attrNameLst>
                                          </p:cBhvr>
                                          <p:tavLst>
                                            <p:tav tm="0">
                                              <p:val>
                                                <p:strVal val="#ppt_w*.05"/>
                                              </p:val>
                                            </p:tav>
                                            <p:tav tm="100000">
                                              <p:val>
                                                <p:strVal val="#ppt_w"/>
                                              </p:val>
                                            </p:tav>
                                          </p:tavLst>
                                        </p:anim>
                                        <p:anim calcmode="lin" valueType="num">
                                          <p:cBhvr>
                                            <p:cTn id="50" dur="500" fill="hold"/>
                                            <p:tgtEl>
                                              <p:spTgt spid="40"/>
                                            </p:tgtEl>
                                            <p:attrNameLst>
                                              <p:attrName>ppt_h</p:attrName>
                                            </p:attrNameLst>
                                          </p:cBhvr>
                                          <p:tavLst>
                                            <p:tav tm="0">
                                              <p:val>
                                                <p:strVal val="#ppt_h"/>
                                              </p:val>
                                            </p:tav>
                                            <p:tav tm="100000">
                                              <p:val>
                                                <p:strVal val="#ppt_h"/>
                                              </p:val>
                                            </p:tav>
                                          </p:tavLst>
                                        </p:anim>
                                        <p:anim calcmode="lin" valueType="num">
                                          <p:cBhvr>
                                            <p:cTn id="51" dur="250" decel="50000" fill="hold">
                                              <p:stCondLst>
                                                <p:cond delay="0"/>
                                              </p:stCondLst>
                                            </p:cTn>
                                            <p:tgtEl>
                                              <p:spTgt spid="40"/>
                                            </p:tgtEl>
                                            <p:attrNameLst>
                                              <p:attrName>ppt_x</p:attrName>
                                            </p:attrNameLst>
                                          </p:cBhvr>
                                          <p:tavLst>
                                            <p:tav tm="0">
                                              <p:val>
                                                <p:strVal val="#ppt_x+.4"/>
                                              </p:val>
                                            </p:tav>
                                            <p:tav tm="100000">
                                              <p:val>
                                                <p:strVal val="#ppt_x"/>
                                              </p:val>
                                            </p:tav>
                                          </p:tavLst>
                                        </p:anim>
                                        <p:anim calcmode="lin" valueType="num">
                                          <p:cBhvr>
                                            <p:cTn id="52" dur="250" decel="50000" fill="hold">
                                              <p:stCondLst>
                                                <p:cond delay="0"/>
                                              </p:stCondLst>
                                            </p:cTn>
                                            <p:tgtEl>
                                              <p:spTgt spid="40"/>
                                            </p:tgtEl>
                                            <p:attrNameLst>
                                              <p:attrName>ppt_y</p:attrName>
                                            </p:attrNameLst>
                                          </p:cBhvr>
                                          <p:tavLst>
                                            <p:tav tm="0">
                                              <p:val>
                                                <p:strVal val="#ppt_y-.2"/>
                                              </p:val>
                                            </p:tav>
                                            <p:tav tm="100000">
                                              <p:val>
                                                <p:strVal val="#ppt_y+.1"/>
                                              </p:val>
                                            </p:tav>
                                          </p:tavLst>
                                        </p:anim>
                                        <p:anim calcmode="lin" valueType="num">
                                          <p:cBhvr>
                                            <p:cTn id="53" dur="250" accel="50000" fill="hold">
                                              <p:stCondLst>
                                                <p:cond delay="250"/>
                                              </p:stCondLst>
                                            </p:cTn>
                                            <p:tgtEl>
                                              <p:spTgt spid="40"/>
                                            </p:tgtEl>
                                            <p:attrNameLst>
                                              <p:attrName>ppt_y</p:attrName>
                                            </p:attrNameLst>
                                          </p:cBhvr>
                                          <p:tavLst>
                                            <p:tav tm="0">
                                              <p:val>
                                                <p:strVal val="#ppt_y+.1"/>
                                              </p:val>
                                            </p:tav>
                                            <p:tav tm="100000">
                                              <p:val>
                                                <p:strVal val="#ppt_y"/>
                                              </p:val>
                                            </p:tav>
                                          </p:tavLst>
                                        </p:anim>
                                        <p:animEffect transition="in" filter="fade">
                                          <p:cBhvr>
                                            <p:cTn id="54" dur="500" decel="50000">
                                              <p:stCondLst>
                                                <p:cond delay="0"/>
                                              </p:stCondLst>
                                            </p:cTn>
                                            <p:tgtEl>
                                              <p:spTgt spid="40"/>
                                            </p:tgtEl>
                                          </p:cBhvr>
                                        </p:animEffect>
                                      </p:childTnLst>
                                    </p:cTn>
                                  </p:par>
                                  <p:par>
                                    <p:cTn id="55" presetID="25" presetClass="entr" presetSubtype="0" fill="hold" nodeType="withEffect">
                                      <p:stCondLst>
                                        <p:cond delay="200"/>
                                      </p:stCondLst>
                                      <p:childTnLst>
                                        <p:set>
                                          <p:cBhvr>
                                            <p:cTn id="56" dur="1" fill="hold">
                                              <p:stCondLst>
                                                <p:cond delay="0"/>
                                              </p:stCondLst>
                                            </p:cTn>
                                            <p:tgtEl>
                                              <p:spTgt spid="20"/>
                                            </p:tgtEl>
                                            <p:attrNameLst>
                                              <p:attrName>style.visibility</p:attrName>
                                            </p:attrNameLst>
                                          </p:cBhvr>
                                          <p:to>
                                            <p:strVal val="visible"/>
                                          </p:to>
                                        </p:set>
                                        <p:anim calcmode="lin" valueType="num">
                                          <p:cBhvr>
                                            <p:cTn id="57" dur="250" decel="50000" fill="hold">
                                              <p:stCondLst>
                                                <p:cond delay="0"/>
                                              </p:stCondLst>
                                            </p:cTn>
                                            <p:tgtEl>
                                              <p:spTgt spid="20"/>
                                            </p:tgtEl>
                                            <p:attrNameLst>
                                              <p:attrName>style.rotation</p:attrName>
                                            </p:attrNameLst>
                                          </p:cBhvr>
                                          <p:tavLst>
                                            <p:tav tm="0">
                                              <p:val>
                                                <p:fltVal val="-90"/>
                                              </p:val>
                                            </p:tav>
                                            <p:tav tm="100000">
                                              <p:val>
                                                <p:fltVal val="0"/>
                                              </p:val>
                                            </p:tav>
                                          </p:tavLst>
                                        </p:anim>
                                        <p:anim calcmode="lin" valueType="num">
                                          <p:cBhvr>
                                            <p:cTn id="58" dur="250" decel="50000" fill="hold">
                                              <p:stCondLst>
                                                <p:cond delay="0"/>
                                              </p:stCondLst>
                                            </p:cTn>
                                            <p:tgtEl>
                                              <p:spTgt spid="20"/>
                                            </p:tgtEl>
                                            <p:attrNameLst>
                                              <p:attrName>ppt_w</p:attrName>
                                            </p:attrNameLst>
                                          </p:cBhvr>
                                          <p:tavLst>
                                            <p:tav tm="0">
                                              <p:val>
                                                <p:strVal val="#ppt_w"/>
                                              </p:val>
                                            </p:tav>
                                            <p:tav tm="100000">
                                              <p:val>
                                                <p:strVal val="#ppt_w*.05"/>
                                              </p:val>
                                            </p:tav>
                                          </p:tavLst>
                                        </p:anim>
                                        <p:anim calcmode="lin" valueType="num">
                                          <p:cBhvr>
                                            <p:cTn id="59" dur="250" accel="50000" fill="hold">
                                              <p:stCondLst>
                                                <p:cond delay="250"/>
                                              </p:stCondLst>
                                            </p:cTn>
                                            <p:tgtEl>
                                              <p:spTgt spid="20"/>
                                            </p:tgtEl>
                                            <p:attrNameLst>
                                              <p:attrName>ppt_w</p:attrName>
                                            </p:attrNameLst>
                                          </p:cBhvr>
                                          <p:tavLst>
                                            <p:tav tm="0">
                                              <p:val>
                                                <p:strVal val="#ppt_w*.05"/>
                                              </p:val>
                                            </p:tav>
                                            <p:tav tm="100000">
                                              <p:val>
                                                <p:strVal val="#ppt_w"/>
                                              </p:val>
                                            </p:tav>
                                          </p:tavLst>
                                        </p:anim>
                                        <p:anim calcmode="lin" valueType="num">
                                          <p:cBhvr>
                                            <p:cTn id="60" dur="500" fill="hold"/>
                                            <p:tgtEl>
                                              <p:spTgt spid="20"/>
                                            </p:tgtEl>
                                            <p:attrNameLst>
                                              <p:attrName>ppt_h</p:attrName>
                                            </p:attrNameLst>
                                          </p:cBhvr>
                                          <p:tavLst>
                                            <p:tav tm="0">
                                              <p:val>
                                                <p:strVal val="#ppt_h"/>
                                              </p:val>
                                            </p:tav>
                                            <p:tav tm="100000">
                                              <p:val>
                                                <p:strVal val="#ppt_h"/>
                                              </p:val>
                                            </p:tav>
                                          </p:tavLst>
                                        </p:anim>
                                        <p:anim calcmode="lin" valueType="num">
                                          <p:cBhvr>
                                            <p:cTn id="61" dur="250" decel="50000" fill="hold">
                                              <p:stCondLst>
                                                <p:cond delay="0"/>
                                              </p:stCondLst>
                                            </p:cTn>
                                            <p:tgtEl>
                                              <p:spTgt spid="20"/>
                                            </p:tgtEl>
                                            <p:attrNameLst>
                                              <p:attrName>ppt_x</p:attrName>
                                            </p:attrNameLst>
                                          </p:cBhvr>
                                          <p:tavLst>
                                            <p:tav tm="0">
                                              <p:val>
                                                <p:strVal val="#ppt_x+.4"/>
                                              </p:val>
                                            </p:tav>
                                            <p:tav tm="100000">
                                              <p:val>
                                                <p:strVal val="#ppt_x"/>
                                              </p:val>
                                            </p:tav>
                                          </p:tavLst>
                                        </p:anim>
                                        <p:anim calcmode="lin" valueType="num">
                                          <p:cBhvr>
                                            <p:cTn id="62" dur="250" decel="50000" fill="hold">
                                              <p:stCondLst>
                                                <p:cond delay="0"/>
                                              </p:stCondLst>
                                            </p:cTn>
                                            <p:tgtEl>
                                              <p:spTgt spid="20"/>
                                            </p:tgtEl>
                                            <p:attrNameLst>
                                              <p:attrName>ppt_y</p:attrName>
                                            </p:attrNameLst>
                                          </p:cBhvr>
                                          <p:tavLst>
                                            <p:tav tm="0">
                                              <p:val>
                                                <p:strVal val="#ppt_y-.2"/>
                                              </p:val>
                                            </p:tav>
                                            <p:tav tm="100000">
                                              <p:val>
                                                <p:strVal val="#ppt_y+.1"/>
                                              </p:val>
                                            </p:tav>
                                          </p:tavLst>
                                        </p:anim>
                                        <p:anim calcmode="lin" valueType="num">
                                          <p:cBhvr>
                                            <p:cTn id="63" dur="250" accel="50000" fill="hold">
                                              <p:stCondLst>
                                                <p:cond delay="250"/>
                                              </p:stCondLst>
                                            </p:cTn>
                                            <p:tgtEl>
                                              <p:spTgt spid="20"/>
                                            </p:tgtEl>
                                            <p:attrNameLst>
                                              <p:attrName>ppt_y</p:attrName>
                                            </p:attrNameLst>
                                          </p:cBhvr>
                                          <p:tavLst>
                                            <p:tav tm="0">
                                              <p:val>
                                                <p:strVal val="#ppt_y+.1"/>
                                              </p:val>
                                            </p:tav>
                                            <p:tav tm="100000">
                                              <p:val>
                                                <p:strVal val="#ppt_y"/>
                                              </p:val>
                                            </p:tav>
                                          </p:tavLst>
                                        </p:anim>
                                        <p:animEffect transition="in" filter="fade">
                                          <p:cBhvr>
                                            <p:cTn id="64" dur="500" decel="50000">
                                              <p:stCondLst>
                                                <p:cond delay="0"/>
                                              </p:stCondLst>
                                            </p:cTn>
                                            <p:tgtEl>
                                              <p:spTgt spid="20"/>
                                            </p:tgtEl>
                                          </p:cBhvr>
                                        </p:animEffect>
                                      </p:childTnLst>
                                    </p:cTn>
                                  </p:par>
                                  <p:par>
                                    <p:cTn id="65" presetID="25" presetClass="entr" presetSubtype="0" fill="hold" nodeType="withEffect">
                                      <p:stCondLst>
                                        <p:cond delay="400"/>
                                      </p:stCondLst>
                                      <p:childTnLst>
                                        <p:set>
                                          <p:cBhvr>
                                            <p:cTn id="66" dur="1" fill="hold">
                                              <p:stCondLst>
                                                <p:cond delay="0"/>
                                              </p:stCondLst>
                                            </p:cTn>
                                            <p:tgtEl>
                                              <p:spTgt spid="35"/>
                                            </p:tgtEl>
                                            <p:attrNameLst>
                                              <p:attrName>style.visibility</p:attrName>
                                            </p:attrNameLst>
                                          </p:cBhvr>
                                          <p:to>
                                            <p:strVal val="visible"/>
                                          </p:to>
                                        </p:set>
                                        <p:anim calcmode="lin" valueType="num">
                                          <p:cBhvr>
                                            <p:cTn id="67" dur="250" decel="50000" fill="hold">
                                              <p:stCondLst>
                                                <p:cond delay="0"/>
                                              </p:stCondLst>
                                            </p:cTn>
                                            <p:tgtEl>
                                              <p:spTgt spid="35"/>
                                            </p:tgtEl>
                                            <p:attrNameLst>
                                              <p:attrName>style.rotation</p:attrName>
                                            </p:attrNameLst>
                                          </p:cBhvr>
                                          <p:tavLst>
                                            <p:tav tm="0">
                                              <p:val>
                                                <p:fltVal val="-90"/>
                                              </p:val>
                                            </p:tav>
                                            <p:tav tm="100000">
                                              <p:val>
                                                <p:fltVal val="0"/>
                                              </p:val>
                                            </p:tav>
                                          </p:tavLst>
                                        </p:anim>
                                        <p:anim calcmode="lin" valueType="num">
                                          <p:cBhvr>
                                            <p:cTn id="68" dur="250" decel="50000" fill="hold">
                                              <p:stCondLst>
                                                <p:cond delay="0"/>
                                              </p:stCondLst>
                                            </p:cTn>
                                            <p:tgtEl>
                                              <p:spTgt spid="35"/>
                                            </p:tgtEl>
                                            <p:attrNameLst>
                                              <p:attrName>ppt_w</p:attrName>
                                            </p:attrNameLst>
                                          </p:cBhvr>
                                          <p:tavLst>
                                            <p:tav tm="0">
                                              <p:val>
                                                <p:strVal val="#ppt_w"/>
                                              </p:val>
                                            </p:tav>
                                            <p:tav tm="100000">
                                              <p:val>
                                                <p:strVal val="#ppt_w*.05"/>
                                              </p:val>
                                            </p:tav>
                                          </p:tavLst>
                                        </p:anim>
                                        <p:anim calcmode="lin" valueType="num">
                                          <p:cBhvr>
                                            <p:cTn id="69" dur="250" accel="50000" fill="hold">
                                              <p:stCondLst>
                                                <p:cond delay="250"/>
                                              </p:stCondLst>
                                            </p:cTn>
                                            <p:tgtEl>
                                              <p:spTgt spid="35"/>
                                            </p:tgtEl>
                                            <p:attrNameLst>
                                              <p:attrName>ppt_w</p:attrName>
                                            </p:attrNameLst>
                                          </p:cBhvr>
                                          <p:tavLst>
                                            <p:tav tm="0">
                                              <p:val>
                                                <p:strVal val="#ppt_w*.05"/>
                                              </p:val>
                                            </p:tav>
                                            <p:tav tm="100000">
                                              <p:val>
                                                <p:strVal val="#ppt_w"/>
                                              </p:val>
                                            </p:tav>
                                          </p:tavLst>
                                        </p:anim>
                                        <p:anim calcmode="lin" valueType="num">
                                          <p:cBhvr>
                                            <p:cTn id="70" dur="500" fill="hold"/>
                                            <p:tgtEl>
                                              <p:spTgt spid="35"/>
                                            </p:tgtEl>
                                            <p:attrNameLst>
                                              <p:attrName>ppt_h</p:attrName>
                                            </p:attrNameLst>
                                          </p:cBhvr>
                                          <p:tavLst>
                                            <p:tav tm="0">
                                              <p:val>
                                                <p:strVal val="#ppt_h"/>
                                              </p:val>
                                            </p:tav>
                                            <p:tav tm="100000">
                                              <p:val>
                                                <p:strVal val="#ppt_h"/>
                                              </p:val>
                                            </p:tav>
                                          </p:tavLst>
                                        </p:anim>
                                        <p:anim calcmode="lin" valueType="num">
                                          <p:cBhvr>
                                            <p:cTn id="71" dur="250" decel="50000" fill="hold">
                                              <p:stCondLst>
                                                <p:cond delay="0"/>
                                              </p:stCondLst>
                                            </p:cTn>
                                            <p:tgtEl>
                                              <p:spTgt spid="35"/>
                                            </p:tgtEl>
                                            <p:attrNameLst>
                                              <p:attrName>ppt_x</p:attrName>
                                            </p:attrNameLst>
                                          </p:cBhvr>
                                          <p:tavLst>
                                            <p:tav tm="0">
                                              <p:val>
                                                <p:strVal val="#ppt_x+.4"/>
                                              </p:val>
                                            </p:tav>
                                            <p:tav tm="100000">
                                              <p:val>
                                                <p:strVal val="#ppt_x"/>
                                              </p:val>
                                            </p:tav>
                                          </p:tavLst>
                                        </p:anim>
                                        <p:anim calcmode="lin" valueType="num">
                                          <p:cBhvr>
                                            <p:cTn id="72" dur="250" decel="50000" fill="hold">
                                              <p:stCondLst>
                                                <p:cond delay="0"/>
                                              </p:stCondLst>
                                            </p:cTn>
                                            <p:tgtEl>
                                              <p:spTgt spid="35"/>
                                            </p:tgtEl>
                                            <p:attrNameLst>
                                              <p:attrName>ppt_y</p:attrName>
                                            </p:attrNameLst>
                                          </p:cBhvr>
                                          <p:tavLst>
                                            <p:tav tm="0">
                                              <p:val>
                                                <p:strVal val="#ppt_y-.2"/>
                                              </p:val>
                                            </p:tav>
                                            <p:tav tm="100000">
                                              <p:val>
                                                <p:strVal val="#ppt_y+.1"/>
                                              </p:val>
                                            </p:tav>
                                          </p:tavLst>
                                        </p:anim>
                                        <p:anim calcmode="lin" valueType="num">
                                          <p:cBhvr>
                                            <p:cTn id="73" dur="250" accel="50000" fill="hold">
                                              <p:stCondLst>
                                                <p:cond delay="250"/>
                                              </p:stCondLst>
                                            </p:cTn>
                                            <p:tgtEl>
                                              <p:spTgt spid="35"/>
                                            </p:tgtEl>
                                            <p:attrNameLst>
                                              <p:attrName>ppt_y</p:attrName>
                                            </p:attrNameLst>
                                          </p:cBhvr>
                                          <p:tavLst>
                                            <p:tav tm="0">
                                              <p:val>
                                                <p:strVal val="#ppt_y+.1"/>
                                              </p:val>
                                            </p:tav>
                                            <p:tav tm="100000">
                                              <p:val>
                                                <p:strVal val="#ppt_y"/>
                                              </p:val>
                                            </p:tav>
                                          </p:tavLst>
                                        </p:anim>
                                        <p:animEffect transition="in" filter="fade">
                                          <p:cBhvr>
                                            <p:cTn id="74" dur="500" decel="50000">
                                              <p:stCondLst>
                                                <p:cond delay="0"/>
                                              </p:stCondLst>
                                            </p:cTn>
                                            <p:tgtEl>
                                              <p:spTgt spid="35"/>
                                            </p:tgtEl>
                                          </p:cBhvr>
                                        </p:animEffect>
                                      </p:childTnLst>
                                    </p:cTn>
                                  </p:par>
                                  <p:par>
                                    <p:cTn id="75" presetID="25" presetClass="entr" presetSubtype="0" fill="hold" nodeType="withEffect">
                                      <p:stCondLst>
                                        <p:cond delay="600"/>
                                      </p:stCondLst>
                                      <p:childTnLst>
                                        <p:set>
                                          <p:cBhvr>
                                            <p:cTn id="76" dur="1" fill="hold">
                                              <p:stCondLst>
                                                <p:cond delay="0"/>
                                              </p:stCondLst>
                                            </p:cTn>
                                            <p:tgtEl>
                                              <p:spTgt spid="25"/>
                                            </p:tgtEl>
                                            <p:attrNameLst>
                                              <p:attrName>style.visibility</p:attrName>
                                            </p:attrNameLst>
                                          </p:cBhvr>
                                          <p:to>
                                            <p:strVal val="visible"/>
                                          </p:to>
                                        </p:set>
                                        <p:anim calcmode="lin" valueType="num">
                                          <p:cBhvr>
                                            <p:cTn id="77" dur="250" decel="50000" fill="hold">
                                              <p:stCondLst>
                                                <p:cond delay="0"/>
                                              </p:stCondLst>
                                            </p:cTn>
                                            <p:tgtEl>
                                              <p:spTgt spid="25"/>
                                            </p:tgtEl>
                                            <p:attrNameLst>
                                              <p:attrName>style.rotation</p:attrName>
                                            </p:attrNameLst>
                                          </p:cBhvr>
                                          <p:tavLst>
                                            <p:tav tm="0">
                                              <p:val>
                                                <p:fltVal val="-90"/>
                                              </p:val>
                                            </p:tav>
                                            <p:tav tm="100000">
                                              <p:val>
                                                <p:fltVal val="0"/>
                                              </p:val>
                                            </p:tav>
                                          </p:tavLst>
                                        </p:anim>
                                        <p:anim calcmode="lin" valueType="num">
                                          <p:cBhvr>
                                            <p:cTn id="78" dur="250" decel="50000" fill="hold">
                                              <p:stCondLst>
                                                <p:cond delay="0"/>
                                              </p:stCondLst>
                                            </p:cTn>
                                            <p:tgtEl>
                                              <p:spTgt spid="25"/>
                                            </p:tgtEl>
                                            <p:attrNameLst>
                                              <p:attrName>ppt_w</p:attrName>
                                            </p:attrNameLst>
                                          </p:cBhvr>
                                          <p:tavLst>
                                            <p:tav tm="0">
                                              <p:val>
                                                <p:strVal val="#ppt_w"/>
                                              </p:val>
                                            </p:tav>
                                            <p:tav tm="100000">
                                              <p:val>
                                                <p:strVal val="#ppt_w*.05"/>
                                              </p:val>
                                            </p:tav>
                                          </p:tavLst>
                                        </p:anim>
                                        <p:anim calcmode="lin" valueType="num">
                                          <p:cBhvr>
                                            <p:cTn id="79" dur="250" accel="50000" fill="hold">
                                              <p:stCondLst>
                                                <p:cond delay="250"/>
                                              </p:stCondLst>
                                            </p:cTn>
                                            <p:tgtEl>
                                              <p:spTgt spid="25"/>
                                            </p:tgtEl>
                                            <p:attrNameLst>
                                              <p:attrName>ppt_w</p:attrName>
                                            </p:attrNameLst>
                                          </p:cBhvr>
                                          <p:tavLst>
                                            <p:tav tm="0">
                                              <p:val>
                                                <p:strVal val="#ppt_w*.05"/>
                                              </p:val>
                                            </p:tav>
                                            <p:tav tm="100000">
                                              <p:val>
                                                <p:strVal val="#ppt_w"/>
                                              </p:val>
                                            </p:tav>
                                          </p:tavLst>
                                        </p:anim>
                                        <p:anim calcmode="lin" valueType="num">
                                          <p:cBhvr>
                                            <p:cTn id="80" dur="500" fill="hold"/>
                                            <p:tgtEl>
                                              <p:spTgt spid="25"/>
                                            </p:tgtEl>
                                            <p:attrNameLst>
                                              <p:attrName>ppt_h</p:attrName>
                                            </p:attrNameLst>
                                          </p:cBhvr>
                                          <p:tavLst>
                                            <p:tav tm="0">
                                              <p:val>
                                                <p:strVal val="#ppt_h"/>
                                              </p:val>
                                            </p:tav>
                                            <p:tav tm="100000">
                                              <p:val>
                                                <p:strVal val="#ppt_h"/>
                                              </p:val>
                                            </p:tav>
                                          </p:tavLst>
                                        </p:anim>
                                        <p:anim calcmode="lin" valueType="num">
                                          <p:cBhvr>
                                            <p:cTn id="81" dur="250" decel="50000" fill="hold">
                                              <p:stCondLst>
                                                <p:cond delay="0"/>
                                              </p:stCondLst>
                                            </p:cTn>
                                            <p:tgtEl>
                                              <p:spTgt spid="25"/>
                                            </p:tgtEl>
                                            <p:attrNameLst>
                                              <p:attrName>ppt_x</p:attrName>
                                            </p:attrNameLst>
                                          </p:cBhvr>
                                          <p:tavLst>
                                            <p:tav tm="0">
                                              <p:val>
                                                <p:strVal val="#ppt_x+.4"/>
                                              </p:val>
                                            </p:tav>
                                            <p:tav tm="100000">
                                              <p:val>
                                                <p:strVal val="#ppt_x"/>
                                              </p:val>
                                            </p:tav>
                                          </p:tavLst>
                                        </p:anim>
                                        <p:anim calcmode="lin" valueType="num">
                                          <p:cBhvr>
                                            <p:cTn id="82" dur="250" decel="50000" fill="hold">
                                              <p:stCondLst>
                                                <p:cond delay="0"/>
                                              </p:stCondLst>
                                            </p:cTn>
                                            <p:tgtEl>
                                              <p:spTgt spid="25"/>
                                            </p:tgtEl>
                                            <p:attrNameLst>
                                              <p:attrName>ppt_y</p:attrName>
                                            </p:attrNameLst>
                                          </p:cBhvr>
                                          <p:tavLst>
                                            <p:tav tm="0">
                                              <p:val>
                                                <p:strVal val="#ppt_y-.2"/>
                                              </p:val>
                                            </p:tav>
                                            <p:tav tm="100000">
                                              <p:val>
                                                <p:strVal val="#ppt_y+.1"/>
                                              </p:val>
                                            </p:tav>
                                          </p:tavLst>
                                        </p:anim>
                                        <p:anim calcmode="lin" valueType="num">
                                          <p:cBhvr>
                                            <p:cTn id="83" dur="250" accel="50000" fill="hold">
                                              <p:stCondLst>
                                                <p:cond delay="250"/>
                                              </p:stCondLst>
                                            </p:cTn>
                                            <p:tgtEl>
                                              <p:spTgt spid="25"/>
                                            </p:tgtEl>
                                            <p:attrNameLst>
                                              <p:attrName>ppt_y</p:attrName>
                                            </p:attrNameLst>
                                          </p:cBhvr>
                                          <p:tavLst>
                                            <p:tav tm="0">
                                              <p:val>
                                                <p:strVal val="#ppt_y+.1"/>
                                              </p:val>
                                            </p:tav>
                                            <p:tav tm="100000">
                                              <p:val>
                                                <p:strVal val="#ppt_y"/>
                                              </p:val>
                                            </p:tav>
                                          </p:tavLst>
                                        </p:anim>
                                        <p:animEffect transition="in" filter="fade">
                                          <p:cBhvr>
                                            <p:cTn id="84" dur="500" decel="50000">
                                              <p:stCondLst>
                                                <p:cond delay="0"/>
                                              </p:stCondLst>
                                            </p:cTn>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animBg="1"/>
          <p:bldP spid="69" grpId="0" animBg="1"/>
          <p:bldP spid="70" grpId="0" animBg="1"/>
          <p:bldP spid="71" grpId="0" animBg="1"/>
          <p:bldP spid="72" grpId="0" animBg="1"/>
          <p:bldP spid="19" grpId="0"/>
          <p:bldP spid="26" grpId="0" animBg="1"/>
          <p:bldP spid="27"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8"/>
                                            </p:tgtEl>
                                            <p:attrNameLst>
                                              <p:attrName>style.visibility</p:attrName>
                                            </p:attrNameLst>
                                          </p:cBhvr>
                                          <p:to>
                                            <p:strVal val="visible"/>
                                          </p:to>
                                        </p:set>
                                        <p:animEffect transition="in" filter="fade">
                                          <p:cBhvr>
                                            <p:cTn id="7" dur="1000"/>
                                            <p:tgtEl>
                                              <p:spTgt spid="6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9"/>
                                            </p:tgtEl>
                                            <p:attrNameLst>
                                              <p:attrName>style.visibility</p:attrName>
                                            </p:attrNameLst>
                                          </p:cBhvr>
                                          <p:to>
                                            <p:strVal val="visible"/>
                                          </p:to>
                                        </p:set>
                                        <p:animEffect transition="in" filter="fade">
                                          <p:cBhvr>
                                            <p:cTn id="10" dur="1000"/>
                                            <p:tgtEl>
                                              <p:spTgt spid="6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0"/>
                                            </p:tgtEl>
                                            <p:attrNameLst>
                                              <p:attrName>style.visibility</p:attrName>
                                            </p:attrNameLst>
                                          </p:cBhvr>
                                          <p:to>
                                            <p:strVal val="visible"/>
                                          </p:to>
                                        </p:set>
                                        <p:animEffect transition="in" filter="fade">
                                          <p:cBhvr>
                                            <p:cTn id="13" dur="1000"/>
                                            <p:tgtEl>
                                              <p:spTgt spid="70"/>
                                            </p:tgtEl>
                                          </p:cBhvr>
                                        </p:animEffect>
                                      </p:childTnLst>
                                    </p:cTn>
                                  </p:par>
                                  <p:par>
                                    <p:cTn id="14" presetID="10" presetClass="entr" presetSubtype="0" fill="hold" grpId="0" nodeType="withEffect">
                                      <p:stCondLst>
                                        <p:cond delay="100"/>
                                      </p:stCondLst>
                                      <p:childTnLst>
                                        <p:set>
                                          <p:cBhvr>
                                            <p:cTn id="15" dur="1" fill="hold">
                                              <p:stCondLst>
                                                <p:cond delay="0"/>
                                              </p:stCondLst>
                                            </p:cTn>
                                            <p:tgtEl>
                                              <p:spTgt spid="71"/>
                                            </p:tgtEl>
                                            <p:attrNameLst>
                                              <p:attrName>style.visibility</p:attrName>
                                            </p:attrNameLst>
                                          </p:cBhvr>
                                          <p:to>
                                            <p:strVal val="visible"/>
                                          </p:to>
                                        </p:set>
                                        <p:animEffect transition="in" filter="fade">
                                          <p:cBhvr>
                                            <p:cTn id="16" dur="1000"/>
                                            <p:tgtEl>
                                              <p:spTgt spid="71"/>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72"/>
                                            </p:tgtEl>
                                            <p:attrNameLst>
                                              <p:attrName>style.visibility</p:attrName>
                                            </p:attrNameLst>
                                          </p:cBhvr>
                                          <p:to>
                                            <p:strVal val="visible"/>
                                          </p:to>
                                        </p:set>
                                        <p:animEffect transition="in" filter="fade">
                                          <p:cBhvr>
                                            <p:cTn id="19" dur="1000"/>
                                            <p:tgtEl>
                                              <p:spTgt spid="72"/>
                                            </p:tgtEl>
                                          </p:cBhvr>
                                        </p:animEffect>
                                      </p:childTnLst>
                                    </p:cTn>
                                  </p:par>
                                  <p:par>
                                    <p:cTn id="20" presetID="53" presetClass="entr" presetSubtype="16" fill="hold" nodeType="withEffect">
                                      <p:stCondLst>
                                        <p:cond delay="0"/>
                                      </p:stCondLst>
                                      <p:childTnLst>
                                        <p:set>
                                          <p:cBhvr>
                                            <p:cTn id="21" dur="1" fill="hold">
                                              <p:stCondLst>
                                                <p:cond delay="0"/>
                                              </p:stCondLst>
                                            </p:cTn>
                                            <p:tgtEl>
                                              <p:spTgt spid="16"/>
                                            </p:tgtEl>
                                            <p:attrNameLst>
                                              <p:attrName>style.visibility</p:attrName>
                                            </p:attrNameLst>
                                          </p:cBhvr>
                                          <p:to>
                                            <p:strVal val="visible"/>
                                          </p:to>
                                        </p:set>
                                        <p:anim calcmode="lin" valueType="num">
                                          <p:cBhvr>
                                            <p:cTn id="22" dur="500" fill="hold"/>
                                            <p:tgtEl>
                                              <p:spTgt spid="16"/>
                                            </p:tgtEl>
                                            <p:attrNameLst>
                                              <p:attrName>ppt_w</p:attrName>
                                            </p:attrNameLst>
                                          </p:cBhvr>
                                          <p:tavLst>
                                            <p:tav tm="0">
                                              <p:val>
                                                <p:fltVal val="0"/>
                                              </p:val>
                                            </p:tav>
                                            <p:tav tm="100000">
                                              <p:val>
                                                <p:strVal val="#ppt_w"/>
                                              </p:val>
                                            </p:tav>
                                          </p:tavLst>
                                        </p:anim>
                                        <p:anim calcmode="lin" valueType="num">
                                          <p:cBhvr>
                                            <p:cTn id="23" dur="500" fill="hold"/>
                                            <p:tgtEl>
                                              <p:spTgt spid="16"/>
                                            </p:tgtEl>
                                            <p:attrNameLst>
                                              <p:attrName>ppt_h</p:attrName>
                                            </p:attrNameLst>
                                          </p:cBhvr>
                                          <p:tavLst>
                                            <p:tav tm="0">
                                              <p:val>
                                                <p:fltVal val="0"/>
                                              </p:val>
                                            </p:tav>
                                            <p:tav tm="100000">
                                              <p:val>
                                                <p:strVal val="#ppt_h"/>
                                              </p:val>
                                            </p:tav>
                                          </p:tavLst>
                                        </p:anim>
                                        <p:animEffect transition="in" filter="fade">
                                          <p:cBhvr>
                                            <p:cTn id="24" dur="500"/>
                                            <p:tgtEl>
                                              <p:spTgt spid="16"/>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fade">
                                          <p:cBhvr>
                                            <p:cTn id="27" dur="500"/>
                                            <p:tgtEl>
                                              <p:spTgt spid="19"/>
                                            </p:tgtEl>
                                          </p:cBhvr>
                                        </p:animEffect>
                                      </p:childTnLst>
                                    </p:cTn>
                                  </p:par>
                                  <p:par>
                                    <p:cTn id="28" presetID="31" presetClass="entr" presetSubtype="0" fill="hold" grpId="0" nodeType="withEffect">
                                      <p:stCondLst>
                                        <p:cond delay="0"/>
                                      </p:stCondLst>
                                      <p:childTnLst>
                                        <p:set>
                                          <p:cBhvr>
                                            <p:cTn id="29" dur="1" fill="hold">
                                              <p:stCondLst>
                                                <p:cond delay="0"/>
                                              </p:stCondLst>
                                            </p:cTn>
                                            <p:tgtEl>
                                              <p:spTgt spid="26"/>
                                            </p:tgtEl>
                                            <p:attrNameLst>
                                              <p:attrName>style.visibility</p:attrName>
                                            </p:attrNameLst>
                                          </p:cBhvr>
                                          <p:to>
                                            <p:strVal val="visible"/>
                                          </p:to>
                                        </p:set>
                                        <p:anim calcmode="lin" valueType="num">
                                          <p:cBhvr>
                                            <p:cTn id="30" dur="1000" fill="hold"/>
                                            <p:tgtEl>
                                              <p:spTgt spid="26"/>
                                            </p:tgtEl>
                                            <p:attrNameLst>
                                              <p:attrName>ppt_w</p:attrName>
                                            </p:attrNameLst>
                                          </p:cBhvr>
                                          <p:tavLst>
                                            <p:tav tm="0">
                                              <p:val>
                                                <p:fltVal val="0"/>
                                              </p:val>
                                            </p:tav>
                                            <p:tav tm="100000">
                                              <p:val>
                                                <p:strVal val="#ppt_w"/>
                                              </p:val>
                                            </p:tav>
                                          </p:tavLst>
                                        </p:anim>
                                        <p:anim calcmode="lin" valueType="num">
                                          <p:cBhvr>
                                            <p:cTn id="31" dur="1000" fill="hold"/>
                                            <p:tgtEl>
                                              <p:spTgt spid="26"/>
                                            </p:tgtEl>
                                            <p:attrNameLst>
                                              <p:attrName>ppt_h</p:attrName>
                                            </p:attrNameLst>
                                          </p:cBhvr>
                                          <p:tavLst>
                                            <p:tav tm="0">
                                              <p:val>
                                                <p:fltVal val="0"/>
                                              </p:val>
                                            </p:tav>
                                            <p:tav tm="100000">
                                              <p:val>
                                                <p:strVal val="#ppt_h"/>
                                              </p:val>
                                            </p:tav>
                                          </p:tavLst>
                                        </p:anim>
                                        <p:anim calcmode="lin" valueType="num">
                                          <p:cBhvr>
                                            <p:cTn id="32" dur="1000" fill="hold"/>
                                            <p:tgtEl>
                                              <p:spTgt spid="26"/>
                                            </p:tgtEl>
                                            <p:attrNameLst>
                                              <p:attrName>style.rotation</p:attrName>
                                            </p:attrNameLst>
                                          </p:cBhvr>
                                          <p:tavLst>
                                            <p:tav tm="0">
                                              <p:val>
                                                <p:fltVal val="90"/>
                                              </p:val>
                                            </p:tav>
                                            <p:tav tm="100000">
                                              <p:val>
                                                <p:fltVal val="0"/>
                                              </p:val>
                                            </p:tav>
                                          </p:tavLst>
                                        </p:anim>
                                        <p:animEffect transition="in" filter="fade">
                                          <p:cBhvr>
                                            <p:cTn id="33" dur="1000"/>
                                            <p:tgtEl>
                                              <p:spTgt spid="26"/>
                                            </p:tgtEl>
                                          </p:cBhvr>
                                        </p:animEffect>
                                      </p:childTnLst>
                                    </p:cTn>
                                  </p:par>
                                  <p:par>
                                    <p:cTn id="34" presetID="31" presetClass="entr" presetSubtype="0" fill="hold" grpId="0" nodeType="withEffect">
                                      <p:stCondLst>
                                        <p:cond delay="0"/>
                                      </p:stCondLst>
                                      <p:childTnLst>
                                        <p:set>
                                          <p:cBhvr>
                                            <p:cTn id="35" dur="1" fill="hold">
                                              <p:stCondLst>
                                                <p:cond delay="0"/>
                                              </p:stCondLst>
                                            </p:cTn>
                                            <p:tgtEl>
                                              <p:spTgt spid="27"/>
                                            </p:tgtEl>
                                            <p:attrNameLst>
                                              <p:attrName>style.visibility</p:attrName>
                                            </p:attrNameLst>
                                          </p:cBhvr>
                                          <p:to>
                                            <p:strVal val="visible"/>
                                          </p:to>
                                        </p:set>
                                        <p:anim calcmode="lin" valueType="num">
                                          <p:cBhvr>
                                            <p:cTn id="36" dur="1000" fill="hold"/>
                                            <p:tgtEl>
                                              <p:spTgt spid="27"/>
                                            </p:tgtEl>
                                            <p:attrNameLst>
                                              <p:attrName>ppt_w</p:attrName>
                                            </p:attrNameLst>
                                          </p:cBhvr>
                                          <p:tavLst>
                                            <p:tav tm="0">
                                              <p:val>
                                                <p:fltVal val="0"/>
                                              </p:val>
                                            </p:tav>
                                            <p:tav tm="100000">
                                              <p:val>
                                                <p:strVal val="#ppt_w"/>
                                              </p:val>
                                            </p:tav>
                                          </p:tavLst>
                                        </p:anim>
                                        <p:anim calcmode="lin" valueType="num">
                                          <p:cBhvr>
                                            <p:cTn id="37" dur="1000" fill="hold"/>
                                            <p:tgtEl>
                                              <p:spTgt spid="27"/>
                                            </p:tgtEl>
                                            <p:attrNameLst>
                                              <p:attrName>ppt_h</p:attrName>
                                            </p:attrNameLst>
                                          </p:cBhvr>
                                          <p:tavLst>
                                            <p:tav tm="0">
                                              <p:val>
                                                <p:fltVal val="0"/>
                                              </p:val>
                                            </p:tav>
                                            <p:tav tm="100000">
                                              <p:val>
                                                <p:strVal val="#ppt_h"/>
                                              </p:val>
                                            </p:tav>
                                          </p:tavLst>
                                        </p:anim>
                                        <p:anim calcmode="lin" valueType="num">
                                          <p:cBhvr>
                                            <p:cTn id="38" dur="1000" fill="hold"/>
                                            <p:tgtEl>
                                              <p:spTgt spid="27"/>
                                            </p:tgtEl>
                                            <p:attrNameLst>
                                              <p:attrName>style.rotation</p:attrName>
                                            </p:attrNameLst>
                                          </p:cBhvr>
                                          <p:tavLst>
                                            <p:tav tm="0">
                                              <p:val>
                                                <p:fltVal val="90"/>
                                              </p:val>
                                            </p:tav>
                                            <p:tav tm="100000">
                                              <p:val>
                                                <p:fltVal val="0"/>
                                              </p:val>
                                            </p:tav>
                                          </p:tavLst>
                                        </p:anim>
                                        <p:animEffect transition="in" filter="fade">
                                          <p:cBhvr>
                                            <p:cTn id="39" dur="1000"/>
                                            <p:tgtEl>
                                              <p:spTgt spid="27"/>
                                            </p:tgtEl>
                                          </p:cBhvr>
                                        </p:animEffect>
                                      </p:childTnLst>
                                    </p:cTn>
                                  </p:par>
                                  <p:par>
                                    <p:cTn id="40" presetID="2" presetClass="entr" presetSubtype="1" fill="hold" nodeType="withEffect">
                                      <p:stCondLst>
                                        <p:cond delay="0"/>
                                      </p:stCondLst>
                                      <p:childTnLst>
                                        <p:set>
                                          <p:cBhvr>
                                            <p:cTn id="41" dur="1" fill="hold">
                                              <p:stCondLst>
                                                <p:cond delay="0"/>
                                              </p:stCondLst>
                                            </p:cTn>
                                            <p:tgtEl>
                                              <p:spTgt spid="28"/>
                                            </p:tgtEl>
                                            <p:attrNameLst>
                                              <p:attrName>style.visibility</p:attrName>
                                            </p:attrNameLst>
                                          </p:cBhvr>
                                          <p:to>
                                            <p:strVal val="visible"/>
                                          </p:to>
                                        </p:set>
                                        <p:anim calcmode="lin" valueType="num">
                                          <p:cBhvr additive="base">
                                            <p:cTn id="42" dur="500" fill="hold"/>
                                            <p:tgtEl>
                                              <p:spTgt spid="28"/>
                                            </p:tgtEl>
                                            <p:attrNameLst>
                                              <p:attrName>ppt_x</p:attrName>
                                            </p:attrNameLst>
                                          </p:cBhvr>
                                          <p:tavLst>
                                            <p:tav tm="0">
                                              <p:val>
                                                <p:strVal val="#ppt_x"/>
                                              </p:val>
                                            </p:tav>
                                            <p:tav tm="100000">
                                              <p:val>
                                                <p:strVal val="#ppt_x"/>
                                              </p:val>
                                            </p:tav>
                                          </p:tavLst>
                                        </p:anim>
                                        <p:anim calcmode="lin" valueType="num">
                                          <p:cBhvr additive="base">
                                            <p:cTn id="43" dur="500" fill="hold"/>
                                            <p:tgtEl>
                                              <p:spTgt spid="28"/>
                                            </p:tgtEl>
                                            <p:attrNameLst>
                                              <p:attrName>ppt_y</p:attrName>
                                            </p:attrNameLst>
                                          </p:cBhvr>
                                          <p:tavLst>
                                            <p:tav tm="0">
                                              <p:val>
                                                <p:strVal val="0-#ppt_h/2"/>
                                              </p:val>
                                            </p:tav>
                                            <p:tav tm="100000">
                                              <p:val>
                                                <p:strVal val="#ppt_y"/>
                                              </p:val>
                                            </p:tav>
                                          </p:tavLst>
                                        </p:anim>
                                      </p:childTnLst>
                                    </p:cTn>
                                  </p:par>
                                </p:childTnLst>
                              </p:cTn>
                            </p:par>
                            <p:par>
                              <p:cTn id="44" fill="hold">
                                <p:stCondLst>
                                  <p:cond delay="1000"/>
                                </p:stCondLst>
                                <p:childTnLst>
                                  <p:par>
                                    <p:cTn id="45" presetID="25" presetClass="entr" presetSubtype="0" fill="hold" nodeType="afterEffect">
                                      <p:stCondLst>
                                        <p:cond delay="0"/>
                                      </p:stCondLst>
                                      <p:childTnLst>
                                        <p:set>
                                          <p:cBhvr>
                                            <p:cTn id="46" dur="1" fill="hold">
                                              <p:stCondLst>
                                                <p:cond delay="0"/>
                                              </p:stCondLst>
                                            </p:cTn>
                                            <p:tgtEl>
                                              <p:spTgt spid="40"/>
                                            </p:tgtEl>
                                            <p:attrNameLst>
                                              <p:attrName>style.visibility</p:attrName>
                                            </p:attrNameLst>
                                          </p:cBhvr>
                                          <p:to>
                                            <p:strVal val="visible"/>
                                          </p:to>
                                        </p:set>
                                        <p:anim calcmode="lin" valueType="num">
                                          <p:cBhvr>
                                            <p:cTn id="47" dur="250" decel="50000" fill="hold">
                                              <p:stCondLst>
                                                <p:cond delay="0"/>
                                              </p:stCondLst>
                                            </p:cTn>
                                            <p:tgtEl>
                                              <p:spTgt spid="40"/>
                                            </p:tgtEl>
                                            <p:attrNameLst>
                                              <p:attrName>style.rotation</p:attrName>
                                            </p:attrNameLst>
                                          </p:cBhvr>
                                          <p:tavLst>
                                            <p:tav tm="0">
                                              <p:val>
                                                <p:fltVal val="-90"/>
                                              </p:val>
                                            </p:tav>
                                            <p:tav tm="100000">
                                              <p:val>
                                                <p:fltVal val="0"/>
                                              </p:val>
                                            </p:tav>
                                          </p:tavLst>
                                        </p:anim>
                                        <p:anim calcmode="lin" valueType="num">
                                          <p:cBhvr>
                                            <p:cTn id="48" dur="250" decel="50000" fill="hold">
                                              <p:stCondLst>
                                                <p:cond delay="0"/>
                                              </p:stCondLst>
                                            </p:cTn>
                                            <p:tgtEl>
                                              <p:spTgt spid="40"/>
                                            </p:tgtEl>
                                            <p:attrNameLst>
                                              <p:attrName>ppt_w</p:attrName>
                                            </p:attrNameLst>
                                          </p:cBhvr>
                                          <p:tavLst>
                                            <p:tav tm="0">
                                              <p:val>
                                                <p:strVal val="#ppt_w"/>
                                              </p:val>
                                            </p:tav>
                                            <p:tav tm="100000">
                                              <p:val>
                                                <p:strVal val="#ppt_w*.05"/>
                                              </p:val>
                                            </p:tav>
                                          </p:tavLst>
                                        </p:anim>
                                        <p:anim calcmode="lin" valueType="num">
                                          <p:cBhvr>
                                            <p:cTn id="49" dur="250" accel="50000" fill="hold">
                                              <p:stCondLst>
                                                <p:cond delay="250"/>
                                              </p:stCondLst>
                                            </p:cTn>
                                            <p:tgtEl>
                                              <p:spTgt spid="40"/>
                                            </p:tgtEl>
                                            <p:attrNameLst>
                                              <p:attrName>ppt_w</p:attrName>
                                            </p:attrNameLst>
                                          </p:cBhvr>
                                          <p:tavLst>
                                            <p:tav tm="0">
                                              <p:val>
                                                <p:strVal val="#ppt_w*.05"/>
                                              </p:val>
                                            </p:tav>
                                            <p:tav tm="100000">
                                              <p:val>
                                                <p:strVal val="#ppt_w"/>
                                              </p:val>
                                            </p:tav>
                                          </p:tavLst>
                                        </p:anim>
                                        <p:anim calcmode="lin" valueType="num">
                                          <p:cBhvr>
                                            <p:cTn id="50" dur="500" fill="hold"/>
                                            <p:tgtEl>
                                              <p:spTgt spid="40"/>
                                            </p:tgtEl>
                                            <p:attrNameLst>
                                              <p:attrName>ppt_h</p:attrName>
                                            </p:attrNameLst>
                                          </p:cBhvr>
                                          <p:tavLst>
                                            <p:tav tm="0">
                                              <p:val>
                                                <p:strVal val="#ppt_h"/>
                                              </p:val>
                                            </p:tav>
                                            <p:tav tm="100000">
                                              <p:val>
                                                <p:strVal val="#ppt_h"/>
                                              </p:val>
                                            </p:tav>
                                          </p:tavLst>
                                        </p:anim>
                                        <p:anim calcmode="lin" valueType="num">
                                          <p:cBhvr>
                                            <p:cTn id="51" dur="250" decel="50000" fill="hold">
                                              <p:stCondLst>
                                                <p:cond delay="0"/>
                                              </p:stCondLst>
                                            </p:cTn>
                                            <p:tgtEl>
                                              <p:spTgt spid="40"/>
                                            </p:tgtEl>
                                            <p:attrNameLst>
                                              <p:attrName>ppt_x</p:attrName>
                                            </p:attrNameLst>
                                          </p:cBhvr>
                                          <p:tavLst>
                                            <p:tav tm="0">
                                              <p:val>
                                                <p:strVal val="#ppt_x+.4"/>
                                              </p:val>
                                            </p:tav>
                                            <p:tav tm="100000">
                                              <p:val>
                                                <p:strVal val="#ppt_x"/>
                                              </p:val>
                                            </p:tav>
                                          </p:tavLst>
                                        </p:anim>
                                        <p:anim calcmode="lin" valueType="num">
                                          <p:cBhvr>
                                            <p:cTn id="52" dur="250" decel="50000" fill="hold">
                                              <p:stCondLst>
                                                <p:cond delay="0"/>
                                              </p:stCondLst>
                                            </p:cTn>
                                            <p:tgtEl>
                                              <p:spTgt spid="40"/>
                                            </p:tgtEl>
                                            <p:attrNameLst>
                                              <p:attrName>ppt_y</p:attrName>
                                            </p:attrNameLst>
                                          </p:cBhvr>
                                          <p:tavLst>
                                            <p:tav tm="0">
                                              <p:val>
                                                <p:strVal val="#ppt_y-.2"/>
                                              </p:val>
                                            </p:tav>
                                            <p:tav tm="100000">
                                              <p:val>
                                                <p:strVal val="#ppt_y+.1"/>
                                              </p:val>
                                            </p:tav>
                                          </p:tavLst>
                                        </p:anim>
                                        <p:anim calcmode="lin" valueType="num">
                                          <p:cBhvr>
                                            <p:cTn id="53" dur="250" accel="50000" fill="hold">
                                              <p:stCondLst>
                                                <p:cond delay="250"/>
                                              </p:stCondLst>
                                            </p:cTn>
                                            <p:tgtEl>
                                              <p:spTgt spid="40"/>
                                            </p:tgtEl>
                                            <p:attrNameLst>
                                              <p:attrName>ppt_y</p:attrName>
                                            </p:attrNameLst>
                                          </p:cBhvr>
                                          <p:tavLst>
                                            <p:tav tm="0">
                                              <p:val>
                                                <p:strVal val="#ppt_y+.1"/>
                                              </p:val>
                                            </p:tav>
                                            <p:tav tm="100000">
                                              <p:val>
                                                <p:strVal val="#ppt_y"/>
                                              </p:val>
                                            </p:tav>
                                          </p:tavLst>
                                        </p:anim>
                                        <p:animEffect transition="in" filter="fade">
                                          <p:cBhvr>
                                            <p:cTn id="54" dur="500" decel="50000">
                                              <p:stCondLst>
                                                <p:cond delay="0"/>
                                              </p:stCondLst>
                                            </p:cTn>
                                            <p:tgtEl>
                                              <p:spTgt spid="40"/>
                                            </p:tgtEl>
                                          </p:cBhvr>
                                        </p:animEffect>
                                      </p:childTnLst>
                                    </p:cTn>
                                  </p:par>
                                  <p:par>
                                    <p:cTn id="55" presetID="25" presetClass="entr" presetSubtype="0" fill="hold" nodeType="withEffect">
                                      <p:stCondLst>
                                        <p:cond delay="200"/>
                                      </p:stCondLst>
                                      <p:childTnLst>
                                        <p:set>
                                          <p:cBhvr>
                                            <p:cTn id="56" dur="1" fill="hold">
                                              <p:stCondLst>
                                                <p:cond delay="0"/>
                                              </p:stCondLst>
                                            </p:cTn>
                                            <p:tgtEl>
                                              <p:spTgt spid="20"/>
                                            </p:tgtEl>
                                            <p:attrNameLst>
                                              <p:attrName>style.visibility</p:attrName>
                                            </p:attrNameLst>
                                          </p:cBhvr>
                                          <p:to>
                                            <p:strVal val="visible"/>
                                          </p:to>
                                        </p:set>
                                        <p:anim calcmode="lin" valueType="num">
                                          <p:cBhvr>
                                            <p:cTn id="57" dur="250" decel="50000" fill="hold">
                                              <p:stCondLst>
                                                <p:cond delay="0"/>
                                              </p:stCondLst>
                                            </p:cTn>
                                            <p:tgtEl>
                                              <p:spTgt spid="20"/>
                                            </p:tgtEl>
                                            <p:attrNameLst>
                                              <p:attrName>style.rotation</p:attrName>
                                            </p:attrNameLst>
                                          </p:cBhvr>
                                          <p:tavLst>
                                            <p:tav tm="0">
                                              <p:val>
                                                <p:fltVal val="-90"/>
                                              </p:val>
                                            </p:tav>
                                            <p:tav tm="100000">
                                              <p:val>
                                                <p:fltVal val="0"/>
                                              </p:val>
                                            </p:tav>
                                          </p:tavLst>
                                        </p:anim>
                                        <p:anim calcmode="lin" valueType="num">
                                          <p:cBhvr>
                                            <p:cTn id="58" dur="250" decel="50000" fill="hold">
                                              <p:stCondLst>
                                                <p:cond delay="0"/>
                                              </p:stCondLst>
                                            </p:cTn>
                                            <p:tgtEl>
                                              <p:spTgt spid="20"/>
                                            </p:tgtEl>
                                            <p:attrNameLst>
                                              <p:attrName>ppt_w</p:attrName>
                                            </p:attrNameLst>
                                          </p:cBhvr>
                                          <p:tavLst>
                                            <p:tav tm="0">
                                              <p:val>
                                                <p:strVal val="#ppt_w"/>
                                              </p:val>
                                            </p:tav>
                                            <p:tav tm="100000">
                                              <p:val>
                                                <p:strVal val="#ppt_w*.05"/>
                                              </p:val>
                                            </p:tav>
                                          </p:tavLst>
                                        </p:anim>
                                        <p:anim calcmode="lin" valueType="num">
                                          <p:cBhvr>
                                            <p:cTn id="59" dur="250" accel="50000" fill="hold">
                                              <p:stCondLst>
                                                <p:cond delay="250"/>
                                              </p:stCondLst>
                                            </p:cTn>
                                            <p:tgtEl>
                                              <p:spTgt spid="20"/>
                                            </p:tgtEl>
                                            <p:attrNameLst>
                                              <p:attrName>ppt_w</p:attrName>
                                            </p:attrNameLst>
                                          </p:cBhvr>
                                          <p:tavLst>
                                            <p:tav tm="0">
                                              <p:val>
                                                <p:strVal val="#ppt_w*.05"/>
                                              </p:val>
                                            </p:tav>
                                            <p:tav tm="100000">
                                              <p:val>
                                                <p:strVal val="#ppt_w"/>
                                              </p:val>
                                            </p:tav>
                                          </p:tavLst>
                                        </p:anim>
                                        <p:anim calcmode="lin" valueType="num">
                                          <p:cBhvr>
                                            <p:cTn id="60" dur="500" fill="hold"/>
                                            <p:tgtEl>
                                              <p:spTgt spid="20"/>
                                            </p:tgtEl>
                                            <p:attrNameLst>
                                              <p:attrName>ppt_h</p:attrName>
                                            </p:attrNameLst>
                                          </p:cBhvr>
                                          <p:tavLst>
                                            <p:tav tm="0">
                                              <p:val>
                                                <p:strVal val="#ppt_h"/>
                                              </p:val>
                                            </p:tav>
                                            <p:tav tm="100000">
                                              <p:val>
                                                <p:strVal val="#ppt_h"/>
                                              </p:val>
                                            </p:tav>
                                          </p:tavLst>
                                        </p:anim>
                                        <p:anim calcmode="lin" valueType="num">
                                          <p:cBhvr>
                                            <p:cTn id="61" dur="250" decel="50000" fill="hold">
                                              <p:stCondLst>
                                                <p:cond delay="0"/>
                                              </p:stCondLst>
                                            </p:cTn>
                                            <p:tgtEl>
                                              <p:spTgt spid="20"/>
                                            </p:tgtEl>
                                            <p:attrNameLst>
                                              <p:attrName>ppt_x</p:attrName>
                                            </p:attrNameLst>
                                          </p:cBhvr>
                                          <p:tavLst>
                                            <p:tav tm="0">
                                              <p:val>
                                                <p:strVal val="#ppt_x+.4"/>
                                              </p:val>
                                            </p:tav>
                                            <p:tav tm="100000">
                                              <p:val>
                                                <p:strVal val="#ppt_x"/>
                                              </p:val>
                                            </p:tav>
                                          </p:tavLst>
                                        </p:anim>
                                        <p:anim calcmode="lin" valueType="num">
                                          <p:cBhvr>
                                            <p:cTn id="62" dur="250" decel="50000" fill="hold">
                                              <p:stCondLst>
                                                <p:cond delay="0"/>
                                              </p:stCondLst>
                                            </p:cTn>
                                            <p:tgtEl>
                                              <p:spTgt spid="20"/>
                                            </p:tgtEl>
                                            <p:attrNameLst>
                                              <p:attrName>ppt_y</p:attrName>
                                            </p:attrNameLst>
                                          </p:cBhvr>
                                          <p:tavLst>
                                            <p:tav tm="0">
                                              <p:val>
                                                <p:strVal val="#ppt_y-.2"/>
                                              </p:val>
                                            </p:tav>
                                            <p:tav tm="100000">
                                              <p:val>
                                                <p:strVal val="#ppt_y+.1"/>
                                              </p:val>
                                            </p:tav>
                                          </p:tavLst>
                                        </p:anim>
                                        <p:anim calcmode="lin" valueType="num">
                                          <p:cBhvr>
                                            <p:cTn id="63" dur="250" accel="50000" fill="hold">
                                              <p:stCondLst>
                                                <p:cond delay="250"/>
                                              </p:stCondLst>
                                            </p:cTn>
                                            <p:tgtEl>
                                              <p:spTgt spid="20"/>
                                            </p:tgtEl>
                                            <p:attrNameLst>
                                              <p:attrName>ppt_y</p:attrName>
                                            </p:attrNameLst>
                                          </p:cBhvr>
                                          <p:tavLst>
                                            <p:tav tm="0">
                                              <p:val>
                                                <p:strVal val="#ppt_y+.1"/>
                                              </p:val>
                                            </p:tav>
                                            <p:tav tm="100000">
                                              <p:val>
                                                <p:strVal val="#ppt_y"/>
                                              </p:val>
                                            </p:tav>
                                          </p:tavLst>
                                        </p:anim>
                                        <p:animEffect transition="in" filter="fade">
                                          <p:cBhvr>
                                            <p:cTn id="64" dur="500" decel="50000">
                                              <p:stCondLst>
                                                <p:cond delay="0"/>
                                              </p:stCondLst>
                                            </p:cTn>
                                            <p:tgtEl>
                                              <p:spTgt spid="20"/>
                                            </p:tgtEl>
                                          </p:cBhvr>
                                        </p:animEffect>
                                      </p:childTnLst>
                                    </p:cTn>
                                  </p:par>
                                  <p:par>
                                    <p:cTn id="65" presetID="25" presetClass="entr" presetSubtype="0" fill="hold" nodeType="withEffect">
                                      <p:stCondLst>
                                        <p:cond delay="400"/>
                                      </p:stCondLst>
                                      <p:childTnLst>
                                        <p:set>
                                          <p:cBhvr>
                                            <p:cTn id="66" dur="1" fill="hold">
                                              <p:stCondLst>
                                                <p:cond delay="0"/>
                                              </p:stCondLst>
                                            </p:cTn>
                                            <p:tgtEl>
                                              <p:spTgt spid="35"/>
                                            </p:tgtEl>
                                            <p:attrNameLst>
                                              <p:attrName>style.visibility</p:attrName>
                                            </p:attrNameLst>
                                          </p:cBhvr>
                                          <p:to>
                                            <p:strVal val="visible"/>
                                          </p:to>
                                        </p:set>
                                        <p:anim calcmode="lin" valueType="num">
                                          <p:cBhvr>
                                            <p:cTn id="67" dur="250" decel="50000" fill="hold">
                                              <p:stCondLst>
                                                <p:cond delay="0"/>
                                              </p:stCondLst>
                                            </p:cTn>
                                            <p:tgtEl>
                                              <p:spTgt spid="35"/>
                                            </p:tgtEl>
                                            <p:attrNameLst>
                                              <p:attrName>style.rotation</p:attrName>
                                            </p:attrNameLst>
                                          </p:cBhvr>
                                          <p:tavLst>
                                            <p:tav tm="0">
                                              <p:val>
                                                <p:fltVal val="-90"/>
                                              </p:val>
                                            </p:tav>
                                            <p:tav tm="100000">
                                              <p:val>
                                                <p:fltVal val="0"/>
                                              </p:val>
                                            </p:tav>
                                          </p:tavLst>
                                        </p:anim>
                                        <p:anim calcmode="lin" valueType="num">
                                          <p:cBhvr>
                                            <p:cTn id="68" dur="250" decel="50000" fill="hold">
                                              <p:stCondLst>
                                                <p:cond delay="0"/>
                                              </p:stCondLst>
                                            </p:cTn>
                                            <p:tgtEl>
                                              <p:spTgt spid="35"/>
                                            </p:tgtEl>
                                            <p:attrNameLst>
                                              <p:attrName>ppt_w</p:attrName>
                                            </p:attrNameLst>
                                          </p:cBhvr>
                                          <p:tavLst>
                                            <p:tav tm="0">
                                              <p:val>
                                                <p:strVal val="#ppt_w"/>
                                              </p:val>
                                            </p:tav>
                                            <p:tav tm="100000">
                                              <p:val>
                                                <p:strVal val="#ppt_w*.05"/>
                                              </p:val>
                                            </p:tav>
                                          </p:tavLst>
                                        </p:anim>
                                        <p:anim calcmode="lin" valueType="num">
                                          <p:cBhvr>
                                            <p:cTn id="69" dur="250" accel="50000" fill="hold">
                                              <p:stCondLst>
                                                <p:cond delay="250"/>
                                              </p:stCondLst>
                                            </p:cTn>
                                            <p:tgtEl>
                                              <p:spTgt spid="35"/>
                                            </p:tgtEl>
                                            <p:attrNameLst>
                                              <p:attrName>ppt_w</p:attrName>
                                            </p:attrNameLst>
                                          </p:cBhvr>
                                          <p:tavLst>
                                            <p:tav tm="0">
                                              <p:val>
                                                <p:strVal val="#ppt_w*.05"/>
                                              </p:val>
                                            </p:tav>
                                            <p:tav tm="100000">
                                              <p:val>
                                                <p:strVal val="#ppt_w"/>
                                              </p:val>
                                            </p:tav>
                                          </p:tavLst>
                                        </p:anim>
                                        <p:anim calcmode="lin" valueType="num">
                                          <p:cBhvr>
                                            <p:cTn id="70" dur="500" fill="hold"/>
                                            <p:tgtEl>
                                              <p:spTgt spid="35"/>
                                            </p:tgtEl>
                                            <p:attrNameLst>
                                              <p:attrName>ppt_h</p:attrName>
                                            </p:attrNameLst>
                                          </p:cBhvr>
                                          <p:tavLst>
                                            <p:tav tm="0">
                                              <p:val>
                                                <p:strVal val="#ppt_h"/>
                                              </p:val>
                                            </p:tav>
                                            <p:tav tm="100000">
                                              <p:val>
                                                <p:strVal val="#ppt_h"/>
                                              </p:val>
                                            </p:tav>
                                          </p:tavLst>
                                        </p:anim>
                                        <p:anim calcmode="lin" valueType="num">
                                          <p:cBhvr>
                                            <p:cTn id="71" dur="250" decel="50000" fill="hold">
                                              <p:stCondLst>
                                                <p:cond delay="0"/>
                                              </p:stCondLst>
                                            </p:cTn>
                                            <p:tgtEl>
                                              <p:spTgt spid="35"/>
                                            </p:tgtEl>
                                            <p:attrNameLst>
                                              <p:attrName>ppt_x</p:attrName>
                                            </p:attrNameLst>
                                          </p:cBhvr>
                                          <p:tavLst>
                                            <p:tav tm="0">
                                              <p:val>
                                                <p:strVal val="#ppt_x+.4"/>
                                              </p:val>
                                            </p:tav>
                                            <p:tav tm="100000">
                                              <p:val>
                                                <p:strVal val="#ppt_x"/>
                                              </p:val>
                                            </p:tav>
                                          </p:tavLst>
                                        </p:anim>
                                        <p:anim calcmode="lin" valueType="num">
                                          <p:cBhvr>
                                            <p:cTn id="72" dur="250" decel="50000" fill="hold">
                                              <p:stCondLst>
                                                <p:cond delay="0"/>
                                              </p:stCondLst>
                                            </p:cTn>
                                            <p:tgtEl>
                                              <p:spTgt spid="35"/>
                                            </p:tgtEl>
                                            <p:attrNameLst>
                                              <p:attrName>ppt_y</p:attrName>
                                            </p:attrNameLst>
                                          </p:cBhvr>
                                          <p:tavLst>
                                            <p:tav tm="0">
                                              <p:val>
                                                <p:strVal val="#ppt_y-.2"/>
                                              </p:val>
                                            </p:tav>
                                            <p:tav tm="100000">
                                              <p:val>
                                                <p:strVal val="#ppt_y+.1"/>
                                              </p:val>
                                            </p:tav>
                                          </p:tavLst>
                                        </p:anim>
                                        <p:anim calcmode="lin" valueType="num">
                                          <p:cBhvr>
                                            <p:cTn id="73" dur="250" accel="50000" fill="hold">
                                              <p:stCondLst>
                                                <p:cond delay="250"/>
                                              </p:stCondLst>
                                            </p:cTn>
                                            <p:tgtEl>
                                              <p:spTgt spid="35"/>
                                            </p:tgtEl>
                                            <p:attrNameLst>
                                              <p:attrName>ppt_y</p:attrName>
                                            </p:attrNameLst>
                                          </p:cBhvr>
                                          <p:tavLst>
                                            <p:tav tm="0">
                                              <p:val>
                                                <p:strVal val="#ppt_y+.1"/>
                                              </p:val>
                                            </p:tav>
                                            <p:tav tm="100000">
                                              <p:val>
                                                <p:strVal val="#ppt_y"/>
                                              </p:val>
                                            </p:tav>
                                          </p:tavLst>
                                        </p:anim>
                                        <p:animEffect transition="in" filter="fade">
                                          <p:cBhvr>
                                            <p:cTn id="74" dur="500" decel="50000">
                                              <p:stCondLst>
                                                <p:cond delay="0"/>
                                              </p:stCondLst>
                                            </p:cTn>
                                            <p:tgtEl>
                                              <p:spTgt spid="35"/>
                                            </p:tgtEl>
                                          </p:cBhvr>
                                        </p:animEffect>
                                      </p:childTnLst>
                                    </p:cTn>
                                  </p:par>
                                  <p:par>
                                    <p:cTn id="75" presetID="25" presetClass="entr" presetSubtype="0" fill="hold" nodeType="withEffect">
                                      <p:stCondLst>
                                        <p:cond delay="600"/>
                                      </p:stCondLst>
                                      <p:childTnLst>
                                        <p:set>
                                          <p:cBhvr>
                                            <p:cTn id="76" dur="1" fill="hold">
                                              <p:stCondLst>
                                                <p:cond delay="0"/>
                                              </p:stCondLst>
                                            </p:cTn>
                                            <p:tgtEl>
                                              <p:spTgt spid="25"/>
                                            </p:tgtEl>
                                            <p:attrNameLst>
                                              <p:attrName>style.visibility</p:attrName>
                                            </p:attrNameLst>
                                          </p:cBhvr>
                                          <p:to>
                                            <p:strVal val="visible"/>
                                          </p:to>
                                        </p:set>
                                        <p:anim calcmode="lin" valueType="num">
                                          <p:cBhvr>
                                            <p:cTn id="77" dur="250" decel="50000" fill="hold">
                                              <p:stCondLst>
                                                <p:cond delay="0"/>
                                              </p:stCondLst>
                                            </p:cTn>
                                            <p:tgtEl>
                                              <p:spTgt spid="25"/>
                                            </p:tgtEl>
                                            <p:attrNameLst>
                                              <p:attrName>style.rotation</p:attrName>
                                            </p:attrNameLst>
                                          </p:cBhvr>
                                          <p:tavLst>
                                            <p:tav tm="0">
                                              <p:val>
                                                <p:fltVal val="-90"/>
                                              </p:val>
                                            </p:tav>
                                            <p:tav tm="100000">
                                              <p:val>
                                                <p:fltVal val="0"/>
                                              </p:val>
                                            </p:tav>
                                          </p:tavLst>
                                        </p:anim>
                                        <p:anim calcmode="lin" valueType="num">
                                          <p:cBhvr>
                                            <p:cTn id="78" dur="250" decel="50000" fill="hold">
                                              <p:stCondLst>
                                                <p:cond delay="0"/>
                                              </p:stCondLst>
                                            </p:cTn>
                                            <p:tgtEl>
                                              <p:spTgt spid="25"/>
                                            </p:tgtEl>
                                            <p:attrNameLst>
                                              <p:attrName>ppt_w</p:attrName>
                                            </p:attrNameLst>
                                          </p:cBhvr>
                                          <p:tavLst>
                                            <p:tav tm="0">
                                              <p:val>
                                                <p:strVal val="#ppt_w"/>
                                              </p:val>
                                            </p:tav>
                                            <p:tav tm="100000">
                                              <p:val>
                                                <p:strVal val="#ppt_w*.05"/>
                                              </p:val>
                                            </p:tav>
                                          </p:tavLst>
                                        </p:anim>
                                        <p:anim calcmode="lin" valueType="num">
                                          <p:cBhvr>
                                            <p:cTn id="79" dur="250" accel="50000" fill="hold">
                                              <p:stCondLst>
                                                <p:cond delay="250"/>
                                              </p:stCondLst>
                                            </p:cTn>
                                            <p:tgtEl>
                                              <p:spTgt spid="25"/>
                                            </p:tgtEl>
                                            <p:attrNameLst>
                                              <p:attrName>ppt_w</p:attrName>
                                            </p:attrNameLst>
                                          </p:cBhvr>
                                          <p:tavLst>
                                            <p:tav tm="0">
                                              <p:val>
                                                <p:strVal val="#ppt_w*.05"/>
                                              </p:val>
                                            </p:tav>
                                            <p:tav tm="100000">
                                              <p:val>
                                                <p:strVal val="#ppt_w"/>
                                              </p:val>
                                            </p:tav>
                                          </p:tavLst>
                                        </p:anim>
                                        <p:anim calcmode="lin" valueType="num">
                                          <p:cBhvr>
                                            <p:cTn id="80" dur="500" fill="hold"/>
                                            <p:tgtEl>
                                              <p:spTgt spid="25"/>
                                            </p:tgtEl>
                                            <p:attrNameLst>
                                              <p:attrName>ppt_h</p:attrName>
                                            </p:attrNameLst>
                                          </p:cBhvr>
                                          <p:tavLst>
                                            <p:tav tm="0">
                                              <p:val>
                                                <p:strVal val="#ppt_h"/>
                                              </p:val>
                                            </p:tav>
                                            <p:tav tm="100000">
                                              <p:val>
                                                <p:strVal val="#ppt_h"/>
                                              </p:val>
                                            </p:tav>
                                          </p:tavLst>
                                        </p:anim>
                                        <p:anim calcmode="lin" valueType="num">
                                          <p:cBhvr>
                                            <p:cTn id="81" dur="250" decel="50000" fill="hold">
                                              <p:stCondLst>
                                                <p:cond delay="0"/>
                                              </p:stCondLst>
                                            </p:cTn>
                                            <p:tgtEl>
                                              <p:spTgt spid="25"/>
                                            </p:tgtEl>
                                            <p:attrNameLst>
                                              <p:attrName>ppt_x</p:attrName>
                                            </p:attrNameLst>
                                          </p:cBhvr>
                                          <p:tavLst>
                                            <p:tav tm="0">
                                              <p:val>
                                                <p:strVal val="#ppt_x+.4"/>
                                              </p:val>
                                            </p:tav>
                                            <p:tav tm="100000">
                                              <p:val>
                                                <p:strVal val="#ppt_x"/>
                                              </p:val>
                                            </p:tav>
                                          </p:tavLst>
                                        </p:anim>
                                        <p:anim calcmode="lin" valueType="num">
                                          <p:cBhvr>
                                            <p:cTn id="82" dur="250" decel="50000" fill="hold">
                                              <p:stCondLst>
                                                <p:cond delay="0"/>
                                              </p:stCondLst>
                                            </p:cTn>
                                            <p:tgtEl>
                                              <p:spTgt spid="25"/>
                                            </p:tgtEl>
                                            <p:attrNameLst>
                                              <p:attrName>ppt_y</p:attrName>
                                            </p:attrNameLst>
                                          </p:cBhvr>
                                          <p:tavLst>
                                            <p:tav tm="0">
                                              <p:val>
                                                <p:strVal val="#ppt_y-.2"/>
                                              </p:val>
                                            </p:tav>
                                            <p:tav tm="100000">
                                              <p:val>
                                                <p:strVal val="#ppt_y+.1"/>
                                              </p:val>
                                            </p:tav>
                                          </p:tavLst>
                                        </p:anim>
                                        <p:anim calcmode="lin" valueType="num">
                                          <p:cBhvr>
                                            <p:cTn id="83" dur="250" accel="50000" fill="hold">
                                              <p:stCondLst>
                                                <p:cond delay="250"/>
                                              </p:stCondLst>
                                            </p:cTn>
                                            <p:tgtEl>
                                              <p:spTgt spid="25"/>
                                            </p:tgtEl>
                                            <p:attrNameLst>
                                              <p:attrName>ppt_y</p:attrName>
                                            </p:attrNameLst>
                                          </p:cBhvr>
                                          <p:tavLst>
                                            <p:tav tm="0">
                                              <p:val>
                                                <p:strVal val="#ppt_y+.1"/>
                                              </p:val>
                                            </p:tav>
                                            <p:tav tm="100000">
                                              <p:val>
                                                <p:strVal val="#ppt_y"/>
                                              </p:val>
                                            </p:tav>
                                          </p:tavLst>
                                        </p:anim>
                                        <p:animEffect transition="in" filter="fade">
                                          <p:cBhvr>
                                            <p:cTn id="84" dur="500" decel="50000">
                                              <p:stCondLst>
                                                <p:cond delay="0"/>
                                              </p:stCondLst>
                                            </p:cTn>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animBg="1"/>
          <p:bldP spid="69" grpId="0" animBg="1"/>
          <p:bldP spid="70" grpId="0" animBg="1"/>
          <p:bldP spid="71" grpId="0" animBg="1"/>
          <p:bldP spid="72" grpId="0" animBg="1"/>
          <p:bldP spid="19" grpId="0"/>
          <p:bldP spid="26" grpId="0" animBg="1"/>
          <p:bldP spid="27" grpId="0" animBg="1"/>
        </p:bldLst>
      </p:timing>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矩形 67"/>
          <p:cNvSpPr/>
          <p:nvPr/>
        </p:nvSpPr>
        <p:spPr>
          <a:xfrm rot="2700000">
            <a:off x="9398433" y="6617242"/>
            <a:ext cx="576064" cy="576064"/>
          </a:xfrm>
          <a:prstGeom prst="rect">
            <a:avLst/>
          </a:prstGeom>
          <a:solidFill>
            <a:srgbClr val="00AF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9" name="矩形 68"/>
          <p:cNvSpPr/>
          <p:nvPr/>
        </p:nvSpPr>
        <p:spPr>
          <a:xfrm rot="2700000">
            <a:off x="10213111" y="6619917"/>
            <a:ext cx="576064" cy="576064"/>
          </a:xfrm>
          <a:prstGeom prst="rect">
            <a:avLst/>
          </a:prstGeom>
          <a:solidFill>
            <a:srgbClr val="FFB8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0" name="矩形 69"/>
          <p:cNvSpPr/>
          <p:nvPr/>
        </p:nvSpPr>
        <p:spPr>
          <a:xfrm rot="2700000">
            <a:off x="11027787" y="6622062"/>
            <a:ext cx="576064" cy="576064"/>
          </a:xfrm>
          <a:prstGeom prst="rect">
            <a:avLst/>
          </a:prstGeom>
          <a:solidFill>
            <a:srgbClr val="E870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1" name="矩形 70"/>
          <p:cNvSpPr/>
          <p:nvPr/>
        </p:nvSpPr>
        <p:spPr>
          <a:xfrm rot="2700000">
            <a:off x="10620449" y="6214724"/>
            <a:ext cx="576064" cy="576064"/>
          </a:xfrm>
          <a:prstGeom prst="rect">
            <a:avLst/>
          </a:prstGeom>
          <a:solidFill>
            <a:srgbClr val="01AC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2" name="矩形 71"/>
          <p:cNvSpPr/>
          <p:nvPr/>
        </p:nvSpPr>
        <p:spPr>
          <a:xfrm rot="2700000">
            <a:off x="11435125" y="6214725"/>
            <a:ext cx="576064" cy="576064"/>
          </a:xfrm>
          <a:prstGeom prst="rect">
            <a:avLst/>
          </a:prstGeom>
          <a:solidFill>
            <a:srgbClr val="00AF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6" name="组合 15"/>
          <p:cNvGrpSpPr/>
          <p:nvPr/>
        </p:nvGrpSpPr>
        <p:grpSpPr>
          <a:xfrm>
            <a:off x="0" y="548243"/>
            <a:ext cx="4514850" cy="698692"/>
            <a:chOff x="-70996" y="253843"/>
            <a:chExt cx="3743947" cy="810497"/>
          </a:xfrm>
          <a:solidFill>
            <a:srgbClr val="00AF92"/>
          </a:solidFill>
        </p:grpSpPr>
        <p:sp>
          <p:nvSpPr>
            <p:cNvPr id="17" name="矩形 16"/>
            <p:cNvSpPr/>
            <p:nvPr/>
          </p:nvSpPr>
          <p:spPr>
            <a:xfrm>
              <a:off x="-70996" y="343214"/>
              <a:ext cx="3284895" cy="63175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等腰三角形 17"/>
            <p:cNvSpPr/>
            <p:nvPr/>
          </p:nvSpPr>
          <p:spPr>
            <a:xfrm rot="5400000">
              <a:off x="3036418" y="427807"/>
              <a:ext cx="810497" cy="462569"/>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9" name="标题 1"/>
          <p:cNvSpPr txBox="1"/>
          <p:nvPr/>
        </p:nvSpPr>
        <p:spPr>
          <a:xfrm>
            <a:off x="1358462" y="617110"/>
            <a:ext cx="2699188" cy="794911"/>
          </a:xfrm>
          <a:prstGeom prst="rect">
            <a:avLst/>
          </a:prstGeom>
        </p:spPr>
        <p:txBody>
          <a:bodyPr lIns="91404" tIns="45702" rIns="91404" bIns="45702">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zh-CN" altLang="en-US" sz="2800" b="1" dirty="0">
                <a:solidFill>
                  <a:schemeClr val="bg1"/>
                </a:solidFill>
                <a:latin typeface="微软雅黑" panose="020B0503020204020204" pitchFamily="34" charset="-122"/>
                <a:ea typeface="微软雅黑" panose="020B0503020204020204" pitchFamily="34" charset="-122"/>
              </a:rPr>
              <a:t>沟通协调能力</a:t>
            </a:r>
          </a:p>
        </p:txBody>
      </p:sp>
      <p:sp>
        <p:nvSpPr>
          <p:cNvPr id="26" name="原创设计师QQ5854324          06"/>
          <p:cNvSpPr/>
          <p:nvPr>
            <p:custDataLst>
              <p:tags r:id="rId1"/>
            </p:custDataLst>
          </p:nvPr>
        </p:nvSpPr>
        <p:spPr>
          <a:xfrm>
            <a:off x="860403" y="519668"/>
            <a:ext cx="155158" cy="155158"/>
          </a:xfrm>
          <a:prstGeom prst="ellipse">
            <a:avLst/>
          </a:prstGeom>
          <a:gradFill>
            <a:gsLst>
              <a:gs pos="0">
                <a:srgbClr val="DEDEDE"/>
              </a:gs>
              <a:gs pos="100000">
                <a:srgbClr val="FBFBFB"/>
              </a:gs>
            </a:gsLst>
            <a:lin ang="5400000" scaled="1"/>
          </a:gradFill>
          <a:ln w="31750" cap="flat">
            <a:gradFill>
              <a:gsLst>
                <a:gs pos="0">
                  <a:schemeClr val="bg1"/>
                </a:gs>
                <a:gs pos="100000">
                  <a:srgbClr val="DDDDDD"/>
                </a:gs>
              </a:gsLst>
              <a:lin ang="5400000" scaled="1"/>
            </a:gradFill>
            <a:prstDash val="solid"/>
            <a:miter lim="800000"/>
          </a:ln>
          <a:effectLst>
            <a:outerShdw blurRad="228600" dist="101600" dir="5400000" algn="t" rotWithShape="0">
              <a:schemeClr val="tx1">
                <a:lumMod val="85000"/>
                <a:lumOff val="15000"/>
                <a:alpha val="33000"/>
              </a:schemeClr>
            </a:outerShdw>
          </a:effectLst>
        </p:spPr>
        <p:txBody>
          <a:bodyPr vert="horz" wrap="square" lIns="91422" tIns="45711" rIns="91422" bIns="45711" numCol="1" anchor="t" anchorCtr="0" compatLnSpc="1"/>
          <a:lstStyle/>
          <a:p>
            <a:endParaRPr lang="zh-CN" altLang="en-US" sz="2400" dirty="0">
              <a:solidFill>
                <a:prstClr val="black"/>
              </a:solidFill>
              <a:latin typeface="Agency FB Bold" panose="020B0804020202020204" pitchFamily="34" charset="0"/>
              <a:ea typeface="微软雅黑" panose="020B0503020204020204" pitchFamily="34" charset="-122"/>
            </a:endParaRPr>
          </a:p>
        </p:txBody>
      </p:sp>
      <p:sp>
        <p:nvSpPr>
          <p:cNvPr id="27" name="原创设计师QQ5854324          05"/>
          <p:cNvSpPr/>
          <p:nvPr>
            <p:custDataLst>
              <p:tags r:id="rId2"/>
            </p:custDataLst>
          </p:nvPr>
        </p:nvSpPr>
        <p:spPr>
          <a:xfrm>
            <a:off x="285446" y="1133966"/>
            <a:ext cx="155158" cy="155158"/>
          </a:xfrm>
          <a:prstGeom prst="ellipse">
            <a:avLst/>
          </a:prstGeom>
          <a:gradFill>
            <a:gsLst>
              <a:gs pos="0">
                <a:srgbClr val="DEDEDE"/>
              </a:gs>
              <a:gs pos="100000">
                <a:srgbClr val="FBFBFB"/>
              </a:gs>
            </a:gsLst>
            <a:lin ang="5400000" scaled="1"/>
          </a:gradFill>
          <a:ln w="31750" cap="flat">
            <a:gradFill>
              <a:gsLst>
                <a:gs pos="0">
                  <a:schemeClr val="bg1"/>
                </a:gs>
                <a:gs pos="100000">
                  <a:srgbClr val="DDDDDD"/>
                </a:gs>
              </a:gsLst>
              <a:lin ang="5400000" scaled="1"/>
            </a:gradFill>
            <a:prstDash val="solid"/>
            <a:miter lim="800000"/>
          </a:ln>
          <a:effectLst>
            <a:outerShdw blurRad="228600" dist="101600" dir="5400000" algn="t" rotWithShape="0">
              <a:schemeClr val="tx1">
                <a:lumMod val="85000"/>
                <a:lumOff val="15000"/>
                <a:alpha val="33000"/>
              </a:schemeClr>
            </a:outerShdw>
          </a:effectLst>
        </p:spPr>
        <p:txBody>
          <a:bodyPr vert="horz" wrap="square" lIns="91422" tIns="45711" rIns="91422" bIns="45711" numCol="1" anchor="t" anchorCtr="0" compatLnSpc="1"/>
          <a:lstStyle/>
          <a:p>
            <a:endParaRPr lang="zh-CN" altLang="en-US" sz="2400">
              <a:solidFill>
                <a:prstClr val="black"/>
              </a:solidFill>
              <a:latin typeface="Agency FB Bold" panose="020B0804020202020204" pitchFamily="34" charset="0"/>
              <a:ea typeface="微软雅黑" panose="020B0503020204020204" pitchFamily="34" charset="-122"/>
            </a:endParaRPr>
          </a:p>
        </p:txBody>
      </p:sp>
      <p:grpSp>
        <p:nvGrpSpPr>
          <p:cNvPr id="28" name="原创设计师QQ5854324          04"/>
          <p:cNvGrpSpPr/>
          <p:nvPr/>
        </p:nvGrpSpPr>
        <p:grpSpPr>
          <a:xfrm>
            <a:off x="121217" y="337638"/>
            <a:ext cx="1078304" cy="1078304"/>
            <a:chOff x="2380201" y="1546167"/>
            <a:chExt cx="1800343" cy="1800344"/>
          </a:xfrm>
        </p:grpSpPr>
        <p:sp>
          <p:nvSpPr>
            <p:cNvPr id="29" name="菱形 28"/>
            <p:cNvSpPr/>
            <p:nvPr>
              <p:custDataLst>
                <p:tags r:id="rId3"/>
              </p:custDataLst>
            </p:nvPr>
          </p:nvSpPr>
          <p:spPr>
            <a:xfrm>
              <a:off x="2380201" y="1546167"/>
              <a:ext cx="1800343" cy="1800344"/>
            </a:xfrm>
            <a:prstGeom prst="diamond">
              <a:avLst/>
            </a:prstGeom>
            <a:gradFill>
              <a:gsLst>
                <a:gs pos="0">
                  <a:srgbClr val="DEDEDE"/>
                </a:gs>
                <a:gs pos="100000">
                  <a:srgbClr val="FBFBFB"/>
                </a:gs>
              </a:gsLst>
              <a:lin ang="5400000" scaled="1"/>
            </a:gradFill>
            <a:ln w="31750" cap="flat">
              <a:gradFill>
                <a:gsLst>
                  <a:gs pos="0">
                    <a:schemeClr val="bg1"/>
                  </a:gs>
                  <a:gs pos="100000">
                    <a:srgbClr val="DDDDDD"/>
                  </a:gs>
                </a:gsLst>
                <a:lin ang="5400000" scaled="1"/>
              </a:gradFill>
              <a:prstDash val="solid"/>
              <a:miter lim="800000"/>
            </a:ln>
            <a:effectLst>
              <a:outerShdw blurRad="228600" dist="101600" dir="5400000" algn="t" rotWithShape="0">
                <a:schemeClr val="tx1">
                  <a:lumMod val="85000"/>
                  <a:lumOff val="15000"/>
                  <a:alpha val="33000"/>
                </a:schemeClr>
              </a:outerShdw>
            </a:effectLst>
          </p:spPr>
          <p:txBody>
            <a:bodyPr vert="horz" wrap="square" lIns="91440" tIns="45720" rIns="91440" bIns="45720" numCol="1" anchor="t" anchorCtr="0" compatLnSpc="1"/>
            <a:lstStyle/>
            <a:p>
              <a:endParaRPr lang="zh-CN" altLang="en-US" sz="2400">
                <a:solidFill>
                  <a:prstClr val="black"/>
                </a:solidFill>
                <a:latin typeface="Agency FB Bold" panose="020B0804020202020204" pitchFamily="34" charset="0"/>
                <a:ea typeface="微软雅黑" panose="020B0503020204020204" pitchFamily="34" charset="-122"/>
              </a:endParaRPr>
            </a:p>
          </p:txBody>
        </p:sp>
        <p:sp>
          <p:nvSpPr>
            <p:cNvPr id="30" name="菱形 29"/>
            <p:cNvSpPr/>
            <p:nvPr>
              <p:custDataLst>
                <p:tags r:id="rId4"/>
              </p:custDataLst>
            </p:nvPr>
          </p:nvSpPr>
          <p:spPr>
            <a:xfrm>
              <a:off x="2668216" y="1834183"/>
              <a:ext cx="1223439" cy="1223439"/>
            </a:xfrm>
            <a:prstGeom prst="diamond">
              <a:avLst/>
            </a:prstGeom>
            <a:solidFill>
              <a:srgbClr val="00AF92"/>
            </a:solidFill>
            <a:ln>
              <a:noFill/>
            </a:ln>
            <a:effectLst>
              <a:innerShdw blurRad="63500" dist="25400">
                <a:prstClr val="black">
                  <a:alpha val="2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800" b="1" dirty="0">
                  <a:solidFill>
                    <a:srgbClr val="FFFFFF"/>
                  </a:solidFill>
                  <a:latin typeface="微软雅黑" panose="020B0503020204020204" pitchFamily="34" charset="-122"/>
                  <a:ea typeface="微软雅黑" panose="020B0503020204020204" pitchFamily="34" charset="-122"/>
                </a:rPr>
                <a:t>3</a:t>
              </a:r>
              <a:endParaRPr lang="zh-CN" altLang="en-US" sz="2800" b="1" dirty="0">
                <a:solidFill>
                  <a:srgbClr val="FFFFFF"/>
                </a:solidFill>
                <a:latin typeface="微软雅黑" panose="020B0503020204020204" pitchFamily="34" charset="-122"/>
                <a:ea typeface="微软雅黑" panose="020B0503020204020204" pitchFamily="34" charset="-122"/>
              </a:endParaRPr>
            </a:p>
          </p:txBody>
        </p:sp>
      </p:grpSp>
      <p:sp>
        <p:nvSpPr>
          <p:cNvPr id="113" name="Straight Connector 10"/>
          <p:cNvSpPr/>
          <p:nvPr/>
        </p:nvSpPr>
        <p:spPr>
          <a:xfrm>
            <a:off x="2108925" y="2795937"/>
            <a:ext cx="8641720" cy="4958"/>
          </a:xfrm>
          <a:prstGeom prst="line">
            <a:avLst/>
          </a:prstGeom>
          <a:ln w="12700">
            <a:solidFill>
              <a:schemeClr val="tx1">
                <a:lumMod val="50000"/>
                <a:lumOff val="50000"/>
              </a:schemeClr>
            </a:solidFill>
          </a:ln>
        </p:spPr>
        <p:style>
          <a:lnRef idx="2">
            <a:schemeClr val="accent2">
              <a:hueOff val="0"/>
              <a:satOff val="0"/>
              <a:lumOff val="0"/>
              <a:alphaOff val="0"/>
            </a:schemeClr>
          </a:lnRef>
          <a:fillRef idx="0">
            <a:schemeClr val="accent2">
              <a:hueOff val="0"/>
              <a:satOff val="0"/>
              <a:lumOff val="0"/>
              <a:alphaOff val="0"/>
            </a:schemeClr>
          </a:fillRef>
          <a:effectRef idx="0">
            <a:schemeClr val="accent2">
              <a:hueOff val="0"/>
              <a:satOff val="0"/>
              <a:lumOff val="0"/>
              <a:alphaOff val="0"/>
            </a:schemeClr>
          </a:effectRef>
          <a:fontRef idx="minor">
            <a:schemeClr val="tx1">
              <a:hueOff val="0"/>
              <a:satOff val="0"/>
              <a:lumOff val="0"/>
              <a:alphaOff val="0"/>
            </a:schemeClr>
          </a:fontRef>
        </p:style>
      </p:sp>
      <p:sp>
        <p:nvSpPr>
          <p:cNvPr id="114" name="Teardrop 1"/>
          <p:cNvSpPr/>
          <p:nvPr/>
        </p:nvSpPr>
        <p:spPr>
          <a:xfrm rot="2714409">
            <a:off x="2010067" y="2338718"/>
            <a:ext cx="914824" cy="914440"/>
          </a:xfrm>
          <a:prstGeom prst="teardrop">
            <a:avLst/>
          </a:prstGeom>
          <a:solidFill>
            <a:srgbClr val="01ACBE"/>
          </a:solidFill>
          <a:ln>
            <a:noFill/>
          </a:ln>
        </p:spPr>
        <p:style>
          <a:lnRef idx="2">
            <a:schemeClr val="accent1">
              <a:shade val="50000"/>
            </a:schemeClr>
          </a:lnRef>
          <a:fillRef idx="1">
            <a:schemeClr val="accent1"/>
          </a:fillRef>
          <a:effectRef idx="0">
            <a:schemeClr val="accent1"/>
          </a:effectRef>
          <a:fontRef idx="minor">
            <a:schemeClr val="lt1"/>
          </a:fontRef>
        </p:style>
        <p:txBody>
          <a:bodyPr lIns="91433" tIns="45716" rIns="91433" bIns="45716" rtlCol="0" anchor="ctr"/>
          <a:lstStyle/>
          <a:p>
            <a:pPr algn="ctr"/>
            <a:endParaRPr lang="id-ID"/>
          </a:p>
        </p:txBody>
      </p:sp>
      <p:sp>
        <p:nvSpPr>
          <p:cNvPr id="115" name="Content Placeholder 2"/>
          <p:cNvSpPr txBox="1"/>
          <p:nvPr/>
        </p:nvSpPr>
        <p:spPr>
          <a:xfrm>
            <a:off x="4472269" y="2454745"/>
            <a:ext cx="4872392" cy="581707"/>
          </a:xfrm>
          <a:prstGeom prst="rect">
            <a:avLst/>
          </a:prstGeom>
        </p:spPr>
        <p:txBody>
          <a:bodyPr vert="horz" lIns="91433" tIns="45716" rIns="91433" bIns="45716"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l">
              <a:lnSpc>
                <a:spcPct val="80000"/>
              </a:lnSpc>
            </a:pPr>
            <a:r>
              <a:rPr lang="zh-CN" altLang="en-US" sz="1400" dirty="0">
                <a:solidFill>
                  <a:schemeClr val="tx1">
                    <a:lumMod val="50000"/>
                    <a:lumOff val="50000"/>
                  </a:schemeClr>
                </a:solidFill>
                <a:latin typeface="Impact MT Std" pitchFamily="34" charset="0"/>
                <a:ea typeface="微软雅黑" panose="020B0503020204020204" pitchFamily="34" charset="-122"/>
              </a:rPr>
              <a:t>点击输入简要文字解说，不用多余的文字修饰，提炼核心概。</a:t>
            </a:r>
            <a:endParaRPr lang="en-US" sz="1400" b="1" dirty="0">
              <a:solidFill>
                <a:schemeClr val="bg2">
                  <a:lumMod val="75000"/>
                </a:schemeClr>
              </a:solidFill>
              <a:latin typeface="Roboto" panose="02000000000000000000" pitchFamily="2" charset="0"/>
              <a:ea typeface="Roboto" panose="02000000000000000000" pitchFamily="2" charset="0"/>
              <a:cs typeface="Arial" panose="020B0604020202020204" pitchFamily="34" charset="0"/>
            </a:endParaRPr>
          </a:p>
        </p:txBody>
      </p:sp>
      <p:sp>
        <p:nvSpPr>
          <p:cNvPr id="116" name="Content Placeholder 2"/>
          <p:cNvSpPr txBox="1"/>
          <p:nvPr/>
        </p:nvSpPr>
        <p:spPr>
          <a:xfrm>
            <a:off x="3276083" y="2411003"/>
            <a:ext cx="1282718" cy="287730"/>
          </a:xfrm>
          <a:prstGeom prst="rect">
            <a:avLst/>
          </a:prstGeom>
        </p:spPr>
        <p:txBody>
          <a:bodyPr vert="horz" lIns="91433" tIns="45716" rIns="91433" bIns="45716"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l">
              <a:lnSpc>
                <a:spcPct val="80000"/>
              </a:lnSpc>
            </a:pPr>
            <a:r>
              <a:rPr lang="zh-CN" altLang="en-US" sz="1800" b="1" dirty="0">
                <a:solidFill>
                  <a:schemeClr val="tx1">
                    <a:lumMod val="50000"/>
                    <a:lumOff val="50000"/>
                  </a:schemeClr>
                </a:solidFill>
                <a:latin typeface="微软雅黑" panose="020B0503020204020204" pitchFamily="34" charset="-122"/>
                <a:ea typeface="微软雅黑" panose="020B0503020204020204" pitchFamily="34" charset="-122"/>
                <a:cs typeface="Arial" panose="020B0604020202020204" pitchFamily="34" charset="0"/>
              </a:rPr>
              <a:t>加入标题</a:t>
            </a:r>
            <a:endParaRPr lang="en-US" sz="1800" b="1" dirty="0">
              <a:solidFill>
                <a:schemeClr val="tx1">
                  <a:lumMod val="50000"/>
                  <a:lumOff val="50000"/>
                </a:schemeClr>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117" name="Straight Connector 48"/>
          <p:cNvSpPr/>
          <p:nvPr/>
        </p:nvSpPr>
        <p:spPr>
          <a:xfrm flipV="1">
            <a:off x="3646934" y="3551866"/>
            <a:ext cx="7103710" cy="21944"/>
          </a:xfrm>
          <a:prstGeom prst="line">
            <a:avLst/>
          </a:prstGeom>
          <a:ln w="12700">
            <a:solidFill>
              <a:schemeClr val="tx1">
                <a:lumMod val="50000"/>
                <a:lumOff val="50000"/>
              </a:schemeClr>
            </a:solidFill>
          </a:ln>
        </p:spPr>
        <p:style>
          <a:lnRef idx="2">
            <a:schemeClr val="accent2">
              <a:hueOff val="0"/>
              <a:satOff val="0"/>
              <a:lumOff val="0"/>
              <a:alphaOff val="0"/>
            </a:schemeClr>
          </a:lnRef>
          <a:fillRef idx="0">
            <a:schemeClr val="accent2">
              <a:hueOff val="0"/>
              <a:satOff val="0"/>
              <a:lumOff val="0"/>
              <a:alphaOff val="0"/>
            </a:schemeClr>
          </a:fillRef>
          <a:effectRef idx="0">
            <a:schemeClr val="accent2">
              <a:hueOff val="0"/>
              <a:satOff val="0"/>
              <a:lumOff val="0"/>
              <a:alphaOff val="0"/>
            </a:schemeClr>
          </a:effectRef>
          <a:fontRef idx="minor">
            <a:schemeClr val="tx1">
              <a:hueOff val="0"/>
              <a:satOff val="0"/>
              <a:lumOff val="0"/>
              <a:alphaOff val="0"/>
            </a:schemeClr>
          </a:fontRef>
        </p:style>
      </p:sp>
      <p:sp>
        <p:nvSpPr>
          <p:cNvPr id="118" name="Content Placeholder 2"/>
          <p:cNvSpPr txBox="1"/>
          <p:nvPr/>
        </p:nvSpPr>
        <p:spPr>
          <a:xfrm>
            <a:off x="4989368" y="3177988"/>
            <a:ext cx="7134198" cy="581707"/>
          </a:xfrm>
          <a:prstGeom prst="rect">
            <a:avLst/>
          </a:prstGeom>
        </p:spPr>
        <p:txBody>
          <a:bodyPr vert="horz" lIns="91433" tIns="45716" rIns="91433" bIns="45716"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l">
              <a:lnSpc>
                <a:spcPct val="80000"/>
              </a:lnSpc>
            </a:pPr>
            <a:r>
              <a:rPr lang="zh-CN" altLang="en-US" sz="1400" dirty="0">
                <a:solidFill>
                  <a:schemeClr val="tx1">
                    <a:lumMod val="50000"/>
                    <a:lumOff val="50000"/>
                  </a:schemeClr>
                </a:solidFill>
                <a:latin typeface="Impact MT Std" pitchFamily="34" charset="0"/>
                <a:ea typeface="微软雅黑" panose="020B0503020204020204" pitchFamily="34" charset="-122"/>
              </a:rPr>
              <a:t>点击输入简要文字解说，解说文字尽量概括精炼，不用多余的文字修饰。</a:t>
            </a:r>
            <a:endParaRPr lang="en-US" altLang="zh-CN" sz="1400" b="1" dirty="0">
              <a:solidFill>
                <a:schemeClr val="bg2">
                  <a:lumMod val="75000"/>
                </a:schemeClr>
              </a:solidFill>
              <a:latin typeface="Roboto" panose="02000000000000000000" pitchFamily="2" charset="0"/>
              <a:ea typeface="Roboto" panose="02000000000000000000" pitchFamily="2" charset="0"/>
              <a:cs typeface="Arial" panose="020B0604020202020204" pitchFamily="34" charset="0"/>
            </a:endParaRPr>
          </a:p>
        </p:txBody>
      </p:sp>
      <p:sp>
        <p:nvSpPr>
          <p:cNvPr id="119" name="Content Placeholder 2"/>
          <p:cNvSpPr txBox="1"/>
          <p:nvPr/>
        </p:nvSpPr>
        <p:spPr>
          <a:xfrm>
            <a:off x="3922683" y="3131417"/>
            <a:ext cx="1282718" cy="287730"/>
          </a:xfrm>
          <a:prstGeom prst="rect">
            <a:avLst/>
          </a:prstGeom>
        </p:spPr>
        <p:txBody>
          <a:bodyPr vert="horz" lIns="91433" tIns="45716" rIns="91433" bIns="45716"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l">
              <a:lnSpc>
                <a:spcPct val="80000"/>
              </a:lnSpc>
            </a:pPr>
            <a:r>
              <a:rPr lang="zh-CN" altLang="en-US" sz="1800" b="1" dirty="0">
                <a:solidFill>
                  <a:schemeClr val="tx1">
                    <a:lumMod val="50000"/>
                    <a:lumOff val="50000"/>
                  </a:schemeClr>
                </a:solidFill>
                <a:latin typeface="微软雅黑" panose="020B0503020204020204" pitchFamily="34" charset="-122"/>
                <a:ea typeface="微软雅黑" panose="020B0503020204020204" pitchFamily="34" charset="-122"/>
                <a:cs typeface="Arial" panose="020B0604020202020204" pitchFamily="34" charset="0"/>
              </a:rPr>
              <a:t>加入标题</a:t>
            </a:r>
            <a:endParaRPr lang="en-US" altLang="zh-CN" sz="1800" b="1" dirty="0">
              <a:solidFill>
                <a:schemeClr val="tx1">
                  <a:lumMod val="50000"/>
                  <a:lumOff val="50000"/>
                </a:schemeClr>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120" name="Straight Connector 58"/>
          <p:cNvSpPr/>
          <p:nvPr/>
        </p:nvSpPr>
        <p:spPr>
          <a:xfrm>
            <a:off x="3070870" y="4293890"/>
            <a:ext cx="7679774" cy="18511"/>
          </a:xfrm>
          <a:prstGeom prst="line">
            <a:avLst/>
          </a:prstGeom>
          <a:ln w="12700">
            <a:solidFill>
              <a:schemeClr val="tx1">
                <a:lumMod val="50000"/>
                <a:lumOff val="50000"/>
              </a:schemeClr>
            </a:solidFill>
          </a:ln>
        </p:spPr>
        <p:style>
          <a:lnRef idx="2">
            <a:schemeClr val="accent2">
              <a:hueOff val="0"/>
              <a:satOff val="0"/>
              <a:lumOff val="0"/>
              <a:alphaOff val="0"/>
            </a:schemeClr>
          </a:lnRef>
          <a:fillRef idx="0">
            <a:schemeClr val="accent2">
              <a:hueOff val="0"/>
              <a:satOff val="0"/>
              <a:lumOff val="0"/>
              <a:alphaOff val="0"/>
            </a:schemeClr>
          </a:fillRef>
          <a:effectRef idx="0">
            <a:schemeClr val="accent2">
              <a:hueOff val="0"/>
              <a:satOff val="0"/>
              <a:lumOff val="0"/>
              <a:alphaOff val="0"/>
            </a:schemeClr>
          </a:effectRef>
          <a:fontRef idx="minor">
            <a:schemeClr val="tx1">
              <a:hueOff val="0"/>
              <a:satOff val="0"/>
              <a:lumOff val="0"/>
              <a:alphaOff val="0"/>
            </a:schemeClr>
          </a:fontRef>
        </p:style>
      </p:sp>
      <p:sp>
        <p:nvSpPr>
          <p:cNvPr id="121" name="Content Placeholder 2"/>
          <p:cNvSpPr txBox="1"/>
          <p:nvPr/>
        </p:nvSpPr>
        <p:spPr>
          <a:xfrm>
            <a:off x="4841750" y="3895572"/>
            <a:ext cx="7564765" cy="581707"/>
          </a:xfrm>
          <a:prstGeom prst="rect">
            <a:avLst/>
          </a:prstGeom>
        </p:spPr>
        <p:txBody>
          <a:bodyPr vert="horz" lIns="91433" tIns="45716" rIns="91433" bIns="45716"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l">
              <a:lnSpc>
                <a:spcPct val="80000"/>
              </a:lnSpc>
            </a:pPr>
            <a:r>
              <a:rPr lang="zh-CN" altLang="en-US" sz="1400" dirty="0">
                <a:solidFill>
                  <a:schemeClr val="tx1">
                    <a:lumMod val="50000"/>
                    <a:lumOff val="50000"/>
                  </a:schemeClr>
                </a:solidFill>
                <a:latin typeface="Impact MT Std" pitchFamily="34" charset="0"/>
                <a:ea typeface="微软雅黑" panose="020B0503020204020204" pitchFamily="34" charset="-122"/>
              </a:rPr>
              <a:t>点击输入简要文字解说，不用多余的文字修饰解说所提炼的核心概念。</a:t>
            </a:r>
            <a:endParaRPr lang="en-US" altLang="zh-CN" sz="1400" b="1" dirty="0">
              <a:solidFill>
                <a:schemeClr val="bg2">
                  <a:lumMod val="75000"/>
                </a:schemeClr>
              </a:solidFill>
              <a:latin typeface="Roboto" panose="02000000000000000000" pitchFamily="2" charset="0"/>
              <a:ea typeface="Roboto" panose="02000000000000000000" pitchFamily="2" charset="0"/>
              <a:cs typeface="Arial" panose="020B0604020202020204" pitchFamily="34" charset="0"/>
            </a:endParaRPr>
          </a:p>
        </p:txBody>
      </p:sp>
      <p:sp>
        <p:nvSpPr>
          <p:cNvPr id="122" name="Content Placeholder 2"/>
          <p:cNvSpPr txBox="1"/>
          <p:nvPr/>
        </p:nvSpPr>
        <p:spPr>
          <a:xfrm>
            <a:off x="3549147" y="3851830"/>
            <a:ext cx="1535510" cy="287730"/>
          </a:xfrm>
          <a:prstGeom prst="rect">
            <a:avLst/>
          </a:prstGeom>
        </p:spPr>
        <p:txBody>
          <a:bodyPr vert="horz" lIns="91433" tIns="45716" rIns="91433" bIns="45716"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l">
              <a:lnSpc>
                <a:spcPct val="80000"/>
              </a:lnSpc>
            </a:pPr>
            <a:r>
              <a:rPr lang="zh-CN" altLang="en-US" sz="1800" b="1" dirty="0">
                <a:solidFill>
                  <a:schemeClr val="tx1">
                    <a:lumMod val="50000"/>
                    <a:lumOff val="50000"/>
                  </a:schemeClr>
                </a:solidFill>
                <a:latin typeface="微软雅黑" panose="020B0503020204020204" pitchFamily="34" charset="-122"/>
                <a:ea typeface="微软雅黑" panose="020B0503020204020204" pitchFamily="34" charset="-122"/>
                <a:cs typeface="Arial" panose="020B0604020202020204" pitchFamily="34" charset="0"/>
              </a:rPr>
              <a:t>加入标题</a:t>
            </a:r>
            <a:endParaRPr lang="en-US" altLang="zh-CN" sz="1800" b="1" dirty="0">
              <a:solidFill>
                <a:schemeClr val="tx1">
                  <a:lumMod val="50000"/>
                  <a:lumOff val="50000"/>
                </a:schemeClr>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123" name="Straight Connector 68"/>
          <p:cNvSpPr/>
          <p:nvPr/>
        </p:nvSpPr>
        <p:spPr>
          <a:xfrm>
            <a:off x="3760818" y="5049942"/>
            <a:ext cx="6020472" cy="14742"/>
          </a:xfrm>
          <a:prstGeom prst="line">
            <a:avLst/>
          </a:prstGeom>
          <a:ln w="12700">
            <a:solidFill>
              <a:schemeClr val="tx1">
                <a:lumMod val="50000"/>
                <a:lumOff val="50000"/>
              </a:schemeClr>
            </a:solidFill>
          </a:ln>
        </p:spPr>
        <p:style>
          <a:lnRef idx="2">
            <a:schemeClr val="accent2">
              <a:hueOff val="0"/>
              <a:satOff val="0"/>
              <a:lumOff val="0"/>
              <a:alphaOff val="0"/>
            </a:schemeClr>
          </a:lnRef>
          <a:fillRef idx="0">
            <a:schemeClr val="accent2">
              <a:hueOff val="0"/>
              <a:satOff val="0"/>
              <a:lumOff val="0"/>
              <a:alphaOff val="0"/>
            </a:schemeClr>
          </a:fillRef>
          <a:effectRef idx="0">
            <a:schemeClr val="accent2">
              <a:hueOff val="0"/>
              <a:satOff val="0"/>
              <a:lumOff val="0"/>
              <a:alphaOff val="0"/>
            </a:schemeClr>
          </a:effectRef>
          <a:fontRef idx="minor">
            <a:schemeClr val="tx1">
              <a:hueOff val="0"/>
              <a:satOff val="0"/>
              <a:lumOff val="0"/>
              <a:alphaOff val="0"/>
            </a:schemeClr>
          </a:fontRef>
        </p:style>
      </p:sp>
      <p:sp>
        <p:nvSpPr>
          <p:cNvPr id="124" name="Freeform 69"/>
          <p:cNvSpPr/>
          <p:nvPr/>
        </p:nvSpPr>
        <p:spPr>
          <a:xfrm>
            <a:off x="4582410" y="4997612"/>
            <a:ext cx="4998783" cy="358760"/>
          </a:xfrm>
          <a:custGeom>
            <a:avLst/>
            <a:gdLst>
              <a:gd name="connsiteX0" fmla="*/ 0 w 4998566"/>
              <a:gd name="connsiteY0" fmla="*/ 0 h 358594"/>
              <a:gd name="connsiteX1" fmla="*/ 4998566 w 4998566"/>
              <a:gd name="connsiteY1" fmla="*/ 0 h 358594"/>
              <a:gd name="connsiteX2" fmla="*/ 4998566 w 4998566"/>
              <a:gd name="connsiteY2" fmla="*/ 358594 h 358594"/>
              <a:gd name="connsiteX3" fmla="*/ 0 w 4998566"/>
              <a:gd name="connsiteY3" fmla="*/ 358594 h 358594"/>
              <a:gd name="connsiteX4" fmla="*/ 0 w 4998566"/>
              <a:gd name="connsiteY4" fmla="*/ 0 h 3585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98566" h="358594">
                <a:moveTo>
                  <a:pt x="0" y="0"/>
                </a:moveTo>
                <a:lnTo>
                  <a:pt x="4998566" y="0"/>
                </a:lnTo>
                <a:lnTo>
                  <a:pt x="4998566" y="358594"/>
                </a:lnTo>
                <a:lnTo>
                  <a:pt x="0" y="35859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38097" tIns="38097" rIns="38097" bIns="38097" numCol="1" spcCol="1270" anchor="b" anchorCtr="0">
            <a:noAutofit/>
          </a:bodyPr>
          <a:lstStyle/>
          <a:p>
            <a:pPr defTabSz="889000">
              <a:lnSpc>
                <a:spcPct val="90000"/>
              </a:lnSpc>
              <a:spcBef>
                <a:spcPct val="0"/>
              </a:spcBef>
              <a:spcAft>
                <a:spcPct val="35000"/>
              </a:spcAft>
            </a:pPr>
            <a:endParaRPr lang="id-ID" sz="2000"/>
          </a:p>
        </p:txBody>
      </p:sp>
      <p:sp>
        <p:nvSpPr>
          <p:cNvPr id="125" name="Content Placeholder 2"/>
          <p:cNvSpPr txBox="1"/>
          <p:nvPr/>
        </p:nvSpPr>
        <p:spPr>
          <a:xfrm>
            <a:off x="4989370" y="4688027"/>
            <a:ext cx="6918163" cy="581707"/>
          </a:xfrm>
          <a:prstGeom prst="rect">
            <a:avLst/>
          </a:prstGeom>
        </p:spPr>
        <p:txBody>
          <a:bodyPr vert="horz" lIns="91433" tIns="45716" rIns="91433" bIns="45716"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l">
              <a:lnSpc>
                <a:spcPct val="80000"/>
              </a:lnSpc>
            </a:pPr>
            <a:r>
              <a:rPr lang="zh-CN" altLang="en-US" sz="1400" dirty="0">
                <a:solidFill>
                  <a:schemeClr val="tx1">
                    <a:lumMod val="50000"/>
                    <a:lumOff val="50000"/>
                  </a:schemeClr>
                </a:solidFill>
                <a:latin typeface="Impact MT Std" pitchFamily="34" charset="0"/>
                <a:ea typeface="微软雅黑" panose="020B0503020204020204" pitchFamily="34" charset="-122"/>
              </a:rPr>
              <a:t>点击输入简要文字解说，解说文字尽量概括精炼，不用多余的文字修饰。</a:t>
            </a:r>
            <a:endParaRPr lang="en-US" altLang="zh-CN" sz="1400" b="1" dirty="0">
              <a:solidFill>
                <a:schemeClr val="bg2">
                  <a:lumMod val="75000"/>
                </a:schemeClr>
              </a:solidFill>
              <a:latin typeface="Roboto" panose="02000000000000000000" pitchFamily="2" charset="0"/>
              <a:ea typeface="Roboto" panose="02000000000000000000" pitchFamily="2" charset="0"/>
              <a:cs typeface="Arial" panose="020B0604020202020204" pitchFamily="34" charset="0"/>
            </a:endParaRPr>
          </a:p>
        </p:txBody>
      </p:sp>
      <p:sp>
        <p:nvSpPr>
          <p:cNvPr id="126" name="Content Placeholder 2"/>
          <p:cNvSpPr txBox="1"/>
          <p:nvPr/>
        </p:nvSpPr>
        <p:spPr>
          <a:xfrm>
            <a:off x="3922683" y="4644285"/>
            <a:ext cx="1282718" cy="287730"/>
          </a:xfrm>
          <a:prstGeom prst="rect">
            <a:avLst/>
          </a:prstGeom>
        </p:spPr>
        <p:txBody>
          <a:bodyPr vert="horz" lIns="91433" tIns="45716" rIns="91433" bIns="45716"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l">
              <a:lnSpc>
                <a:spcPct val="80000"/>
              </a:lnSpc>
            </a:pPr>
            <a:r>
              <a:rPr lang="zh-CN" altLang="en-US" sz="1800" b="1" dirty="0">
                <a:solidFill>
                  <a:schemeClr val="tx1">
                    <a:lumMod val="50000"/>
                    <a:lumOff val="50000"/>
                  </a:schemeClr>
                </a:solidFill>
                <a:latin typeface="微软雅黑" panose="020B0503020204020204" pitchFamily="34" charset="-122"/>
                <a:ea typeface="微软雅黑" panose="020B0503020204020204" pitchFamily="34" charset="-122"/>
                <a:cs typeface="Arial" panose="020B0604020202020204" pitchFamily="34" charset="0"/>
              </a:rPr>
              <a:t>加入标题</a:t>
            </a:r>
            <a:endParaRPr lang="en-US" altLang="zh-CN" sz="1800" b="1" dirty="0">
              <a:solidFill>
                <a:schemeClr val="tx1">
                  <a:lumMod val="50000"/>
                  <a:lumOff val="50000"/>
                </a:schemeClr>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127" name="Teardrop 56"/>
          <p:cNvSpPr/>
          <p:nvPr/>
        </p:nvSpPr>
        <p:spPr>
          <a:xfrm rot="2714409">
            <a:off x="2010067" y="3843795"/>
            <a:ext cx="914824" cy="914440"/>
          </a:xfrm>
          <a:prstGeom prst="teardrop">
            <a:avLst/>
          </a:prstGeom>
          <a:solidFill>
            <a:srgbClr val="00AF92"/>
          </a:solidFill>
          <a:ln>
            <a:noFill/>
          </a:ln>
        </p:spPr>
        <p:style>
          <a:lnRef idx="2">
            <a:schemeClr val="accent1">
              <a:shade val="50000"/>
            </a:schemeClr>
          </a:lnRef>
          <a:fillRef idx="1">
            <a:schemeClr val="accent1"/>
          </a:fillRef>
          <a:effectRef idx="0">
            <a:schemeClr val="accent1"/>
          </a:effectRef>
          <a:fontRef idx="minor">
            <a:schemeClr val="lt1"/>
          </a:fontRef>
        </p:style>
        <p:txBody>
          <a:bodyPr lIns="91433" tIns="45716" rIns="91433" bIns="45716" rtlCol="0" anchor="ctr"/>
          <a:lstStyle/>
          <a:p>
            <a:pPr algn="ctr"/>
            <a:endParaRPr lang="id-ID"/>
          </a:p>
        </p:txBody>
      </p:sp>
      <p:sp>
        <p:nvSpPr>
          <p:cNvPr id="128" name="Teardrop 66"/>
          <p:cNvSpPr/>
          <p:nvPr/>
        </p:nvSpPr>
        <p:spPr>
          <a:xfrm rot="2714409">
            <a:off x="2656668" y="4597887"/>
            <a:ext cx="914824" cy="914440"/>
          </a:xfrm>
          <a:prstGeom prst="teardrop">
            <a:avLst/>
          </a:prstGeom>
          <a:solidFill>
            <a:srgbClr val="E8707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3" tIns="45716" rIns="91433" bIns="45716" rtlCol="0" anchor="ctr"/>
          <a:lstStyle/>
          <a:p>
            <a:pPr algn="ctr"/>
            <a:endParaRPr lang="id-ID"/>
          </a:p>
        </p:txBody>
      </p:sp>
      <p:sp>
        <p:nvSpPr>
          <p:cNvPr id="129" name="Teardrop 46"/>
          <p:cNvSpPr/>
          <p:nvPr/>
        </p:nvSpPr>
        <p:spPr>
          <a:xfrm rot="2714409">
            <a:off x="2656668" y="3092808"/>
            <a:ext cx="914824" cy="914440"/>
          </a:xfrm>
          <a:prstGeom prst="teardrop">
            <a:avLst/>
          </a:prstGeom>
          <a:solidFill>
            <a:srgbClr val="FFB850"/>
          </a:solidFill>
          <a:ln>
            <a:noFill/>
          </a:ln>
        </p:spPr>
        <p:style>
          <a:lnRef idx="2">
            <a:schemeClr val="accent1">
              <a:shade val="50000"/>
            </a:schemeClr>
          </a:lnRef>
          <a:fillRef idx="1">
            <a:schemeClr val="accent1"/>
          </a:fillRef>
          <a:effectRef idx="0">
            <a:schemeClr val="accent1"/>
          </a:effectRef>
          <a:fontRef idx="minor">
            <a:schemeClr val="lt1"/>
          </a:fontRef>
        </p:style>
        <p:txBody>
          <a:bodyPr lIns="91433" tIns="45716" rIns="91433" bIns="45716" rtlCol="0" anchor="ctr"/>
          <a:lstStyle/>
          <a:p>
            <a:pPr algn="ctr"/>
            <a:endParaRPr lang="id-ID"/>
          </a:p>
        </p:txBody>
      </p:sp>
      <p:sp>
        <p:nvSpPr>
          <p:cNvPr id="130" name="Freeform 116"/>
          <p:cNvSpPr/>
          <p:nvPr/>
        </p:nvSpPr>
        <p:spPr bwMode="auto">
          <a:xfrm>
            <a:off x="2306574" y="2603955"/>
            <a:ext cx="352440" cy="393882"/>
          </a:xfrm>
          <a:custGeom>
            <a:avLst/>
            <a:gdLst>
              <a:gd name="T0" fmla="*/ 180 w 222"/>
              <a:gd name="T1" fmla="*/ 0 h 248"/>
              <a:gd name="T2" fmla="*/ 196 w 222"/>
              <a:gd name="T3" fmla="*/ 2 h 248"/>
              <a:gd name="T4" fmla="*/ 209 w 222"/>
              <a:gd name="T5" fmla="*/ 11 h 248"/>
              <a:gd name="T6" fmla="*/ 218 w 222"/>
              <a:gd name="T7" fmla="*/ 24 h 248"/>
              <a:gd name="T8" fmla="*/ 222 w 222"/>
              <a:gd name="T9" fmla="*/ 41 h 248"/>
              <a:gd name="T10" fmla="*/ 218 w 222"/>
              <a:gd name="T11" fmla="*/ 57 h 248"/>
              <a:gd name="T12" fmla="*/ 209 w 222"/>
              <a:gd name="T13" fmla="*/ 70 h 248"/>
              <a:gd name="T14" fmla="*/ 196 w 222"/>
              <a:gd name="T15" fmla="*/ 79 h 248"/>
              <a:gd name="T16" fmla="*/ 180 w 222"/>
              <a:gd name="T17" fmla="*/ 83 h 248"/>
              <a:gd name="T18" fmla="*/ 167 w 222"/>
              <a:gd name="T19" fmla="*/ 80 h 248"/>
              <a:gd name="T20" fmla="*/ 155 w 222"/>
              <a:gd name="T21" fmla="*/ 74 h 248"/>
              <a:gd name="T22" fmla="*/ 82 w 222"/>
              <a:gd name="T23" fmla="*/ 117 h 248"/>
              <a:gd name="T24" fmla="*/ 84 w 222"/>
              <a:gd name="T25" fmla="*/ 124 h 248"/>
              <a:gd name="T26" fmla="*/ 82 w 222"/>
              <a:gd name="T27" fmla="*/ 130 h 248"/>
              <a:gd name="T28" fmla="*/ 155 w 222"/>
              <a:gd name="T29" fmla="*/ 174 h 248"/>
              <a:gd name="T30" fmla="*/ 167 w 222"/>
              <a:gd name="T31" fmla="*/ 167 h 248"/>
              <a:gd name="T32" fmla="*/ 180 w 222"/>
              <a:gd name="T33" fmla="*/ 165 h 248"/>
              <a:gd name="T34" fmla="*/ 196 w 222"/>
              <a:gd name="T35" fmla="*/ 169 h 248"/>
              <a:gd name="T36" fmla="*/ 209 w 222"/>
              <a:gd name="T37" fmla="*/ 178 h 248"/>
              <a:gd name="T38" fmla="*/ 218 w 222"/>
              <a:gd name="T39" fmla="*/ 190 h 248"/>
              <a:gd name="T40" fmla="*/ 222 w 222"/>
              <a:gd name="T41" fmla="*/ 207 h 248"/>
              <a:gd name="T42" fmla="*/ 218 w 222"/>
              <a:gd name="T43" fmla="*/ 224 h 248"/>
              <a:gd name="T44" fmla="*/ 209 w 222"/>
              <a:gd name="T45" fmla="*/ 237 h 248"/>
              <a:gd name="T46" fmla="*/ 196 w 222"/>
              <a:gd name="T47" fmla="*/ 246 h 248"/>
              <a:gd name="T48" fmla="*/ 180 w 222"/>
              <a:gd name="T49" fmla="*/ 248 h 248"/>
              <a:gd name="T50" fmla="*/ 164 w 222"/>
              <a:gd name="T51" fmla="*/ 246 h 248"/>
              <a:gd name="T52" fmla="*/ 152 w 222"/>
              <a:gd name="T53" fmla="*/ 237 h 248"/>
              <a:gd name="T54" fmla="*/ 143 w 222"/>
              <a:gd name="T55" fmla="*/ 224 h 248"/>
              <a:gd name="T56" fmla="*/ 139 w 222"/>
              <a:gd name="T57" fmla="*/ 207 h 248"/>
              <a:gd name="T58" fmla="*/ 140 w 222"/>
              <a:gd name="T59" fmla="*/ 201 h 248"/>
              <a:gd name="T60" fmla="*/ 67 w 222"/>
              <a:gd name="T61" fmla="*/ 157 h 248"/>
              <a:gd name="T62" fmla="*/ 55 w 222"/>
              <a:gd name="T63" fmla="*/ 164 h 248"/>
              <a:gd name="T64" fmla="*/ 41 w 222"/>
              <a:gd name="T65" fmla="*/ 165 h 248"/>
              <a:gd name="T66" fmla="*/ 26 w 222"/>
              <a:gd name="T67" fmla="*/ 162 h 248"/>
              <a:gd name="T68" fmla="*/ 12 w 222"/>
              <a:gd name="T69" fmla="*/ 153 h 248"/>
              <a:gd name="T70" fmla="*/ 3 w 222"/>
              <a:gd name="T71" fmla="*/ 140 h 248"/>
              <a:gd name="T72" fmla="*/ 0 w 222"/>
              <a:gd name="T73" fmla="*/ 124 h 248"/>
              <a:gd name="T74" fmla="*/ 3 w 222"/>
              <a:gd name="T75" fmla="*/ 107 h 248"/>
              <a:gd name="T76" fmla="*/ 12 w 222"/>
              <a:gd name="T77" fmla="*/ 94 h 248"/>
              <a:gd name="T78" fmla="*/ 26 w 222"/>
              <a:gd name="T79" fmla="*/ 85 h 248"/>
              <a:gd name="T80" fmla="*/ 41 w 222"/>
              <a:gd name="T81" fmla="*/ 83 h 248"/>
              <a:gd name="T82" fmla="*/ 55 w 222"/>
              <a:gd name="T83" fmla="*/ 84 h 248"/>
              <a:gd name="T84" fmla="*/ 67 w 222"/>
              <a:gd name="T85" fmla="*/ 91 h 248"/>
              <a:gd name="T86" fmla="*/ 140 w 222"/>
              <a:gd name="T87" fmla="*/ 47 h 248"/>
              <a:gd name="T88" fmla="*/ 139 w 222"/>
              <a:gd name="T89" fmla="*/ 41 h 248"/>
              <a:gd name="T90" fmla="*/ 143 w 222"/>
              <a:gd name="T91" fmla="*/ 24 h 248"/>
              <a:gd name="T92" fmla="*/ 152 w 222"/>
              <a:gd name="T93" fmla="*/ 11 h 248"/>
              <a:gd name="T94" fmla="*/ 164 w 222"/>
              <a:gd name="T95" fmla="*/ 2 h 248"/>
              <a:gd name="T96" fmla="*/ 180 w 222"/>
              <a:gd name="T97" fmla="*/ 0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22" h="248">
                <a:moveTo>
                  <a:pt x="180" y="0"/>
                </a:moveTo>
                <a:lnTo>
                  <a:pt x="196" y="2"/>
                </a:lnTo>
                <a:lnTo>
                  <a:pt x="209" y="11"/>
                </a:lnTo>
                <a:lnTo>
                  <a:pt x="218" y="24"/>
                </a:lnTo>
                <a:lnTo>
                  <a:pt x="222" y="41"/>
                </a:lnTo>
                <a:lnTo>
                  <a:pt x="218" y="57"/>
                </a:lnTo>
                <a:lnTo>
                  <a:pt x="209" y="70"/>
                </a:lnTo>
                <a:lnTo>
                  <a:pt x="196" y="79"/>
                </a:lnTo>
                <a:lnTo>
                  <a:pt x="180" y="83"/>
                </a:lnTo>
                <a:lnTo>
                  <a:pt x="167" y="80"/>
                </a:lnTo>
                <a:lnTo>
                  <a:pt x="155" y="74"/>
                </a:lnTo>
                <a:lnTo>
                  <a:pt x="82" y="117"/>
                </a:lnTo>
                <a:lnTo>
                  <a:pt x="84" y="124"/>
                </a:lnTo>
                <a:lnTo>
                  <a:pt x="82" y="130"/>
                </a:lnTo>
                <a:lnTo>
                  <a:pt x="155" y="174"/>
                </a:lnTo>
                <a:lnTo>
                  <a:pt x="167" y="167"/>
                </a:lnTo>
                <a:lnTo>
                  <a:pt x="180" y="165"/>
                </a:lnTo>
                <a:lnTo>
                  <a:pt x="196" y="169"/>
                </a:lnTo>
                <a:lnTo>
                  <a:pt x="209" y="178"/>
                </a:lnTo>
                <a:lnTo>
                  <a:pt x="218" y="190"/>
                </a:lnTo>
                <a:lnTo>
                  <a:pt x="222" y="207"/>
                </a:lnTo>
                <a:lnTo>
                  <a:pt x="218" y="224"/>
                </a:lnTo>
                <a:lnTo>
                  <a:pt x="209" y="237"/>
                </a:lnTo>
                <a:lnTo>
                  <a:pt x="196" y="246"/>
                </a:lnTo>
                <a:lnTo>
                  <a:pt x="180" y="248"/>
                </a:lnTo>
                <a:lnTo>
                  <a:pt x="164" y="246"/>
                </a:lnTo>
                <a:lnTo>
                  <a:pt x="152" y="237"/>
                </a:lnTo>
                <a:lnTo>
                  <a:pt x="143" y="224"/>
                </a:lnTo>
                <a:lnTo>
                  <a:pt x="139" y="207"/>
                </a:lnTo>
                <a:lnTo>
                  <a:pt x="140" y="201"/>
                </a:lnTo>
                <a:lnTo>
                  <a:pt x="67" y="157"/>
                </a:lnTo>
                <a:lnTo>
                  <a:pt x="55" y="164"/>
                </a:lnTo>
                <a:lnTo>
                  <a:pt x="41" y="165"/>
                </a:lnTo>
                <a:lnTo>
                  <a:pt x="26" y="162"/>
                </a:lnTo>
                <a:lnTo>
                  <a:pt x="12" y="153"/>
                </a:lnTo>
                <a:lnTo>
                  <a:pt x="3" y="140"/>
                </a:lnTo>
                <a:lnTo>
                  <a:pt x="0" y="124"/>
                </a:lnTo>
                <a:lnTo>
                  <a:pt x="3" y="107"/>
                </a:lnTo>
                <a:lnTo>
                  <a:pt x="12" y="94"/>
                </a:lnTo>
                <a:lnTo>
                  <a:pt x="26" y="85"/>
                </a:lnTo>
                <a:lnTo>
                  <a:pt x="41" y="83"/>
                </a:lnTo>
                <a:lnTo>
                  <a:pt x="55" y="84"/>
                </a:lnTo>
                <a:lnTo>
                  <a:pt x="67" y="91"/>
                </a:lnTo>
                <a:lnTo>
                  <a:pt x="140" y="47"/>
                </a:lnTo>
                <a:lnTo>
                  <a:pt x="139" y="41"/>
                </a:lnTo>
                <a:lnTo>
                  <a:pt x="143" y="24"/>
                </a:lnTo>
                <a:lnTo>
                  <a:pt x="152" y="11"/>
                </a:lnTo>
                <a:lnTo>
                  <a:pt x="164" y="2"/>
                </a:lnTo>
                <a:lnTo>
                  <a:pt x="180" y="0"/>
                </a:lnTo>
                <a:close/>
              </a:path>
            </a:pathLst>
          </a:custGeom>
          <a:solidFill>
            <a:schemeClr val="bg1"/>
          </a:solidFill>
          <a:ln w="0">
            <a:noFill/>
            <a:prstDash val="solid"/>
            <a:round/>
          </a:ln>
        </p:spPr>
        <p:txBody>
          <a:bodyPr vert="horz" wrap="square" lIns="91433" tIns="45716" rIns="91433" bIns="45716" numCol="1" anchor="t" anchorCtr="0" compatLnSpc="1"/>
          <a:lstStyle/>
          <a:p>
            <a:endParaRPr lang="zh-CN" altLang="en-US"/>
          </a:p>
        </p:txBody>
      </p:sp>
      <p:pic>
        <p:nvPicPr>
          <p:cNvPr id="131" name="图片 130"/>
          <p:cNvPicPr>
            <a:picLocks noChangeAspect="1"/>
          </p:cNvPicPr>
          <p:nvPr/>
        </p:nvPicPr>
        <p:blipFill rotWithShape="1">
          <a:blip r:embed="rId7" cstate="print">
            <a:extLst>
              <a:ext uri="{28A0092B-C50C-407E-A947-70E740481C1C}">
                <a14:useLocalDpi xmlns:a14="http://schemas.microsoft.com/office/drawing/2010/main" val="0"/>
              </a:ext>
            </a:extLst>
          </a:blip>
          <a:srcRect l="-1112" t="54089" r="82046" b="25369"/>
          <a:stretch>
            <a:fillRect/>
          </a:stretch>
        </p:blipFill>
        <p:spPr>
          <a:xfrm>
            <a:off x="2846839" y="3287361"/>
            <a:ext cx="578844" cy="549494"/>
          </a:xfrm>
          <a:prstGeom prst="rect">
            <a:avLst/>
          </a:prstGeom>
        </p:spPr>
      </p:pic>
      <p:pic>
        <p:nvPicPr>
          <p:cNvPr id="132" name="图片 131"/>
          <p:cNvPicPr>
            <a:picLocks noChangeAspect="1"/>
          </p:cNvPicPr>
          <p:nvPr/>
        </p:nvPicPr>
        <p:blipFill rotWithShape="1">
          <a:blip r:embed="rId7" cstate="print">
            <a:extLst>
              <a:ext uri="{28A0092B-C50C-407E-A947-70E740481C1C}">
                <a14:useLocalDpi xmlns:a14="http://schemas.microsoft.com/office/drawing/2010/main" val="0"/>
              </a:ext>
            </a:extLst>
          </a:blip>
          <a:srcRect l="80934" b="79458"/>
          <a:stretch>
            <a:fillRect/>
          </a:stretch>
        </p:blipFill>
        <p:spPr>
          <a:xfrm>
            <a:off x="2824659" y="4775194"/>
            <a:ext cx="578844" cy="549494"/>
          </a:xfrm>
          <a:prstGeom prst="rect">
            <a:avLst/>
          </a:prstGeom>
        </p:spPr>
      </p:pic>
      <p:sp>
        <p:nvSpPr>
          <p:cNvPr id="133" name="Freeform 6"/>
          <p:cNvSpPr>
            <a:spLocks noChangeAspect="1" noEditPoints="1"/>
          </p:cNvSpPr>
          <p:nvPr/>
        </p:nvSpPr>
        <p:spPr bwMode="auto">
          <a:xfrm>
            <a:off x="2295518" y="4069350"/>
            <a:ext cx="425293" cy="373749"/>
          </a:xfrm>
          <a:custGeom>
            <a:avLst/>
            <a:gdLst>
              <a:gd name="T0" fmla="*/ 400 w 400"/>
              <a:gd name="T1" fmla="*/ 352 h 352"/>
              <a:gd name="T2" fmla="*/ 394 w 400"/>
              <a:gd name="T3" fmla="*/ 268 h 352"/>
              <a:gd name="T4" fmla="*/ 342 w 400"/>
              <a:gd name="T5" fmla="*/ 236 h 352"/>
              <a:gd name="T6" fmla="*/ 303 w 400"/>
              <a:gd name="T7" fmla="*/ 191 h 352"/>
              <a:gd name="T8" fmla="*/ 316 w 400"/>
              <a:gd name="T9" fmla="*/ 157 h 352"/>
              <a:gd name="T10" fmla="*/ 327 w 400"/>
              <a:gd name="T11" fmla="*/ 134 h 352"/>
              <a:gd name="T12" fmla="*/ 322 w 400"/>
              <a:gd name="T13" fmla="*/ 122 h 352"/>
              <a:gd name="T14" fmla="*/ 325 w 400"/>
              <a:gd name="T15" fmla="*/ 98 h 352"/>
              <a:gd name="T16" fmla="*/ 278 w 400"/>
              <a:gd name="T17" fmla="*/ 51 h 352"/>
              <a:gd name="T18" fmla="*/ 230 w 400"/>
              <a:gd name="T19" fmla="*/ 98 h 352"/>
              <a:gd name="T20" fmla="*/ 233 w 400"/>
              <a:gd name="T21" fmla="*/ 122 h 352"/>
              <a:gd name="T22" fmla="*/ 229 w 400"/>
              <a:gd name="T23" fmla="*/ 134 h 352"/>
              <a:gd name="T24" fmla="*/ 240 w 400"/>
              <a:gd name="T25" fmla="*/ 157 h 352"/>
              <a:gd name="T26" fmla="*/ 253 w 400"/>
              <a:gd name="T27" fmla="*/ 191 h 352"/>
              <a:gd name="T28" fmla="*/ 236 w 400"/>
              <a:gd name="T29" fmla="*/ 224 h 352"/>
              <a:gd name="T30" fmla="*/ 310 w 400"/>
              <a:gd name="T31" fmla="*/ 292 h 352"/>
              <a:gd name="T32" fmla="*/ 310 w 400"/>
              <a:gd name="T33" fmla="*/ 352 h 352"/>
              <a:gd name="T34" fmla="*/ 400 w 400"/>
              <a:gd name="T35" fmla="*/ 352 h 352"/>
              <a:gd name="T36" fmla="*/ 204 w 400"/>
              <a:gd name="T37" fmla="*/ 247 h 352"/>
              <a:gd name="T38" fmla="*/ 152 w 400"/>
              <a:gd name="T39" fmla="*/ 187 h 352"/>
              <a:gd name="T40" fmla="*/ 169 w 400"/>
              <a:gd name="T41" fmla="*/ 142 h 352"/>
              <a:gd name="T42" fmla="*/ 184 w 400"/>
              <a:gd name="T43" fmla="*/ 111 h 352"/>
              <a:gd name="T44" fmla="*/ 179 w 400"/>
              <a:gd name="T45" fmla="*/ 95 h 352"/>
              <a:gd name="T46" fmla="*/ 183 w 400"/>
              <a:gd name="T47" fmla="*/ 63 h 352"/>
              <a:gd name="T48" fmla="*/ 119 w 400"/>
              <a:gd name="T49" fmla="*/ 0 h 352"/>
              <a:gd name="T50" fmla="*/ 55 w 400"/>
              <a:gd name="T51" fmla="*/ 63 h 352"/>
              <a:gd name="T52" fmla="*/ 59 w 400"/>
              <a:gd name="T53" fmla="*/ 95 h 352"/>
              <a:gd name="T54" fmla="*/ 53 w 400"/>
              <a:gd name="T55" fmla="*/ 111 h 352"/>
              <a:gd name="T56" fmla="*/ 68 w 400"/>
              <a:gd name="T57" fmla="*/ 142 h 352"/>
              <a:gd name="T58" fmla="*/ 86 w 400"/>
              <a:gd name="T59" fmla="*/ 187 h 352"/>
              <a:gd name="T60" fmla="*/ 33 w 400"/>
              <a:gd name="T61" fmla="*/ 247 h 352"/>
              <a:gd name="T62" fmla="*/ 0 w 400"/>
              <a:gd name="T63" fmla="*/ 279 h 352"/>
              <a:gd name="T64" fmla="*/ 0 w 400"/>
              <a:gd name="T65" fmla="*/ 352 h 352"/>
              <a:gd name="T66" fmla="*/ 278 w 400"/>
              <a:gd name="T67" fmla="*/ 352 h 352"/>
              <a:gd name="T68" fmla="*/ 278 w 400"/>
              <a:gd name="T69" fmla="*/ 297 h 352"/>
              <a:gd name="T70" fmla="*/ 204 w 400"/>
              <a:gd name="T71" fmla="*/ 247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00" h="352">
                <a:moveTo>
                  <a:pt x="400" y="352"/>
                </a:moveTo>
                <a:cubicBezTo>
                  <a:pt x="400" y="352"/>
                  <a:pt x="399" y="276"/>
                  <a:pt x="394" y="268"/>
                </a:cubicBezTo>
                <a:cubicBezTo>
                  <a:pt x="387" y="257"/>
                  <a:pt x="371" y="249"/>
                  <a:pt x="342" y="236"/>
                </a:cubicBezTo>
                <a:cubicBezTo>
                  <a:pt x="312" y="224"/>
                  <a:pt x="303" y="213"/>
                  <a:pt x="303" y="191"/>
                </a:cubicBezTo>
                <a:cubicBezTo>
                  <a:pt x="303" y="177"/>
                  <a:pt x="312" y="182"/>
                  <a:pt x="316" y="157"/>
                </a:cubicBezTo>
                <a:cubicBezTo>
                  <a:pt x="317" y="147"/>
                  <a:pt x="325" y="157"/>
                  <a:pt x="327" y="134"/>
                </a:cubicBezTo>
                <a:cubicBezTo>
                  <a:pt x="327" y="124"/>
                  <a:pt x="322" y="122"/>
                  <a:pt x="322" y="122"/>
                </a:cubicBezTo>
                <a:cubicBezTo>
                  <a:pt x="322" y="122"/>
                  <a:pt x="325" y="108"/>
                  <a:pt x="325" y="98"/>
                </a:cubicBezTo>
                <a:cubicBezTo>
                  <a:pt x="327" y="85"/>
                  <a:pt x="319" y="51"/>
                  <a:pt x="278" y="51"/>
                </a:cubicBezTo>
                <a:cubicBezTo>
                  <a:pt x="236" y="51"/>
                  <a:pt x="229" y="85"/>
                  <a:pt x="230" y="98"/>
                </a:cubicBezTo>
                <a:cubicBezTo>
                  <a:pt x="231" y="108"/>
                  <a:pt x="233" y="122"/>
                  <a:pt x="233" y="122"/>
                </a:cubicBezTo>
                <a:cubicBezTo>
                  <a:pt x="233" y="122"/>
                  <a:pt x="229" y="124"/>
                  <a:pt x="229" y="134"/>
                </a:cubicBezTo>
                <a:cubicBezTo>
                  <a:pt x="230" y="157"/>
                  <a:pt x="238" y="147"/>
                  <a:pt x="240" y="157"/>
                </a:cubicBezTo>
                <a:cubicBezTo>
                  <a:pt x="244" y="182"/>
                  <a:pt x="253" y="177"/>
                  <a:pt x="253" y="191"/>
                </a:cubicBezTo>
                <a:cubicBezTo>
                  <a:pt x="253" y="206"/>
                  <a:pt x="248" y="216"/>
                  <a:pt x="236" y="224"/>
                </a:cubicBezTo>
                <a:cubicBezTo>
                  <a:pt x="301" y="257"/>
                  <a:pt x="310" y="263"/>
                  <a:pt x="310" y="292"/>
                </a:cubicBezTo>
                <a:cubicBezTo>
                  <a:pt x="310" y="352"/>
                  <a:pt x="310" y="352"/>
                  <a:pt x="310" y="352"/>
                </a:cubicBezTo>
                <a:lnTo>
                  <a:pt x="400" y="352"/>
                </a:lnTo>
                <a:close/>
                <a:moveTo>
                  <a:pt x="204" y="247"/>
                </a:moveTo>
                <a:cubicBezTo>
                  <a:pt x="165" y="231"/>
                  <a:pt x="152" y="217"/>
                  <a:pt x="152" y="187"/>
                </a:cubicBezTo>
                <a:cubicBezTo>
                  <a:pt x="152" y="169"/>
                  <a:pt x="164" y="175"/>
                  <a:pt x="169" y="142"/>
                </a:cubicBezTo>
                <a:cubicBezTo>
                  <a:pt x="172" y="129"/>
                  <a:pt x="182" y="142"/>
                  <a:pt x="184" y="111"/>
                </a:cubicBezTo>
                <a:cubicBezTo>
                  <a:pt x="184" y="98"/>
                  <a:pt x="179" y="95"/>
                  <a:pt x="179" y="95"/>
                </a:cubicBezTo>
                <a:cubicBezTo>
                  <a:pt x="179" y="95"/>
                  <a:pt x="181" y="77"/>
                  <a:pt x="183" y="63"/>
                </a:cubicBezTo>
                <a:cubicBezTo>
                  <a:pt x="184" y="45"/>
                  <a:pt x="174" y="0"/>
                  <a:pt x="119" y="0"/>
                </a:cubicBezTo>
                <a:cubicBezTo>
                  <a:pt x="64" y="0"/>
                  <a:pt x="54" y="45"/>
                  <a:pt x="55" y="63"/>
                </a:cubicBezTo>
                <a:cubicBezTo>
                  <a:pt x="56" y="77"/>
                  <a:pt x="59" y="95"/>
                  <a:pt x="59" y="95"/>
                </a:cubicBezTo>
                <a:cubicBezTo>
                  <a:pt x="59" y="95"/>
                  <a:pt x="53" y="98"/>
                  <a:pt x="53" y="111"/>
                </a:cubicBezTo>
                <a:cubicBezTo>
                  <a:pt x="55" y="142"/>
                  <a:pt x="66" y="129"/>
                  <a:pt x="68" y="142"/>
                </a:cubicBezTo>
                <a:cubicBezTo>
                  <a:pt x="74" y="175"/>
                  <a:pt x="86" y="169"/>
                  <a:pt x="86" y="187"/>
                </a:cubicBezTo>
                <a:cubicBezTo>
                  <a:pt x="86" y="217"/>
                  <a:pt x="73" y="231"/>
                  <a:pt x="33" y="247"/>
                </a:cubicBezTo>
                <a:cubicBezTo>
                  <a:pt x="21" y="252"/>
                  <a:pt x="0" y="260"/>
                  <a:pt x="0" y="279"/>
                </a:cubicBezTo>
                <a:cubicBezTo>
                  <a:pt x="0" y="352"/>
                  <a:pt x="0" y="352"/>
                  <a:pt x="0" y="352"/>
                </a:cubicBezTo>
                <a:cubicBezTo>
                  <a:pt x="278" y="352"/>
                  <a:pt x="278" y="352"/>
                  <a:pt x="278" y="352"/>
                </a:cubicBezTo>
                <a:cubicBezTo>
                  <a:pt x="278" y="352"/>
                  <a:pt x="278" y="309"/>
                  <a:pt x="278" y="297"/>
                </a:cubicBezTo>
                <a:cubicBezTo>
                  <a:pt x="278" y="280"/>
                  <a:pt x="244" y="264"/>
                  <a:pt x="204" y="247"/>
                </a:cubicBezTo>
                <a:close/>
              </a:path>
            </a:pathLst>
          </a:custGeom>
          <a:solidFill>
            <a:schemeClr val="bg1">
              <a:lumMod val="95000"/>
            </a:schemeClr>
          </a:solidFill>
          <a:ln>
            <a:noFill/>
          </a:ln>
        </p:spPr>
        <p:txBody>
          <a:bodyPr vert="horz" wrap="square" lIns="91433" tIns="45716" rIns="91433" bIns="45716" numCol="1" anchor="t" anchorCtr="0" compatLnSpc="1"/>
          <a:lstStyle/>
          <a:p>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advClick="0" advTm="1000">
        <p:random/>
      </p:transition>
    </mc:Choice>
    <mc:Fallback xmlns="">
      <p:transition spd="slow" advClick="0" advTm="1000">
        <p:random/>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8"/>
                                            </p:tgtEl>
                                            <p:attrNameLst>
                                              <p:attrName>style.visibility</p:attrName>
                                            </p:attrNameLst>
                                          </p:cBhvr>
                                          <p:to>
                                            <p:strVal val="visible"/>
                                          </p:to>
                                        </p:set>
                                        <p:animEffect transition="in" filter="fade">
                                          <p:cBhvr>
                                            <p:cTn id="7" dur="1000"/>
                                            <p:tgtEl>
                                              <p:spTgt spid="6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9"/>
                                            </p:tgtEl>
                                            <p:attrNameLst>
                                              <p:attrName>style.visibility</p:attrName>
                                            </p:attrNameLst>
                                          </p:cBhvr>
                                          <p:to>
                                            <p:strVal val="visible"/>
                                          </p:to>
                                        </p:set>
                                        <p:animEffect transition="in" filter="fade">
                                          <p:cBhvr>
                                            <p:cTn id="10" dur="1000"/>
                                            <p:tgtEl>
                                              <p:spTgt spid="6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0"/>
                                            </p:tgtEl>
                                            <p:attrNameLst>
                                              <p:attrName>style.visibility</p:attrName>
                                            </p:attrNameLst>
                                          </p:cBhvr>
                                          <p:to>
                                            <p:strVal val="visible"/>
                                          </p:to>
                                        </p:set>
                                        <p:animEffect transition="in" filter="fade">
                                          <p:cBhvr>
                                            <p:cTn id="13" dur="1000"/>
                                            <p:tgtEl>
                                              <p:spTgt spid="70"/>
                                            </p:tgtEl>
                                          </p:cBhvr>
                                        </p:animEffect>
                                      </p:childTnLst>
                                    </p:cTn>
                                  </p:par>
                                  <p:par>
                                    <p:cTn id="14" presetID="10" presetClass="entr" presetSubtype="0" fill="hold" grpId="0" nodeType="withEffect">
                                      <p:stCondLst>
                                        <p:cond delay="100"/>
                                      </p:stCondLst>
                                      <p:childTnLst>
                                        <p:set>
                                          <p:cBhvr>
                                            <p:cTn id="15" dur="1" fill="hold">
                                              <p:stCondLst>
                                                <p:cond delay="0"/>
                                              </p:stCondLst>
                                            </p:cTn>
                                            <p:tgtEl>
                                              <p:spTgt spid="71"/>
                                            </p:tgtEl>
                                            <p:attrNameLst>
                                              <p:attrName>style.visibility</p:attrName>
                                            </p:attrNameLst>
                                          </p:cBhvr>
                                          <p:to>
                                            <p:strVal val="visible"/>
                                          </p:to>
                                        </p:set>
                                        <p:animEffect transition="in" filter="fade">
                                          <p:cBhvr>
                                            <p:cTn id="16" dur="1000"/>
                                            <p:tgtEl>
                                              <p:spTgt spid="71"/>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72"/>
                                            </p:tgtEl>
                                            <p:attrNameLst>
                                              <p:attrName>style.visibility</p:attrName>
                                            </p:attrNameLst>
                                          </p:cBhvr>
                                          <p:to>
                                            <p:strVal val="visible"/>
                                          </p:to>
                                        </p:set>
                                        <p:animEffect transition="in" filter="fade">
                                          <p:cBhvr>
                                            <p:cTn id="19" dur="1000"/>
                                            <p:tgtEl>
                                              <p:spTgt spid="72"/>
                                            </p:tgtEl>
                                          </p:cBhvr>
                                        </p:animEffect>
                                      </p:childTnLst>
                                    </p:cTn>
                                  </p:par>
                                  <p:par>
                                    <p:cTn id="20" presetID="53" presetClass="entr" presetSubtype="16" fill="hold" nodeType="withEffect">
                                      <p:stCondLst>
                                        <p:cond delay="0"/>
                                      </p:stCondLst>
                                      <p:childTnLst>
                                        <p:set>
                                          <p:cBhvr>
                                            <p:cTn id="21" dur="1" fill="hold">
                                              <p:stCondLst>
                                                <p:cond delay="0"/>
                                              </p:stCondLst>
                                            </p:cTn>
                                            <p:tgtEl>
                                              <p:spTgt spid="16"/>
                                            </p:tgtEl>
                                            <p:attrNameLst>
                                              <p:attrName>style.visibility</p:attrName>
                                            </p:attrNameLst>
                                          </p:cBhvr>
                                          <p:to>
                                            <p:strVal val="visible"/>
                                          </p:to>
                                        </p:set>
                                        <p:anim calcmode="lin" valueType="num">
                                          <p:cBhvr>
                                            <p:cTn id="22" dur="500" fill="hold"/>
                                            <p:tgtEl>
                                              <p:spTgt spid="16"/>
                                            </p:tgtEl>
                                            <p:attrNameLst>
                                              <p:attrName>ppt_w</p:attrName>
                                            </p:attrNameLst>
                                          </p:cBhvr>
                                          <p:tavLst>
                                            <p:tav tm="0">
                                              <p:val>
                                                <p:fltVal val="0"/>
                                              </p:val>
                                            </p:tav>
                                            <p:tav tm="100000">
                                              <p:val>
                                                <p:strVal val="#ppt_w"/>
                                              </p:val>
                                            </p:tav>
                                          </p:tavLst>
                                        </p:anim>
                                        <p:anim calcmode="lin" valueType="num">
                                          <p:cBhvr>
                                            <p:cTn id="23" dur="500" fill="hold"/>
                                            <p:tgtEl>
                                              <p:spTgt spid="16"/>
                                            </p:tgtEl>
                                            <p:attrNameLst>
                                              <p:attrName>ppt_h</p:attrName>
                                            </p:attrNameLst>
                                          </p:cBhvr>
                                          <p:tavLst>
                                            <p:tav tm="0">
                                              <p:val>
                                                <p:fltVal val="0"/>
                                              </p:val>
                                            </p:tav>
                                            <p:tav tm="100000">
                                              <p:val>
                                                <p:strVal val="#ppt_h"/>
                                              </p:val>
                                            </p:tav>
                                          </p:tavLst>
                                        </p:anim>
                                        <p:animEffect transition="in" filter="fade">
                                          <p:cBhvr>
                                            <p:cTn id="24" dur="500"/>
                                            <p:tgtEl>
                                              <p:spTgt spid="16"/>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fade">
                                          <p:cBhvr>
                                            <p:cTn id="27" dur="500"/>
                                            <p:tgtEl>
                                              <p:spTgt spid="19"/>
                                            </p:tgtEl>
                                          </p:cBhvr>
                                        </p:animEffect>
                                      </p:childTnLst>
                                    </p:cTn>
                                  </p:par>
                                  <p:par>
                                    <p:cTn id="28" presetID="31" presetClass="entr" presetSubtype="0" fill="hold" grpId="0" nodeType="withEffect">
                                      <p:stCondLst>
                                        <p:cond delay="0"/>
                                      </p:stCondLst>
                                      <p:childTnLst>
                                        <p:set>
                                          <p:cBhvr>
                                            <p:cTn id="29" dur="1" fill="hold">
                                              <p:stCondLst>
                                                <p:cond delay="0"/>
                                              </p:stCondLst>
                                            </p:cTn>
                                            <p:tgtEl>
                                              <p:spTgt spid="26"/>
                                            </p:tgtEl>
                                            <p:attrNameLst>
                                              <p:attrName>style.visibility</p:attrName>
                                            </p:attrNameLst>
                                          </p:cBhvr>
                                          <p:to>
                                            <p:strVal val="visible"/>
                                          </p:to>
                                        </p:set>
                                        <p:anim calcmode="lin" valueType="num">
                                          <p:cBhvr>
                                            <p:cTn id="30" dur="1000" fill="hold"/>
                                            <p:tgtEl>
                                              <p:spTgt spid="26"/>
                                            </p:tgtEl>
                                            <p:attrNameLst>
                                              <p:attrName>ppt_w</p:attrName>
                                            </p:attrNameLst>
                                          </p:cBhvr>
                                          <p:tavLst>
                                            <p:tav tm="0">
                                              <p:val>
                                                <p:fltVal val="0"/>
                                              </p:val>
                                            </p:tav>
                                            <p:tav tm="100000">
                                              <p:val>
                                                <p:strVal val="#ppt_w"/>
                                              </p:val>
                                            </p:tav>
                                          </p:tavLst>
                                        </p:anim>
                                        <p:anim calcmode="lin" valueType="num">
                                          <p:cBhvr>
                                            <p:cTn id="31" dur="1000" fill="hold"/>
                                            <p:tgtEl>
                                              <p:spTgt spid="26"/>
                                            </p:tgtEl>
                                            <p:attrNameLst>
                                              <p:attrName>ppt_h</p:attrName>
                                            </p:attrNameLst>
                                          </p:cBhvr>
                                          <p:tavLst>
                                            <p:tav tm="0">
                                              <p:val>
                                                <p:fltVal val="0"/>
                                              </p:val>
                                            </p:tav>
                                            <p:tav tm="100000">
                                              <p:val>
                                                <p:strVal val="#ppt_h"/>
                                              </p:val>
                                            </p:tav>
                                          </p:tavLst>
                                        </p:anim>
                                        <p:anim calcmode="lin" valueType="num">
                                          <p:cBhvr>
                                            <p:cTn id="32" dur="1000" fill="hold"/>
                                            <p:tgtEl>
                                              <p:spTgt spid="26"/>
                                            </p:tgtEl>
                                            <p:attrNameLst>
                                              <p:attrName>style.rotation</p:attrName>
                                            </p:attrNameLst>
                                          </p:cBhvr>
                                          <p:tavLst>
                                            <p:tav tm="0">
                                              <p:val>
                                                <p:fltVal val="90"/>
                                              </p:val>
                                            </p:tav>
                                            <p:tav tm="100000">
                                              <p:val>
                                                <p:fltVal val="0"/>
                                              </p:val>
                                            </p:tav>
                                          </p:tavLst>
                                        </p:anim>
                                        <p:animEffect transition="in" filter="fade">
                                          <p:cBhvr>
                                            <p:cTn id="33" dur="1000"/>
                                            <p:tgtEl>
                                              <p:spTgt spid="26"/>
                                            </p:tgtEl>
                                          </p:cBhvr>
                                        </p:animEffect>
                                      </p:childTnLst>
                                    </p:cTn>
                                  </p:par>
                                  <p:par>
                                    <p:cTn id="34" presetID="31" presetClass="entr" presetSubtype="0" fill="hold" grpId="0" nodeType="withEffect">
                                      <p:stCondLst>
                                        <p:cond delay="0"/>
                                      </p:stCondLst>
                                      <p:childTnLst>
                                        <p:set>
                                          <p:cBhvr>
                                            <p:cTn id="35" dur="1" fill="hold">
                                              <p:stCondLst>
                                                <p:cond delay="0"/>
                                              </p:stCondLst>
                                            </p:cTn>
                                            <p:tgtEl>
                                              <p:spTgt spid="27"/>
                                            </p:tgtEl>
                                            <p:attrNameLst>
                                              <p:attrName>style.visibility</p:attrName>
                                            </p:attrNameLst>
                                          </p:cBhvr>
                                          <p:to>
                                            <p:strVal val="visible"/>
                                          </p:to>
                                        </p:set>
                                        <p:anim calcmode="lin" valueType="num">
                                          <p:cBhvr>
                                            <p:cTn id="36" dur="1000" fill="hold"/>
                                            <p:tgtEl>
                                              <p:spTgt spid="27"/>
                                            </p:tgtEl>
                                            <p:attrNameLst>
                                              <p:attrName>ppt_w</p:attrName>
                                            </p:attrNameLst>
                                          </p:cBhvr>
                                          <p:tavLst>
                                            <p:tav tm="0">
                                              <p:val>
                                                <p:fltVal val="0"/>
                                              </p:val>
                                            </p:tav>
                                            <p:tav tm="100000">
                                              <p:val>
                                                <p:strVal val="#ppt_w"/>
                                              </p:val>
                                            </p:tav>
                                          </p:tavLst>
                                        </p:anim>
                                        <p:anim calcmode="lin" valueType="num">
                                          <p:cBhvr>
                                            <p:cTn id="37" dur="1000" fill="hold"/>
                                            <p:tgtEl>
                                              <p:spTgt spid="27"/>
                                            </p:tgtEl>
                                            <p:attrNameLst>
                                              <p:attrName>ppt_h</p:attrName>
                                            </p:attrNameLst>
                                          </p:cBhvr>
                                          <p:tavLst>
                                            <p:tav tm="0">
                                              <p:val>
                                                <p:fltVal val="0"/>
                                              </p:val>
                                            </p:tav>
                                            <p:tav tm="100000">
                                              <p:val>
                                                <p:strVal val="#ppt_h"/>
                                              </p:val>
                                            </p:tav>
                                          </p:tavLst>
                                        </p:anim>
                                        <p:anim calcmode="lin" valueType="num">
                                          <p:cBhvr>
                                            <p:cTn id="38" dur="1000" fill="hold"/>
                                            <p:tgtEl>
                                              <p:spTgt spid="27"/>
                                            </p:tgtEl>
                                            <p:attrNameLst>
                                              <p:attrName>style.rotation</p:attrName>
                                            </p:attrNameLst>
                                          </p:cBhvr>
                                          <p:tavLst>
                                            <p:tav tm="0">
                                              <p:val>
                                                <p:fltVal val="90"/>
                                              </p:val>
                                            </p:tav>
                                            <p:tav tm="100000">
                                              <p:val>
                                                <p:fltVal val="0"/>
                                              </p:val>
                                            </p:tav>
                                          </p:tavLst>
                                        </p:anim>
                                        <p:animEffect transition="in" filter="fade">
                                          <p:cBhvr>
                                            <p:cTn id="39" dur="1000"/>
                                            <p:tgtEl>
                                              <p:spTgt spid="27"/>
                                            </p:tgtEl>
                                          </p:cBhvr>
                                        </p:animEffect>
                                      </p:childTnLst>
                                    </p:cTn>
                                  </p:par>
                                  <p:par>
                                    <p:cTn id="40" presetID="2" presetClass="entr" presetSubtype="1" fill="hold" nodeType="withEffect" p14:presetBounceEnd="50000">
                                      <p:stCondLst>
                                        <p:cond delay="0"/>
                                      </p:stCondLst>
                                      <p:childTnLst>
                                        <p:set>
                                          <p:cBhvr>
                                            <p:cTn id="41" dur="1" fill="hold">
                                              <p:stCondLst>
                                                <p:cond delay="0"/>
                                              </p:stCondLst>
                                            </p:cTn>
                                            <p:tgtEl>
                                              <p:spTgt spid="28"/>
                                            </p:tgtEl>
                                            <p:attrNameLst>
                                              <p:attrName>style.visibility</p:attrName>
                                            </p:attrNameLst>
                                          </p:cBhvr>
                                          <p:to>
                                            <p:strVal val="visible"/>
                                          </p:to>
                                        </p:set>
                                        <p:anim calcmode="lin" valueType="num" p14:bounceEnd="50000">
                                          <p:cBhvr additive="base">
                                            <p:cTn id="42" dur="500" fill="hold"/>
                                            <p:tgtEl>
                                              <p:spTgt spid="28"/>
                                            </p:tgtEl>
                                            <p:attrNameLst>
                                              <p:attrName>ppt_x</p:attrName>
                                            </p:attrNameLst>
                                          </p:cBhvr>
                                          <p:tavLst>
                                            <p:tav tm="0">
                                              <p:val>
                                                <p:strVal val="#ppt_x"/>
                                              </p:val>
                                            </p:tav>
                                            <p:tav tm="100000">
                                              <p:val>
                                                <p:strVal val="#ppt_x"/>
                                              </p:val>
                                            </p:tav>
                                          </p:tavLst>
                                        </p:anim>
                                        <p:anim calcmode="lin" valueType="num" p14:bounceEnd="50000">
                                          <p:cBhvr additive="base">
                                            <p:cTn id="43" dur="500" fill="hold"/>
                                            <p:tgtEl>
                                              <p:spTgt spid="28"/>
                                            </p:tgtEl>
                                            <p:attrNameLst>
                                              <p:attrName>ppt_y</p:attrName>
                                            </p:attrNameLst>
                                          </p:cBhvr>
                                          <p:tavLst>
                                            <p:tav tm="0">
                                              <p:val>
                                                <p:strVal val="0-#ppt_h/2"/>
                                              </p:val>
                                            </p:tav>
                                            <p:tav tm="100000">
                                              <p:val>
                                                <p:strVal val="#ppt_y"/>
                                              </p:val>
                                            </p:tav>
                                          </p:tavLst>
                                        </p:anim>
                                      </p:childTnLst>
                                    </p:cTn>
                                  </p:par>
                                </p:childTnLst>
                              </p:cTn>
                            </p:par>
                            <p:par>
                              <p:cTn id="44" fill="hold">
                                <p:stCondLst>
                                  <p:cond delay="1000"/>
                                </p:stCondLst>
                                <p:childTnLst>
                                  <p:par>
                                    <p:cTn id="45" presetID="2" presetClass="entr" presetSubtype="8" fill="hold" grpId="0" nodeType="afterEffect">
                                      <p:stCondLst>
                                        <p:cond delay="0"/>
                                      </p:stCondLst>
                                      <p:childTnLst>
                                        <p:set>
                                          <p:cBhvr>
                                            <p:cTn id="46" dur="1" fill="hold">
                                              <p:stCondLst>
                                                <p:cond delay="0"/>
                                              </p:stCondLst>
                                            </p:cTn>
                                            <p:tgtEl>
                                              <p:spTgt spid="114"/>
                                            </p:tgtEl>
                                            <p:attrNameLst>
                                              <p:attrName>style.visibility</p:attrName>
                                            </p:attrNameLst>
                                          </p:cBhvr>
                                          <p:to>
                                            <p:strVal val="visible"/>
                                          </p:to>
                                        </p:set>
                                        <p:anim calcmode="lin" valueType="num">
                                          <p:cBhvr additive="base">
                                            <p:cTn id="47" dur="500" fill="hold"/>
                                            <p:tgtEl>
                                              <p:spTgt spid="114"/>
                                            </p:tgtEl>
                                            <p:attrNameLst>
                                              <p:attrName>ppt_x</p:attrName>
                                            </p:attrNameLst>
                                          </p:cBhvr>
                                          <p:tavLst>
                                            <p:tav tm="0">
                                              <p:val>
                                                <p:strVal val="0-#ppt_w/2"/>
                                              </p:val>
                                            </p:tav>
                                            <p:tav tm="100000">
                                              <p:val>
                                                <p:strVal val="#ppt_x"/>
                                              </p:val>
                                            </p:tav>
                                          </p:tavLst>
                                        </p:anim>
                                        <p:anim calcmode="lin" valueType="num">
                                          <p:cBhvr additive="base">
                                            <p:cTn id="48" dur="500" fill="hold"/>
                                            <p:tgtEl>
                                              <p:spTgt spid="114"/>
                                            </p:tgtEl>
                                            <p:attrNameLst>
                                              <p:attrName>ppt_y</p:attrName>
                                            </p:attrNameLst>
                                          </p:cBhvr>
                                          <p:tavLst>
                                            <p:tav tm="0">
                                              <p:val>
                                                <p:strVal val="#ppt_y"/>
                                              </p:val>
                                            </p:tav>
                                            <p:tav tm="100000">
                                              <p:val>
                                                <p:strVal val="#ppt_y"/>
                                              </p:val>
                                            </p:tav>
                                          </p:tavLst>
                                        </p:anim>
                                      </p:childTnLst>
                                    </p:cTn>
                                  </p:par>
                                </p:childTnLst>
                              </p:cTn>
                            </p:par>
                            <p:par>
                              <p:cTn id="49" fill="hold">
                                <p:stCondLst>
                                  <p:cond delay="1500"/>
                                </p:stCondLst>
                                <p:childTnLst>
                                  <p:par>
                                    <p:cTn id="50" presetID="2" presetClass="entr" presetSubtype="8" fill="hold" grpId="0" nodeType="afterEffect">
                                      <p:stCondLst>
                                        <p:cond delay="0"/>
                                      </p:stCondLst>
                                      <p:childTnLst>
                                        <p:set>
                                          <p:cBhvr>
                                            <p:cTn id="51" dur="1" fill="hold">
                                              <p:stCondLst>
                                                <p:cond delay="0"/>
                                              </p:stCondLst>
                                            </p:cTn>
                                            <p:tgtEl>
                                              <p:spTgt spid="130"/>
                                            </p:tgtEl>
                                            <p:attrNameLst>
                                              <p:attrName>style.visibility</p:attrName>
                                            </p:attrNameLst>
                                          </p:cBhvr>
                                          <p:to>
                                            <p:strVal val="visible"/>
                                          </p:to>
                                        </p:set>
                                        <p:anim calcmode="lin" valueType="num">
                                          <p:cBhvr additive="base">
                                            <p:cTn id="52" dur="500" fill="hold"/>
                                            <p:tgtEl>
                                              <p:spTgt spid="130"/>
                                            </p:tgtEl>
                                            <p:attrNameLst>
                                              <p:attrName>ppt_x</p:attrName>
                                            </p:attrNameLst>
                                          </p:cBhvr>
                                          <p:tavLst>
                                            <p:tav tm="0">
                                              <p:val>
                                                <p:strVal val="0-#ppt_w/2"/>
                                              </p:val>
                                            </p:tav>
                                            <p:tav tm="100000">
                                              <p:val>
                                                <p:strVal val="#ppt_x"/>
                                              </p:val>
                                            </p:tav>
                                          </p:tavLst>
                                        </p:anim>
                                        <p:anim calcmode="lin" valueType="num">
                                          <p:cBhvr additive="base">
                                            <p:cTn id="53" dur="500" fill="hold"/>
                                            <p:tgtEl>
                                              <p:spTgt spid="130"/>
                                            </p:tgtEl>
                                            <p:attrNameLst>
                                              <p:attrName>ppt_y</p:attrName>
                                            </p:attrNameLst>
                                          </p:cBhvr>
                                          <p:tavLst>
                                            <p:tav tm="0">
                                              <p:val>
                                                <p:strVal val="#ppt_y"/>
                                              </p:val>
                                            </p:tav>
                                            <p:tav tm="100000">
                                              <p:val>
                                                <p:strVal val="#ppt_y"/>
                                              </p:val>
                                            </p:tav>
                                          </p:tavLst>
                                        </p:anim>
                                      </p:childTnLst>
                                    </p:cTn>
                                  </p:par>
                                </p:childTnLst>
                              </p:cTn>
                            </p:par>
                            <p:par>
                              <p:cTn id="54" fill="hold">
                                <p:stCondLst>
                                  <p:cond delay="2000"/>
                                </p:stCondLst>
                                <p:childTnLst>
                                  <p:par>
                                    <p:cTn id="55" presetID="2" presetClass="entr" presetSubtype="8" fill="hold" nodeType="afterEffect">
                                      <p:stCondLst>
                                        <p:cond delay="0"/>
                                      </p:stCondLst>
                                      <p:childTnLst>
                                        <p:set>
                                          <p:cBhvr>
                                            <p:cTn id="56" dur="1" fill="hold">
                                              <p:stCondLst>
                                                <p:cond delay="0"/>
                                              </p:stCondLst>
                                            </p:cTn>
                                            <p:tgtEl>
                                              <p:spTgt spid="113"/>
                                            </p:tgtEl>
                                            <p:attrNameLst>
                                              <p:attrName>style.visibility</p:attrName>
                                            </p:attrNameLst>
                                          </p:cBhvr>
                                          <p:to>
                                            <p:strVal val="visible"/>
                                          </p:to>
                                        </p:set>
                                        <p:anim calcmode="lin" valueType="num">
                                          <p:cBhvr additive="base">
                                            <p:cTn id="57" dur="500" fill="hold"/>
                                            <p:tgtEl>
                                              <p:spTgt spid="113"/>
                                            </p:tgtEl>
                                            <p:attrNameLst>
                                              <p:attrName>ppt_x</p:attrName>
                                            </p:attrNameLst>
                                          </p:cBhvr>
                                          <p:tavLst>
                                            <p:tav tm="0">
                                              <p:val>
                                                <p:strVal val="0-#ppt_w/2"/>
                                              </p:val>
                                            </p:tav>
                                            <p:tav tm="100000">
                                              <p:val>
                                                <p:strVal val="#ppt_x"/>
                                              </p:val>
                                            </p:tav>
                                          </p:tavLst>
                                        </p:anim>
                                        <p:anim calcmode="lin" valueType="num">
                                          <p:cBhvr additive="base">
                                            <p:cTn id="58" dur="500" fill="hold"/>
                                            <p:tgtEl>
                                              <p:spTgt spid="113"/>
                                            </p:tgtEl>
                                            <p:attrNameLst>
                                              <p:attrName>ppt_y</p:attrName>
                                            </p:attrNameLst>
                                          </p:cBhvr>
                                          <p:tavLst>
                                            <p:tav tm="0">
                                              <p:val>
                                                <p:strVal val="#ppt_y"/>
                                              </p:val>
                                            </p:tav>
                                            <p:tav tm="100000">
                                              <p:val>
                                                <p:strVal val="#ppt_y"/>
                                              </p:val>
                                            </p:tav>
                                          </p:tavLst>
                                        </p:anim>
                                      </p:childTnLst>
                                    </p:cTn>
                                  </p:par>
                                </p:childTnLst>
                              </p:cTn>
                            </p:par>
                            <p:par>
                              <p:cTn id="59" fill="hold">
                                <p:stCondLst>
                                  <p:cond delay="2500"/>
                                </p:stCondLst>
                                <p:childTnLst>
                                  <p:par>
                                    <p:cTn id="60" presetID="2" presetClass="entr" presetSubtype="8" fill="hold" grpId="0" nodeType="afterEffect">
                                      <p:stCondLst>
                                        <p:cond delay="0"/>
                                      </p:stCondLst>
                                      <p:childTnLst>
                                        <p:set>
                                          <p:cBhvr>
                                            <p:cTn id="61" dur="1" fill="hold">
                                              <p:stCondLst>
                                                <p:cond delay="0"/>
                                              </p:stCondLst>
                                            </p:cTn>
                                            <p:tgtEl>
                                              <p:spTgt spid="116"/>
                                            </p:tgtEl>
                                            <p:attrNameLst>
                                              <p:attrName>style.visibility</p:attrName>
                                            </p:attrNameLst>
                                          </p:cBhvr>
                                          <p:to>
                                            <p:strVal val="visible"/>
                                          </p:to>
                                        </p:set>
                                        <p:anim calcmode="lin" valueType="num">
                                          <p:cBhvr additive="base">
                                            <p:cTn id="62" dur="500" fill="hold"/>
                                            <p:tgtEl>
                                              <p:spTgt spid="116"/>
                                            </p:tgtEl>
                                            <p:attrNameLst>
                                              <p:attrName>ppt_x</p:attrName>
                                            </p:attrNameLst>
                                          </p:cBhvr>
                                          <p:tavLst>
                                            <p:tav tm="0">
                                              <p:val>
                                                <p:strVal val="0-#ppt_w/2"/>
                                              </p:val>
                                            </p:tav>
                                            <p:tav tm="100000">
                                              <p:val>
                                                <p:strVal val="#ppt_x"/>
                                              </p:val>
                                            </p:tav>
                                          </p:tavLst>
                                        </p:anim>
                                        <p:anim calcmode="lin" valueType="num">
                                          <p:cBhvr additive="base">
                                            <p:cTn id="63" dur="500" fill="hold"/>
                                            <p:tgtEl>
                                              <p:spTgt spid="116"/>
                                            </p:tgtEl>
                                            <p:attrNameLst>
                                              <p:attrName>ppt_y</p:attrName>
                                            </p:attrNameLst>
                                          </p:cBhvr>
                                          <p:tavLst>
                                            <p:tav tm="0">
                                              <p:val>
                                                <p:strVal val="#ppt_y"/>
                                              </p:val>
                                            </p:tav>
                                            <p:tav tm="100000">
                                              <p:val>
                                                <p:strVal val="#ppt_y"/>
                                              </p:val>
                                            </p:tav>
                                          </p:tavLst>
                                        </p:anim>
                                      </p:childTnLst>
                                    </p:cTn>
                                  </p:par>
                                </p:childTnLst>
                              </p:cTn>
                            </p:par>
                            <p:par>
                              <p:cTn id="64" fill="hold">
                                <p:stCondLst>
                                  <p:cond delay="3000"/>
                                </p:stCondLst>
                                <p:childTnLst>
                                  <p:par>
                                    <p:cTn id="65" presetID="10" presetClass="entr" presetSubtype="0" fill="hold" grpId="0" nodeType="afterEffect">
                                      <p:stCondLst>
                                        <p:cond delay="0"/>
                                      </p:stCondLst>
                                      <p:childTnLst>
                                        <p:set>
                                          <p:cBhvr>
                                            <p:cTn id="66" dur="1" fill="hold">
                                              <p:stCondLst>
                                                <p:cond delay="0"/>
                                              </p:stCondLst>
                                            </p:cTn>
                                            <p:tgtEl>
                                              <p:spTgt spid="115"/>
                                            </p:tgtEl>
                                            <p:attrNameLst>
                                              <p:attrName>style.visibility</p:attrName>
                                            </p:attrNameLst>
                                          </p:cBhvr>
                                          <p:to>
                                            <p:strVal val="visible"/>
                                          </p:to>
                                        </p:set>
                                        <p:animEffect transition="in" filter="fade">
                                          <p:cBhvr>
                                            <p:cTn id="67" dur="750"/>
                                            <p:tgtEl>
                                              <p:spTgt spid="115"/>
                                            </p:tgtEl>
                                          </p:cBhvr>
                                        </p:animEffect>
                                      </p:childTnLst>
                                    </p:cTn>
                                  </p:par>
                                </p:childTnLst>
                              </p:cTn>
                            </p:par>
                            <p:par>
                              <p:cTn id="68" fill="hold">
                                <p:stCondLst>
                                  <p:cond delay="4000"/>
                                </p:stCondLst>
                                <p:childTnLst>
                                  <p:par>
                                    <p:cTn id="69" presetID="2" presetClass="entr" presetSubtype="2" fill="hold" grpId="0" nodeType="afterEffect">
                                      <p:stCondLst>
                                        <p:cond delay="0"/>
                                      </p:stCondLst>
                                      <p:childTnLst>
                                        <p:set>
                                          <p:cBhvr>
                                            <p:cTn id="70" dur="1" fill="hold">
                                              <p:stCondLst>
                                                <p:cond delay="0"/>
                                              </p:stCondLst>
                                            </p:cTn>
                                            <p:tgtEl>
                                              <p:spTgt spid="129"/>
                                            </p:tgtEl>
                                            <p:attrNameLst>
                                              <p:attrName>style.visibility</p:attrName>
                                            </p:attrNameLst>
                                          </p:cBhvr>
                                          <p:to>
                                            <p:strVal val="visible"/>
                                          </p:to>
                                        </p:set>
                                        <p:anim calcmode="lin" valueType="num">
                                          <p:cBhvr additive="base">
                                            <p:cTn id="71" dur="500" fill="hold"/>
                                            <p:tgtEl>
                                              <p:spTgt spid="129"/>
                                            </p:tgtEl>
                                            <p:attrNameLst>
                                              <p:attrName>ppt_x</p:attrName>
                                            </p:attrNameLst>
                                          </p:cBhvr>
                                          <p:tavLst>
                                            <p:tav tm="0">
                                              <p:val>
                                                <p:strVal val="1+#ppt_w/2"/>
                                              </p:val>
                                            </p:tav>
                                            <p:tav tm="100000">
                                              <p:val>
                                                <p:strVal val="#ppt_x"/>
                                              </p:val>
                                            </p:tav>
                                          </p:tavLst>
                                        </p:anim>
                                        <p:anim calcmode="lin" valueType="num">
                                          <p:cBhvr additive="base">
                                            <p:cTn id="72" dur="500" fill="hold"/>
                                            <p:tgtEl>
                                              <p:spTgt spid="129"/>
                                            </p:tgtEl>
                                            <p:attrNameLst>
                                              <p:attrName>ppt_y</p:attrName>
                                            </p:attrNameLst>
                                          </p:cBhvr>
                                          <p:tavLst>
                                            <p:tav tm="0">
                                              <p:val>
                                                <p:strVal val="#ppt_y"/>
                                              </p:val>
                                            </p:tav>
                                            <p:tav tm="100000">
                                              <p:val>
                                                <p:strVal val="#ppt_y"/>
                                              </p:val>
                                            </p:tav>
                                          </p:tavLst>
                                        </p:anim>
                                      </p:childTnLst>
                                    </p:cTn>
                                  </p:par>
                                </p:childTnLst>
                              </p:cTn>
                            </p:par>
                            <p:par>
                              <p:cTn id="73" fill="hold">
                                <p:stCondLst>
                                  <p:cond delay="4500"/>
                                </p:stCondLst>
                                <p:childTnLst>
                                  <p:par>
                                    <p:cTn id="74" presetID="2" presetClass="entr" presetSubtype="2" fill="hold" nodeType="afterEffect">
                                      <p:stCondLst>
                                        <p:cond delay="0"/>
                                      </p:stCondLst>
                                      <p:childTnLst>
                                        <p:set>
                                          <p:cBhvr>
                                            <p:cTn id="75" dur="1" fill="hold">
                                              <p:stCondLst>
                                                <p:cond delay="0"/>
                                              </p:stCondLst>
                                            </p:cTn>
                                            <p:tgtEl>
                                              <p:spTgt spid="131"/>
                                            </p:tgtEl>
                                            <p:attrNameLst>
                                              <p:attrName>style.visibility</p:attrName>
                                            </p:attrNameLst>
                                          </p:cBhvr>
                                          <p:to>
                                            <p:strVal val="visible"/>
                                          </p:to>
                                        </p:set>
                                        <p:anim calcmode="lin" valueType="num">
                                          <p:cBhvr additive="base">
                                            <p:cTn id="76" dur="500" fill="hold"/>
                                            <p:tgtEl>
                                              <p:spTgt spid="131"/>
                                            </p:tgtEl>
                                            <p:attrNameLst>
                                              <p:attrName>ppt_x</p:attrName>
                                            </p:attrNameLst>
                                          </p:cBhvr>
                                          <p:tavLst>
                                            <p:tav tm="0">
                                              <p:val>
                                                <p:strVal val="1+#ppt_w/2"/>
                                              </p:val>
                                            </p:tav>
                                            <p:tav tm="100000">
                                              <p:val>
                                                <p:strVal val="#ppt_x"/>
                                              </p:val>
                                            </p:tav>
                                          </p:tavLst>
                                        </p:anim>
                                        <p:anim calcmode="lin" valueType="num">
                                          <p:cBhvr additive="base">
                                            <p:cTn id="77" dur="500" fill="hold"/>
                                            <p:tgtEl>
                                              <p:spTgt spid="131"/>
                                            </p:tgtEl>
                                            <p:attrNameLst>
                                              <p:attrName>ppt_y</p:attrName>
                                            </p:attrNameLst>
                                          </p:cBhvr>
                                          <p:tavLst>
                                            <p:tav tm="0">
                                              <p:val>
                                                <p:strVal val="#ppt_y"/>
                                              </p:val>
                                            </p:tav>
                                            <p:tav tm="100000">
                                              <p:val>
                                                <p:strVal val="#ppt_y"/>
                                              </p:val>
                                            </p:tav>
                                          </p:tavLst>
                                        </p:anim>
                                      </p:childTnLst>
                                    </p:cTn>
                                  </p:par>
                                </p:childTnLst>
                              </p:cTn>
                            </p:par>
                            <p:par>
                              <p:cTn id="78" fill="hold">
                                <p:stCondLst>
                                  <p:cond delay="5000"/>
                                </p:stCondLst>
                                <p:childTnLst>
                                  <p:par>
                                    <p:cTn id="79" presetID="2" presetClass="entr" presetSubtype="2" fill="hold" nodeType="afterEffect">
                                      <p:stCondLst>
                                        <p:cond delay="0"/>
                                      </p:stCondLst>
                                      <p:childTnLst>
                                        <p:set>
                                          <p:cBhvr>
                                            <p:cTn id="80" dur="1" fill="hold">
                                              <p:stCondLst>
                                                <p:cond delay="0"/>
                                              </p:stCondLst>
                                            </p:cTn>
                                            <p:tgtEl>
                                              <p:spTgt spid="117"/>
                                            </p:tgtEl>
                                            <p:attrNameLst>
                                              <p:attrName>style.visibility</p:attrName>
                                            </p:attrNameLst>
                                          </p:cBhvr>
                                          <p:to>
                                            <p:strVal val="visible"/>
                                          </p:to>
                                        </p:set>
                                        <p:anim calcmode="lin" valueType="num">
                                          <p:cBhvr additive="base">
                                            <p:cTn id="81" dur="500" fill="hold"/>
                                            <p:tgtEl>
                                              <p:spTgt spid="117"/>
                                            </p:tgtEl>
                                            <p:attrNameLst>
                                              <p:attrName>ppt_x</p:attrName>
                                            </p:attrNameLst>
                                          </p:cBhvr>
                                          <p:tavLst>
                                            <p:tav tm="0">
                                              <p:val>
                                                <p:strVal val="1+#ppt_w/2"/>
                                              </p:val>
                                            </p:tav>
                                            <p:tav tm="100000">
                                              <p:val>
                                                <p:strVal val="#ppt_x"/>
                                              </p:val>
                                            </p:tav>
                                          </p:tavLst>
                                        </p:anim>
                                        <p:anim calcmode="lin" valueType="num">
                                          <p:cBhvr additive="base">
                                            <p:cTn id="82" dur="500" fill="hold"/>
                                            <p:tgtEl>
                                              <p:spTgt spid="117"/>
                                            </p:tgtEl>
                                            <p:attrNameLst>
                                              <p:attrName>ppt_y</p:attrName>
                                            </p:attrNameLst>
                                          </p:cBhvr>
                                          <p:tavLst>
                                            <p:tav tm="0">
                                              <p:val>
                                                <p:strVal val="#ppt_y"/>
                                              </p:val>
                                            </p:tav>
                                            <p:tav tm="100000">
                                              <p:val>
                                                <p:strVal val="#ppt_y"/>
                                              </p:val>
                                            </p:tav>
                                          </p:tavLst>
                                        </p:anim>
                                      </p:childTnLst>
                                    </p:cTn>
                                  </p:par>
                                </p:childTnLst>
                              </p:cTn>
                            </p:par>
                            <p:par>
                              <p:cTn id="83" fill="hold">
                                <p:stCondLst>
                                  <p:cond delay="5500"/>
                                </p:stCondLst>
                                <p:childTnLst>
                                  <p:par>
                                    <p:cTn id="84" presetID="2" presetClass="entr" presetSubtype="2" fill="hold" grpId="0" nodeType="afterEffect">
                                      <p:stCondLst>
                                        <p:cond delay="0"/>
                                      </p:stCondLst>
                                      <p:childTnLst>
                                        <p:set>
                                          <p:cBhvr>
                                            <p:cTn id="85" dur="1" fill="hold">
                                              <p:stCondLst>
                                                <p:cond delay="0"/>
                                              </p:stCondLst>
                                            </p:cTn>
                                            <p:tgtEl>
                                              <p:spTgt spid="119"/>
                                            </p:tgtEl>
                                            <p:attrNameLst>
                                              <p:attrName>style.visibility</p:attrName>
                                            </p:attrNameLst>
                                          </p:cBhvr>
                                          <p:to>
                                            <p:strVal val="visible"/>
                                          </p:to>
                                        </p:set>
                                        <p:anim calcmode="lin" valueType="num">
                                          <p:cBhvr additive="base">
                                            <p:cTn id="86" dur="500" fill="hold"/>
                                            <p:tgtEl>
                                              <p:spTgt spid="119"/>
                                            </p:tgtEl>
                                            <p:attrNameLst>
                                              <p:attrName>ppt_x</p:attrName>
                                            </p:attrNameLst>
                                          </p:cBhvr>
                                          <p:tavLst>
                                            <p:tav tm="0">
                                              <p:val>
                                                <p:strVal val="1+#ppt_w/2"/>
                                              </p:val>
                                            </p:tav>
                                            <p:tav tm="100000">
                                              <p:val>
                                                <p:strVal val="#ppt_x"/>
                                              </p:val>
                                            </p:tav>
                                          </p:tavLst>
                                        </p:anim>
                                        <p:anim calcmode="lin" valueType="num">
                                          <p:cBhvr additive="base">
                                            <p:cTn id="87" dur="500" fill="hold"/>
                                            <p:tgtEl>
                                              <p:spTgt spid="119"/>
                                            </p:tgtEl>
                                            <p:attrNameLst>
                                              <p:attrName>ppt_y</p:attrName>
                                            </p:attrNameLst>
                                          </p:cBhvr>
                                          <p:tavLst>
                                            <p:tav tm="0">
                                              <p:val>
                                                <p:strVal val="#ppt_y"/>
                                              </p:val>
                                            </p:tav>
                                            <p:tav tm="100000">
                                              <p:val>
                                                <p:strVal val="#ppt_y"/>
                                              </p:val>
                                            </p:tav>
                                          </p:tavLst>
                                        </p:anim>
                                      </p:childTnLst>
                                    </p:cTn>
                                  </p:par>
                                </p:childTnLst>
                              </p:cTn>
                            </p:par>
                            <p:par>
                              <p:cTn id="88" fill="hold">
                                <p:stCondLst>
                                  <p:cond delay="6000"/>
                                </p:stCondLst>
                                <p:childTnLst>
                                  <p:par>
                                    <p:cTn id="89" presetID="10" presetClass="entr" presetSubtype="0" fill="hold" grpId="0" nodeType="afterEffect">
                                      <p:stCondLst>
                                        <p:cond delay="0"/>
                                      </p:stCondLst>
                                      <p:childTnLst>
                                        <p:set>
                                          <p:cBhvr>
                                            <p:cTn id="90" dur="1" fill="hold">
                                              <p:stCondLst>
                                                <p:cond delay="0"/>
                                              </p:stCondLst>
                                            </p:cTn>
                                            <p:tgtEl>
                                              <p:spTgt spid="118"/>
                                            </p:tgtEl>
                                            <p:attrNameLst>
                                              <p:attrName>style.visibility</p:attrName>
                                            </p:attrNameLst>
                                          </p:cBhvr>
                                          <p:to>
                                            <p:strVal val="visible"/>
                                          </p:to>
                                        </p:set>
                                        <p:animEffect transition="in" filter="fade">
                                          <p:cBhvr>
                                            <p:cTn id="91" dur="750"/>
                                            <p:tgtEl>
                                              <p:spTgt spid="118"/>
                                            </p:tgtEl>
                                          </p:cBhvr>
                                        </p:animEffect>
                                      </p:childTnLst>
                                    </p:cTn>
                                  </p:par>
                                </p:childTnLst>
                              </p:cTn>
                            </p:par>
                            <p:par>
                              <p:cTn id="92" fill="hold">
                                <p:stCondLst>
                                  <p:cond delay="7000"/>
                                </p:stCondLst>
                                <p:childTnLst>
                                  <p:par>
                                    <p:cTn id="93" presetID="2" presetClass="entr" presetSubtype="8" fill="hold" grpId="0" nodeType="afterEffect">
                                      <p:stCondLst>
                                        <p:cond delay="0"/>
                                      </p:stCondLst>
                                      <p:childTnLst>
                                        <p:set>
                                          <p:cBhvr>
                                            <p:cTn id="94" dur="1" fill="hold">
                                              <p:stCondLst>
                                                <p:cond delay="0"/>
                                              </p:stCondLst>
                                            </p:cTn>
                                            <p:tgtEl>
                                              <p:spTgt spid="127"/>
                                            </p:tgtEl>
                                            <p:attrNameLst>
                                              <p:attrName>style.visibility</p:attrName>
                                            </p:attrNameLst>
                                          </p:cBhvr>
                                          <p:to>
                                            <p:strVal val="visible"/>
                                          </p:to>
                                        </p:set>
                                        <p:anim calcmode="lin" valueType="num">
                                          <p:cBhvr additive="base">
                                            <p:cTn id="95" dur="500" fill="hold"/>
                                            <p:tgtEl>
                                              <p:spTgt spid="127"/>
                                            </p:tgtEl>
                                            <p:attrNameLst>
                                              <p:attrName>ppt_x</p:attrName>
                                            </p:attrNameLst>
                                          </p:cBhvr>
                                          <p:tavLst>
                                            <p:tav tm="0">
                                              <p:val>
                                                <p:strVal val="0-#ppt_w/2"/>
                                              </p:val>
                                            </p:tav>
                                            <p:tav tm="100000">
                                              <p:val>
                                                <p:strVal val="#ppt_x"/>
                                              </p:val>
                                            </p:tav>
                                          </p:tavLst>
                                        </p:anim>
                                        <p:anim calcmode="lin" valueType="num">
                                          <p:cBhvr additive="base">
                                            <p:cTn id="96" dur="500" fill="hold"/>
                                            <p:tgtEl>
                                              <p:spTgt spid="127"/>
                                            </p:tgtEl>
                                            <p:attrNameLst>
                                              <p:attrName>ppt_y</p:attrName>
                                            </p:attrNameLst>
                                          </p:cBhvr>
                                          <p:tavLst>
                                            <p:tav tm="0">
                                              <p:val>
                                                <p:strVal val="#ppt_y"/>
                                              </p:val>
                                            </p:tav>
                                            <p:tav tm="100000">
                                              <p:val>
                                                <p:strVal val="#ppt_y"/>
                                              </p:val>
                                            </p:tav>
                                          </p:tavLst>
                                        </p:anim>
                                      </p:childTnLst>
                                    </p:cTn>
                                  </p:par>
                                </p:childTnLst>
                              </p:cTn>
                            </p:par>
                            <p:par>
                              <p:cTn id="97" fill="hold">
                                <p:stCondLst>
                                  <p:cond delay="7500"/>
                                </p:stCondLst>
                                <p:childTnLst>
                                  <p:par>
                                    <p:cTn id="98" presetID="2" presetClass="entr" presetSubtype="8" fill="hold" grpId="0" nodeType="afterEffect">
                                      <p:stCondLst>
                                        <p:cond delay="0"/>
                                      </p:stCondLst>
                                      <p:childTnLst>
                                        <p:set>
                                          <p:cBhvr>
                                            <p:cTn id="99" dur="1" fill="hold">
                                              <p:stCondLst>
                                                <p:cond delay="0"/>
                                              </p:stCondLst>
                                            </p:cTn>
                                            <p:tgtEl>
                                              <p:spTgt spid="133"/>
                                            </p:tgtEl>
                                            <p:attrNameLst>
                                              <p:attrName>style.visibility</p:attrName>
                                            </p:attrNameLst>
                                          </p:cBhvr>
                                          <p:to>
                                            <p:strVal val="visible"/>
                                          </p:to>
                                        </p:set>
                                        <p:anim calcmode="lin" valueType="num">
                                          <p:cBhvr additive="base">
                                            <p:cTn id="100" dur="500" fill="hold"/>
                                            <p:tgtEl>
                                              <p:spTgt spid="133"/>
                                            </p:tgtEl>
                                            <p:attrNameLst>
                                              <p:attrName>ppt_x</p:attrName>
                                            </p:attrNameLst>
                                          </p:cBhvr>
                                          <p:tavLst>
                                            <p:tav tm="0">
                                              <p:val>
                                                <p:strVal val="0-#ppt_w/2"/>
                                              </p:val>
                                            </p:tav>
                                            <p:tav tm="100000">
                                              <p:val>
                                                <p:strVal val="#ppt_x"/>
                                              </p:val>
                                            </p:tav>
                                          </p:tavLst>
                                        </p:anim>
                                        <p:anim calcmode="lin" valueType="num">
                                          <p:cBhvr additive="base">
                                            <p:cTn id="101" dur="500" fill="hold"/>
                                            <p:tgtEl>
                                              <p:spTgt spid="133"/>
                                            </p:tgtEl>
                                            <p:attrNameLst>
                                              <p:attrName>ppt_y</p:attrName>
                                            </p:attrNameLst>
                                          </p:cBhvr>
                                          <p:tavLst>
                                            <p:tav tm="0">
                                              <p:val>
                                                <p:strVal val="#ppt_y"/>
                                              </p:val>
                                            </p:tav>
                                            <p:tav tm="100000">
                                              <p:val>
                                                <p:strVal val="#ppt_y"/>
                                              </p:val>
                                            </p:tav>
                                          </p:tavLst>
                                        </p:anim>
                                      </p:childTnLst>
                                    </p:cTn>
                                  </p:par>
                                </p:childTnLst>
                              </p:cTn>
                            </p:par>
                            <p:par>
                              <p:cTn id="102" fill="hold">
                                <p:stCondLst>
                                  <p:cond delay="8000"/>
                                </p:stCondLst>
                                <p:childTnLst>
                                  <p:par>
                                    <p:cTn id="103" presetID="2" presetClass="entr" presetSubtype="8" fill="hold" nodeType="afterEffect">
                                      <p:stCondLst>
                                        <p:cond delay="0"/>
                                      </p:stCondLst>
                                      <p:childTnLst>
                                        <p:set>
                                          <p:cBhvr>
                                            <p:cTn id="104" dur="1" fill="hold">
                                              <p:stCondLst>
                                                <p:cond delay="0"/>
                                              </p:stCondLst>
                                            </p:cTn>
                                            <p:tgtEl>
                                              <p:spTgt spid="120"/>
                                            </p:tgtEl>
                                            <p:attrNameLst>
                                              <p:attrName>style.visibility</p:attrName>
                                            </p:attrNameLst>
                                          </p:cBhvr>
                                          <p:to>
                                            <p:strVal val="visible"/>
                                          </p:to>
                                        </p:set>
                                        <p:anim calcmode="lin" valueType="num">
                                          <p:cBhvr additive="base">
                                            <p:cTn id="105" dur="500" fill="hold"/>
                                            <p:tgtEl>
                                              <p:spTgt spid="120"/>
                                            </p:tgtEl>
                                            <p:attrNameLst>
                                              <p:attrName>ppt_x</p:attrName>
                                            </p:attrNameLst>
                                          </p:cBhvr>
                                          <p:tavLst>
                                            <p:tav tm="0">
                                              <p:val>
                                                <p:strVal val="0-#ppt_w/2"/>
                                              </p:val>
                                            </p:tav>
                                            <p:tav tm="100000">
                                              <p:val>
                                                <p:strVal val="#ppt_x"/>
                                              </p:val>
                                            </p:tav>
                                          </p:tavLst>
                                        </p:anim>
                                        <p:anim calcmode="lin" valueType="num">
                                          <p:cBhvr additive="base">
                                            <p:cTn id="106" dur="500" fill="hold"/>
                                            <p:tgtEl>
                                              <p:spTgt spid="120"/>
                                            </p:tgtEl>
                                            <p:attrNameLst>
                                              <p:attrName>ppt_y</p:attrName>
                                            </p:attrNameLst>
                                          </p:cBhvr>
                                          <p:tavLst>
                                            <p:tav tm="0">
                                              <p:val>
                                                <p:strVal val="#ppt_y"/>
                                              </p:val>
                                            </p:tav>
                                            <p:tav tm="100000">
                                              <p:val>
                                                <p:strVal val="#ppt_y"/>
                                              </p:val>
                                            </p:tav>
                                          </p:tavLst>
                                        </p:anim>
                                      </p:childTnLst>
                                    </p:cTn>
                                  </p:par>
                                </p:childTnLst>
                              </p:cTn>
                            </p:par>
                            <p:par>
                              <p:cTn id="107" fill="hold">
                                <p:stCondLst>
                                  <p:cond delay="8500"/>
                                </p:stCondLst>
                                <p:childTnLst>
                                  <p:par>
                                    <p:cTn id="108" presetID="2" presetClass="entr" presetSubtype="8" fill="hold" grpId="0" nodeType="afterEffect">
                                      <p:stCondLst>
                                        <p:cond delay="0"/>
                                      </p:stCondLst>
                                      <p:childTnLst>
                                        <p:set>
                                          <p:cBhvr>
                                            <p:cTn id="109" dur="1" fill="hold">
                                              <p:stCondLst>
                                                <p:cond delay="0"/>
                                              </p:stCondLst>
                                            </p:cTn>
                                            <p:tgtEl>
                                              <p:spTgt spid="122"/>
                                            </p:tgtEl>
                                            <p:attrNameLst>
                                              <p:attrName>style.visibility</p:attrName>
                                            </p:attrNameLst>
                                          </p:cBhvr>
                                          <p:to>
                                            <p:strVal val="visible"/>
                                          </p:to>
                                        </p:set>
                                        <p:anim calcmode="lin" valueType="num">
                                          <p:cBhvr additive="base">
                                            <p:cTn id="110" dur="500" fill="hold"/>
                                            <p:tgtEl>
                                              <p:spTgt spid="122"/>
                                            </p:tgtEl>
                                            <p:attrNameLst>
                                              <p:attrName>ppt_x</p:attrName>
                                            </p:attrNameLst>
                                          </p:cBhvr>
                                          <p:tavLst>
                                            <p:tav tm="0">
                                              <p:val>
                                                <p:strVal val="0-#ppt_w/2"/>
                                              </p:val>
                                            </p:tav>
                                            <p:tav tm="100000">
                                              <p:val>
                                                <p:strVal val="#ppt_x"/>
                                              </p:val>
                                            </p:tav>
                                          </p:tavLst>
                                        </p:anim>
                                        <p:anim calcmode="lin" valueType="num">
                                          <p:cBhvr additive="base">
                                            <p:cTn id="111" dur="500" fill="hold"/>
                                            <p:tgtEl>
                                              <p:spTgt spid="122"/>
                                            </p:tgtEl>
                                            <p:attrNameLst>
                                              <p:attrName>ppt_y</p:attrName>
                                            </p:attrNameLst>
                                          </p:cBhvr>
                                          <p:tavLst>
                                            <p:tav tm="0">
                                              <p:val>
                                                <p:strVal val="#ppt_y"/>
                                              </p:val>
                                            </p:tav>
                                            <p:tav tm="100000">
                                              <p:val>
                                                <p:strVal val="#ppt_y"/>
                                              </p:val>
                                            </p:tav>
                                          </p:tavLst>
                                        </p:anim>
                                      </p:childTnLst>
                                    </p:cTn>
                                  </p:par>
                                </p:childTnLst>
                              </p:cTn>
                            </p:par>
                            <p:par>
                              <p:cTn id="112" fill="hold">
                                <p:stCondLst>
                                  <p:cond delay="9000"/>
                                </p:stCondLst>
                                <p:childTnLst>
                                  <p:par>
                                    <p:cTn id="113" presetID="10" presetClass="entr" presetSubtype="0" fill="hold" grpId="0" nodeType="afterEffect">
                                      <p:stCondLst>
                                        <p:cond delay="0"/>
                                      </p:stCondLst>
                                      <p:childTnLst>
                                        <p:set>
                                          <p:cBhvr>
                                            <p:cTn id="114" dur="1" fill="hold">
                                              <p:stCondLst>
                                                <p:cond delay="0"/>
                                              </p:stCondLst>
                                            </p:cTn>
                                            <p:tgtEl>
                                              <p:spTgt spid="121"/>
                                            </p:tgtEl>
                                            <p:attrNameLst>
                                              <p:attrName>style.visibility</p:attrName>
                                            </p:attrNameLst>
                                          </p:cBhvr>
                                          <p:to>
                                            <p:strVal val="visible"/>
                                          </p:to>
                                        </p:set>
                                        <p:animEffect transition="in" filter="fade">
                                          <p:cBhvr>
                                            <p:cTn id="115" dur="750"/>
                                            <p:tgtEl>
                                              <p:spTgt spid="121"/>
                                            </p:tgtEl>
                                          </p:cBhvr>
                                        </p:animEffect>
                                      </p:childTnLst>
                                    </p:cTn>
                                  </p:par>
                                </p:childTnLst>
                              </p:cTn>
                            </p:par>
                            <p:par>
                              <p:cTn id="116" fill="hold">
                                <p:stCondLst>
                                  <p:cond delay="10000"/>
                                </p:stCondLst>
                                <p:childTnLst>
                                  <p:par>
                                    <p:cTn id="117" presetID="2" presetClass="entr" presetSubtype="2" fill="hold" grpId="0" nodeType="afterEffect">
                                      <p:stCondLst>
                                        <p:cond delay="0"/>
                                      </p:stCondLst>
                                      <p:childTnLst>
                                        <p:set>
                                          <p:cBhvr>
                                            <p:cTn id="118" dur="1" fill="hold">
                                              <p:stCondLst>
                                                <p:cond delay="0"/>
                                              </p:stCondLst>
                                            </p:cTn>
                                            <p:tgtEl>
                                              <p:spTgt spid="128"/>
                                            </p:tgtEl>
                                            <p:attrNameLst>
                                              <p:attrName>style.visibility</p:attrName>
                                            </p:attrNameLst>
                                          </p:cBhvr>
                                          <p:to>
                                            <p:strVal val="visible"/>
                                          </p:to>
                                        </p:set>
                                        <p:anim calcmode="lin" valueType="num">
                                          <p:cBhvr additive="base">
                                            <p:cTn id="119" dur="500" fill="hold"/>
                                            <p:tgtEl>
                                              <p:spTgt spid="128"/>
                                            </p:tgtEl>
                                            <p:attrNameLst>
                                              <p:attrName>ppt_x</p:attrName>
                                            </p:attrNameLst>
                                          </p:cBhvr>
                                          <p:tavLst>
                                            <p:tav tm="0">
                                              <p:val>
                                                <p:strVal val="1+#ppt_w/2"/>
                                              </p:val>
                                            </p:tav>
                                            <p:tav tm="100000">
                                              <p:val>
                                                <p:strVal val="#ppt_x"/>
                                              </p:val>
                                            </p:tav>
                                          </p:tavLst>
                                        </p:anim>
                                        <p:anim calcmode="lin" valueType="num">
                                          <p:cBhvr additive="base">
                                            <p:cTn id="120" dur="500" fill="hold"/>
                                            <p:tgtEl>
                                              <p:spTgt spid="128"/>
                                            </p:tgtEl>
                                            <p:attrNameLst>
                                              <p:attrName>ppt_y</p:attrName>
                                            </p:attrNameLst>
                                          </p:cBhvr>
                                          <p:tavLst>
                                            <p:tav tm="0">
                                              <p:val>
                                                <p:strVal val="#ppt_y"/>
                                              </p:val>
                                            </p:tav>
                                            <p:tav tm="100000">
                                              <p:val>
                                                <p:strVal val="#ppt_y"/>
                                              </p:val>
                                            </p:tav>
                                          </p:tavLst>
                                        </p:anim>
                                      </p:childTnLst>
                                    </p:cTn>
                                  </p:par>
                                </p:childTnLst>
                              </p:cTn>
                            </p:par>
                            <p:par>
                              <p:cTn id="121" fill="hold">
                                <p:stCondLst>
                                  <p:cond delay="10500"/>
                                </p:stCondLst>
                                <p:childTnLst>
                                  <p:par>
                                    <p:cTn id="122" presetID="2" presetClass="entr" presetSubtype="2" fill="hold" nodeType="afterEffect">
                                      <p:stCondLst>
                                        <p:cond delay="0"/>
                                      </p:stCondLst>
                                      <p:childTnLst>
                                        <p:set>
                                          <p:cBhvr>
                                            <p:cTn id="123" dur="1" fill="hold">
                                              <p:stCondLst>
                                                <p:cond delay="0"/>
                                              </p:stCondLst>
                                            </p:cTn>
                                            <p:tgtEl>
                                              <p:spTgt spid="132"/>
                                            </p:tgtEl>
                                            <p:attrNameLst>
                                              <p:attrName>style.visibility</p:attrName>
                                            </p:attrNameLst>
                                          </p:cBhvr>
                                          <p:to>
                                            <p:strVal val="visible"/>
                                          </p:to>
                                        </p:set>
                                        <p:anim calcmode="lin" valueType="num">
                                          <p:cBhvr additive="base">
                                            <p:cTn id="124" dur="500" fill="hold"/>
                                            <p:tgtEl>
                                              <p:spTgt spid="132"/>
                                            </p:tgtEl>
                                            <p:attrNameLst>
                                              <p:attrName>ppt_x</p:attrName>
                                            </p:attrNameLst>
                                          </p:cBhvr>
                                          <p:tavLst>
                                            <p:tav tm="0">
                                              <p:val>
                                                <p:strVal val="1+#ppt_w/2"/>
                                              </p:val>
                                            </p:tav>
                                            <p:tav tm="100000">
                                              <p:val>
                                                <p:strVal val="#ppt_x"/>
                                              </p:val>
                                            </p:tav>
                                          </p:tavLst>
                                        </p:anim>
                                        <p:anim calcmode="lin" valueType="num">
                                          <p:cBhvr additive="base">
                                            <p:cTn id="125" dur="500" fill="hold"/>
                                            <p:tgtEl>
                                              <p:spTgt spid="132"/>
                                            </p:tgtEl>
                                            <p:attrNameLst>
                                              <p:attrName>ppt_y</p:attrName>
                                            </p:attrNameLst>
                                          </p:cBhvr>
                                          <p:tavLst>
                                            <p:tav tm="0">
                                              <p:val>
                                                <p:strVal val="#ppt_y"/>
                                              </p:val>
                                            </p:tav>
                                            <p:tav tm="100000">
                                              <p:val>
                                                <p:strVal val="#ppt_y"/>
                                              </p:val>
                                            </p:tav>
                                          </p:tavLst>
                                        </p:anim>
                                      </p:childTnLst>
                                    </p:cTn>
                                  </p:par>
                                </p:childTnLst>
                              </p:cTn>
                            </p:par>
                            <p:par>
                              <p:cTn id="126" fill="hold">
                                <p:stCondLst>
                                  <p:cond delay="11000"/>
                                </p:stCondLst>
                                <p:childTnLst>
                                  <p:par>
                                    <p:cTn id="127" presetID="2" presetClass="entr" presetSubtype="2" fill="hold" nodeType="afterEffect">
                                      <p:stCondLst>
                                        <p:cond delay="0"/>
                                      </p:stCondLst>
                                      <p:childTnLst>
                                        <p:set>
                                          <p:cBhvr>
                                            <p:cTn id="128" dur="1" fill="hold">
                                              <p:stCondLst>
                                                <p:cond delay="0"/>
                                              </p:stCondLst>
                                            </p:cTn>
                                            <p:tgtEl>
                                              <p:spTgt spid="123"/>
                                            </p:tgtEl>
                                            <p:attrNameLst>
                                              <p:attrName>style.visibility</p:attrName>
                                            </p:attrNameLst>
                                          </p:cBhvr>
                                          <p:to>
                                            <p:strVal val="visible"/>
                                          </p:to>
                                        </p:set>
                                        <p:anim calcmode="lin" valueType="num">
                                          <p:cBhvr additive="base">
                                            <p:cTn id="129" dur="500" fill="hold"/>
                                            <p:tgtEl>
                                              <p:spTgt spid="123"/>
                                            </p:tgtEl>
                                            <p:attrNameLst>
                                              <p:attrName>ppt_x</p:attrName>
                                            </p:attrNameLst>
                                          </p:cBhvr>
                                          <p:tavLst>
                                            <p:tav tm="0">
                                              <p:val>
                                                <p:strVal val="1+#ppt_w/2"/>
                                              </p:val>
                                            </p:tav>
                                            <p:tav tm="100000">
                                              <p:val>
                                                <p:strVal val="#ppt_x"/>
                                              </p:val>
                                            </p:tav>
                                          </p:tavLst>
                                        </p:anim>
                                        <p:anim calcmode="lin" valueType="num">
                                          <p:cBhvr additive="base">
                                            <p:cTn id="130" dur="500" fill="hold"/>
                                            <p:tgtEl>
                                              <p:spTgt spid="123"/>
                                            </p:tgtEl>
                                            <p:attrNameLst>
                                              <p:attrName>ppt_y</p:attrName>
                                            </p:attrNameLst>
                                          </p:cBhvr>
                                          <p:tavLst>
                                            <p:tav tm="0">
                                              <p:val>
                                                <p:strVal val="#ppt_y"/>
                                              </p:val>
                                            </p:tav>
                                            <p:tav tm="100000">
                                              <p:val>
                                                <p:strVal val="#ppt_y"/>
                                              </p:val>
                                            </p:tav>
                                          </p:tavLst>
                                        </p:anim>
                                      </p:childTnLst>
                                    </p:cTn>
                                  </p:par>
                                </p:childTnLst>
                              </p:cTn>
                            </p:par>
                            <p:par>
                              <p:cTn id="131" fill="hold">
                                <p:stCondLst>
                                  <p:cond delay="11500"/>
                                </p:stCondLst>
                                <p:childTnLst>
                                  <p:par>
                                    <p:cTn id="132" presetID="2" presetClass="entr" presetSubtype="2" fill="hold" grpId="0" nodeType="afterEffect">
                                      <p:stCondLst>
                                        <p:cond delay="0"/>
                                      </p:stCondLst>
                                      <p:childTnLst>
                                        <p:set>
                                          <p:cBhvr>
                                            <p:cTn id="133" dur="1" fill="hold">
                                              <p:stCondLst>
                                                <p:cond delay="0"/>
                                              </p:stCondLst>
                                            </p:cTn>
                                            <p:tgtEl>
                                              <p:spTgt spid="126"/>
                                            </p:tgtEl>
                                            <p:attrNameLst>
                                              <p:attrName>style.visibility</p:attrName>
                                            </p:attrNameLst>
                                          </p:cBhvr>
                                          <p:to>
                                            <p:strVal val="visible"/>
                                          </p:to>
                                        </p:set>
                                        <p:anim calcmode="lin" valueType="num">
                                          <p:cBhvr additive="base">
                                            <p:cTn id="134" dur="500" fill="hold"/>
                                            <p:tgtEl>
                                              <p:spTgt spid="126"/>
                                            </p:tgtEl>
                                            <p:attrNameLst>
                                              <p:attrName>ppt_x</p:attrName>
                                            </p:attrNameLst>
                                          </p:cBhvr>
                                          <p:tavLst>
                                            <p:tav tm="0">
                                              <p:val>
                                                <p:strVal val="1+#ppt_w/2"/>
                                              </p:val>
                                            </p:tav>
                                            <p:tav tm="100000">
                                              <p:val>
                                                <p:strVal val="#ppt_x"/>
                                              </p:val>
                                            </p:tav>
                                          </p:tavLst>
                                        </p:anim>
                                        <p:anim calcmode="lin" valueType="num">
                                          <p:cBhvr additive="base">
                                            <p:cTn id="135" dur="500" fill="hold"/>
                                            <p:tgtEl>
                                              <p:spTgt spid="126"/>
                                            </p:tgtEl>
                                            <p:attrNameLst>
                                              <p:attrName>ppt_y</p:attrName>
                                            </p:attrNameLst>
                                          </p:cBhvr>
                                          <p:tavLst>
                                            <p:tav tm="0">
                                              <p:val>
                                                <p:strVal val="#ppt_y"/>
                                              </p:val>
                                            </p:tav>
                                            <p:tav tm="100000">
                                              <p:val>
                                                <p:strVal val="#ppt_y"/>
                                              </p:val>
                                            </p:tav>
                                          </p:tavLst>
                                        </p:anim>
                                      </p:childTnLst>
                                    </p:cTn>
                                  </p:par>
                                </p:childTnLst>
                              </p:cTn>
                            </p:par>
                            <p:par>
                              <p:cTn id="136" fill="hold">
                                <p:stCondLst>
                                  <p:cond delay="12000"/>
                                </p:stCondLst>
                                <p:childTnLst>
                                  <p:par>
                                    <p:cTn id="137" presetID="10" presetClass="entr" presetSubtype="0" fill="hold" grpId="0" nodeType="afterEffect">
                                      <p:stCondLst>
                                        <p:cond delay="0"/>
                                      </p:stCondLst>
                                      <p:childTnLst>
                                        <p:set>
                                          <p:cBhvr>
                                            <p:cTn id="138" dur="1" fill="hold">
                                              <p:stCondLst>
                                                <p:cond delay="0"/>
                                              </p:stCondLst>
                                            </p:cTn>
                                            <p:tgtEl>
                                              <p:spTgt spid="125"/>
                                            </p:tgtEl>
                                            <p:attrNameLst>
                                              <p:attrName>style.visibility</p:attrName>
                                            </p:attrNameLst>
                                          </p:cBhvr>
                                          <p:to>
                                            <p:strVal val="visible"/>
                                          </p:to>
                                        </p:set>
                                        <p:animEffect transition="in" filter="fade">
                                          <p:cBhvr>
                                            <p:cTn id="139" dur="750"/>
                                            <p:tgtEl>
                                              <p:spTgt spid="1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animBg="1"/>
          <p:bldP spid="69" grpId="0" animBg="1"/>
          <p:bldP spid="70" grpId="0" animBg="1"/>
          <p:bldP spid="71" grpId="0" animBg="1"/>
          <p:bldP spid="72" grpId="0" animBg="1"/>
          <p:bldP spid="19" grpId="0"/>
          <p:bldP spid="26" grpId="0" animBg="1"/>
          <p:bldP spid="27" grpId="0" animBg="1"/>
          <p:bldP spid="114" grpId="0" animBg="1"/>
          <p:bldP spid="115" grpId="0"/>
          <p:bldP spid="116" grpId="0"/>
          <p:bldP spid="118" grpId="0"/>
          <p:bldP spid="119" grpId="0"/>
          <p:bldP spid="121" grpId="0"/>
          <p:bldP spid="122" grpId="0"/>
          <p:bldP spid="125" grpId="0"/>
          <p:bldP spid="126" grpId="0"/>
          <p:bldP spid="127" grpId="0" animBg="1"/>
          <p:bldP spid="128" grpId="0" animBg="1"/>
          <p:bldP spid="129" grpId="0" animBg="1"/>
          <p:bldP spid="130" grpId="0" animBg="1"/>
          <p:bldP spid="133"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8"/>
                                            </p:tgtEl>
                                            <p:attrNameLst>
                                              <p:attrName>style.visibility</p:attrName>
                                            </p:attrNameLst>
                                          </p:cBhvr>
                                          <p:to>
                                            <p:strVal val="visible"/>
                                          </p:to>
                                        </p:set>
                                        <p:animEffect transition="in" filter="fade">
                                          <p:cBhvr>
                                            <p:cTn id="7" dur="1000"/>
                                            <p:tgtEl>
                                              <p:spTgt spid="6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9"/>
                                            </p:tgtEl>
                                            <p:attrNameLst>
                                              <p:attrName>style.visibility</p:attrName>
                                            </p:attrNameLst>
                                          </p:cBhvr>
                                          <p:to>
                                            <p:strVal val="visible"/>
                                          </p:to>
                                        </p:set>
                                        <p:animEffect transition="in" filter="fade">
                                          <p:cBhvr>
                                            <p:cTn id="10" dur="1000"/>
                                            <p:tgtEl>
                                              <p:spTgt spid="6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0"/>
                                            </p:tgtEl>
                                            <p:attrNameLst>
                                              <p:attrName>style.visibility</p:attrName>
                                            </p:attrNameLst>
                                          </p:cBhvr>
                                          <p:to>
                                            <p:strVal val="visible"/>
                                          </p:to>
                                        </p:set>
                                        <p:animEffect transition="in" filter="fade">
                                          <p:cBhvr>
                                            <p:cTn id="13" dur="1000"/>
                                            <p:tgtEl>
                                              <p:spTgt spid="70"/>
                                            </p:tgtEl>
                                          </p:cBhvr>
                                        </p:animEffect>
                                      </p:childTnLst>
                                    </p:cTn>
                                  </p:par>
                                  <p:par>
                                    <p:cTn id="14" presetID="10" presetClass="entr" presetSubtype="0" fill="hold" grpId="0" nodeType="withEffect">
                                      <p:stCondLst>
                                        <p:cond delay="100"/>
                                      </p:stCondLst>
                                      <p:childTnLst>
                                        <p:set>
                                          <p:cBhvr>
                                            <p:cTn id="15" dur="1" fill="hold">
                                              <p:stCondLst>
                                                <p:cond delay="0"/>
                                              </p:stCondLst>
                                            </p:cTn>
                                            <p:tgtEl>
                                              <p:spTgt spid="71"/>
                                            </p:tgtEl>
                                            <p:attrNameLst>
                                              <p:attrName>style.visibility</p:attrName>
                                            </p:attrNameLst>
                                          </p:cBhvr>
                                          <p:to>
                                            <p:strVal val="visible"/>
                                          </p:to>
                                        </p:set>
                                        <p:animEffect transition="in" filter="fade">
                                          <p:cBhvr>
                                            <p:cTn id="16" dur="1000"/>
                                            <p:tgtEl>
                                              <p:spTgt spid="71"/>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72"/>
                                            </p:tgtEl>
                                            <p:attrNameLst>
                                              <p:attrName>style.visibility</p:attrName>
                                            </p:attrNameLst>
                                          </p:cBhvr>
                                          <p:to>
                                            <p:strVal val="visible"/>
                                          </p:to>
                                        </p:set>
                                        <p:animEffect transition="in" filter="fade">
                                          <p:cBhvr>
                                            <p:cTn id="19" dur="1000"/>
                                            <p:tgtEl>
                                              <p:spTgt spid="72"/>
                                            </p:tgtEl>
                                          </p:cBhvr>
                                        </p:animEffect>
                                      </p:childTnLst>
                                    </p:cTn>
                                  </p:par>
                                  <p:par>
                                    <p:cTn id="20" presetID="53" presetClass="entr" presetSubtype="16" fill="hold" nodeType="withEffect">
                                      <p:stCondLst>
                                        <p:cond delay="0"/>
                                      </p:stCondLst>
                                      <p:childTnLst>
                                        <p:set>
                                          <p:cBhvr>
                                            <p:cTn id="21" dur="1" fill="hold">
                                              <p:stCondLst>
                                                <p:cond delay="0"/>
                                              </p:stCondLst>
                                            </p:cTn>
                                            <p:tgtEl>
                                              <p:spTgt spid="16"/>
                                            </p:tgtEl>
                                            <p:attrNameLst>
                                              <p:attrName>style.visibility</p:attrName>
                                            </p:attrNameLst>
                                          </p:cBhvr>
                                          <p:to>
                                            <p:strVal val="visible"/>
                                          </p:to>
                                        </p:set>
                                        <p:anim calcmode="lin" valueType="num">
                                          <p:cBhvr>
                                            <p:cTn id="22" dur="500" fill="hold"/>
                                            <p:tgtEl>
                                              <p:spTgt spid="16"/>
                                            </p:tgtEl>
                                            <p:attrNameLst>
                                              <p:attrName>ppt_w</p:attrName>
                                            </p:attrNameLst>
                                          </p:cBhvr>
                                          <p:tavLst>
                                            <p:tav tm="0">
                                              <p:val>
                                                <p:fltVal val="0"/>
                                              </p:val>
                                            </p:tav>
                                            <p:tav tm="100000">
                                              <p:val>
                                                <p:strVal val="#ppt_w"/>
                                              </p:val>
                                            </p:tav>
                                          </p:tavLst>
                                        </p:anim>
                                        <p:anim calcmode="lin" valueType="num">
                                          <p:cBhvr>
                                            <p:cTn id="23" dur="500" fill="hold"/>
                                            <p:tgtEl>
                                              <p:spTgt spid="16"/>
                                            </p:tgtEl>
                                            <p:attrNameLst>
                                              <p:attrName>ppt_h</p:attrName>
                                            </p:attrNameLst>
                                          </p:cBhvr>
                                          <p:tavLst>
                                            <p:tav tm="0">
                                              <p:val>
                                                <p:fltVal val="0"/>
                                              </p:val>
                                            </p:tav>
                                            <p:tav tm="100000">
                                              <p:val>
                                                <p:strVal val="#ppt_h"/>
                                              </p:val>
                                            </p:tav>
                                          </p:tavLst>
                                        </p:anim>
                                        <p:animEffect transition="in" filter="fade">
                                          <p:cBhvr>
                                            <p:cTn id="24" dur="500"/>
                                            <p:tgtEl>
                                              <p:spTgt spid="16"/>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fade">
                                          <p:cBhvr>
                                            <p:cTn id="27" dur="500"/>
                                            <p:tgtEl>
                                              <p:spTgt spid="19"/>
                                            </p:tgtEl>
                                          </p:cBhvr>
                                        </p:animEffect>
                                      </p:childTnLst>
                                    </p:cTn>
                                  </p:par>
                                  <p:par>
                                    <p:cTn id="28" presetID="31" presetClass="entr" presetSubtype="0" fill="hold" grpId="0" nodeType="withEffect">
                                      <p:stCondLst>
                                        <p:cond delay="0"/>
                                      </p:stCondLst>
                                      <p:childTnLst>
                                        <p:set>
                                          <p:cBhvr>
                                            <p:cTn id="29" dur="1" fill="hold">
                                              <p:stCondLst>
                                                <p:cond delay="0"/>
                                              </p:stCondLst>
                                            </p:cTn>
                                            <p:tgtEl>
                                              <p:spTgt spid="26"/>
                                            </p:tgtEl>
                                            <p:attrNameLst>
                                              <p:attrName>style.visibility</p:attrName>
                                            </p:attrNameLst>
                                          </p:cBhvr>
                                          <p:to>
                                            <p:strVal val="visible"/>
                                          </p:to>
                                        </p:set>
                                        <p:anim calcmode="lin" valueType="num">
                                          <p:cBhvr>
                                            <p:cTn id="30" dur="1000" fill="hold"/>
                                            <p:tgtEl>
                                              <p:spTgt spid="26"/>
                                            </p:tgtEl>
                                            <p:attrNameLst>
                                              <p:attrName>ppt_w</p:attrName>
                                            </p:attrNameLst>
                                          </p:cBhvr>
                                          <p:tavLst>
                                            <p:tav tm="0">
                                              <p:val>
                                                <p:fltVal val="0"/>
                                              </p:val>
                                            </p:tav>
                                            <p:tav tm="100000">
                                              <p:val>
                                                <p:strVal val="#ppt_w"/>
                                              </p:val>
                                            </p:tav>
                                          </p:tavLst>
                                        </p:anim>
                                        <p:anim calcmode="lin" valueType="num">
                                          <p:cBhvr>
                                            <p:cTn id="31" dur="1000" fill="hold"/>
                                            <p:tgtEl>
                                              <p:spTgt spid="26"/>
                                            </p:tgtEl>
                                            <p:attrNameLst>
                                              <p:attrName>ppt_h</p:attrName>
                                            </p:attrNameLst>
                                          </p:cBhvr>
                                          <p:tavLst>
                                            <p:tav tm="0">
                                              <p:val>
                                                <p:fltVal val="0"/>
                                              </p:val>
                                            </p:tav>
                                            <p:tav tm="100000">
                                              <p:val>
                                                <p:strVal val="#ppt_h"/>
                                              </p:val>
                                            </p:tav>
                                          </p:tavLst>
                                        </p:anim>
                                        <p:anim calcmode="lin" valueType="num">
                                          <p:cBhvr>
                                            <p:cTn id="32" dur="1000" fill="hold"/>
                                            <p:tgtEl>
                                              <p:spTgt spid="26"/>
                                            </p:tgtEl>
                                            <p:attrNameLst>
                                              <p:attrName>style.rotation</p:attrName>
                                            </p:attrNameLst>
                                          </p:cBhvr>
                                          <p:tavLst>
                                            <p:tav tm="0">
                                              <p:val>
                                                <p:fltVal val="90"/>
                                              </p:val>
                                            </p:tav>
                                            <p:tav tm="100000">
                                              <p:val>
                                                <p:fltVal val="0"/>
                                              </p:val>
                                            </p:tav>
                                          </p:tavLst>
                                        </p:anim>
                                        <p:animEffect transition="in" filter="fade">
                                          <p:cBhvr>
                                            <p:cTn id="33" dur="1000"/>
                                            <p:tgtEl>
                                              <p:spTgt spid="26"/>
                                            </p:tgtEl>
                                          </p:cBhvr>
                                        </p:animEffect>
                                      </p:childTnLst>
                                    </p:cTn>
                                  </p:par>
                                  <p:par>
                                    <p:cTn id="34" presetID="31" presetClass="entr" presetSubtype="0" fill="hold" grpId="0" nodeType="withEffect">
                                      <p:stCondLst>
                                        <p:cond delay="0"/>
                                      </p:stCondLst>
                                      <p:childTnLst>
                                        <p:set>
                                          <p:cBhvr>
                                            <p:cTn id="35" dur="1" fill="hold">
                                              <p:stCondLst>
                                                <p:cond delay="0"/>
                                              </p:stCondLst>
                                            </p:cTn>
                                            <p:tgtEl>
                                              <p:spTgt spid="27"/>
                                            </p:tgtEl>
                                            <p:attrNameLst>
                                              <p:attrName>style.visibility</p:attrName>
                                            </p:attrNameLst>
                                          </p:cBhvr>
                                          <p:to>
                                            <p:strVal val="visible"/>
                                          </p:to>
                                        </p:set>
                                        <p:anim calcmode="lin" valueType="num">
                                          <p:cBhvr>
                                            <p:cTn id="36" dur="1000" fill="hold"/>
                                            <p:tgtEl>
                                              <p:spTgt spid="27"/>
                                            </p:tgtEl>
                                            <p:attrNameLst>
                                              <p:attrName>ppt_w</p:attrName>
                                            </p:attrNameLst>
                                          </p:cBhvr>
                                          <p:tavLst>
                                            <p:tav tm="0">
                                              <p:val>
                                                <p:fltVal val="0"/>
                                              </p:val>
                                            </p:tav>
                                            <p:tav tm="100000">
                                              <p:val>
                                                <p:strVal val="#ppt_w"/>
                                              </p:val>
                                            </p:tav>
                                          </p:tavLst>
                                        </p:anim>
                                        <p:anim calcmode="lin" valueType="num">
                                          <p:cBhvr>
                                            <p:cTn id="37" dur="1000" fill="hold"/>
                                            <p:tgtEl>
                                              <p:spTgt spid="27"/>
                                            </p:tgtEl>
                                            <p:attrNameLst>
                                              <p:attrName>ppt_h</p:attrName>
                                            </p:attrNameLst>
                                          </p:cBhvr>
                                          <p:tavLst>
                                            <p:tav tm="0">
                                              <p:val>
                                                <p:fltVal val="0"/>
                                              </p:val>
                                            </p:tav>
                                            <p:tav tm="100000">
                                              <p:val>
                                                <p:strVal val="#ppt_h"/>
                                              </p:val>
                                            </p:tav>
                                          </p:tavLst>
                                        </p:anim>
                                        <p:anim calcmode="lin" valueType="num">
                                          <p:cBhvr>
                                            <p:cTn id="38" dur="1000" fill="hold"/>
                                            <p:tgtEl>
                                              <p:spTgt spid="27"/>
                                            </p:tgtEl>
                                            <p:attrNameLst>
                                              <p:attrName>style.rotation</p:attrName>
                                            </p:attrNameLst>
                                          </p:cBhvr>
                                          <p:tavLst>
                                            <p:tav tm="0">
                                              <p:val>
                                                <p:fltVal val="90"/>
                                              </p:val>
                                            </p:tav>
                                            <p:tav tm="100000">
                                              <p:val>
                                                <p:fltVal val="0"/>
                                              </p:val>
                                            </p:tav>
                                          </p:tavLst>
                                        </p:anim>
                                        <p:animEffect transition="in" filter="fade">
                                          <p:cBhvr>
                                            <p:cTn id="39" dur="1000"/>
                                            <p:tgtEl>
                                              <p:spTgt spid="27"/>
                                            </p:tgtEl>
                                          </p:cBhvr>
                                        </p:animEffect>
                                      </p:childTnLst>
                                    </p:cTn>
                                  </p:par>
                                  <p:par>
                                    <p:cTn id="40" presetID="2" presetClass="entr" presetSubtype="1" fill="hold" nodeType="withEffect">
                                      <p:stCondLst>
                                        <p:cond delay="0"/>
                                      </p:stCondLst>
                                      <p:childTnLst>
                                        <p:set>
                                          <p:cBhvr>
                                            <p:cTn id="41" dur="1" fill="hold">
                                              <p:stCondLst>
                                                <p:cond delay="0"/>
                                              </p:stCondLst>
                                            </p:cTn>
                                            <p:tgtEl>
                                              <p:spTgt spid="28"/>
                                            </p:tgtEl>
                                            <p:attrNameLst>
                                              <p:attrName>style.visibility</p:attrName>
                                            </p:attrNameLst>
                                          </p:cBhvr>
                                          <p:to>
                                            <p:strVal val="visible"/>
                                          </p:to>
                                        </p:set>
                                        <p:anim calcmode="lin" valueType="num">
                                          <p:cBhvr additive="base">
                                            <p:cTn id="42" dur="500" fill="hold"/>
                                            <p:tgtEl>
                                              <p:spTgt spid="28"/>
                                            </p:tgtEl>
                                            <p:attrNameLst>
                                              <p:attrName>ppt_x</p:attrName>
                                            </p:attrNameLst>
                                          </p:cBhvr>
                                          <p:tavLst>
                                            <p:tav tm="0">
                                              <p:val>
                                                <p:strVal val="#ppt_x"/>
                                              </p:val>
                                            </p:tav>
                                            <p:tav tm="100000">
                                              <p:val>
                                                <p:strVal val="#ppt_x"/>
                                              </p:val>
                                            </p:tav>
                                          </p:tavLst>
                                        </p:anim>
                                        <p:anim calcmode="lin" valueType="num">
                                          <p:cBhvr additive="base">
                                            <p:cTn id="43" dur="500" fill="hold"/>
                                            <p:tgtEl>
                                              <p:spTgt spid="28"/>
                                            </p:tgtEl>
                                            <p:attrNameLst>
                                              <p:attrName>ppt_y</p:attrName>
                                            </p:attrNameLst>
                                          </p:cBhvr>
                                          <p:tavLst>
                                            <p:tav tm="0">
                                              <p:val>
                                                <p:strVal val="0-#ppt_h/2"/>
                                              </p:val>
                                            </p:tav>
                                            <p:tav tm="100000">
                                              <p:val>
                                                <p:strVal val="#ppt_y"/>
                                              </p:val>
                                            </p:tav>
                                          </p:tavLst>
                                        </p:anim>
                                      </p:childTnLst>
                                    </p:cTn>
                                  </p:par>
                                </p:childTnLst>
                              </p:cTn>
                            </p:par>
                            <p:par>
                              <p:cTn id="44" fill="hold">
                                <p:stCondLst>
                                  <p:cond delay="1000"/>
                                </p:stCondLst>
                                <p:childTnLst>
                                  <p:par>
                                    <p:cTn id="45" presetID="2" presetClass="entr" presetSubtype="8" fill="hold" grpId="0" nodeType="afterEffect">
                                      <p:stCondLst>
                                        <p:cond delay="0"/>
                                      </p:stCondLst>
                                      <p:childTnLst>
                                        <p:set>
                                          <p:cBhvr>
                                            <p:cTn id="46" dur="1" fill="hold">
                                              <p:stCondLst>
                                                <p:cond delay="0"/>
                                              </p:stCondLst>
                                            </p:cTn>
                                            <p:tgtEl>
                                              <p:spTgt spid="114"/>
                                            </p:tgtEl>
                                            <p:attrNameLst>
                                              <p:attrName>style.visibility</p:attrName>
                                            </p:attrNameLst>
                                          </p:cBhvr>
                                          <p:to>
                                            <p:strVal val="visible"/>
                                          </p:to>
                                        </p:set>
                                        <p:anim calcmode="lin" valueType="num">
                                          <p:cBhvr additive="base">
                                            <p:cTn id="47" dur="500" fill="hold"/>
                                            <p:tgtEl>
                                              <p:spTgt spid="114"/>
                                            </p:tgtEl>
                                            <p:attrNameLst>
                                              <p:attrName>ppt_x</p:attrName>
                                            </p:attrNameLst>
                                          </p:cBhvr>
                                          <p:tavLst>
                                            <p:tav tm="0">
                                              <p:val>
                                                <p:strVal val="0-#ppt_w/2"/>
                                              </p:val>
                                            </p:tav>
                                            <p:tav tm="100000">
                                              <p:val>
                                                <p:strVal val="#ppt_x"/>
                                              </p:val>
                                            </p:tav>
                                          </p:tavLst>
                                        </p:anim>
                                        <p:anim calcmode="lin" valueType="num">
                                          <p:cBhvr additive="base">
                                            <p:cTn id="48" dur="500" fill="hold"/>
                                            <p:tgtEl>
                                              <p:spTgt spid="114"/>
                                            </p:tgtEl>
                                            <p:attrNameLst>
                                              <p:attrName>ppt_y</p:attrName>
                                            </p:attrNameLst>
                                          </p:cBhvr>
                                          <p:tavLst>
                                            <p:tav tm="0">
                                              <p:val>
                                                <p:strVal val="#ppt_y"/>
                                              </p:val>
                                            </p:tav>
                                            <p:tav tm="100000">
                                              <p:val>
                                                <p:strVal val="#ppt_y"/>
                                              </p:val>
                                            </p:tav>
                                          </p:tavLst>
                                        </p:anim>
                                      </p:childTnLst>
                                    </p:cTn>
                                  </p:par>
                                </p:childTnLst>
                              </p:cTn>
                            </p:par>
                            <p:par>
                              <p:cTn id="49" fill="hold">
                                <p:stCondLst>
                                  <p:cond delay="1500"/>
                                </p:stCondLst>
                                <p:childTnLst>
                                  <p:par>
                                    <p:cTn id="50" presetID="2" presetClass="entr" presetSubtype="8" fill="hold" grpId="0" nodeType="afterEffect">
                                      <p:stCondLst>
                                        <p:cond delay="0"/>
                                      </p:stCondLst>
                                      <p:childTnLst>
                                        <p:set>
                                          <p:cBhvr>
                                            <p:cTn id="51" dur="1" fill="hold">
                                              <p:stCondLst>
                                                <p:cond delay="0"/>
                                              </p:stCondLst>
                                            </p:cTn>
                                            <p:tgtEl>
                                              <p:spTgt spid="130"/>
                                            </p:tgtEl>
                                            <p:attrNameLst>
                                              <p:attrName>style.visibility</p:attrName>
                                            </p:attrNameLst>
                                          </p:cBhvr>
                                          <p:to>
                                            <p:strVal val="visible"/>
                                          </p:to>
                                        </p:set>
                                        <p:anim calcmode="lin" valueType="num">
                                          <p:cBhvr additive="base">
                                            <p:cTn id="52" dur="500" fill="hold"/>
                                            <p:tgtEl>
                                              <p:spTgt spid="130"/>
                                            </p:tgtEl>
                                            <p:attrNameLst>
                                              <p:attrName>ppt_x</p:attrName>
                                            </p:attrNameLst>
                                          </p:cBhvr>
                                          <p:tavLst>
                                            <p:tav tm="0">
                                              <p:val>
                                                <p:strVal val="0-#ppt_w/2"/>
                                              </p:val>
                                            </p:tav>
                                            <p:tav tm="100000">
                                              <p:val>
                                                <p:strVal val="#ppt_x"/>
                                              </p:val>
                                            </p:tav>
                                          </p:tavLst>
                                        </p:anim>
                                        <p:anim calcmode="lin" valueType="num">
                                          <p:cBhvr additive="base">
                                            <p:cTn id="53" dur="500" fill="hold"/>
                                            <p:tgtEl>
                                              <p:spTgt spid="130"/>
                                            </p:tgtEl>
                                            <p:attrNameLst>
                                              <p:attrName>ppt_y</p:attrName>
                                            </p:attrNameLst>
                                          </p:cBhvr>
                                          <p:tavLst>
                                            <p:tav tm="0">
                                              <p:val>
                                                <p:strVal val="#ppt_y"/>
                                              </p:val>
                                            </p:tav>
                                            <p:tav tm="100000">
                                              <p:val>
                                                <p:strVal val="#ppt_y"/>
                                              </p:val>
                                            </p:tav>
                                          </p:tavLst>
                                        </p:anim>
                                      </p:childTnLst>
                                    </p:cTn>
                                  </p:par>
                                </p:childTnLst>
                              </p:cTn>
                            </p:par>
                            <p:par>
                              <p:cTn id="54" fill="hold">
                                <p:stCondLst>
                                  <p:cond delay="2000"/>
                                </p:stCondLst>
                                <p:childTnLst>
                                  <p:par>
                                    <p:cTn id="55" presetID="2" presetClass="entr" presetSubtype="8" fill="hold" nodeType="afterEffect">
                                      <p:stCondLst>
                                        <p:cond delay="0"/>
                                      </p:stCondLst>
                                      <p:childTnLst>
                                        <p:set>
                                          <p:cBhvr>
                                            <p:cTn id="56" dur="1" fill="hold">
                                              <p:stCondLst>
                                                <p:cond delay="0"/>
                                              </p:stCondLst>
                                            </p:cTn>
                                            <p:tgtEl>
                                              <p:spTgt spid="113"/>
                                            </p:tgtEl>
                                            <p:attrNameLst>
                                              <p:attrName>style.visibility</p:attrName>
                                            </p:attrNameLst>
                                          </p:cBhvr>
                                          <p:to>
                                            <p:strVal val="visible"/>
                                          </p:to>
                                        </p:set>
                                        <p:anim calcmode="lin" valueType="num">
                                          <p:cBhvr additive="base">
                                            <p:cTn id="57" dur="500" fill="hold"/>
                                            <p:tgtEl>
                                              <p:spTgt spid="113"/>
                                            </p:tgtEl>
                                            <p:attrNameLst>
                                              <p:attrName>ppt_x</p:attrName>
                                            </p:attrNameLst>
                                          </p:cBhvr>
                                          <p:tavLst>
                                            <p:tav tm="0">
                                              <p:val>
                                                <p:strVal val="0-#ppt_w/2"/>
                                              </p:val>
                                            </p:tav>
                                            <p:tav tm="100000">
                                              <p:val>
                                                <p:strVal val="#ppt_x"/>
                                              </p:val>
                                            </p:tav>
                                          </p:tavLst>
                                        </p:anim>
                                        <p:anim calcmode="lin" valueType="num">
                                          <p:cBhvr additive="base">
                                            <p:cTn id="58" dur="500" fill="hold"/>
                                            <p:tgtEl>
                                              <p:spTgt spid="113"/>
                                            </p:tgtEl>
                                            <p:attrNameLst>
                                              <p:attrName>ppt_y</p:attrName>
                                            </p:attrNameLst>
                                          </p:cBhvr>
                                          <p:tavLst>
                                            <p:tav tm="0">
                                              <p:val>
                                                <p:strVal val="#ppt_y"/>
                                              </p:val>
                                            </p:tav>
                                            <p:tav tm="100000">
                                              <p:val>
                                                <p:strVal val="#ppt_y"/>
                                              </p:val>
                                            </p:tav>
                                          </p:tavLst>
                                        </p:anim>
                                      </p:childTnLst>
                                    </p:cTn>
                                  </p:par>
                                </p:childTnLst>
                              </p:cTn>
                            </p:par>
                            <p:par>
                              <p:cTn id="59" fill="hold">
                                <p:stCondLst>
                                  <p:cond delay="2500"/>
                                </p:stCondLst>
                                <p:childTnLst>
                                  <p:par>
                                    <p:cTn id="60" presetID="2" presetClass="entr" presetSubtype="8" fill="hold" grpId="0" nodeType="afterEffect">
                                      <p:stCondLst>
                                        <p:cond delay="0"/>
                                      </p:stCondLst>
                                      <p:childTnLst>
                                        <p:set>
                                          <p:cBhvr>
                                            <p:cTn id="61" dur="1" fill="hold">
                                              <p:stCondLst>
                                                <p:cond delay="0"/>
                                              </p:stCondLst>
                                            </p:cTn>
                                            <p:tgtEl>
                                              <p:spTgt spid="116"/>
                                            </p:tgtEl>
                                            <p:attrNameLst>
                                              <p:attrName>style.visibility</p:attrName>
                                            </p:attrNameLst>
                                          </p:cBhvr>
                                          <p:to>
                                            <p:strVal val="visible"/>
                                          </p:to>
                                        </p:set>
                                        <p:anim calcmode="lin" valueType="num">
                                          <p:cBhvr additive="base">
                                            <p:cTn id="62" dur="500" fill="hold"/>
                                            <p:tgtEl>
                                              <p:spTgt spid="116"/>
                                            </p:tgtEl>
                                            <p:attrNameLst>
                                              <p:attrName>ppt_x</p:attrName>
                                            </p:attrNameLst>
                                          </p:cBhvr>
                                          <p:tavLst>
                                            <p:tav tm="0">
                                              <p:val>
                                                <p:strVal val="0-#ppt_w/2"/>
                                              </p:val>
                                            </p:tav>
                                            <p:tav tm="100000">
                                              <p:val>
                                                <p:strVal val="#ppt_x"/>
                                              </p:val>
                                            </p:tav>
                                          </p:tavLst>
                                        </p:anim>
                                        <p:anim calcmode="lin" valueType="num">
                                          <p:cBhvr additive="base">
                                            <p:cTn id="63" dur="500" fill="hold"/>
                                            <p:tgtEl>
                                              <p:spTgt spid="116"/>
                                            </p:tgtEl>
                                            <p:attrNameLst>
                                              <p:attrName>ppt_y</p:attrName>
                                            </p:attrNameLst>
                                          </p:cBhvr>
                                          <p:tavLst>
                                            <p:tav tm="0">
                                              <p:val>
                                                <p:strVal val="#ppt_y"/>
                                              </p:val>
                                            </p:tav>
                                            <p:tav tm="100000">
                                              <p:val>
                                                <p:strVal val="#ppt_y"/>
                                              </p:val>
                                            </p:tav>
                                          </p:tavLst>
                                        </p:anim>
                                      </p:childTnLst>
                                    </p:cTn>
                                  </p:par>
                                </p:childTnLst>
                              </p:cTn>
                            </p:par>
                            <p:par>
                              <p:cTn id="64" fill="hold">
                                <p:stCondLst>
                                  <p:cond delay="3000"/>
                                </p:stCondLst>
                                <p:childTnLst>
                                  <p:par>
                                    <p:cTn id="65" presetID="10" presetClass="entr" presetSubtype="0" fill="hold" grpId="0" nodeType="afterEffect">
                                      <p:stCondLst>
                                        <p:cond delay="0"/>
                                      </p:stCondLst>
                                      <p:childTnLst>
                                        <p:set>
                                          <p:cBhvr>
                                            <p:cTn id="66" dur="1" fill="hold">
                                              <p:stCondLst>
                                                <p:cond delay="0"/>
                                              </p:stCondLst>
                                            </p:cTn>
                                            <p:tgtEl>
                                              <p:spTgt spid="115"/>
                                            </p:tgtEl>
                                            <p:attrNameLst>
                                              <p:attrName>style.visibility</p:attrName>
                                            </p:attrNameLst>
                                          </p:cBhvr>
                                          <p:to>
                                            <p:strVal val="visible"/>
                                          </p:to>
                                        </p:set>
                                        <p:animEffect transition="in" filter="fade">
                                          <p:cBhvr>
                                            <p:cTn id="67" dur="750"/>
                                            <p:tgtEl>
                                              <p:spTgt spid="115"/>
                                            </p:tgtEl>
                                          </p:cBhvr>
                                        </p:animEffect>
                                      </p:childTnLst>
                                    </p:cTn>
                                  </p:par>
                                </p:childTnLst>
                              </p:cTn>
                            </p:par>
                            <p:par>
                              <p:cTn id="68" fill="hold">
                                <p:stCondLst>
                                  <p:cond delay="4000"/>
                                </p:stCondLst>
                                <p:childTnLst>
                                  <p:par>
                                    <p:cTn id="69" presetID="2" presetClass="entr" presetSubtype="2" fill="hold" grpId="0" nodeType="afterEffect">
                                      <p:stCondLst>
                                        <p:cond delay="0"/>
                                      </p:stCondLst>
                                      <p:childTnLst>
                                        <p:set>
                                          <p:cBhvr>
                                            <p:cTn id="70" dur="1" fill="hold">
                                              <p:stCondLst>
                                                <p:cond delay="0"/>
                                              </p:stCondLst>
                                            </p:cTn>
                                            <p:tgtEl>
                                              <p:spTgt spid="129"/>
                                            </p:tgtEl>
                                            <p:attrNameLst>
                                              <p:attrName>style.visibility</p:attrName>
                                            </p:attrNameLst>
                                          </p:cBhvr>
                                          <p:to>
                                            <p:strVal val="visible"/>
                                          </p:to>
                                        </p:set>
                                        <p:anim calcmode="lin" valueType="num">
                                          <p:cBhvr additive="base">
                                            <p:cTn id="71" dur="500" fill="hold"/>
                                            <p:tgtEl>
                                              <p:spTgt spid="129"/>
                                            </p:tgtEl>
                                            <p:attrNameLst>
                                              <p:attrName>ppt_x</p:attrName>
                                            </p:attrNameLst>
                                          </p:cBhvr>
                                          <p:tavLst>
                                            <p:tav tm="0">
                                              <p:val>
                                                <p:strVal val="1+#ppt_w/2"/>
                                              </p:val>
                                            </p:tav>
                                            <p:tav tm="100000">
                                              <p:val>
                                                <p:strVal val="#ppt_x"/>
                                              </p:val>
                                            </p:tav>
                                          </p:tavLst>
                                        </p:anim>
                                        <p:anim calcmode="lin" valueType="num">
                                          <p:cBhvr additive="base">
                                            <p:cTn id="72" dur="500" fill="hold"/>
                                            <p:tgtEl>
                                              <p:spTgt spid="129"/>
                                            </p:tgtEl>
                                            <p:attrNameLst>
                                              <p:attrName>ppt_y</p:attrName>
                                            </p:attrNameLst>
                                          </p:cBhvr>
                                          <p:tavLst>
                                            <p:tav tm="0">
                                              <p:val>
                                                <p:strVal val="#ppt_y"/>
                                              </p:val>
                                            </p:tav>
                                            <p:tav tm="100000">
                                              <p:val>
                                                <p:strVal val="#ppt_y"/>
                                              </p:val>
                                            </p:tav>
                                          </p:tavLst>
                                        </p:anim>
                                      </p:childTnLst>
                                    </p:cTn>
                                  </p:par>
                                </p:childTnLst>
                              </p:cTn>
                            </p:par>
                            <p:par>
                              <p:cTn id="73" fill="hold">
                                <p:stCondLst>
                                  <p:cond delay="4500"/>
                                </p:stCondLst>
                                <p:childTnLst>
                                  <p:par>
                                    <p:cTn id="74" presetID="2" presetClass="entr" presetSubtype="2" fill="hold" nodeType="afterEffect">
                                      <p:stCondLst>
                                        <p:cond delay="0"/>
                                      </p:stCondLst>
                                      <p:childTnLst>
                                        <p:set>
                                          <p:cBhvr>
                                            <p:cTn id="75" dur="1" fill="hold">
                                              <p:stCondLst>
                                                <p:cond delay="0"/>
                                              </p:stCondLst>
                                            </p:cTn>
                                            <p:tgtEl>
                                              <p:spTgt spid="131"/>
                                            </p:tgtEl>
                                            <p:attrNameLst>
                                              <p:attrName>style.visibility</p:attrName>
                                            </p:attrNameLst>
                                          </p:cBhvr>
                                          <p:to>
                                            <p:strVal val="visible"/>
                                          </p:to>
                                        </p:set>
                                        <p:anim calcmode="lin" valueType="num">
                                          <p:cBhvr additive="base">
                                            <p:cTn id="76" dur="500" fill="hold"/>
                                            <p:tgtEl>
                                              <p:spTgt spid="131"/>
                                            </p:tgtEl>
                                            <p:attrNameLst>
                                              <p:attrName>ppt_x</p:attrName>
                                            </p:attrNameLst>
                                          </p:cBhvr>
                                          <p:tavLst>
                                            <p:tav tm="0">
                                              <p:val>
                                                <p:strVal val="1+#ppt_w/2"/>
                                              </p:val>
                                            </p:tav>
                                            <p:tav tm="100000">
                                              <p:val>
                                                <p:strVal val="#ppt_x"/>
                                              </p:val>
                                            </p:tav>
                                          </p:tavLst>
                                        </p:anim>
                                        <p:anim calcmode="lin" valueType="num">
                                          <p:cBhvr additive="base">
                                            <p:cTn id="77" dur="500" fill="hold"/>
                                            <p:tgtEl>
                                              <p:spTgt spid="131"/>
                                            </p:tgtEl>
                                            <p:attrNameLst>
                                              <p:attrName>ppt_y</p:attrName>
                                            </p:attrNameLst>
                                          </p:cBhvr>
                                          <p:tavLst>
                                            <p:tav tm="0">
                                              <p:val>
                                                <p:strVal val="#ppt_y"/>
                                              </p:val>
                                            </p:tav>
                                            <p:tav tm="100000">
                                              <p:val>
                                                <p:strVal val="#ppt_y"/>
                                              </p:val>
                                            </p:tav>
                                          </p:tavLst>
                                        </p:anim>
                                      </p:childTnLst>
                                    </p:cTn>
                                  </p:par>
                                </p:childTnLst>
                              </p:cTn>
                            </p:par>
                            <p:par>
                              <p:cTn id="78" fill="hold">
                                <p:stCondLst>
                                  <p:cond delay="5000"/>
                                </p:stCondLst>
                                <p:childTnLst>
                                  <p:par>
                                    <p:cTn id="79" presetID="2" presetClass="entr" presetSubtype="2" fill="hold" nodeType="afterEffect">
                                      <p:stCondLst>
                                        <p:cond delay="0"/>
                                      </p:stCondLst>
                                      <p:childTnLst>
                                        <p:set>
                                          <p:cBhvr>
                                            <p:cTn id="80" dur="1" fill="hold">
                                              <p:stCondLst>
                                                <p:cond delay="0"/>
                                              </p:stCondLst>
                                            </p:cTn>
                                            <p:tgtEl>
                                              <p:spTgt spid="117"/>
                                            </p:tgtEl>
                                            <p:attrNameLst>
                                              <p:attrName>style.visibility</p:attrName>
                                            </p:attrNameLst>
                                          </p:cBhvr>
                                          <p:to>
                                            <p:strVal val="visible"/>
                                          </p:to>
                                        </p:set>
                                        <p:anim calcmode="lin" valueType="num">
                                          <p:cBhvr additive="base">
                                            <p:cTn id="81" dur="500" fill="hold"/>
                                            <p:tgtEl>
                                              <p:spTgt spid="117"/>
                                            </p:tgtEl>
                                            <p:attrNameLst>
                                              <p:attrName>ppt_x</p:attrName>
                                            </p:attrNameLst>
                                          </p:cBhvr>
                                          <p:tavLst>
                                            <p:tav tm="0">
                                              <p:val>
                                                <p:strVal val="1+#ppt_w/2"/>
                                              </p:val>
                                            </p:tav>
                                            <p:tav tm="100000">
                                              <p:val>
                                                <p:strVal val="#ppt_x"/>
                                              </p:val>
                                            </p:tav>
                                          </p:tavLst>
                                        </p:anim>
                                        <p:anim calcmode="lin" valueType="num">
                                          <p:cBhvr additive="base">
                                            <p:cTn id="82" dur="500" fill="hold"/>
                                            <p:tgtEl>
                                              <p:spTgt spid="117"/>
                                            </p:tgtEl>
                                            <p:attrNameLst>
                                              <p:attrName>ppt_y</p:attrName>
                                            </p:attrNameLst>
                                          </p:cBhvr>
                                          <p:tavLst>
                                            <p:tav tm="0">
                                              <p:val>
                                                <p:strVal val="#ppt_y"/>
                                              </p:val>
                                            </p:tav>
                                            <p:tav tm="100000">
                                              <p:val>
                                                <p:strVal val="#ppt_y"/>
                                              </p:val>
                                            </p:tav>
                                          </p:tavLst>
                                        </p:anim>
                                      </p:childTnLst>
                                    </p:cTn>
                                  </p:par>
                                </p:childTnLst>
                              </p:cTn>
                            </p:par>
                            <p:par>
                              <p:cTn id="83" fill="hold">
                                <p:stCondLst>
                                  <p:cond delay="5500"/>
                                </p:stCondLst>
                                <p:childTnLst>
                                  <p:par>
                                    <p:cTn id="84" presetID="2" presetClass="entr" presetSubtype="2" fill="hold" grpId="0" nodeType="afterEffect">
                                      <p:stCondLst>
                                        <p:cond delay="0"/>
                                      </p:stCondLst>
                                      <p:childTnLst>
                                        <p:set>
                                          <p:cBhvr>
                                            <p:cTn id="85" dur="1" fill="hold">
                                              <p:stCondLst>
                                                <p:cond delay="0"/>
                                              </p:stCondLst>
                                            </p:cTn>
                                            <p:tgtEl>
                                              <p:spTgt spid="119"/>
                                            </p:tgtEl>
                                            <p:attrNameLst>
                                              <p:attrName>style.visibility</p:attrName>
                                            </p:attrNameLst>
                                          </p:cBhvr>
                                          <p:to>
                                            <p:strVal val="visible"/>
                                          </p:to>
                                        </p:set>
                                        <p:anim calcmode="lin" valueType="num">
                                          <p:cBhvr additive="base">
                                            <p:cTn id="86" dur="500" fill="hold"/>
                                            <p:tgtEl>
                                              <p:spTgt spid="119"/>
                                            </p:tgtEl>
                                            <p:attrNameLst>
                                              <p:attrName>ppt_x</p:attrName>
                                            </p:attrNameLst>
                                          </p:cBhvr>
                                          <p:tavLst>
                                            <p:tav tm="0">
                                              <p:val>
                                                <p:strVal val="1+#ppt_w/2"/>
                                              </p:val>
                                            </p:tav>
                                            <p:tav tm="100000">
                                              <p:val>
                                                <p:strVal val="#ppt_x"/>
                                              </p:val>
                                            </p:tav>
                                          </p:tavLst>
                                        </p:anim>
                                        <p:anim calcmode="lin" valueType="num">
                                          <p:cBhvr additive="base">
                                            <p:cTn id="87" dur="500" fill="hold"/>
                                            <p:tgtEl>
                                              <p:spTgt spid="119"/>
                                            </p:tgtEl>
                                            <p:attrNameLst>
                                              <p:attrName>ppt_y</p:attrName>
                                            </p:attrNameLst>
                                          </p:cBhvr>
                                          <p:tavLst>
                                            <p:tav tm="0">
                                              <p:val>
                                                <p:strVal val="#ppt_y"/>
                                              </p:val>
                                            </p:tav>
                                            <p:tav tm="100000">
                                              <p:val>
                                                <p:strVal val="#ppt_y"/>
                                              </p:val>
                                            </p:tav>
                                          </p:tavLst>
                                        </p:anim>
                                      </p:childTnLst>
                                    </p:cTn>
                                  </p:par>
                                </p:childTnLst>
                              </p:cTn>
                            </p:par>
                            <p:par>
                              <p:cTn id="88" fill="hold">
                                <p:stCondLst>
                                  <p:cond delay="6000"/>
                                </p:stCondLst>
                                <p:childTnLst>
                                  <p:par>
                                    <p:cTn id="89" presetID="10" presetClass="entr" presetSubtype="0" fill="hold" grpId="0" nodeType="afterEffect">
                                      <p:stCondLst>
                                        <p:cond delay="0"/>
                                      </p:stCondLst>
                                      <p:childTnLst>
                                        <p:set>
                                          <p:cBhvr>
                                            <p:cTn id="90" dur="1" fill="hold">
                                              <p:stCondLst>
                                                <p:cond delay="0"/>
                                              </p:stCondLst>
                                            </p:cTn>
                                            <p:tgtEl>
                                              <p:spTgt spid="118"/>
                                            </p:tgtEl>
                                            <p:attrNameLst>
                                              <p:attrName>style.visibility</p:attrName>
                                            </p:attrNameLst>
                                          </p:cBhvr>
                                          <p:to>
                                            <p:strVal val="visible"/>
                                          </p:to>
                                        </p:set>
                                        <p:animEffect transition="in" filter="fade">
                                          <p:cBhvr>
                                            <p:cTn id="91" dur="750"/>
                                            <p:tgtEl>
                                              <p:spTgt spid="118"/>
                                            </p:tgtEl>
                                          </p:cBhvr>
                                        </p:animEffect>
                                      </p:childTnLst>
                                    </p:cTn>
                                  </p:par>
                                </p:childTnLst>
                              </p:cTn>
                            </p:par>
                            <p:par>
                              <p:cTn id="92" fill="hold">
                                <p:stCondLst>
                                  <p:cond delay="7000"/>
                                </p:stCondLst>
                                <p:childTnLst>
                                  <p:par>
                                    <p:cTn id="93" presetID="2" presetClass="entr" presetSubtype="8" fill="hold" grpId="0" nodeType="afterEffect">
                                      <p:stCondLst>
                                        <p:cond delay="0"/>
                                      </p:stCondLst>
                                      <p:childTnLst>
                                        <p:set>
                                          <p:cBhvr>
                                            <p:cTn id="94" dur="1" fill="hold">
                                              <p:stCondLst>
                                                <p:cond delay="0"/>
                                              </p:stCondLst>
                                            </p:cTn>
                                            <p:tgtEl>
                                              <p:spTgt spid="127"/>
                                            </p:tgtEl>
                                            <p:attrNameLst>
                                              <p:attrName>style.visibility</p:attrName>
                                            </p:attrNameLst>
                                          </p:cBhvr>
                                          <p:to>
                                            <p:strVal val="visible"/>
                                          </p:to>
                                        </p:set>
                                        <p:anim calcmode="lin" valueType="num">
                                          <p:cBhvr additive="base">
                                            <p:cTn id="95" dur="500" fill="hold"/>
                                            <p:tgtEl>
                                              <p:spTgt spid="127"/>
                                            </p:tgtEl>
                                            <p:attrNameLst>
                                              <p:attrName>ppt_x</p:attrName>
                                            </p:attrNameLst>
                                          </p:cBhvr>
                                          <p:tavLst>
                                            <p:tav tm="0">
                                              <p:val>
                                                <p:strVal val="0-#ppt_w/2"/>
                                              </p:val>
                                            </p:tav>
                                            <p:tav tm="100000">
                                              <p:val>
                                                <p:strVal val="#ppt_x"/>
                                              </p:val>
                                            </p:tav>
                                          </p:tavLst>
                                        </p:anim>
                                        <p:anim calcmode="lin" valueType="num">
                                          <p:cBhvr additive="base">
                                            <p:cTn id="96" dur="500" fill="hold"/>
                                            <p:tgtEl>
                                              <p:spTgt spid="127"/>
                                            </p:tgtEl>
                                            <p:attrNameLst>
                                              <p:attrName>ppt_y</p:attrName>
                                            </p:attrNameLst>
                                          </p:cBhvr>
                                          <p:tavLst>
                                            <p:tav tm="0">
                                              <p:val>
                                                <p:strVal val="#ppt_y"/>
                                              </p:val>
                                            </p:tav>
                                            <p:tav tm="100000">
                                              <p:val>
                                                <p:strVal val="#ppt_y"/>
                                              </p:val>
                                            </p:tav>
                                          </p:tavLst>
                                        </p:anim>
                                      </p:childTnLst>
                                    </p:cTn>
                                  </p:par>
                                </p:childTnLst>
                              </p:cTn>
                            </p:par>
                            <p:par>
                              <p:cTn id="97" fill="hold">
                                <p:stCondLst>
                                  <p:cond delay="7500"/>
                                </p:stCondLst>
                                <p:childTnLst>
                                  <p:par>
                                    <p:cTn id="98" presetID="2" presetClass="entr" presetSubtype="8" fill="hold" grpId="0" nodeType="afterEffect">
                                      <p:stCondLst>
                                        <p:cond delay="0"/>
                                      </p:stCondLst>
                                      <p:childTnLst>
                                        <p:set>
                                          <p:cBhvr>
                                            <p:cTn id="99" dur="1" fill="hold">
                                              <p:stCondLst>
                                                <p:cond delay="0"/>
                                              </p:stCondLst>
                                            </p:cTn>
                                            <p:tgtEl>
                                              <p:spTgt spid="133"/>
                                            </p:tgtEl>
                                            <p:attrNameLst>
                                              <p:attrName>style.visibility</p:attrName>
                                            </p:attrNameLst>
                                          </p:cBhvr>
                                          <p:to>
                                            <p:strVal val="visible"/>
                                          </p:to>
                                        </p:set>
                                        <p:anim calcmode="lin" valueType="num">
                                          <p:cBhvr additive="base">
                                            <p:cTn id="100" dur="500" fill="hold"/>
                                            <p:tgtEl>
                                              <p:spTgt spid="133"/>
                                            </p:tgtEl>
                                            <p:attrNameLst>
                                              <p:attrName>ppt_x</p:attrName>
                                            </p:attrNameLst>
                                          </p:cBhvr>
                                          <p:tavLst>
                                            <p:tav tm="0">
                                              <p:val>
                                                <p:strVal val="0-#ppt_w/2"/>
                                              </p:val>
                                            </p:tav>
                                            <p:tav tm="100000">
                                              <p:val>
                                                <p:strVal val="#ppt_x"/>
                                              </p:val>
                                            </p:tav>
                                          </p:tavLst>
                                        </p:anim>
                                        <p:anim calcmode="lin" valueType="num">
                                          <p:cBhvr additive="base">
                                            <p:cTn id="101" dur="500" fill="hold"/>
                                            <p:tgtEl>
                                              <p:spTgt spid="133"/>
                                            </p:tgtEl>
                                            <p:attrNameLst>
                                              <p:attrName>ppt_y</p:attrName>
                                            </p:attrNameLst>
                                          </p:cBhvr>
                                          <p:tavLst>
                                            <p:tav tm="0">
                                              <p:val>
                                                <p:strVal val="#ppt_y"/>
                                              </p:val>
                                            </p:tav>
                                            <p:tav tm="100000">
                                              <p:val>
                                                <p:strVal val="#ppt_y"/>
                                              </p:val>
                                            </p:tav>
                                          </p:tavLst>
                                        </p:anim>
                                      </p:childTnLst>
                                    </p:cTn>
                                  </p:par>
                                </p:childTnLst>
                              </p:cTn>
                            </p:par>
                            <p:par>
                              <p:cTn id="102" fill="hold">
                                <p:stCondLst>
                                  <p:cond delay="8000"/>
                                </p:stCondLst>
                                <p:childTnLst>
                                  <p:par>
                                    <p:cTn id="103" presetID="2" presetClass="entr" presetSubtype="8" fill="hold" nodeType="afterEffect">
                                      <p:stCondLst>
                                        <p:cond delay="0"/>
                                      </p:stCondLst>
                                      <p:childTnLst>
                                        <p:set>
                                          <p:cBhvr>
                                            <p:cTn id="104" dur="1" fill="hold">
                                              <p:stCondLst>
                                                <p:cond delay="0"/>
                                              </p:stCondLst>
                                            </p:cTn>
                                            <p:tgtEl>
                                              <p:spTgt spid="120"/>
                                            </p:tgtEl>
                                            <p:attrNameLst>
                                              <p:attrName>style.visibility</p:attrName>
                                            </p:attrNameLst>
                                          </p:cBhvr>
                                          <p:to>
                                            <p:strVal val="visible"/>
                                          </p:to>
                                        </p:set>
                                        <p:anim calcmode="lin" valueType="num">
                                          <p:cBhvr additive="base">
                                            <p:cTn id="105" dur="500" fill="hold"/>
                                            <p:tgtEl>
                                              <p:spTgt spid="120"/>
                                            </p:tgtEl>
                                            <p:attrNameLst>
                                              <p:attrName>ppt_x</p:attrName>
                                            </p:attrNameLst>
                                          </p:cBhvr>
                                          <p:tavLst>
                                            <p:tav tm="0">
                                              <p:val>
                                                <p:strVal val="0-#ppt_w/2"/>
                                              </p:val>
                                            </p:tav>
                                            <p:tav tm="100000">
                                              <p:val>
                                                <p:strVal val="#ppt_x"/>
                                              </p:val>
                                            </p:tav>
                                          </p:tavLst>
                                        </p:anim>
                                        <p:anim calcmode="lin" valueType="num">
                                          <p:cBhvr additive="base">
                                            <p:cTn id="106" dur="500" fill="hold"/>
                                            <p:tgtEl>
                                              <p:spTgt spid="120"/>
                                            </p:tgtEl>
                                            <p:attrNameLst>
                                              <p:attrName>ppt_y</p:attrName>
                                            </p:attrNameLst>
                                          </p:cBhvr>
                                          <p:tavLst>
                                            <p:tav tm="0">
                                              <p:val>
                                                <p:strVal val="#ppt_y"/>
                                              </p:val>
                                            </p:tav>
                                            <p:tav tm="100000">
                                              <p:val>
                                                <p:strVal val="#ppt_y"/>
                                              </p:val>
                                            </p:tav>
                                          </p:tavLst>
                                        </p:anim>
                                      </p:childTnLst>
                                    </p:cTn>
                                  </p:par>
                                </p:childTnLst>
                              </p:cTn>
                            </p:par>
                            <p:par>
                              <p:cTn id="107" fill="hold">
                                <p:stCondLst>
                                  <p:cond delay="8500"/>
                                </p:stCondLst>
                                <p:childTnLst>
                                  <p:par>
                                    <p:cTn id="108" presetID="2" presetClass="entr" presetSubtype="8" fill="hold" grpId="0" nodeType="afterEffect">
                                      <p:stCondLst>
                                        <p:cond delay="0"/>
                                      </p:stCondLst>
                                      <p:childTnLst>
                                        <p:set>
                                          <p:cBhvr>
                                            <p:cTn id="109" dur="1" fill="hold">
                                              <p:stCondLst>
                                                <p:cond delay="0"/>
                                              </p:stCondLst>
                                            </p:cTn>
                                            <p:tgtEl>
                                              <p:spTgt spid="122"/>
                                            </p:tgtEl>
                                            <p:attrNameLst>
                                              <p:attrName>style.visibility</p:attrName>
                                            </p:attrNameLst>
                                          </p:cBhvr>
                                          <p:to>
                                            <p:strVal val="visible"/>
                                          </p:to>
                                        </p:set>
                                        <p:anim calcmode="lin" valueType="num">
                                          <p:cBhvr additive="base">
                                            <p:cTn id="110" dur="500" fill="hold"/>
                                            <p:tgtEl>
                                              <p:spTgt spid="122"/>
                                            </p:tgtEl>
                                            <p:attrNameLst>
                                              <p:attrName>ppt_x</p:attrName>
                                            </p:attrNameLst>
                                          </p:cBhvr>
                                          <p:tavLst>
                                            <p:tav tm="0">
                                              <p:val>
                                                <p:strVal val="0-#ppt_w/2"/>
                                              </p:val>
                                            </p:tav>
                                            <p:tav tm="100000">
                                              <p:val>
                                                <p:strVal val="#ppt_x"/>
                                              </p:val>
                                            </p:tav>
                                          </p:tavLst>
                                        </p:anim>
                                        <p:anim calcmode="lin" valueType="num">
                                          <p:cBhvr additive="base">
                                            <p:cTn id="111" dur="500" fill="hold"/>
                                            <p:tgtEl>
                                              <p:spTgt spid="122"/>
                                            </p:tgtEl>
                                            <p:attrNameLst>
                                              <p:attrName>ppt_y</p:attrName>
                                            </p:attrNameLst>
                                          </p:cBhvr>
                                          <p:tavLst>
                                            <p:tav tm="0">
                                              <p:val>
                                                <p:strVal val="#ppt_y"/>
                                              </p:val>
                                            </p:tav>
                                            <p:tav tm="100000">
                                              <p:val>
                                                <p:strVal val="#ppt_y"/>
                                              </p:val>
                                            </p:tav>
                                          </p:tavLst>
                                        </p:anim>
                                      </p:childTnLst>
                                    </p:cTn>
                                  </p:par>
                                </p:childTnLst>
                              </p:cTn>
                            </p:par>
                            <p:par>
                              <p:cTn id="112" fill="hold">
                                <p:stCondLst>
                                  <p:cond delay="9000"/>
                                </p:stCondLst>
                                <p:childTnLst>
                                  <p:par>
                                    <p:cTn id="113" presetID="10" presetClass="entr" presetSubtype="0" fill="hold" grpId="0" nodeType="afterEffect">
                                      <p:stCondLst>
                                        <p:cond delay="0"/>
                                      </p:stCondLst>
                                      <p:childTnLst>
                                        <p:set>
                                          <p:cBhvr>
                                            <p:cTn id="114" dur="1" fill="hold">
                                              <p:stCondLst>
                                                <p:cond delay="0"/>
                                              </p:stCondLst>
                                            </p:cTn>
                                            <p:tgtEl>
                                              <p:spTgt spid="121"/>
                                            </p:tgtEl>
                                            <p:attrNameLst>
                                              <p:attrName>style.visibility</p:attrName>
                                            </p:attrNameLst>
                                          </p:cBhvr>
                                          <p:to>
                                            <p:strVal val="visible"/>
                                          </p:to>
                                        </p:set>
                                        <p:animEffect transition="in" filter="fade">
                                          <p:cBhvr>
                                            <p:cTn id="115" dur="750"/>
                                            <p:tgtEl>
                                              <p:spTgt spid="121"/>
                                            </p:tgtEl>
                                          </p:cBhvr>
                                        </p:animEffect>
                                      </p:childTnLst>
                                    </p:cTn>
                                  </p:par>
                                </p:childTnLst>
                              </p:cTn>
                            </p:par>
                            <p:par>
                              <p:cTn id="116" fill="hold">
                                <p:stCondLst>
                                  <p:cond delay="10000"/>
                                </p:stCondLst>
                                <p:childTnLst>
                                  <p:par>
                                    <p:cTn id="117" presetID="2" presetClass="entr" presetSubtype="2" fill="hold" grpId="0" nodeType="afterEffect">
                                      <p:stCondLst>
                                        <p:cond delay="0"/>
                                      </p:stCondLst>
                                      <p:childTnLst>
                                        <p:set>
                                          <p:cBhvr>
                                            <p:cTn id="118" dur="1" fill="hold">
                                              <p:stCondLst>
                                                <p:cond delay="0"/>
                                              </p:stCondLst>
                                            </p:cTn>
                                            <p:tgtEl>
                                              <p:spTgt spid="128"/>
                                            </p:tgtEl>
                                            <p:attrNameLst>
                                              <p:attrName>style.visibility</p:attrName>
                                            </p:attrNameLst>
                                          </p:cBhvr>
                                          <p:to>
                                            <p:strVal val="visible"/>
                                          </p:to>
                                        </p:set>
                                        <p:anim calcmode="lin" valueType="num">
                                          <p:cBhvr additive="base">
                                            <p:cTn id="119" dur="500" fill="hold"/>
                                            <p:tgtEl>
                                              <p:spTgt spid="128"/>
                                            </p:tgtEl>
                                            <p:attrNameLst>
                                              <p:attrName>ppt_x</p:attrName>
                                            </p:attrNameLst>
                                          </p:cBhvr>
                                          <p:tavLst>
                                            <p:tav tm="0">
                                              <p:val>
                                                <p:strVal val="1+#ppt_w/2"/>
                                              </p:val>
                                            </p:tav>
                                            <p:tav tm="100000">
                                              <p:val>
                                                <p:strVal val="#ppt_x"/>
                                              </p:val>
                                            </p:tav>
                                          </p:tavLst>
                                        </p:anim>
                                        <p:anim calcmode="lin" valueType="num">
                                          <p:cBhvr additive="base">
                                            <p:cTn id="120" dur="500" fill="hold"/>
                                            <p:tgtEl>
                                              <p:spTgt spid="128"/>
                                            </p:tgtEl>
                                            <p:attrNameLst>
                                              <p:attrName>ppt_y</p:attrName>
                                            </p:attrNameLst>
                                          </p:cBhvr>
                                          <p:tavLst>
                                            <p:tav tm="0">
                                              <p:val>
                                                <p:strVal val="#ppt_y"/>
                                              </p:val>
                                            </p:tav>
                                            <p:tav tm="100000">
                                              <p:val>
                                                <p:strVal val="#ppt_y"/>
                                              </p:val>
                                            </p:tav>
                                          </p:tavLst>
                                        </p:anim>
                                      </p:childTnLst>
                                    </p:cTn>
                                  </p:par>
                                </p:childTnLst>
                              </p:cTn>
                            </p:par>
                            <p:par>
                              <p:cTn id="121" fill="hold">
                                <p:stCondLst>
                                  <p:cond delay="10500"/>
                                </p:stCondLst>
                                <p:childTnLst>
                                  <p:par>
                                    <p:cTn id="122" presetID="2" presetClass="entr" presetSubtype="2" fill="hold" nodeType="afterEffect">
                                      <p:stCondLst>
                                        <p:cond delay="0"/>
                                      </p:stCondLst>
                                      <p:childTnLst>
                                        <p:set>
                                          <p:cBhvr>
                                            <p:cTn id="123" dur="1" fill="hold">
                                              <p:stCondLst>
                                                <p:cond delay="0"/>
                                              </p:stCondLst>
                                            </p:cTn>
                                            <p:tgtEl>
                                              <p:spTgt spid="132"/>
                                            </p:tgtEl>
                                            <p:attrNameLst>
                                              <p:attrName>style.visibility</p:attrName>
                                            </p:attrNameLst>
                                          </p:cBhvr>
                                          <p:to>
                                            <p:strVal val="visible"/>
                                          </p:to>
                                        </p:set>
                                        <p:anim calcmode="lin" valueType="num">
                                          <p:cBhvr additive="base">
                                            <p:cTn id="124" dur="500" fill="hold"/>
                                            <p:tgtEl>
                                              <p:spTgt spid="132"/>
                                            </p:tgtEl>
                                            <p:attrNameLst>
                                              <p:attrName>ppt_x</p:attrName>
                                            </p:attrNameLst>
                                          </p:cBhvr>
                                          <p:tavLst>
                                            <p:tav tm="0">
                                              <p:val>
                                                <p:strVal val="1+#ppt_w/2"/>
                                              </p:val>
                                            </p:tav>
                                            <p:tav tm="100000">
                                              <p:val>
                                                <p:strVal val="#ppt_x"/>
                                              </p:val>
                                            </p:tav>
                                          </p:tavLst>
                                        </p:anim>
                                        <p:anim calcmode="lin" valueType="num">
                                          <p:cBhvr additive="base">
                                            <p:cTn id="125" dur="500" fill="hold"/>
                                            <p:tgtEl>
                                              <p:spTgt spid="132"/>
                                            </p:tgtEl>
                                            <p:attrNameLst>
                                              <p:attrName>ppt_y</p:attrName>
                                            </p:attrNameLst>
                                          </p:cBhvr>
                                          <p:tavLst>
                                            <p:tav tm="0">
                                              <p:val>
                                                <p:strVal val="#ppt_y"/>
                                              </p:val>
                                            </p:tav>
                                            <p:tav tm="100000">
                                              <p:val>
                                                <p:strVal val="#ppt_y"/>
                                              </p:val>
                                            </p:tav>
                                          </p:tavLst>
                                        </p:anim>
                                      </p:childTnLst>
                                    </p:cTn>
                                  </p:par>
                                </p:childTnLst>
                              </p:cTn>
                            </p:par>
                            <p:par>
                              <p:cTn id="126" fill="hold">
                                <p:stCondLst>
                                  <p:cond delay="11000"/>
                                </p:stCondLst>
                                <p:childTnLst>
                                  <p:par>
                                    <p:cTn id="127" presetID="2" presetClass="entr" presetSubtype="2" fill="hold" nodeType="afterEffect">
                                      <p:stCondLst>
                                        <p:cond delay="0"/>
                                      </p:stCondLst>
                                      <p:childTnLst>
                                        <p:set>
                                          <p:cBhvr>
                                            <p:cTn id="128" dur="1" fill="hold">
                                              <p:stCondLst>
                                                <p:cond delay="0"/>
                                              </p:stCondLst>
                                            </p:cTn>
                                            <p:tgtEl>
                                              <p:spTgt spid="123"/>
                                            </p:tgtEl>
                                            <p:attrNameLst>
                                              <p:attrName>style.visibility</p:attrName>
                                            </p:attrNameLst>
                                          </p:cBhvr>
                                          <p:to>
                                            <p:strVal val="visible"/>
                                          </p:to>
                                        </p:set>
                                        <p:anim calcmode="lin" valueType="num">
                                          <p:cBhvr additive="base">
                                            <p:cTn id="129" dur="500" fill="hold"/>
                                            <p:tgtEl>
                                              <p:spTgt spid="123"/>
                                            </p:tgtEl>
                                            <p:attrNameLst>
                                              <p:attrName>ppt_x</p:attrName>
                                            </p:attrNameLst>
                                          </p:cBhvr>
                                          <p:tavLst>
                                            <p:tav tm="0">
                                              <p:val>
                                                <p:strVal val="1+#ppt_w/2"/>
                                              </p:val>
                                            </p:tav>
                                            <p:tav tm="100000">
                                              <p:val>
                                                <p:strVal val="#ppt_x"/>
                                              </p:val>
                                            </p:tav>
                                          </p:tavLst>
                                        </p:anim>
                                        <p:anim calcmode="lin" valueType="num">
                                          <p:cBhvr additive="base">
                                            <p:cTn id="130" dur="500" fill="hold"/>
                                            <p:tgtEl>
                                              <p:spTgt spid="123"/>
                                            </p:tgtEl>
                                            <p:attrNameLst>
                                              <p:attrName>ppt_y</p:attrName>
                                            </p:attrNameLst>
                                          </p:cBhvr>
                                          <p:tavLst>
                                            <p:tav tm="0">
                                              <p:val>
                                                <p:strVal val="#ppt_y"/>
                                              </p:val>
                                            </p:tav>
                                            <p:tav tm="100000">
                                              <p:val>
                                                <p:strVal val="#ppt_y"/>
                                              </p:val>
                                            </p:tav>
                                          </p:tavLst>
                                        </p:anim>
                                      </p:childTnLst>
                                    </p:cTn>
                                  </p:par>
                                </p:childTnLst>
                              </p:cTn>
                            </p:par>
                            <p:par>
                              <p:cTn id="131" fill="hold">
                                <p:stCondLst>
                                  <p:cond delay="11500"/>
                                </p:stCondLst>
                                <p:childTnLst>
                                  <p:par>
                                    <p:cTn id="132" presetID="2" presetClass="entr" presetSubtype="2" fill="hold" grpId="0" nodeType="afterEffect">
                                      <p:stCondLst>
                                        <p:cond delay="0"/>
                                      </p:stCondLst>
                                      <p:childTnLst>
                                        <p:set>
                                          <p:cBhvr>
                                            <p:cTn id="133" dur="1" fill="hold">
                                              <p:stCondLst>
                                                <p:cond delay="0"/>
                                              </p:stCondLst>
                                            </p:cTn>
                                            <p:tgtEl>
                                              <p:spTgt spid="126"/>
                                            </p:tgtEl>
                                            <p:attrNameLst>
                                              <p:attrName>style.visibility</p:attrName>
                                            </p:attrNameLst>
                                          </p:cBhvr>
                                          <p:to>
                                            <p:strVal val="visible"/>
                                          </p:to>
                                        </p:set>
                                        <p:anim calcmode="lin" valueType="num">
                                          <p:cBhvr additive="base">
                                            <p:cTn id="134" dur="500" fill="hold"/>
                                            <p:tgtEl>
                                              <p:spTgt spid="126"/>
                                            </p:tgtEl>
                                            <p:attrNameLst>
                                              <p:attrName>ppt_x</p:attrName>
                                            </p:attrNameLst>
                                          </p:cBhvr>
                                          <p:tavLst>
                                            <p:tav tm="0">
                                              <p:val>
                                                <p:strVal val="1+#ppt_w/2"/>
                                              </p:val>
                                            </p:tav>
                                            <p:tav tm="100000">
                                              <p:val>
                                                <p:strVal val="#ppt_x"/>
                                              </p:val>
                                            </p:tav>
                                          </p:tavLst>
                                        </p:anim>
                                        <p:anim calcmode="lin" valueType="num">
                                          <p:cBhvr additive="base">
                                            <p:cTn id="135" dur="500" fill="hold"/>
                                            <p:tgtEl>
                                              <p:spTgt spid="126"/>
                                            </p:tgtEl>
                                            <p:attrNameLst>
                                              <p:attrName>ppt_y</p:attrName>
                                            </p:attrNameLst>
                                          </p:cBhvr>
                                          <p:tavLst>
                                            <p:tav tm="0">
                                              <p:val>
                                                <p:strVal val="#ppt_y"/>
                                              </p:val>
                                            </p:tav>
                                            <p:tav tm="100000">
                                              <p:val>
                                                <p:strVal val="#ppt_y"/>
                                              </p:val>
                                            </p:tav>
                                          </p:tavLst>
                                        </p:anim>
                                      </p:childTnLst>
                                    </p:cTn>
                                  </p:par>
                                </p:childTnLst>
                              </p:cTn>
                            </p:par>
                            <p:par>
                              <p:cTn id="136" fill="hold">
                                <p:stCondLst>
                                  <p:cond delay="12000"/>
                                </p:stCondLst>
                                <p:childTnLst>
                                  <p:par>
                                    <p:cTn id="137" presetID="10" presetClass="entr" presetSubtype="0" fill="hold" grpId="0" nodeType="afterEffect">
                                      <p:stCondLst>
                                        <p:cond delay="0"/>
                                      </p:stCondLst>
                                      <p:childTnLst>
                                        <p:set>
                                          <p:cBhvr>
                                            <p:cTn id="138" dur="1" fill="hold">
                                              <p:stCondLst>
                                                <p:cond delay="0"/>
                                              </p:stCondLst>
                                            </p:cTn>
                                            <p:tgtEl>
                                              <p:spTgt spid="125"/>
                                            </p:tgtEl>
                                            <p:attrNameLst>
                                              <p:attrName>style.visibility</p:attrName>
                                            </p:attrNameLst>
                                          </p:cBhvr>
                                          <p:to>
                                            <p:strVal val="visible"/>
                                          </p:to>
                                        </p:set>
                                        <p:animEffect transition="in" filter="fade">
                                          <p:cBhvr>
                                            <p:cTn id="139" dur="750"/>
                                            <p:tgtEl>
                                              <p:spTgt spid="1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animBg="1"/>
          <p:bldP spid="69" grpId="0" animBg="1"/>
          <p:bldP spid="70" grpId="0" animBg="1"/>
          <p:bldP spid="71" grpId="0" animBg="1"/>
          <p:bldP spid="72" grpId="0" animBg="1"/>
          <p:bldP spid="19" grpId="0"/>
          <p:bldP spid="26" grpId="0" animBg="1"/>
          <p:bldP spid="27" grpId="0" animBg="1"/>
          <p:bldP spid="114" grpId="0" animBg="1"/>
          <p:bldP spid="115" grpId="0"/>
          <p:bldP spid="116" grpId="0"/>
          <p:bldP spid="118" grpId="0"/>
          <p:bldP spid="119" grpId="0"/>
          <p:bldP spid="121" grpId="0"/>
          <p:bldP spid="122" grpId="0"/>
          <p:bldP spid="125" grpId="0"/>
          <p:bldP spid="126" grpId="0"/>
          <p:bldP spid="127" grpId="0" animBg="1"/>
          <p:bldP spid="128" grpId="0" animBg="1"/>
          <p:bldP spid="129" grpId="0" animBg="1"/>
          <p:bldP spid="130" grpId="0" animBg="1"/>
          <p:bldP spid="133" grpId="0" animBg="1"/>
        </p:bldLst>
      </p:timing>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矩形 67"/>
          <p:cNvSpPr/>
          <p:nvPr/>
        </p:nvSpPr>
        <p:spPr>
          <a:xfrm rot="2700000">
            <a:off x="9398433" y="6617242"/>
            <a:ext cx="576064" cy="576064"/>
          </a:xfrm>
          <a:prstGeom prst="rect">
            <a:avLst/>
          </a:prstGeom>
          <a:solidFill>
            <a:srgbClr val="00AF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9" name="矩形 68"/>
          <p:cNvSpPr/>
          <p:nvPr/>
        </p:nvSpPr>
        <p:spPr>
          <a:xfrm rot="2700000">
            <a:off x="10213111" y="6619917"/>
            <a:ext cx="576064" cy="576064"/>
          </a:xfrm>
          <a:prstGeom prst="rect">
            <a:avLst/>
          </a:prstGeom>
          <a:solidFill>
            <a:srgbClr val="FFB8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0" name="矩形 69"/>
          <p:cNvSpPr/>
          <p:nvPr/>
        </p:nvSpPr>
        <p:spPr>
          <a:xfrm rot="2700000">
            <a:off x="11027787" y="6622062"/>
            <a:ext cx="576064" cy="576064"/>
          </a:xfrm>
          <a:prstGeom prst="rect">
            <a:avLst/>
          </a:prstGeom>
          <a:solidFill>
            <a:srgbClr val="E870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1" name="矩形 70"/>
          <p:cNvSpPr/>
          <p:nvPr/>
        </p:nvSpPr>
        <p:spPr>
          <a:xfrm rot="2700000">
            <a:off x="10620449" y="6214724"/>
            <a:ext cx="576064" cy="576064"/>
          </a:xfrm>
          <a:prstGeom prst="rect">
            <a:avLst/>
          </a:prstGeom>
          <a:solidFill>
            <a:srgbClr val="01AC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2" name="矩形 71"/>
          <p:cNvSpPr/>
          <p:nvPr/>
        </p:nvSpPr>
        <p:spPr>
          <a:xfrm rot="2700000">
            <a:off x="11435125" y="6214725"/>
            <a:ext cx="576064" cy="576064"/>
          </a:xfrm>
          <a:prstGeom prst="rect">
            <a:avLst/>
          </a:prstGeom>
          <a:solidFill>
            <a:srgbClr val="00AF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6" name="组合 15"/>
          <p:cNvGrpSpPr/>
          <p:nvPr/>
        </p:nvGrpSpPr>
        <p:grpSpPr>
          <a:xfrm>
            <a:off x="0" y="548243"/>
            <a:ext cx="4514850" cy="698692"/>
            <a:chOff x="-70996" y="253843"/>
            <a:chExt cx="3743947" cy="810497"/>
          </a:xfrm>
          <a:solidFill>
            <a:srgbClr val="00AF92"/>
          </a:solidFill>
        </p:grpSpPr>
        <p:sp>
          <p:nvSpPr>
            <p:cNvPr id="17" name="矩形 16"/>
            <p:cNvSpPr/>
            <p:nvPr/>
          </p:nvSpPr>
          <p:spPr>
            <a:xfrm>
              <a:off x="-70996" y="343214"/>
              <a:ext cx="3284895" cy="63175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等腰三角形 17"/>
            <p:cNvSpPr/>
            <p:nvPr/>
          </p:nvSpPr>
          <p:spPr>
            <a:xfrm rot="5400000">
              <a:off x="3036418" y="427807"/>
              <a:ext cx="810497" cy="462569"/>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9" name="标题 1"/>
          <p:cNvSpPr txBox="1"/>
          <p:nvPr/>
        </p:nvSpPr>
        <p:spPr>
          <a:xfrm>
            <a:off x="1358462" y="617110"/>
            <a:ext cx="2699188" cy="794911"/>
          </a:xfrm>
          <a:prstGeom prst="rect">
            <a:avLst/>
          </a:prstGeom>
        </p:spPr>
        <p:txBody>
          <a:bodyPr lIns="91404" tIns="45702" rIns="91404" bIns="45702">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zh-CN" altLang="en-US" sz="2800" b="1" dirty="0">
                <a:solidFill>
                  <a:schemeClr val="bg1"/>
                </a:solidFill>
                <a:latin typeface="微软雅黑" panose="020B0503020204020204" pitchFamily="34" charset="-122"/>
                <a:ea typeface="微软雅黑" panose="020B0503020204020204" pitchFamily="34" charset="-122"/>
              </a:rPr>
              <a:t>执行力</a:t>
            </a:r>
          </a:p>
        </p:txBody>
      </p:sp>
      <p:sp>
        <p:nvSpPr>
          <p:cNvPr id="26" name="原创设计师QQ5854324          06"/>
          <p:cNvSpPr/>
          <p:nvPr>
            <p:custDataLst>
              <p:tags r:id="rId1"/>
            </p:custDataLst>
          </p:nvPr>
        </p:nvSpPr>
        <p:spPr>
          <a:xfrm>
            <a:off x="860403" y="519668"/>
            <a:ext cx="155158" cy="155158"/>
          </a:xfrm>
          <a:prstGeom prst="ellipse">
            <a:avLst/>
          </a:prstGeom>
          <a:gradFill>
            <a:gsLst>
              <a:gs pos="0">
                <a:srgbClr val="DEDEDE"/>
              </a:gs>
              <a:gs pos="100000">
                <a:srgbClr val="FBFBFB"/>
              </a:gs>
            </a:gsLst>
            <a:lin ang="5400000" scaled="1"/>
          </a:gradFill>
          <a:ln w="31750" cap="flat">
            <a:gradFill>
              <a:gsLst>
                <a:gs pos="0">
                  <a:schemeClr val="bg1"/>
                </a:gs>
                <a:gs pos="100000">
                  <a:srgbClr val="DDDDDD"/>
                </a:gs>
              </a:gsLst>
              <a:lin ang="5400000" scaled="1"/>
            </a:gradFill>
            <a:prstDash val="solid"/>
            <a:miter lim="800000"/>
          </a:ln>
          <a:effectLst>
            <a:outerShdw blurRad="228600" dist="101600" dir="5400000" algn="t" rotWithShape="0">
              <a:schemeClr val="tx1">
                <a:lumMod val="85000"/>
                <a:lumOff val="15000"/>
                <a:alpha val="33000"/>
              </a:schemeClr>
            </a:outerShdw>
          </a:effectLst>
        </p:spPr>
        <p:txBody>
          <a:bodyPr vert="horz" wrap="square" lIns="91422" tIns="45711" rIns="91422" bIns="45711" numCol="1" anchor="t" anchorCtr="0" compatLnSpc="1"/>
          <a:lstStyle/>
          <a:p>
            <a:endParaRPr lang="zh-CN" altLang="en-US" sz="2400" dirty="0">
              <a:solidFill>
                <a:prstClr val="black"/>
              </a:solidFill>
              <a:latin typeface="Agency FB Bold" panose="020B0804020202020204" pitchFamily="34" charset="0"/>
              <a:ea typeface="微软雅黑" panose="020B0503020204020204" pitchFamily="34" charset="-122"/>
            </a:endParaRPr>
          </a:p>
        </p:txBody>
      </p:sp>
      <p:sp>
        <p:nvSpPr>
          <p:cNvPr id="27" name="原创设计师QQ5854324          05"/>
          <p:cNvSpPr/>
          <p:nvPr>
            <p:custDataLst>
              <p:tags r:id="rId2"/>
            </p:custDataLst>
          </p:nvPr>
        </p:nvSpPr>
        <p:spPr>
          <a:xfrm>
            <a:off x="285446" y="1133966"/>
            <a:ext cx="155158" cy="155158"/>
          </a:xfrm>
          <a:prstGeom prst="ellipse">
            <a:avLst/>
          </a:prstGeom>
          <a:gradFill>
            <a:gsLst>
              <a:gs pos="0">
                <a:srgbClr val="DEDEDE"/>
              </a:gs>
              <a:gs pos="100000">
                <a:srgbClr val="FBFBFB"/>
              </a:gs>
            </a:gsLst>
            <a:lin ang="5400000" scaled="1"/>
          </a:gradFill>
          <a:ln w="31750" cap="flat">
            <a:gradFill>
              <a:gsLst>
                <a:gs pos="0">
                  <a:schemeClr val="bg1"/>
                </a:gs>
                <a:gs pos="100000">
                  <a:srgbClr val="DDDDDD"/>
                </a:gs>
              </a:gsLst>
              <a:lin ang="5400000" scaled="1"/>
            </a:gradFill>
            <a:prstDash val="solid"/>
            <a:miter lim="800000"/>
          </a:ln>
          <a:effectLst>
            <a:outerShdw blurRad="228600" dist="101600" dir="5400000" algn="t" rotWithShape="0">
              <a:schemeClr val="tx1">
                <a:lumMod val="85000"/>
                <a:lumOff val="15000"/>
                <a:alpha val="33000"/>
              </a:schemeClr>
            </a:outerShdw>
          </a:effectLst>
        </p:spPr>
        <p:txBody>
          <a:bodyPr vert="horz" wrap="square" lIns="91422" tIns="45711" rIns="91422" bIns="45711" numCol="1" anchor="t" anchorCtr="0" compatLnSpc="1"/>
          <a:lstStyle/>
          <a:p>
            <a:endParaRPr lang="zh-CN" altLang="en-US" sz="2400">
              <a:solidFill>
                <a:prstClr val="black"/>
              </a:solidFill>
              <a:latin typeface="Agency FB Bold" panose="020B0804020202020204" pitchFamily="34" charset="0"/>
              <a:ea typeface="微软雅黑" panose="020B0503020204020204" pitchFamily="34" charset="-122"/>
            </a:endParaRPr>
          </a:p>
        </p:txBody>
      </p:sp>
      <p:grpSp>
        <p:nvGrpSpPr>
          <p:cNvPr id="28" name="原创设计师QQ5854324          04"/>
          <p:cNvGrpSpPr/>
          <p:nvPr/>
        </p:nvGrpSpPr>
        <p:grpSpPr>
          <a:xfrm>
            <a:off x="121217" y="337638"/>
            <a:ext cx="1078304" cy="1078304"/>
            <a:chOff x="2380201" y="1546167"/>
            <a:chExt cx="1800343" cy="1800344"/>
          </a:xfrm>
        </p:grpSpPr>
        <p:sp>
          <p:nvSpPr>
            <p:cNvPr id="29" name="菱形 28"/>
            <p:cNvSpPr/>
            <p:nvPr>
              <p:custDataLst>
                <p:tags r:id="rId3"/>
              </p:custDataLst>
            </p:nvPr>
          </p:nvSpPr>
          <p:spPr>
            <a:xfrm>
              <a:off x="2380201" y="1546167"/>
              <a:ext cx="1800343" cy="1800344"/>
            </a:xfrm>
            <a:prstGeom prst="diamond">
              <a:avLst/>
            </a:prstGeom>
            <a:gradFill>
              <a:gsLst>
                <a:gs pos="0">
                  <a:srgbClr val="DEDEDE"/>
                </a:gs>
                <a:gs pos="100000">
                  <a:srgbClr val="FBFBFB"/>
                </a:gs>
              </a:gsLst>
              <a:lin ang="5400000" scaled="1"/>
            </a:gradFill>
            <a:ln w="31750" cap="flat">
              <a:gradFill>
                <a:gsLst>
                  <a:gs pos="0">
                    <a:schemeClr val="bg1"/>
                  </a:gs>
                  <a:gs pos="100000">
                    <a:srgbClr val="DDDDDD"/>
                  </a:gs>
                </a:gsLst>
                <a:lin ang="5400000" scaled="1"/>
              </a:gradFill>
              <a:prstDash val="solid"/>
              <a:miter lim="800000"/>
            </a:ln>
            <a:effectLst>
              <a:outerShdw blurRad="228600" dist="101600" dir="5400000" algn="t" rotWithShape="0">
                <a:schemeClr val="tx1">
                  <a:lumMod val="85000"/>
                  <a:lumOff val="15000"/>
                  <a:alpha val="33000"/>
                </a:schemeClr>
              </a:outerShdw>
            </a:effectLst>
          </p:spPr>
          <p:txBody>
            <a:bodyPr vert="horz" wrap="square" lIns="91440" tIns="45720" rIns="91440" bIns="45720" numCol="1" anchor="t" anchorCtr="0" compatLnSpc="1"/>
            <a:lstStyle/>
            <a:p>
              <a:endParaRPr lang="zh-CN" altLang="en-US" sz="2400">
                <a:solidFill>
                  <a:prstClr val="black"/>
                </a:solidFill>
                <a:latin typeface="Agency FB Bold" panose="020B0804020202020204" pitchFamily="34" charset="0"/>
                <a:ea typeface="微软雅黑" panose="020B0503020204020204" pitchFamily="34" charset="-122"/>
              </a:endParaRPr>
            </a:p>
          </p:txBody>
        </p:sp>
        <p:sp>
          <p:nvSpPr>
            <p:cNvPr id="30" name="菱形 29"/>
            <p:cNvSpPr/>
            <p:nvPr>
              <p:custDataLst>
                <p:tags r:id="rId4"/>
              </p:custDataLst>
            </p:nvPr>
          </p:nvSpPr>
          <p:spPr>
            <a:xfrm>
              <a:off x="2668216" y="1834183"/>
              <a:ext cx="1223439" cy="1223439"/>
            </a:xfrm>
            <a:prstGeom prst="diamond">
              <a:avLst/>
            </a:prstGeom>
            <a:solidFill>
              <a:srgbClr val="00AF92"/>
            </a:solidFill>
            <a:ln>
              <a:noFill/>
            </a:ln>
            <a:effectLst>
              <a:innerShdw blurRad="63500" dist="25400">
                <a:prstClr val="black">
                  <a:alpha val="2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800" b="1" dirty="0">
                  <a:solidFill>
                    <a:srgbClr val="FFFFFF"/>
                  </a:solidFill>
                  <a:latin typeface="微软雅黑" panose="020B0503020204020204" pitchFamily="34" charset="-122"/>
                  <a:ea typeface="微软雅黑" panose="020B0503020204020204" pitchFamily="34" charset="-122"/>
                </a:rPr>
                <a:t>4</a:t>
              </a:r>
              <a:endParaRPr lang="zh-CN" altLang="en-US" sz="2800" b="1" dirty="0">
                <a:solidFill>
                  <a:srgbClr val="FFFFFF"/>
                </a:solidFill>
                <a:latin typeface="微软雅黑" panose="020B0503020204020204" pitchFamily="34" charset="-122"/>
                <a:ea typeface="微软雅黑" panose="020B0503020204020204" pitchFamily="34" charset="-122"/>
              </a:endParaRPr>
            </a:p>
          </p:txBody>
        </p:sp>
      </p:grpSp>
      <p:sp>
        <p:nvSpPr>
          <p:cNvPr id="20" name="Freeform 29"/>
          <p:cNvSpPr/>
          <p:nvPr/>
        </p:nvSpPr>
        <p:spPr bwMode="auto">
          <a:xfrm>
            <a:off x="4924645" y="3951287"/>
            <a:ext cx="1758917" cy="1758926"/>
          </a:xfrm>
          <a:custGeom>
            <a:avLst/>
            <a:gdLst>
              <a:gd name="T0" fmla="*/ 168 w 1187"/>
              <a:gd name="T1" fmla="*/ 0 h 1187"/>
              <a:gd name="T2" fmla="*/ 0 w 1187"/>
              <a:gd name="T3" fmla="*/ 0 h 1187"/>
              <a:gd name="T4" fmla="*/ 1187 w 1187"/>
              <a:gd name="T5" fmla="*/ 1187 h 1187"/>
              <a:gd name="T6" fmla="*/ 1187 w 1187"/>
              <a:gd name="T7" fmla="*/ 1019 h 1187"/>
              <a:gd name="T8" fmla="*/ 168 w 1187"/>
              <a:gd name="T9" fmla="*/ 0 h 1187"/>
            </a:gdLst>
            <a:ahLst/>
            <a:cxnLst>
              <a:cxn ang="0">
                <a:pos x="T0" y="T1"/>
              </a:cxn>
              <a:cxn ang="0">
                <a:pos x="T2" y="T3"/>
              </a:cxn>
              <a:cxn ang="0">
                <a:pos x="T4" y="T5"/>
              </a:cxn>
              <a:cxn ang="0">
                <a:pos x="T6" y="T7"/>
              </a:cxn>
              <a:cxn ang="0">
                <a:pos x="T8" y="T9"/>
              </a:cxn>
            </a:cxnLst>
            <a:rect l="0" t="0" r="r" b="b"/>
            <a:pathLst>
              <a:path w="1187" h="1187">
                <a:moveTo>
                  <a:pt x="168" y="0"/>
                </a:moveTo>
                <a:cubicBezTo>
                  <a:pt x="0" y="0"/>
                  <a:pt x="0" y="0"/>
                  <a:pt x="0" y="0"/>
                </a:cubicBezTo>
                <a:cubicBezTo>
                  <a:pt x="0" y="656"/>
                  <a:pt x="531" y="1187"/>
                  <a:pt x="1187" y="1187"/>
                </a:cubicBezTo>
                <a:cubicBezTo>
                  <a:pt x="1187" y="1019"/>
                  <a:pt x="1187" y="1019"/>
                  <a:pt x="1187" y="1019"/>
                </a:cubicBezTo>
                <a:cubicBezTo>
                  <a:pt x="624" y="1019"/>
                  <a:pt x="168" y="563"/>
                  <a:pt x="168" y="0"/>
                </a:cubicBezTo>
                <a:close/>
              </a:path>
            </a:pathLst>
          </a:custGeom>
          <a:solidFill>
            <a:srgbClr val="E87071"/>
          </a:solidFill>
          <a:ln>
            <a:noFill/>
          </a:ln>
          <a:effectLst/>
        </p:spPr>
        <p:txBody>
          <a:bodyPr vert="horz" wrap="square" lIns="91440" tIns="45720" rIns="91440" bIns="45720" numCol="1" anchor="t" anchorCtr="0" compatLnSpc="1"/>
          <a:lstStyle/>
          <a:p>
            <a:endParaRPr lang="zh-CN" altLang="en-US"/>
          </a:p>
        </p:txBody>
      </p:sp>
      <p:sp>
        <p:nvSpPr>
          <p:cNvPr id="21" name="Freeform 40"/>
          <p:cNvSpPr/>
          <p:nvPr/>
        </p:nvSpPr>
        <p:spPr bwMode="auto">
          <a:xfrm>
            <a:off x="4924645" y="2194232"/>
            <a:ext cx="1758917" cy="1758926"/>
          </a:xfrm>
          <a:custGeom>
            <a:avLst/>
            <a:gdLst>
              <a:gd name="T0" fmla="*/ 1187 w 1187"/>
              <a:gd name="T1" fmla="*/ 168 h 1187"/>
              <a:gd name="T2" fmla="*/ 1187 w 1187"/>
              <a:gd name="T3" fmla="*/ 0 h 1187"/>
              <a:gd name="T4" fmla="*/ 0 w 1187"/>
              <a:gd name="T5" fmla="*/ 1187 h 1187"/>
              <a:gd name="T6" fmla="*/ 168 w 1187"/>
              <a:gd name="T7" fmla="*/ 1187 h 1187"/>
              <a:gd name="T8" fmla="*/ 1187 w 1187"/>
              <a:gd name="T9" fmla="*/ 168 h 1187"/>
            </a:gdLst>
            <a:ahLst/>
            <a:cxnLst>
              <a:cxn ang="0">
                <a:pos x="T0" y="T1"/>
              </a:cxn>
              <a:cxn ang="0">
                <a:pos x="T2" y="T3"/>
              </a:cxn>
              <a:cxn ang="0">
                <a:pos x="T4" y="T5"/>
              </a:cxn>
              <a:cxn ang="0">
                <a:pos x="T6" y="T7"/>
              </a:cxn>
              <a:cxn ang="0">
                <a:pos x="T8" y="T9"/>
              </a:cxn>
            </a:cxnLst>
            <a:rect l="0" t="0" r="r" b="b"/>
            <a:pathLst>
              <a:path w="1187" h="1187">
                <a:moveTo>
                  <a:pt x="1187" y="168"/>
                </a:moveTo>
                <a:cubicBezTo>
                  <a:pt x="1187" y="0"/>
                  <a:pt x="1187" y="0"/>
                  <a:pt x="1187" y="0"/>
                </a:cubicBezTo>
                <a:cubicBezTo>
                  <a:pt x="531" y="0"/>
                  <a:pt x="0" y="531"/>
                  <a:pt x="0" y="1187"/>
                </a:cubicBezTo>
                <a:cubicBezTo>
                  <a:pt x="168" y="1187"/>
                  <a:pt x="168" y="1187"/>
                  <a:pt x="168" y="1187"/>
                </a:cubicBezTo>
                <a:cubicBezTo>
                  <a:pt x="168" y="624"/>
                  <a:pt x="624" y="168"/>
                  <a:pt x="1187" y="168"/>
                </a:cubicBezTo>
                <a:close/>
              </a:path>
            </a:pathLst>
          </a:custGeom>
          <a:solidFill>
            <a:srgbClr val="01ACBE"/>
          </a:solidFill>
          <a:ln>
            <a:noFill/>
          </a:ln>
          <a:effectLst/>
        </p:spPr>
        <p:txBody>
          <a:bodyPr vert="horz" wrap="square" lIns="91440" tIns="45720" rIns="91440" bIns="45720" numCol="1" anchor="t" anchorCtr="0" compatLnSpc="1"/>
          <a:lstStyle/>
          <a:p>
            <a:endParaRPr lang="zh-CN" altLang="en-US"/>
          </a:p>
        </p:txBody>
      </p:sp>
      <p:sp>
        <p:nvSpPr>
          <p:cNvPr id="22" name="Freeform 43"/>
          <p:cNvSpPr/>
          <p:nvPr/>
        </p:nvSpPr>
        <p:spPr bwMode="auto">
          <a:xfrm>
            <a:off x="6679534" y="3951287"/>
            <a:ext cx="1758917" cy="1758926"/>
          </a:xfrm>
          <a:custGeom>
            <a:avLst/>
            <a:gdLst>
              <a:gd name="T0" fmla="*/ 1187 w 1187"/>
              <a:gd name="T1" fmla="*/ 0 h 1187"/>
              <a:gd name="T2" fmla="*/ 1019 w 1187"/>
              <a:gd name="T3" fmla="*/ 0 h 1187"/>
              <a:gd name="T4" fmla="*/ 0 w 1187"/>
              <a:gd name="T5" fmla="*/ 1019 h 1187"/>
              <a:gd name="T6" fmla="*/ 0 w 1187"/>
              <a:gd name="T7" fmla="*/ 1187 h 1187"/>
              <a:gd name="T8" fmla="*/ 1187 w 1187"/>
              <a:gd name="T9" fmla="*/ 0 h 1187"/>
            </a:gdLst>
            <a:ahLst/>
            <a:cxnLst>
              <a:cxn ang="0">
                <a:pos x="T0" y="T1"/>
              </a:cxn>
              <a:cxn ang="0">
                <a:pos x="T2" y="T3"/>
              </a:cxn>
              <a:cxn ang="0">
                <a:pos x="T4" y="T5"/>
              </a:cxn>
              <a:cxn ang="0">
                <a:pos x="T6" y="T7"/>
              </a:cxn>
              <a:cxn ang="0">
                <a:pos x="T8" y="T9"/>
              </a:cxn>
            </a:cxnLst>
            <a:rect l="0" t="0" r="r" b="b"/>
            <a:pathLst>
              <a:path w="1187" h="1187">
                <a:moveTo>
                  <a:pt x="1187" y="0"/>
                </a:moveTo>
                <a:cubicBezTo>
                  <a:pt x="1019" y="0"/>
                  <a:pt x="1019" y="0"/>
                  <a:pt x="1019" y="0"/>
                </a:cubicBezTo>
                <a:cubicBezTo>
                  <a:pt x="1019" y="563"/>
                  <a:pt x="563" y="1019"/>
                  <a:pt x="0" y="1019"/>
                </a:cubicBezTo>
                <a:cubicBezTo>
                  <a:pt x="0" y="1187"/>
                  <a:pt x="0" y="1187"/>
                  <a:pt x="0" y="1187"/>
                </a:cubicBezTo>
                <a:cubicBezTo>
                  <a:pt x="656" y="1187"/>
                  <a:pt x="1187" y="656"/>
                  <a:pt x="1187" y="0"/>
                </a:cubicBezTo>
                <a:close/>
              </a:path>
            </a:pathLst>
          </a:custGeom>
          <a:solidFill>
            <a:srgbClr val="00AF92"/>
          </a:solidFill>
          <a:ln>
            <a:noFill/>
          </a:ln>
          <a:effectLst/>
        </p:spPr>
        <p:txBody>
          <a:bodyPr vert="horz" wrap="square" lIns="91440" tIns="45720" rIns="91440" bIns="45720" numCol="1" anchor="t" anchorCtr="0" compatLnSpc="1"/>
          <a:lstStyle/>
          <a:p>
            <a:endParaRPr lang="zh-CN" altLang="en-US"/>
          </a:p>
        </p:txBody>
      </p:sp>
      <p:sp>
        <p:nvSpPr>
          <p:cNvPr id="23" name="Freeform 50"/>
          <p:cNvSpPr/>
          <p:nvPr/>
        </p:nvSpPr>
        <p:spPr bwMode="auto">
          <a:xfrm>
            <a:off x="6736216" y="2145366"/>
            <a:ext cx="1758917" cy="1758926"/>
          </a:xfrm>
          <a:custGeom>
            <a:avLst/>
            <a:gdLst>
              <a:gd name="T0" fmla="*/ 1019 w 1187"/>
              <a:gd name="T1" fmla="*/ 1187 h 1187"/>
              <a:gd name="T2" fmla="*/ 1187 w 1187"/>
              <a:gd name="T3" fmla="*/ 1187 h 1187"/>
              <a:gd name="T4" fmla="*/ 0 w 1187"/>
              <a:gd name="T5" fmla="*/ 0 h 1187"/>
              <a:gd name="T6" fmla="*/ 0 w 1187"/>
              <a:gd name="T7" fmla="*/ 168 h 1187"/>
              <a:gd name="T8" fmla="*/ 1019 w 1187"/>
              <a:gd name="T9" fmla="*/ 1187 h 1187"/>
            </a:gdLst>
            <a:ahLst/>
            <a:cxnLst>
              <a:cxn ang="0">
                <a:pos x="T0" y="T1"/>
              </a:cxn>
              <a:cxn ang="0">
                <a:pos x="T2" y="T3"/>
              </a:cxn>
              <a:cxn ang="0">
                <a:pos x="T4" y="T5"/>
              </a:cxn>
              <a:cxn ang="0">
                <a:pos x="T6" y="T7"/>
              </a:cxn>
              <a:cxn ang="0">
                <a:pos x="T8" y="T9"/>
              </a:cxn>
            </a:cxnLst>
            <a:rect l="0" t="0" r="r" b="b"/>
            <a:pathLst>
              <a:path w="1187" h="1187">
                <a:moveTo>
                  <a:pt x="1019" y="1187"/>
                </a:moveTo>
                <a:cubicBezTo>
                  <a:pt x="1187" y="1187"/>
                  <a:pt x="1187" y="1187"/>
                  <a:pt x="1187" y="1187"/>
                </a:cubicBezTo>
                <a:cubicBezTo>
                  <a:pt x="1187" y="531"/>
                  <a:pt x="656" y="0"/>
                  <a:pt x="0" y="0"/>
                </a:cubicBezTo>
                <a:cubicBezTo>
                  <a:pt x="0" y="168"/>
                  <a:pt x="0" y="168"/>
                  <a:pt x="0" y="168"/>
                </a:cubicBezTo>
                <a:cubicBezTo>
                  <a:pt x="563" y="168"/>
                  <a:pt x="1019" y="624"/>
                  <a:pt x="1019" y="1187"/>
                </a:cubicBezTo>
                <a:close/>
              </a:path>
            </a:pathLst>
          </a:custGeom>
          <a:solidFill>
            <a:srgbClr val="FFB850"/>
          </a:solidFill>
          <a:ln w="15875" cap="flat">
            <a:noFill/>
            <a:prstDash val="solid"/>
            <a:miter lim="800000"/>
          </a:ln>
          <a:effectLst/>
        </p:spPr>
        <p:txBody>
          <a:bodyPr vert="horz" wrap="square" lIns="91440" tIns="45720" rIns="91440" bIns="45720" numCol="1" anchor="t" anchorCtr="0" compatLnSpc="1"/>
          <a:lstStyle/>
          <a:p>
            <a:endParaRPr lang="zh-CN" altLang="en-US"/>
          </a:p>
        </p:txBody>
      </p:sp>
      <p:grpSp>
        <p:nvGrpSpPr>
          <p:cNvPr id="24" name="组合 23"/>
          <p:cNvGrpSpPr/>
          <p:nvPr/>
        </p:nvGrpSpPr>
        <p:grpSpPr>
          <a:xfrm>
            <a:off x="6271001" y="1880818"/>
            <a:ext cx="849129" cy="821094"/>
            <a:chOff x="5413751" y="1710838"/>
            <a:chExt cx="849129" cy="821094"/>
          </a:xfrm>
          <a:solidFill>
            <a:srgbClr val="00B0F0"/>
          </a:solidFill>
        </p:grpSpPr>
        <p:sp>
          <p:nvSpPr>
            <p:cNvPr id="25" name="椭圆 24"/>
            <p:cNvSpPr/>
            <p:nvPr/>
          </p:nvSpPr>
          <p:spPr>
            <a:xfrm>
              <a:off x="5413751" y="1710838"/>
              <a:ext cx="821094" cy="821094"/>
            </a:xfrm>
            <a:prstGeom prst="ellipse">
              <a:avLst/>
            </a:prstGeom>
            <a:solidFill>
              <a:srgbClr val="01ACB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文本框 56"/>
            <p:cNvSpPr txBox="1"/>
            <p:nvPr/>
          </p:nvSpPr>
          <p:spPr>
            <a:xfrm>
              <a:off x="5475485" y="1767442"/>
              <a:ext cx="787395" cy="707886"/>
            </a:xfrm>
            <a:prstGeom prst="rect">
              <a:avLst/>
            </a:prstGeom>
            <a:noFill/>
          </p:spPr>
          <p:txBody>
            <a:bodyPr wrap="none" rtlCol="0">
              <a:spAutoFit/>
            </a:bodyPr>
            <a:lstStyle/>
            <a:p>
              <a:r>
                <a:rPr lang="en-US" altLang="zh-CN" sz="4000" dirty="0">
                  <a:solidFill>
                    <a:schemeClr val="bg1"/>
                  </a:solidFill>
                  <a:latin typeface="微软雅黑" panose="020B0503020204020204" pitchFamily="34" charset="-122"/>
                  <a:ea typeface="微软雅黑" panose="020B0503020204020204" pitchFamily="34" charset="-122"/>
                </a:rPr>
                <a:t>01</a:t>
              </a:r>
              <a:endParaRPr lang="zh-CN" altLang="en-US" sz="4000" dirty="0">
                <a:solidFill>
                  <a:schemeClr val="bg1"/>
                </a:solidFill>
                <a:latin typeface="微软雅黑" panose="020B0503020204020204" pitchFamily="34" charset="-122"/>
                <a:ea typeface="微软雅黑" panose="020B0503020204020204" pitchFamily="34" charset="-122"/>
              </a:endParaRPr>
            </a:p>
          </p:txBody>
        </p:sp>
      </p:grpSp>
      <p:grpSp>
        <p:nvGrpSpPr>
          <p:cNvPr id="32" name="组合 31"/>
          <p:cNvGrpSpPr/>
          <p:nvPr/>
        </p:nvGrpSpPr>
        <p:grpSpPr>
          <a:xfrm>
            <a:off x="7994509" y="3579137"/>
            <a:ext cx="830079" cy="821094"/>
            <a:chOff x="7137259" y="3409157"/>
            <a:chExt cx="830079" cy="821094"/>
          </a:xfrm>
          <a:solidFill>
            <a:srgbClr val="00B0F0"/>
          </a:solidFill>
        </p:grpSpPr>
        <p:sp>
          <p:nvSpPr>
            <p:cNvPr id="33" name="椭圆 32"/>
            <p:cNvSpPr/>
            <p:nvPr/>
          </p:nvSpPr>
          <p:spPr>
            <a:xfrm>
              <a:off x="7137259" y="3409157"/>
              <a:ext cx="821094" cy="821094"/>
            </a:xfrm>
            <a:prstGeom prst="ellipse">
              <a:avLst/>
            </a:prstGeom>
            <a:solidFill>
              <a:srgbClr val="FFB85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文本框 57"/>
            <p:cNvSpPr txBox="1"/>
            <p:nvPr/>
          </p:nvSpPr>
          <p:spPr>
            <a:xfrm>
              <a:off x="7179943" y="3484811"/>
              <a:ext cx="787395" cy="707886"/>
            </a:xfrm>
            <a:prstGeom prst="rect">
              <a:avLst/>
            </a:prstGeom>
            <a:noFill/>
            <a:ln>
              <a:noFill/>
            </a:ln>
          </p:spPr>
          <p:txBody>
            <a:bodyPr wrap="none" rtlCol="0">
              <a:spAutoFit/>
            </a:bodyPr>
            <a:lstStyle/>
            <a:p>
              <a:r>
                <a:rPr lang="en-US" altLang="zh-CN" sz="4000" dirty="0">
                  <a:solidFill>
                    <a:schemeClr val="bg1"/>
                  </a:solidFill>
                  <a:latin typeface="微软雅黑" panose="020B0503020204020204" pitchFamily="34" charset="-122"/>
                  <a:ea typeface="微软雅黑" panose="020B0503020204020204" pitchFamily="34" charset="-122"/>
                </a:rPr>
                <a:t>02</a:t>
              </a:r>
              <a:endParaRPr lang="zh-CN" altLang="en-US" sz="4000" dirty="0">
                <a:solidFill>
                  <a:schemeClr val="bg1"/>
                </a:solidFill>
                <a:latin typeface="微软雅黑" panose="020B0503020204020204" pitchFamily="34" charset="-122"/>
                <a:ea typeface="微软雅黑" panose="020B0503020204020204" pitchFamily="34" charset="-122"/>
              </a:endParaRPr>
            </a:p>
          </p:txBody>
        </p:sp>
      </p:grpSp>
      <p:grpSp>
        <p:nvGrpSpPr>
          <p:cNvPr id="35" name="组合 34"/>
          <p:cNvGrpSpPr/>
          <p:nvPr/>
        </p:nvGrpSpPr>
        <p:grpSpPr>
          <a:xfrm>
            <a:off x="4570449" y="3579137"/>
            <a:ext cx="830079" cy="821094"/>
            <a:chOff x="3713199" y="3409157"/>
            <a:chExt cx="830079" cy="821094"/>
          </a:xfrm>
          <a:solidFill>
            <a:srgbClr val="00B0F0"/>
          </a:solidFill>
        </p:grpSpPr>
        <p:sp>
          <p:nvSpPr>
            <p:cNvPr id="36" name="椭圆 35"/>
            <p:cNvSpPr/>
            <p:nvPr/>
          </p:nvSpPr>
          <p:spPr>
            <a:xfrm>
              <a:off x="3713199" y="3409157"/>
              <a:ext cx="821094" cy="821094"/>
            </a:xfrm>
            <a:prstGeom prst="ellipse">
              <a:avLst/>
            </a:prstGeom>
            <a:solidFill>
              <a:srgbClr val="E8707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文本框 59"/>
            <p:cNvSpPr txBox="1"/>
            <p:nvPr/>
          </p:nvSpPr>
          <p:spPr>
            <a:xfrm>
              <a:off x="3755883" y="3484811"/>
              <a:ext cx="787395" cy="707886"/>
            </a:xfrm>
            <a:prstGeom prst="rect">
              <a:avLst/>
            </a:prstGeom>
            <a:noFill/>
          </p:spPr>
          <p:txBody>
            <a:bodyPr wrap="none" rtlCol="0">
              <a:spAutoFit/>
            </a:bodyPr>
            <a:lstStyle/>
            <a:p>
              <a:r>
                <a:rPr lang="en-US" altLang="zh-CN" sz="4000" dirty="0">
                  <a:solidFill>
                    <a:schemeClr val="bg1"/>
                  </a:solidFill>
                  <a:latin typeface="微软雅黑" panose="020B0503020204020204" pitchFamily="34" charset="-122"/>
                  <a:ea typeface="微软雅黑" panose="020B0503020204020204" pitchFamily="34" charset="-122"/>
                </a:rPr>
                <a:t>04</a:t>
              </a:r>
              <a:endParaRPr lang="zh-CN" altLang="en-US" sz="4000" dirty="0">
                <a:solidFill>
                  <a:schemeClr val="bg1"/>
                </a:solidFill>
                <a:latin typeface="微软雅黑" panose="020B0503020204020204" pitchFamily="34" charset="-122"/>
                <a:ea typeface="微软雅黑" panose="020B0503020204020204" pitchFamily="34" charset="-122"/>
              </a:endParaRPr>
            </a:p>
          </p:txBody>
        </p:sp>
      </p:grpSp>
      <p:sp>
        <p:nvSpPr>
          <p:cNvPr id="38" name="TextBox 37"/>
          <p:cNvSpPr txBox="1"/>
          <p:nvPr/>
        </p:nvSpPr>
        <p:spPr>
          <a:xfrm>
            <a:off x="8157880" y="2208357"/>
            <a:ext cx="2133944" cy="605294"/>
          </a:xfrm>
          <a:prstGeom prst="rect">
            <a:avLst/>
          </a:prstGeom>
          <a:noFill/>
        </p:spPr>
        <p:txBody>
          <a:bodyPr wrap="square" rtlCol="0">
            <a:spAutoFit/>
          </a:bodyPr>
          <a:lstStyle>
            <a:defPPr>
              <a:defRPr lang="zh-CN"/>
            </a:defPPr>
            <a:lvl1pPr>
              <a:lnSpc>
                <a:spcPct val="150000"/>
              </a:lnSpc>
              <a:defRPr sz="1800">
                <a:solidFill>
                  <a:schemeClr val="tx1">
                    <a:lumMod val="50000"/>
                    <a:lumOff val="50000"/>
                  </a:schemeClr>
                </a:solidFill>
                <a:latin typeface="微软雅黑" panose="020B0503020204020204" pitchFamily="34" charset="-122"/>
                <a:ea typeface="微软雅黑" panose="020B0503020204020204" pitchFamily="34" charset="-122"/>
              </a:defRPr>
            </a:lvl1pPr>
          </a:lstStyle>
          <a:p>
            <a:pPr>
              <a:lnSpc>
                <a:spcPts val="2000"/>
              </a:lnSpc>
            </a:pPr>
            <a:r>
              <a:rPr lang="zh-CN" altLang="en-US" sz="1400" dirty="0">
                <a:solidFill>
                  <a:schemeClr val="bg1">
                    <a:lumMod val="50000"/>
                  </a:schemeClr>
                </a:solidFill>
              </a:rPr>
              <a:t>点击此处添加内容</a:t>
            </a:r>
          </a:p>
          <a:p>
            <a:pPr>
              <a:lnSpc>
                <a:spcPts val="2000"/>
              </a:lnSpc>
            </a:pPr>
            <a:r>
              <a:rPr lang="zh-CN" altLang="en-US" sz="1400" dirty="0">
                <a:solidFill>
                  <a:schemeClr val="bg1">
                    <a:lumMod val="50000"/>
                  </a:schemeClr>
                </a:solidFill>
              </a:rPr>
              <a:t>点击此处添加内容</a:t>
            </a:r>
          </a:p>
        </p:txBody>
      </p:sp>
      <p:sp>
        <p:nvSpPr>
          <p:cNvPr id="39" name="Freeform 512"/>
          <p:cNvSpPr/>
          <p:nvPr/>
        </p:nvSpPr>
        <p:spPr bwMode="auto">
          <a:xfrm>
            <a:off x="8013864" y="1913203"/>
            <a:ext cx="118487" cy="234738"/>
          </a:xfrm>
          <a:custGeom>
            <a:avLst/>
            <a:gdLst>
              <a:gd name="T0" fmla="*/ 54 w 106"/>
              <a:gd name="T1" fmla="*/ 105 h 210"/>
              <a:gd name="T2" fmla="*/ 0 w 106"/>
              <a:gd name="T3" fmla="*/ 159 h 210"/>
              <a:gd name="T4" fmla="*/ 0 w 106"/>
              <a:gd name="T5" fmla="*/ 210 h 210"/>
              <a:gd name="T6" fmla="*/ 0 w 106"/>
              <a:gd name="T7" fmla="*/ 210 h 210"/>
              <a:gd name="T8" fmla="*/ 106 w 106"/>
              <a:gd name="T9" fmla="*/ 105 h 210"/>
              <a:gd name="T10" fmla="*/ 0 w 106"/>
              <a:gd name="T11" fmla="*/ 0 h 210"/>
              <a:gd name="T12" fmla="*/ 0 w 106"/>
              <a:gd name="T13" fmla="*/ 0 h 210"/>
              <a:gd name="T14" fmla="*/ 0 w 106"/>
              <a:gd name="T15" fmla="*/ 51 h 210"/>
              <a:gd name="T16" fmla="*/ 54 w 106"/>
              <a:gd name="T17" fmla="*/ 105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6" h="210">
                <a:moveTo>
                  <a:pt x="54" y="105"/>
                </a:moveTo>
                <a:lnTo>
                  <a:pt x="0" y="159"/>
                </a:lnTo>
                <a:lnTo>
                  <a:pt x="0" y="210"/>
                </a:lnTo>
                <a:lnTo>
                  <a:pt x="0" y="210"/>
                </a:lnTo>
                <a:lnTo>
                  <a:pt x="106" y="105"/>
                </a:lnTo>
                <a:lnTo>
                  <a:pt x="0" y="0"/>
                </a:lnTo>
                <a:lnTo>
                  <a:pt x="0" y="0"/>
                </a:lnTo>
                <a:lnTo>
                  <a:pt x="0" y="51"/>
                </a:lnTo>
                <a:lnTo>
                  <a:pt x="54" y="105"/>
                </a:lnTo>
                <a:close/>
              </a:path>
            </a:pathLst>
          </a:custGeom>
          <a:solidFill>
            <a:srgbClr val="01ACBE"/>
          </a:solidFill>
          <a:ln>
            <a:noFill/>
          </a:ln>
        </p:spPr>
        <p:txBody>
          <a:bodyPr vert="horz" wrap="square" lIns="91440" tIns="45720" rIns="91440" bIns="45720" numCol="1" anchor="t" anchorCtr="0" compatLnSpc="1"/>
          <a:lstStyle/>
          <a:p>
            <a:endParaRPr lang="zh-CN" altLang="en-US">
              <a:solidFill>
                <a:srgbClr val="31B8B4"/>
              </a:solidFill>
            </a:endParaRPr>
          </a:p>
        </p:txBody>
      </p:sp>
      <p:sp>
        <p:nvSpPr>
          <p:cNvPr id="40" name="TextBox 39"/>
          <p:cNvSpPr txBox="1"/>
          <p:nvPr/>
        </p:nvSpPr>
        <p:spPr>
          <a:xfrm>
            <a:off x="8156990" y="1818601"/>
            <a:ext cx="2477305" cy="461665"/>
          </a:xfrm>
          <a:prstGeom prst="rect">
            <a:avLst/>
          </a:prstGeom>
          <a:noFill/>
        </p:spPr>
        <p:txBody>
          <a:bodyPr wrap="square" rtlCol="0">
            <a:spAutoFit/>
          </a:bodyPr>
          <a:lstStyle/>
          <a:p>
            <a:r>
              <a:rPr lang="zh-CN" altLang="en-US" sz="2400" dirty="0">
                <a:solidFill>
                  <a:srgbClr val="01ACBE"/>
                </a:solidFill>
                <a:latin typeface="微软雅黑" panose="020B0503020204020204" pitchFamily="34" charset="-122"/>
                <a:ea typeface="微软雅黑" panose="020B0503020204020204" pitchFamily="34" charset="-122"/>
              </a:rPr>
              <a:t>点击输入小标题</a:t>
            </a:r>
            <a:endParaRPr lang="zh-CN" altLang="zh-CN" sz="2400" dirty="0">
              <a:solidFill>
                <a:srgbClr val="01ACBE"/>
              </a:solidFill>
              <a:latin typeface="微软雅黑" panose="020B0503020204020204" pitchFamily="34" charset="-122"/>
              <a:ea typeface="微软雅黑" panose="020B0503020204020204" pitchFamily="34" charset="-122"/>
            </a:endParaRPr>
          </a:p>
        </p:txBody>
      </p:sp>
      <p:sp>
        <p:nvSpPr>
          <p:cNvPr id="41" name="TextBox 40"/>
          <p:cNvSpPr txBox="1"/>
          <p:nvPr/>
        </p:nvSpPr>
        <p:spPr>
          <a:xfrm>
            <a:off x="9195964" y="3954670"/>
            <a:ext cx="2133944" cy="605294"/>
          </a:xfrm>
          <a:prstGeom prst="rect">
            <a:avLst/>
          </a:prstGeom>
          <a:noFill/>
        </p:spPr>
        <p:txBody>
          <a:bodyPr wrap="square" rtlCol="0">
            <a:spAutoFit/>
          </a:bodyPr>
          <a:lstStyle>
            <a:defPPr>
              <a:defRPr lang="zh-CN"/>
            </a:defPPr>
            <a:lvl1pPr>
              <a:lnSpc>
                <a:spcPct val="150000"/>
              </a:lnSpc>
              <a:defRPr sz="1800">
                <a:solidFill>
                  <a:schemeClr val="tx1">
                    <a:lumMod val="50000"/>
                    <a:lumOff val="50000"/>
                  </a:schemeClr>
                </a:solidFill>
                <a:latin typeface="微软雅黑" panose="020B0503020204020204" pitchFamily="34" charset="-122"/>
                <a:ea typeface="微软雅黑" panose="020B0503020204020204" pitchFamily="34" charset="-122"/>
              </a:defRPr>
            </a:lvl1pPr>
          </a:lstStyle>
          <a:p>
            <a:pPr>
              <a:lnSpc>
                <a:spcPts val="2000"/>
              </a:lnSpc>
            </a:pPr>
            <a:r>
              <a:rPr lang="zh-CN" altLang="en-US" sz="1400" dirty="0">
                <a:solidFill>
                  <a:schemeClr val="bg1">
                    <a:lumMod val="50000"/>
                  </a:schemeClr>
                </a:solidFill>
              </a:rPr>
              <a:t>点击此处添加内容</a:t>
            </a:r>
          </a:p>
          <a:p>
            <a:pPr>
              <a:lnSpc>
                <a:spcPts val="2000"/>
              </a:lnSpc>
            </a:pPr>
            <a:r>
              <a:rPr lang="zh-CN" altLang="en-US" sz="1400" dirty="0">
                <a:solidFill>
                  <a:schemeClr val="bg1">
                    <a:lumMod val="50000"/>
                  </a:schemeClr>
                </a:solidFill>
              </a:rPr>
              <a:t>点击此处添加内容</a:t>
            </a:r>
          </a:p>
        </p:txBody>
      </p:sp>
      <p:sp>
        <p:nvSpPr>
          <p:cNvPr id="42" name="Freeform 512"/>
          <p:cNvSpPr/>
          <p:nvPr/>
        </p:nvSpPr>
        <p:spPr bwMode="auto">
          <a:xfrm>
            <a:off x="9051948" y="3659516"/>
            <a:ext cx="118487" cy="234738"/>
          </a:xfrm>
          <a:custGeom>
            <a:avLst/>
            <a:gdLst>
              <a:gd name="T0" fmla="*/ 54 w 106"/>
              <a:gd name="T1" fmla="*/ 105 h 210"/>
              <a:gd name="T2" fmla="*/ 0 w 106"/>
              <a:gd name="T3" fmla="*/ 159 h 210"/>
              <a:gd name="T4" fmla="*/ 0 w 106"/>
              <a:gd name="T5" fmla="*/ 210 h 210"/>
              <a:gd name="T6" fmla="*/ 0 w 106"/>
              <a:gd name="T7" fmla="*/ 210 h 210"/>
              <a:gd name="T8" fmla="*/ 106 w 106"/>
              <a:gd name="T9" fmla="*/ 105 h 210"/>
              <a:gd name="T10" fmla="*/ 0 w 106"/>
              <a:gd name="T11" fmla="*/ 0 h 210"/>
              <a:gd name="T12" fmla="*/ 0 w 106"/>
              <a:gd name="T13" fmla="*/ 0 h 210"/>
              <a:gd name="T14" fmla="*/ 0 w 106"/>
              <a:gd name="T15" fmla="*/ 51 h 210"/>
              <a:gd name="T16" fmla="*/ 54 w 106"/>
              <a:gd name="T17" fmla="*/ 105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6" h="210">
                <a:moveTo>
                  <a:pt x="54" y="105"/>
                </a:moveTo>
                <a:lnTo>
                  <a:pt x="0" y="159"/>
                </a:lnTo>
                <a:lnTo>
                  <a:pt x="0" y="210"/>
                </a:lnTo>
                <a:lnTo>
                  <a:pt x="0" y="210"/>
                </a:lnTo>
                <a:lnTo>
                  <a:pt x="106" y="105"/>
                </a:lnTo>
                <a:lnTo>
                  <a:pt x="0" y="0"/>
                </a:lnTo>
                <a:lnTo>
                  <a:pt x="0" y="0"/>
                </a:lnTo>
                <a:lnTo>
                  <a:pt x="0" y="51"/>
                </a:lnTo>
                <a:lnTo>
                  <a:pt x="54" y="105"/>
                </a:lnTo>
                <a:close/>
              </a:path>
            </a:pathLst>
          </a:custGeom>
          <a:solidFill>
            <a:srgbClr val="FFB850"/>
          </a:solidFill>
          <a:ln>
            <a:noFill/>
          </a:ln>
        </p:spPr>
        <p:txBody>
          <a:bodyPr vert="horz" wrap="square" lIns="91440" tIns="45720" rIns="91440" bIns="45720" numCol="1" anchor="t" anchorCtr="0" compatLnSpc="1"/>
          <a:lstStyle/>
          <a:p>
            <a:endParaRPr lang="zh-CN" altLang="en-US"/>
          </a:p>
        </p:txBody>
      </p:sp>
      <p:sp>
        <p:nvSpPr>
          <p:cNvPr id="43" name="TextBox 42"/>
          <p:cNvSpPr txBox="1"/>
          <p:nvPr/>
        </p:nvSpPr>
        <p:spPr>
          <a:xfrm>
            <a:off x="9195074" y="3564914"/>
            <a:ext cx="2477305" cy="461665"/>
          </a:xfrm>
          <a:prstGeom prst="rect">
            <a:avLst/>
          </a:prstGeom>
          <a:noFill/>
        </p:spPr>
        <p:txBody>
          <a:bodyPr wrap="square" rtlCol="0">
            <a:spAutoFit/>
          </a:bodyPr>
          <a:lstStyle/>
          <a:p>
            <a:r>
              <a:rPr lang="zh-CN" altLang="en-US" sz="2400" dirty="0">
                <a:solidFill>
                  <a:srgbClr val="FFB850"/>
                </a:solidFill>
                <a:latin typeface="微软雅黑" panose="020B0503020204020204" pitchFamily="34" charset="-122"/>
                <a:ea typeface="微软雅黑" panose="020B0503020204020204" pitchFamily="34" charset="-122"/>
              </a:rPr>
              <a:t>点击输入小标题</a:t>
            </a:r>
            <a:endParaRPr lang="zh-CN" altLang="zh-CN" sz="2400" dirty="0">
              <a:solidFill>
                <a:srgbClr val="FFB850"/>
              </a:solidFill>
              <a:latin typeface="微软雅黑" panose="020B0503020204020204" pitchFamily="34" charset="-122"/>
              <a:ea typeface="微软雅黑" panose="020B0503020204020204" pitchFamily="34" charset="-122"/>
            </a:endParaRPr>
          </a:p>
        </p:txBody>
      </p:sp>
      <p:sp>
        <p:nvSpPr>
          <p:cNvPr id="44" name="TextBox 43"/>
          <p:cNvSpPr txBox="1"/>
          <p:nvPr/>
        </p:nvSpPr>
        <p:spPr>
          <a:xfrm>
            <a:off x="8048833" y="5705725"/>
            <a:ext cx="2133944" cy="605294"/>
          </a:xfrm>
          <a:prstGeom prst="rect">
            <a:avLst/>
          </a:prstGeom>
          <a:noFill/>
        </p:spPr>
        <p:txBody>
          <a:bodyPr wrap="square" rtlCol="0">
            <a:spAutoFit/>
          </a:bodyPr>
          <a:lstStyle>
            <a:defPPr>
              <a:defRPr lang="zh-CN"/>
            </a:defPPr>
            <a:lvl1pPr>
              <a:lnSpc>
                <a:spcPct val="150000"/>
              </a:lnSpc>
              <a:defRPr sz="1800">
                <a:solidFill>
                  <a:schemeClr val="tx1">
                    <a:lumMod val="50000"/>
                    <a:lumOff val="50000"/>
                  </a:schemeClr>
                </a:solidFill>
                <a:latin typeface="微软雅黑" panose="020B0503020204020204" pitchFamily="34" charset="-122"/>
                <a:ea typeface="微软雅黑" panose="020B0503020204020204" pitchFamily="34" charset="-122"/>
              </a:defRPr>
            </a:lvl1pPr>
          </a:lstStyle>
          <a:p>
            <a:pPr>
              <a:lnSpc>
                <a:spcPts val="2000"/>
              </a:lnSpc>
            </a:pPr>
            <a:r>
              <a:rPr lang="zh-CN" altLang="en-US" sz="1400" dirty="0">
                <a:solidFill>
                  <a:schemeClr val="bg1">
                    <a:lumMod val="50000"/>
                  </a:schemeClr>
                </a:solidFill>
              </a:rPr>
              <a:t>点击此处添加内容</a:t>
            </a:r>
          </a:p>
          <a:p>
            <a:pPr>
              <a:lnSpc>
                <a:spcPts val="2000"/>
              </a:lnSpc>
            </a:pPr>
            <a:r>
              <a:rPr lang="zh-CN" altLang="en-US" sz="1400" dirty="0">
                <a:solidFill>
                  <a:schemeClr val="bg1">
                    <a:lumMod val="50000"/>
                  </a:schemeClr>
                </a:solidFill>
              </a:rPr>
              <a:t>点击此处添加内容</a:t>
            </a:r>
          </a:p>
        </p:txBody>
      </p:sp>
      <p:sp>
        <p:nvSpPr>
          <p:cNvPr id="45" name="Freeform 512"/>
          <p:cNvSpPr/>
          <p:nvPr/>
        </p:nvSpPr>
        <p:spPr bwMode="auto">
          <a:xfrm>
            <a:off x="7904817" y="5410571"/>
            <a:ext cx="118487" cy="234738"/>
          </a:xfrm>
          <a:custGeom>
            <a:avLst/>
            <a:gdLst>
              <a:gd name="T0" fmla="*/ 54 w 106"/>
              <a:gd name="T1" fmla="*/ 105 h 210"/>
              <a:gd name="T2" fmla="*/ 0 w 106"/>
              <a:gd name="T3" fmla="*/ 159 h 210"/>
              <a:gd name="T4" fmla="*/ 0 w 106"/>
              <a:gd name="T5" fmla="*/ 210 h 210"/>
              <a:gd name="T6" fmla="*/ 0 w 106"/>
              <a:gd name="T7" fmla="*/ 210 h 210"/>
              <a:gd name="T8" fmla="*/ 106 w 106"/>
              <a:gd name="T9" fmla="*/ 105 h 210"/>
              <a:gd name="T10" fmla="*/ 0 w 106"/>
              <a:gd name="T11" fmla="*/ 0 h 210"/>
              <a:gd name="T12" fmla="*/ 0 w 106"/>
              <a:gd name="T13" fmla="*/ 0 h 210"/>
              <a:gd name="T14" fmla="*/ 0 w 106"/>
              <a:gd name="T15" fmla="*/ 51 h 210"/>
              <a:gd name="T16" fmla="*/ 54 w 106"/>
              <a:gd name="T17" fmla="*/ 105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6" h="210">
                <a:moveTo>
                  <a:pt x="54" y="105"/>
                </a:moveTo>
                <a:lnTo>
                  <a:pt x="0" y="159"/>
                </a:lnTo>
                <a:lnTo>
                  <a:pt x="0" y="210"/>
                </a:lnTo>
                <a:lnTo>
                  <a:pt x="0" y="210"/>
                </a:lnTo>
                <a:lnTo>
                  <a:pt x="106" y="105"/>
                </a:lnTo>
                <a:lnTo>
                  <a:pt x="0" y="0"/>
                </a:lnTo>
                <a:lnTo>
                  <a:pt x="0" y="0"/>
                </a:lnTo>
                <a:lnTo>
                  <a:pt x="0" y="51"/>
                </a:lnTo>
                <a:lnTo>
                  <a:pt x="54" y="105"/>
                </a:lnTo>
                <a:close/>
              </a:path>
            </a:pathLst>
          </a:custGeom>
          <a:solidFill>
            <a:srgbClr val="00AF92"/>
          </a:solidFill>
          <a:ln>
            <a:noFill/>
          </a:ln>
        </p:spPr>
        <p:txBody>
          <a:bodyPr vert="horz" wrap="square" lIns="91440" tIns="45720" rIns="91440" bIns="45720" numCol="1" anchor="t" anchorCtr="0" compatLnSpc="1"/>
          <a:lstStyle/>
          <a:p>
            <a:endParaRPr lang="zh-CN" altLang="en-US">
              <a:solidFill>
                <a:srgbClr val="31B8B4"/>
              </a:solidFill>
            </a:endParaRPr>
          </a:p>
        </p:txBody>
      </p:sp>
      <p:sp>
        <p:nvSpPr>
          <p:cNvPr id="46" name="TextBox 45"/>
          <p:cNvSpPr txBox="1"/>
          <p:nvPr/>
        </p:nvSpPr>
        <p:spPr>
          <a:xfrm>
            <a:off x="8047943" y="5315969"/>
            <a:ext cx="2477305" cy="461665"/>
          </a:xfrm>
          <a:prstGeom prst="rect">
            <a:avLst/>
          </a:prstGeom>
          <a:noFill/>
        </p:spPr>
        <p:txBody>
          <a:bodyPr wrap="square" rtlCol="0">
            <a:spAutoFit/>
          </a:bodyPr>
          <a:lstStyle/>
          <a:p>
            <a:r>
              <a:rPr lang="zh-CN" altLang="en-US" sz="2400" dirty="0">
                <a:solidFill>
                  <a:srgbClr val="00AF92"/>
                </a:solidFill>
                <a:latin typeface="微软雅黑" panose="020B0503020204020204" pitchFamily="34" charset="-122"/>
                <a:ea typeface="微软雅黑" panose="020B0503020204020204" pitchFamily="34" charset="-122"/>
              </a:rPr>
              <a:t>点击输入小标题</a:t>
            </a:r>
            <a:endParaRPr lang="zh-CN" altLang="zh-CN" sz="2400" dirty="0">
              <a:solidFill>
                <a:srgbClr val="00AF92"/>
              </a:solidFill>
              <a:latin typeface="微软雅黑" panose="020B0503020204020204" pitchFamily="34" charset="-122"/>
              <a:ea typeface="微软雅黑" panose="020B0503020204020204" pitchFamily="34" charset="-122"/>
            </a:endParaRPr>
          </a:p>
        </p:txBody>
      </p:sp>
      <p:sp>
        <p:nvSpPr>
          <p:cNvPr id="47" name="TextBox 46"/>
          <p:cNvSpPr txBox="1"/>
          <p:nvPr/>
        </p:nvSpPr>
        <p:spPr>
          <a:xfrm>
            <a:off x="2504581" y="5000437"/>
            <a:ext cx="2133944" cy="605294"/>
          </a:xfrm>
          <a:prstGeom prst="rect">
            <a:avLst/>
          </a:prstGeom>
          <a:noFill/>
        </p:spPr>
        <p:txBody>
          <a:bodyPr wrap="square" rtlCol="0">
            <a:spAutoFit/>
          </a:bodyPr>
          <a:lstStyle>
            <a:defPPr>
              <a:defRPr lang="zh-CN"/>
            </a:defPPr>
            <a:lvl1pPr>
              <a:lnSpc>
                <a:spcPct val="150000"/>
              </a:lnSpc>
              <a:defRPr sz="1800">
                <a:solidFill>
                  <a:schemeClr val="tx1">
                    <a:lumMod val="50000"/>
                    <a:lumOff val="50000"/>
                  </a:schemeClr>
                </a:solidFill>
                <a:latin typeface="微软雅黑" panose="020B0503020204020204" pitchFamily="34" charset="-122"/>
                <a:ea typeface="微软雅黑" panose="020B0503020204020204" pitchFamily="34" charset="-122"/>
              </a:defRPr>
            </a:lvl1pPr>
          </a:lstStyle>
          <a:p>
            <a:pPr>
              <a:lnSpc>
                <a:spcPts val="2000"/>
              </a:lnSpc>
            </a:pPr>
            <a:r>
              <a:rPr lang="zh-CN" altLang="en-US" sz="1400" dirty="0">
                <a:solidFill>
                  <a:schemeClr val="bg1">
                    <a:lumMod val="50000"/>
                  </a:schemeClr>
                </a:solidFill>
              </a:rPr>
              <a:t>点击此处添加内容</a:t>
            </a:r>
          </a:p>
          <a:p>
            <a:pPr>
              <a:lnSpc>
                <a:spcPts val="2000"/>
              </a:lnSpc>
            </a:pPr>
            <a:r>
              <a:rPr lang="zh-CN" altLang="en-US" sz="1400" dirty="0">
                <a:solidFill>
                  <a:schemeClr val="bg1">
                    <a:lumMod val="50000"/>
                  </a:schemeClr>
                </a:solidFill>
              </a:rPr>
              <a:t>点击此处添加内容</a:t>
            </a:r>
          </a:p>
        </p:txBody>
      </p:sp>
      <p:sp>
        <p:nvSpPr>
          <p:cNvPr id="48" name="Freeform 512"/>
          <p:cNvSpPr/>
          <p:nvPr/>
        </p:nvSpPr>
        <p:spPr bwMode="auto">
          <a:xfrm>
            <a:off x="2360565" y="4705283"/>
            <a:ext cx="118487" cy="234738"/>
          </a:xfrm>
          <a:custGeom>
            <a:avLst/>
            <a:gdLst>
              <a:gd name="T0" fmla="*/ 54 w 106"/>
              <a:gd name="T1" fmla="*/ 105 h 210"/>
              <a:gd name="T2" fmla="*/ 0 w 106"/>
              <a:gd name="T3" fmla="*/ 159 h 210"/>
              <a:gd name="T4" fmla="*/ 0 w 106"/>
              <a:gd name="T5" fmla="*/ 210 h 210"/>
              <a:gd name="T6" fmla="*/ 0 w 106"/>
              <a:gd name="T7" fmla="*/ 210 h 210"/>
              <a:gd name="T8" fmla="*/ 106 w 106"/>
              <a:gd name="T9" fmla="*/ 105 h 210"/>
              <a:gd name="T10" fmla="*/ 0 w 106"/>
              <a:gd name="T11" fmla="*/ 0 h 210"/>
              <a:gd name="T12" fmla="*/ 0 w 106"/>
              <a:gd name="T13" fmla="*/ 0 h 210"/>
              <a:gd name="T14" fmla="*/ 0 w 106"/>
              <a:gd name="T15" fmla="*/ 51 h 210"/>
              <a:gd name="T16" fmla="*/ 54 w 106"/>
              <a:gd name="T17" fmla="*/ 105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6" h="210">
                <a:moveTo>
                  <a:pt x="54" y="105"/>
                </a:moveTo>
                <a:lnTo>
                  <a:pt x="0" y="159"/>
                </a:lnTo>
                <a:lnTo>
                  <a:pt x="0" y="210"/>
                </a:lnTo>
                <a:lnTo>
                  <a:pt x="0" y="210"/>
                </a:lnTo>
                <a:lnTo>
                  <a:pt x="106" y="105"/>
                </a:lnTo>
                <a:lnTo>
                  <a:pt x="0" y="0"/>
                </a:lnTo>
                <a:lnTo>
                  <a:pt x="0" y="0"/>
                </a:lnTo>
                <a:lnTo>
                  <a:pt x="0" y="51"/>
                </a:lnTo>
                <a:lnTo>
                  <a:pt x="54" y="105"/>
                </a:lnTo>
                <a:close/>
              </a:path>
            </a:pathLst>
          </a:custGeom>
          <a:solidFill>
            <a:srgbClr val="E87071"/>
          </a:solidFill>
          <a:ln>
            <a:noFill/>
          </a:ln>
        </p:spPr>
        <p:txBody>
          <a:bodyPr vert="horz" wrap="square" lIns="91440" tIns="45720" rIns="91440" bIns="45720" numCol="1" anchor="t" anchorCtr="0" compatLnSpc="1"/>
          <a:lstStyle/>
          <a:p>
            <a:endParaRPr lang="zh-CN" altLang="en-US"/>
          </a:p>
        </p:txBody>
      </p:sp>
      <p:sp>
        <p:nvSpPr>
          <p:cNvPr id="49" name="TextBox 48"/>
          <p:cNvSpPr txBox="1"/>
          <p:nvPr/>
        </p:nvSpPr>
        <p:spPr>
          <a:xfrm>
            <a:off x="2503691" y="4610681"/>
            <a:ext cx="2477305" cy="461665"/>
          </a:xfrm>
          <a:prstGeom prst="rect">
            <a:avLst/>
          </a:prstGeom>
          <a:noFill/>
        </p:spPr>
        <p:txBody>
          <a:bodyPr wrap="square" rtlCol="0">
            <a:spAutoFit/>
          </a:bodyPr>
          <a:lstStyle/>
          <a:p>
            <a:r>
              <a:rPr lang="zh-CN" altLang="en-US" sz="2400" dirty="0">
                <a:solidFill>
                  <a:srgbClr val="E87071"/>
                </a:solidFill>
                <a:latin typeface="微软雅黑" panose="020B0503020204020204" pitchFamily="34" charset="-122"/>
                <a:ea typeface="微软雅黑" panose="020B0503020204020204" pitchFamily="34" charset="-122"/>
              </a:rPr>
              <a:t>点击输入小标题</a:t>
            </a:r>
            <a:endParaRPr lang="zh-CN" altLang="zh-CN" sz="2400" dirty="0">
              <a:solidFill>
                <a:srgbClr val="E87071"/>
              </a:solidFill>
              <a:latin typeface="微软雅黑" panose="020B0503020204020204" pitchFamily="34" charset="-122"/>
              <a:ea typeface="微软雅黑" panose="020B0503020204020204" pitchFamily="34" charset="-122"/>
            </a:endParaRPr>
          </a:p>
        </p:txBody>
      </p:sp>
      <p:grpSp>
        <p:nvGrpSpPr>
          <p:cNvPr id="50" name="组合 49"/>
          <p:cNvGrpSpPr/>
          <p:nvPr/>
        </p:nvGrpSpPr>
        <p:grpSpPr>
          <a:xfrm>
            <a:off x="6271001" y="5140359"/>
            <a:ext cx="830079" cy="821094"/>
            <a:chOff x="5413751" y="4970379"/>
            <a:chExt cx="830079" cy="821094"/>
          </a:xfrm>
          <a:solidFill>
            <a:srgbClr val="00B0F0"/>
          </a:solidFill>
        </p:grpSpPr>
        <p:sp>
          <p:nvSpPr>
            <p:cNvPr id="51" name="椭圆 50"/>
            <p:cNvSpPr/>
            <p:nvPr/>
          </p:nvSpPr>
          <p:spPr>
            <a:xfrm>
              <a:off x="5413751" y="4970379"/>
              <a:ext cx="821094" cy="821094"/>
            </a:xfrm>
            <a:prstGeom prst="ellipse">
              <a:avLst/>
            </a:prstGeom>
            <a:solidFill>
              <a:srgbClr val="00AF9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文本框 58"/>
            <p:cNvSpPr txBox="1"/>
            <p:nvPr/>
          </p:nvSpPr>
          <p:spPr>
            <a:xfrm>
              <a:off x="5456435" y="5065083"/>
              <a:ext cx="787395" cy="707886"/>
            </a:xfrm>
            <a:prstGeom prst="rect">
              <a:avLst/>
            </a:prstGeom>
            <a:noFill/>
          </p:spPr>
          <p:txBody>
            <a:bodyPr wrap="none" rtlCol="0">
              <a:spAutoFit/>
            </a:bodyPr>
            <a:lstStyle/>
            <a:p>
              <a:r>
                <a:rPr lang="en-US" altLang="zh-CN" sz="4000" dirty="0">
                  <a:solidFill>
                    <a:schemeClr val="bg1"/>
                  </a:solidFill>
                  <a:latin typeface="微软雅黑" panose="020B0503020204020204" pitchFamily="34" charset="-122"/>
                  <a:ea typeface="微软雅黑" panose="020B0503020204020204" pitchFamily="34" charset="-122"/>
                </a:rPr>
                <a:t>03</a:t>
              </a:r>
              <a:endParaRPr lang="zh-CN" altLang="en-US" sz="4000" dirty="0">
                <a:solidFill>
                  <a:schemeClr val="bg1"/>
                </a:solidFill>
                <a:latin typeface="微软雅黑" panose="020B0503020204020204" pitchFamily="34" charset="-122"/>
                <a:ea typeface="微软雅黑" panose="020B0503020204020204" pitchFamily="34" charset="-122"/>
              </a:endParaRPr>
            </a:p>
          </p:txBody>
        </p:sp>
      </p:grpSp>
      <p:sp>
        <p:nvSpPr>
          <p:cNvPr id="53" name="Freeform 512"/>
          <p:cNvSpPr/>
          <p:nvPr/>
        </p:nvSpPr>
        <p:spPr bwMode="auto">
          <a:xfrm>
            <a:off x="751146" y="2033365"/>
            <a:ext cx="168275" cy="333375"/>
          </a:xfrm>
          <a:custGeom>
            <a:avLst/>
            <a:gdLst>
              <a:gd name="T0" fmla="*/ 54 w 106"/>
              <a:gd name="T1" fmla="*/ 105 h 210"/>
              <a:gd name="T2" fmla="*/ 0 w 106"/>
              <a:gd name="T3" fmla="*/ 159 h 210"/>
              <a:gd name="T4" fmla="*/ 0 w 106"/>
              <a:gd name="T5" fmla="*/ 210 h 210"/>
              <a:gd name="T6" fmla="*/ 0 w 106"/>
              <a:gd name="T7" fmla="*/ 210 h 210"/>
              <a:gd name="T8" fmla="*/ 106 w 106"/>
              <a:gd name="T9" fmla="*/ 105 h 210"/>
              <a:gd name="T10" fmla="*/ 0 w 106"/>
              <a:gd name="T11" fmla="*/ 0 h 210"/>
              <a:gd name="T12" fmla="*/ 0 w 106"/>
              <a:gd name="T13" fmla="*/ 0 h 210"/>
              <a:gd name="T14" fmla="*/ 0 w 106"/>
              <a:gd name="T15" fmla="*/ 51 h 210"/>
              <a:gd name="T16" fmla="*/ 54 w 106"/>
              <a:gd name="T17" fmla="*/ 105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6" h="210">
                <a:moveTo>
                  <a:pt x="54" y="105"/>
                </a:moveTo>
                <a:lnTo>
                  <a:pt x="0" y="159"/>
                </a:lnTo>
                <a:lnTo>
                  <a:pt x="0" y="210"/>
                </a:lnTo>
                <a:lnTo>
                  <a:pt x="0" y="210"/>
                </a:lnTo>
                <a:lnTo>
                  <a:pt x="106" y="105"/>
                </a:lnTo>
                <a:lnTo>
                  <a:pt x="0" y="0"/>
                </a:lnTo>
                <a:lnTo>
                  <a:pt x="0" y="0"/>
                </a:lnTo>
                <a:lnTo>
                  <a:pt x="0" y="51"/>
                </a:lnTo>
                <a:lnTo>
                  <a:pt x="54" y="105"/>
                </a:lnTo>
                <a:close/>
              </a:path>
            </a:pathLst>
          </a:custGeom>
          <a:solidFill>
            <a:srgbClr val="00AF92"/>
          </a:solidFill>
          <a:ln>
            <a:noFill/>
          </a:ln>
        </p:spPr>
        <p:txBody>
          <a:bodyPr vert="horz" wrap="square" lIns="91440" tIns="45720" rIns="91440" bIns="45720" numCol="1" anchor="t" anchorCtr="0" compatLnSpc="1"/>
          <a:lstStyle/>
          <a:p>
            <a:endParaRPr lang="zh-CN" altLang="en-US">
              <a:solidFill>
                <a:srgbClr val="00AF92"/>
              </a:solidFill>
            </a:endParaRPr>
          </a:p>
        </p:txBody>
      </p:sp>
      <p:sp>
        <p:nvSpPr>
          <p:cNvPr id="54" name="TextBox 53"/>
          <p:cNvSpPr txBox="1"/>
          <p:nvPr/>
        </p:nvSpPr>
        <p:spPr>
          <a:xfrm>
            <a:off x="970356" y="1938764"/>
            <a:ext cx="3095207" cy="523220"/>
          </a:xfrm>
          <a:prstGeom prst="rect">
            <a:avLst/>
          </a:prstGeom>
          <a:noFill/>
        </p:spPr>
        <p:txBody>
          <a:bodyPr wrap="square" rtlCol="0">
            <a:spAutoFit/>
          </a:bodyPr>
          <a:lstStyle/>
          <a:p>
            <a:r>
              <a:rPr lang="zh-CN" altLang="en-US" sz="2800" dirty="0">
                <a:solidFill>
                  <a:srgbClr val="00AF92"/>
                </a:solidFill>
                <a:latin typeface="微软雅黑" panose="020B0503020204020204" pitchFamily="34" charset="-122"/>
                <a:ea typeface="微软雅黑" panose="020B0503020204020204" pitchFamily="34" charset="-122"/>
              </a:rPr>
              <a:t>点击加入文字描述</a:t>
            </a:r>
            <a:endParaRPr lang="zh-CN" altLang="zh-CN" sz="2800" dirty="0">
              <a:solidFill>
                <a:srgbClr val="00AF92"/>
              </a:solidFill>
              <a:latin typeface="微软雅黑" panose="020B0503020204020204" pitchFamily="34" charset="-122"/>
              <a:ea typeface="微软雅黑" panose="020B0503020204020204" pitchFamily="34" charset="-122"/>
            </a:endParaRPr>
          </a:p>
        </p:txBody>
      </p:sp>
      <p:sp>
        <p:nvSpPr>
          <p:cNvPr id="55" name="TextBox 54"/>
          <p:cNvSpPr txBox="1"/>
          <p:nvPr/>
        </p:nvSpPr>
        <p:spPr>
          <a:xfrm>
            <a:off x="981735" y="2461341"/>
            <a:ext cx="3837915" cy="1631216"/>
          </a:xfrm>
          <a:prstGeom prst="rect">
            <a:avLst/>
          </a:prstGeom>
          <a:noFill/>
        </p:spPr>
        <p:txBody>
          <a:bodyPr wrap="square" rtlCol="0">
            <a:spAutoFit/>
          </a:bodyPr>
          <a:lstStyle>
            <a:defPPr>
              <a:defRPr lang="zh-CN"/>
            </a:defPPr>
            <a:lvl1pPr>
              <a:lnSpc>
                <a:spcPct val="150000"/>
              </a:lnSpc>
              <a:defRPr sz="1800">
                <a:solidFill>
                  <a:schemeClr val="tx1">
                    <a:lumMod val="50000"/>
                    <a:lumOff val="50000"/>
                  </a:schemeClr>
                </a:solidFill>
                <a:latin typeface="微软雅黑" panose="020B0503020204020204" pitchFamily="34" charset="-122"/>
                <a:ea typeface="微软雅黑" panose="020B0503020204020204" pitchFamily="34" charset="-122"/>
              </a:defRPr>
            </a:lvl1pPr>
          </a:lstStyle>
          <a:p>
            <a:pPr>
              <a:lnSpc>
                <a:spcPts val="3000"/>
              </a:lnSpc>
            </a:pPr>
            <a:r>
              <a:rPr lang="zh-CN" altLang="zh-CN" sz="1600" dirty="0">
                <a:solidFill>
                  <a:schemeClr val="bg1">
                    <a:lumMod val="50000"/>
                  </a:schemeClr>
                </a:solidFill>
              </a:rPr>
              <a:t>公司以“策略先行，经营致胜，管理为本”的商业推广理念，一步一个脚印发展成为东莞同类企业中经营范围最广、在行业内颇具影响力的企业。</a:t>
            </a:r>
            <a:endParaRPr lang="zh-CN" altLang="en-US" sz="1600" dirty="0">
              <a:solidFill>
                <a:schemeClr val="bg1">
                  <a:lumMod val="50000"/>
                </a:schemeClr>
              </a:solidFill>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1000">
        <p:random/>
      </p:transition>
    </mc:Choice>
    <mc:Fallback xmlns="">
      <p:transition spd="slow" advClick="0" advTm="1000">
        <p:random/>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8"/>
                                            </p:tgtEl>
                                            <p:attrNameLst>
                                              <p:attrName>style.visibility</p:attrName>
                                            </p:attrNameLst>
                                          </p:cBhvr>
                                          <p:to>
                                            <p:strVal val="visible"/>
                                          </p:to>
                                        </p:set>
                                        <p:animEffect transition="in" filter="fade">
                                          <p:cBhvr>
                                            <p:cTn id="7" dur="1000"/>
                                            <p:tgtEl>
                                              <p:spTgt spid="6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9"/>
                                            </p:tgtEl>
                                            <p:attrNameLst>
                                              <p:attrName>style.visibility</p:attrName>
                                            </p:attrNameLst>
                                          </p:cBhvr>
                                          <p:to>
                                            <p:strVal val="visible"/>
                                          </p:to>
                                        </p:set>
                                        <p:animEffect transition="in" filter="fade">
                                          <p:cBhvr>
                                            <p:cTn id="10" dur="1000"/>
                                            <p:tgtEl>
                                              <p:spTgt spid="6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0"/>
                                            </p:tgtEl>
                                            <p:attrNameLst>
                                              <p:attrName>style.visibility</p:attrName>
                                            </p:attrNameLst>
                                          </p:cBhvr>
                                          <p:to>
                                            <p:strVal val="visible"/>
                                          </p:to>
                                        </p:set>
                                        <p:animEffect transition="in" filter="fade">
                                          <p:cBhvr>
                                            <p:cTn id="13" dur="1000"/>
                                            <p:tgtEl>
                                              <p:spTgt spid="70"/>
                                            </p:tgtEl>
                                          </p:cBhvr>
                                        </p:animEffect>
                                      </p:childTnLst>
                                    </p:cTn>
                                  </p:par>
                                  <p:par>
                                    <p:cTn id="14" presetID="10" presetClass="entr" presetSubtype="0" fill="hold" grpId="0" nodeType="withEffect">
                                      <p:stCondLst>
                                        <p:cond delay="100"/>
                                      </p:stCondLst>
                                      <p:childTnLst>
                                        <p:set>
                                          <p:cBhvr>
                                            <p:cTn id="15" dur="1" fill="hold">
                                              <p:stCondLst>
                                                <p:cond delay="0"/>
                                              </p:stCondLst>
                                            </p:cTn>
                                            <p:tgtEl>
                                              <p:spTgt spid="71"/>
                                            </p:tgtEl>
                                            <p:attrNameLst>
                                              <p:attrName>style.visibility</p:attrName>
                                            </p:attrNameLst>
                                          </p:cBhvr>
                                          <p:to>
                                            <p:strVal val="visible"/>
                                          </p:to>
                                        </p:set>
                                        <p:animEffect transition="in" filter="fade">
                                          <p:cBhvr>
                                            <p:cTn id="16" dur="1000"/>
                                            <p:tgtEl>
                                              <p:spTgt spid="71"/>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72"/>
                                            </p:tgtEl>
                                            <p:attrNameLst>
                                              <p:attrName>style.visibility</p:attrName>
                                            </p:attrNameLst>
                                          </p:cBhvr>
                                          <p:to>
                                            <p:strVal val="visible"/>
                                          </p:to>
                                        </p:set>
                                        <p:animEffect transition="in" filter="fade">
                                          <p:cBhvr>
                                            <p:cTn id="19" dur="1000"/>
                                            <p:tgtEl>
                                              <p:spTgt spid="72"/>
                                            </p:tgtEl>
                                          </p:cBhvr>
                                        </p:animEffect>
                                      </p:childTnLst>
                                    </p:cTn>
                                  </p:par>
                                  <p:par>
                                    <p:cTn id="20" presetID="53" presetClass="entr" presetSubtype="16" fill="hold" nodeType="withEffect">
                                      <p:stCondLst>
                                        <p:cond delay="0"/>
                                      </p:stCondLst>
                                      <p:childTnLst>
                                        <p:set>
                                          <p:cBhvr>
                                            <p:cTn id="21" dur="1" fill="hold">
                                              <p:stCondLst>
                                                <p:cond delay="0"/>
                                              </p:stCondLst>
                                            </p:cTn>
                                            <p:tgtEl>
                                              <p:spTgt spid="16"/>
                                            </p:tgtEl>
                                            <p:attrNameLst>
                                              <p:attrName>style.visibility</p:attrName>
                                            </p:attrNameLst>
                                          </p:cBhvr>
                                          <p:to>
                                            <p:strVal val="visible"/>
                                          </p:to>
                                        </p:set>
                                        <p:anim calcmode="lin" valueType="num">
                                          <p:cBhvr>
                                            <p:cTn id="22" dur="500" fill="hold"/>
                                            <p:tgtEl>
                                              <p:spTgt spid="16"/>
                                            </p:tgtEl>
                                            <p:attrNameLst>
                                              <p:attrName>ppt_w</p:attrName>
                                            </p:attrNameLst>
                                          </p:cBhvr>
                                          <p:tavLst>
                                            <p:tav tm="0">
                                              <p:val>
                                                <p:fltVal val="0"/>
                                              </p:val>
                                            </p:tav>
                                            <p:tav tm="100000">
                                              <p:val>
                                                <p:strVal val="#ppt_w"/>
                                              </p:val>
                                            </p:tav>
                                          </p:tavLst>
                                        </p:anim>
                                        <p:anim calcmode="lin" valueType="num">
                                          <p:cBhvr>
                                            <p:cTn id="23" dur="500" fill="hold"/>
                                            <p:tgtEl>
                                              <p:spTgt spid="16"/>
                                            </p:tgtEl>
                                            <p:attrNameLst>
                                              <p:attrName>ppt_h</p:attrName>
                                            </p:attrNameLst>
                                          </p:cBhvr>
                                          <p:tavLst>
                                            <p:tav tm="0">
                                              <p:val>
                                                <p:fltVal val="0"/>
                                              </p:val>
                                            </p:tav>
                                            <p:tav tm="100000">
                                              <p:val>
                                                <p:strVal val="#ppt_h"/>
                                              </p:val>
                                            </p:tav>
                                          </p:tavLst>
                                        </p:anim>
                                        <p:animEffect transition="in" filter="fade">
                                          <p:cBhvr>
                                            <p:cTn id="24" dur="500"/>
                                            <p:tgtEl>
                                              <p:spTgt spid="16"/>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fade">
                                          <p:cBhvr>
                                            <p:cTn id="27" dur="500"/>
                                            <p:tgtEl>
                                              <p:spTgt spid="19"/>
                                            </p:tgtEl>
                                          </p:cBhvr>
                                        </p:animEffect>
                                      </p:childTnLst>
                                    </p:cTn>
                                  </p:par>
                                  <p:par>
                                    <p:cTn id="28" presetID="31" presetClass="entr" presetSubtype="0" fill="hold" grpId="0" nodeType="withEffect">
                                      <p:stCondLst>
                                        <p:cond delay="0"/>
                                      </p:stCondLst>
                                      <p:childTnLst>
                                        <p:set>
                                          <p:cBhvr>
                                            <p:cTn id="29" dur="1" fill="hold">
                                              <p:stCondLst>
                                                <p:cond delay="0"/>
                                              </p:stCondLst>
                                            </p:cTn>
                                            <p:tgtEl>
                                              <p:spTgt spid="26"/>
                                            </p:tgtEl>
                                            <p:attrNameLst>
                                              <p:attrName>style.visibility</p:attrName>
                                            </p:attrNameLst>
                                          </p:cBhvr>
                                          <p:to>
                                            <p:strVal val="visible"/>
                                          </p:to>
                                        </p:set>
                                        <p:anim calcmode="lin" valueType="num">
                                          <p:cBhvr>
                                            <p:cTn id="30" dur="1000" fill="hold"/>
                                            <p:tgtEl>
                                              <p:spTgt spid="26"/>
                                            </p:tgtEl>
                                            <p:attrNameLst>
                                              <p:attrName>ppt_w</p:attrName>
                                            </p:attrNameLst>
                                          </p:cBhvr>
                                          <p:tavLst>
                                            <p:tav tm="0">
                                              <p:val>
                                                <p:fltVal val="0"/>
                                              </p:val>
                                            </p:tav>
                                            <p:tav tm="100000">
                                              <p:val>
                                                <p:strVal val="#ppt_w"/>
                                              </p:val>
                                            </p:tav>
                                          </p:tavLst>
                                        </p:anim>
                                        <p:anim calcmode="lin" valueType="num">
                                          <p:cBhvr>
                                            <p:cTn id="31" dur="1000" fill="hold"/>
                                            <p:tgtEl>
                                              <p:spTgt spid="26"/>
                                            </p:tgtEl>
                                            <p:attrNameLst>
                                              <p:attrName>ppt_h</p:attrName>
                                            </p:attrNameLst>
                                          </p:cBhvr>
                                          <p:tavLst>
                                            <p:tav tm="0">
                                              <p:val>
                                                <p:fltVal val="0"/>
                                              </p:val>
                                            </p:tav>
                                            <p:tav tm="100000">
                                              <p:val>
                                                <p:strVal val="#ppt_h"/>
                                              </p:val>
                                            </p:tav>
                                          </p:tavLst>
                                        </p:anim>
                                        <p:anim calcmode="lin" valueType="num">
                                          <p:cBhvr>
                                            <p:cTn id="32" dur="1000" fill="hold"/>
                                            <p:tgtEl>
                                              <p:spTgt spid="26"/>
                                            </p:tgtEl>
                                            <p:attrNameLst>
                                              <p:attrName>style.rotation</p:attrName>
                                            </p:attrNameLst>
                                          </p:cBhvr>
                                          <p:tavLst>
                                            <p:tav tm="0">
                                              <p:val>
                                                <p:fltVal val="90"/>
                                              </p:val>
                                            </p:tav>
                                            <p:tav tm="100000">
                                              <p:val>
                                                <p:fltVal val="0"/>
                                              </p:val>
                                            </p:tav>
                                          </p:tavLst>
                                        </p:anim>
                                        <p:animEffect transition="in" filter="fade">
                                          <p:cBhvr>
                                            <p:cTn id="33" dur="1000"/>
                                            <p:tgtEl>
                                              <p:spTgt spid="26"/>
                                            </p:tgtEl>
                                          </p:cBhvr>
                                        </p:animEffect>
                                      </p:childTnLst>
                                    </p:cTn>
                                  </p:par>
                                  <p:par>
                                    <p:cTn id="34" presetID="31" presetClass="entr" presetSubtype="0" fill="hold" grpId="0" nodeType="withEffect">
                                      <p:stCondLst>
                                        <p:cond delay="0"/>
                                      </p:stCondLst>
                                      <p:childTnLst>
                                        <p:set>
                                          <p:cBhvr>
                                            <p:cTn id="35" dur="1" fill="hold">
                                              <p:stCondLst>
                                                <p:cond delay="0"/>
                                              </p:stCondLst>
                                            </p:cTn>
                                            <p:tgtEl>
                                              <p:spTgt spid="27"/>
                                            </p:tgtEl>
                                            <p:attrNameLst>
                                              <p:attrName>style.visibility</p:attrName>
                                            </p:attrNameLst>
                                          </p:cBhvr>
                                          <p:to>
                                            <p:strVal val="visible"/>
                                          </p:to>
                                        </p:set>
                                        <p:anim calcmode="lin" valueType="num">
                                          <p:cBhvr>
                                            <p:cTn id="36" dur="1000" fill="hold"/>
                                            <p:tgtEl>
                                              <p:spTgt spid="27"/>
                                            </p:tgtEl>
                                            <p:attrNameLst>
                                              <p:attrName>ppt_w</p:attrName>
                                            </p:attrNameLst>
                                          </p:cBhvr>
                                          <p:tavLst>
                                            <p:tav tm="0">
                                              <p:val>
                                                <p:fltVal val="0"/>
                                              </p:val>
                                            </p:tav>
                                            <p:tav tm="100000">
                                              <p:val>
                                                <p:strVal val="#ppt_w"/>
                                              </p:val>
                                            </p:tav>
                                          </p:tavLst>
                                        </p:anim>
                                        <p:anim calcmode="lin" valueType="num">
                                          <p:cBhvr>
                                            <p:cTn id="37" dur="1000" fill="hold"/>
                                            <p:tgtEl>
                                              <p:spTgt spid="27"/>
                                            </p:tgtEl>
                                            <p:attrNameLst>
                                              <p:attrName>ppt_h</p:attrName>
                                            </p:attrNameLst>
                                          </p:cBhvr>
                                          <p:tavLst>
                                            <p:tav tm="0">
                                              <p:val>
                                                <p:fltVal val="0"/>
                                              </p:val>
                                            </p:tav>
                                            <p:tav tm="100000">
                                              <p:val>
                                                <p:strVal val="#ppt_h"/>
                                              </p:val>
                                            </p:tav>
                                          </p:tavLst>
                                        </p:anim>
                                        <p:anim calcmode="lin" valueType="num">
                                          <p:cBhvr>
                                            <p:cTn id="38" dur="1000" fill="hold"/>
                                            <p:tgtEl>
                                              <p:spTgt spid="27"/>
                                            </p:tgtEl>
                                            <p:attrNameLst>
                                              <p:attrName>style.rotation</p:attrName>
                                            </p:attrNameLst>
                                          </p:cBhvr>
                                          <p:tavLst>
                                            <p:tav tm="0">
                                              <p:val>
                                                <p:fltVal val="90"/>
                                              </p:val>
                                            </p:tav>
                                            <p:tav tm="100000">
                                              <p:val>
                                                <p:fltVal val="0"/>
                                              </p:val>
                                            </p:tav>
                                          </p:tavLst>
                                        </p:anim>
                                        <p:animEffect transition="in" filter="fade">
                                          <p:cBhvr>
                                            <p:cTn id="39" dur="1000"/>
                                            <p:tgtEl>
                                              <p:spTgt spid="27"/>
                                            </p:tgtEl>
                                          </p:cBhvr>
                                        </p:animEffect>
                                      </p:childTnLst>
                                    </p:cTn>
                                  </p:par>
                                  <p:par>
                                    <p:cTn id="40" presetID="2" presetClass="entr" presetSubtype="1" fill="hold" nodeType="withEffect" p14:presetBounceEnd="50000">
                                      <p:stCondLst>
                                        <p:cond delay="0"/>
                                      </p:stCondLst>
                                      <p:childTnLst>
                                        <p:set>
                                          <p:cBhvr>
                                            <p:cTn id="41" dur="1" fill="hold">
                                              <p:stCondLst>
                                                <p:cond delay="0"/>
                                              </p:stCondLst>
                                            </p:cTn>
                                            <p:tgtEl>
                                              <p:spTgt spid="28"/>
                                            </p:tgtEl>
                                            <p:attrNameLst>
                                              <p:attrName>style.visibility</p:attrName>
                                            </p:attrNameLst>
                                          </p:cBhvr>
                                          <p:to>
                                            <p:strVal val="visible"/>
                                          </p:to>
                                        </p:set>
                                        <p:anim calcmode="lin" valueType="num" p14:bounceEnd="50000">
                                          <p:cBhvr additive="base">
                                            <p:cTn id="42" dur="500" fill="hold"/>
                                            <p:tgtEl>
                                              <p:spTgt spid="28"/>
                                            </p:tgtEl>
                                            <p:attrNameLst>
                                              <p:attrName>ppt_x</p:attrName>
                                            </p:attrNameLst>
                                          </p:cBhvr>
                                          <p:tavLst>
                                            <p:tav tm="0">
                                              <p:val>
                                                <p:strVal val="#ppt_x"/>
                                              </p:val>
                                            </p:tav>
                                            <p:tav tm="100000">
                                              <p:val>
                                                <p:strVal val="#ppt_x"/>
                                              </p:val>
                                            </p:tav>
                                          </p:tavLst>
                                        </p:anim>
                                        <p:anim calcmode="lin" valueType="num" p14:bounceEnd="50000">
                                          <p:cBhvr additive="base">
                                            <p:cTn id="43" dur="500" fill="hold"/>
                                            <p:tgtEl>
                                              <p:spTgt spid="28"/>
                                            </p:tgtEl>
                                            <p:attrNameLst>
                                              <p:attrName>ppt_y</p:attrName>
                                            </p:attrNameLst>
                                          </p:cBhvr>
                                          <p:tavLst>
                                            <p:tav tm="0">
                                              <p:val>
                                                <p:strVal val="0-#ppt_h/2"/>
                                              </p:val>
                                            </p:tav>
                                            <p:tav tm="100000">
                                              <p:val>
                                                <p:strVal val="#ppt_y"/>
                                              </p:val>
                                            </p:tav>
                                          </p:tavLst>
                                        </p:anim>
                                      </p:childTnLst>
                                    </p:cTn>
                                  </p:par>
                                </p:childTnLst>
                              </p:cTn>
                            </p:par>
                            <p:par>
                              <p:cTn id="44" fill="hold">
                                <p:stCondLst>
                                  <p:cond delay="1000"/>
                                </p:stCondLst>
                                <p:childTnLst>
                                  <p:par>
                                    <p:cTn id="45" presetID="22" presetClass="entr" presetSubtype="8" fill="hold" grpId="0" nodeType="afterEffect">
                                      <p:stCondLst>
                                        <p:cond delay="0"/>
                                      </p:stCondLst>
                                      <p:childTnLst>
                                        <p:set>
                                          <p:cBhvr>
                                            <p:cTn id="46" dur="1" fill="hold">
                                              <p:stCondLst>
                                                <p:cond delay="0"/>
                                              </p:stCondLst>
                                            </p:cTn>
                                            <p:tgtEl>
                                              <p:spTgt spid="53"/>
                                            </p:tgtEl>
                                            <p:attrNameLst>
                                              <p:attrName>style.visibility</p:attrName>
                                            </p:attrNameLst>
                                          </p:cBhvr>
                                          <p:to>
                                            <p:strVal val="visible"/>
                                          </p:to>
                                        </p:set>
                                        <p:animEffect transition="in" filter="wipe(left)">
                                          <p:cBhvr>
                                            <p:cTn id="47" dur="500"/>
                                            <p:tgtEl>
                                              <p:spTgt spid="53"/>
                                            </p:tgtEl>
                                          </p:cBhvr>
                                        </p:animEffect>
                                      </p:childTnLst>
                                    </p:cTn>
                                  </p:par>
                                </p:childTnLst>
                              </p:cTn>
                            </p:par>
                            <p:par>
                              <p:cTn id="48" fill="hold">
                                <p:stCondLst>
                                  <p:cond delay="1500"/>
                                </p:stCondLst>
                                <p:childTnLst>
                                  <p:par>
                                    <p:cTn id="49" presetID="41" presetClass="entr" presetSubtype="0" fill="hold" grpId="0" nodeType="afterEffect">
                                      <p:stCondLst>
                                        <p:cond delay="0"/>
                                      </p:stCondLst>
                                      <p:iterate type="lt">
                                        <p:tmPct val="10000"/>
                                      </p:iterate>
                                      <p:childTnLst>
                                        <p:set>
                                          <p:cBhvr>
                                            <p:cTn id="50" dur="1" fill="hold">
                                              <p:stCondLst>
                                                <p:cond delay="0"/>
                                              </p:stCondLst>
                                            </p:cTn>
                                            <p:tgtEl>
                                              <p:spTgt spid="54"/>
                                            </p:tgtEl>
                                            <p:attrNameLst>
                                              <p:attrName>style.visibility</p:attrName>
                                            </p:attrNameLst>
                                          </p:cBhvr>
                                          <p:to>
                                            <p:strVal val="visible"/>
                                          </p:to>
                                        </p:set>
                                        <p:anim calcmode="lin" valueType="num">
                                          <p:cBhvr>
                                            <p:cTn id="51" dur="500" fill="hold"/>
                                            <p:tgtEl>
                                              <p:spTgt spid="54"/>
                                            </p:tgtEl>
                                            <p:attrNameLst>
                                              <p:attrName>ppt_x</p:attrName>
                                            </p:attrNameLst>
                                          </p:cBhvr>
                                          <p:tavLst>
                                            <p:tav tm="0">
                                              <p:val>
                                                <p:strVal val="#ppt_x"/>
                                              </p:val>
                                            </p:tav>
                                            <p:tav tm="50000">
                                              <p:val>
                                                <p:strVal val="#ppt_x+.1"/>
                                              </p:val>
                                            </p:tav>
                                            <p:tav tm="100000">
                                              <p:val>
                                                <p:strVal val="#ppt_x"/>
                                              </p:val>
                                            </p:tav>
                                          </p:tavLst>
                                        </p:anim>
                                        <p:anim calcmode="lin" valueType="num">
                                          <p:cBhvr>
                                            <p:cTn id="52" dur="500" fill="hold"/>
                                            <p:tgtEl>
                                              <p:spTgt spid="54"/>
                                            </p:tgtEl>
                                            <p:attrNameLst>
                                              <p:attrName>ppt_y</p:attrName>
                                            </p:attrNameLst>
                                          </p:cBhvr>
                                          <p:tavLst>
                                            <p:tav tm="0">
                                              <p:val>
                                                <p:strVal val="#ppt_y"/>
                                              </p:val>
                                            </p:tav>
                                            <p:tav tm="100000">
                                              <p:val>
                                                <p:strVal val="#ppt_y"/>
                                              </p:val>
                                            </p:tav>
                                          </p:tavLst>
                                        </p:anim>
                                        <p:anim calcmode="lin" valueType="num">
                                          <p:cBhvr>
                                            <p:cTn id="53" dur="500" fill="hold"/>
                                            <p:tgtEl>
                                              <p:spTgt spid="54"/>
                                            </p:tgtEl>
                                            <p:attrNameLst>
                                              <p:attrName>ppt_h</p:attrName>
                                            </p:attrNameLst>
                                          </p:cBhvr>
                                          <p:tavLst>
                                            <p:tav tm="0">
                                              <p:val>
                                                <p:strVal val="#ppt_h/10"/>
                                              </p:val>
                                            </p:tav>
                                            <p:tav tm="50000">
                                              <p:val>
                                                <p:strVal val="#ppt_h+.01"/>
                                              </p:val>
                                            </p:tav>
                                            <p:tav tm="100000">
                                              <p:val>
                                                <p:strVal val="#ppt_h"/>
                                              </p:val>
                                            </p:tav>
                                          </p:tavLst>
                                        </p:anim>
                                        <p:anim calcmode="lin" valueType="num">
                                          <p:cBhvr>
                                            <p:cTn id="54" dur="500" fill="hold"/>
                                            <p:tgtEl>
                                              <p:spTgt spid="54"/>
                                            </p:tgtEl>
                                            <p:attrNameLst>
                                              <p:attrName>ppt_w</p:attrName>
                                            </p:attrNameLst>
                                          </p:cBhvr>
                                          <p:tavLst>
                                            <p:tav tm="0">
                                              <p:val>
                                                <p:strVal val="#ppt_w/10"/>
                                              </p:val>
                                            </p:tav>
                                            <p:tav tm="50000">
                                              <p:val>
                                                <p:strVal val="#ppt_w+.01"/>
                                              </p:val>
                                            </p:tav>
                                            <p:tav tm="100000">
                                              <p:val>
                                                <p:strVal val="#ppt_w"/>
                                              </p:val>
                                            </p:tav>
                                          </p:tavLst>
                                        </p:anim>
                                        <p:animEffect transition="in" filter="fade">
                                          <p:cBhvr>
                                            <p:cTn id="55" dur="500" tmFilter="0,0; .5, 1; 1, 1"/>
                                            <p:tgtEl>
                                              <p:spTgt spid="54"/>
                                            </p:tgtEl>
                                          </p:cBhvr>
                                        </p:animEffect>
                                      </p:childTnLst>
                                    </p:cTn>
                                  </p:par>
                                </p:childTnLst>
                              </p:cTn>
                            </p:par>
                            <p:par>
                              <p:cTn id="56" fill="hold">
                                <p:stCondLst>
                                  <p:cond delay="1350"/>
                                </p:stCondLst>
                                <p:childTnLst>
                                  <p:par>
                                    <p:cTn id="57" presetID="41" presetClass="entr" presetSubtype="0" fill="hold" grpId="0" nodeType="afterEffect">
                                      <p:stCondLst>
                                        <p:cond delay="0"/>
                                      </p:stCondLst>
                                      <p:iterate type="lt">
                                        <p:tmPct val="10000"/>
                                      </p:iterate>
                                      <p:childTnLst>
                                        <p:set>
                                          <p:cBhvr>
                                            <p:cTn id="58" dur="1" fill="hold">
                                              <p:stCondLst>
                                                <p:cond delay="0"/>
                                              </p:stCondLst>
                                            </p:cTn>
                                            <p:tgtEl>
                                              <p:spTgt spid="55"/>
                                            </p:tgtEl>
                                            <p:attrNameLst>
                                              <p:attrName>style.visibility</p:attrName>
                                            </p:attrNameLst>
                                          </p:cBhvr>
                                          <p:to>
                                            <p:strVal val="visible"/>
                                          </p:to>
                                        </p:set>
                                        <p:anim calcmode="lin" valueType="num">
                                          <p:cBhvr>
                                            <p:cTn id="59" dur="500" fill="hold"/>
                                            <p:tgtEl>
                                              <p:spTgt spid="55"/>
                                            </p:tgtEl>
                                            <p:attrNameLst>
                                              <p:attrName>ppt_x</p:attrName>
                                            </p:attrNameLst>
                                          </p:cBhvr>
                                          <p:tavLst>
                                            <p:tav tm="0">
                                              <p:val>
                                                <p:strVal val="#ppt_x"/>
                                              </p:val>
                                            </p:tav>
                                            <p:tav tm="50000">
                                              <p:val>
                                                <p:strVal val="#ppt_x+.1"/>
                                              </p:val>
                                            </p:tav>
                                            <p:tav tm="100000">
                                              <p:val>
                                                <p:strVal val="#ppt_x"/>
                                              </p:val>
                                            </p:tav>
                                          </p:tavLst>
                                        </p:anim>
                                        <p:anim calcmode="lin" valueType="num">
                                          <p:cBhvr>
                                            <p:cTn id="60" dur="500" fill="hold"/>
                                            <p:tgtEl>
                                              <p:spTgt spid="55"/>
                                            </p:tgtEl>
                                            <p:attrNameLst>
                                              <p:attrName>ppt_y</p:attrName>
                                            </p:attrNameLst>
                                          </p:cBhvr>
                                          <p:tavLst>
                                            <p:tav tm="0">
                                              <p:val>
                                                <p:strVal val="#ppt_y"/>
                                              </p:val>
                                            </p:tav>
                                            <p:tav tm="100000">
                                              <p:val>
                                                <p:strVal val="#ppt_y"/>
                                              </p:val>
                                            </p:tav>
                                          </p:tavLst>
                                        </p:anim>
                                        <p:anim calcmode="lin" valueType="num">
                                          <p:cBhvr>
                                            <p:cTn id="61" dur="500" fill="hold"/>
                                            <p:tgtEl>
                                              <p:spTgt spid="55"/>
                                            </p:tgtEl>
                                            <p:attrNameLst>
                                              <p:attrName>ppt_h</p:attrName>
                                            </p:attrNameLst>
                                          </p:cBhvr>
                                          <p:tavLst>
                                            <p:tav tm="0">
                                              <p:val>
                                                <p:strVal val="#ppt_h/10"/>
                                              </p:val>
                                            </p:tav>
                                            <p:tav tm="50000">
                                              <p:val>
                                                <p:strVal val="#ppt_h+.01"/>
                                              </p:val>
                                            </p:tav>
                                            <p:tav tm="100000">
                                              <p:val>
                                                <p:strVal val="#ppt_h"/>
                                              </p:val>
                                            </p:tav>
                                          </p:tavLst>
                                        </p:anim>
                                        <p:anim calcmode="lin" valueType="num">
                                          <p:cBhvr>
                                            <p:cTn id="62" dur="500" fill="hold"/>
                                            <p:tgtEl>
                                              <p:spTgt spid="55"/>
                                            </p:tgtEl>
                                            <p:attrNameLst>
                                              <p:attrName>ppt_w</p:attrName>
                                            </p:attrNameLst>
                                          </p:cBhvr>
                                          <p:tavLst>
                                            <p:tav tm="0">
                                              <p:val>
                                                <p:strVal val="#ppt_w/10"/>
                                              </p:val>
                                            </p:tav>
                                            <p:tav tm="50000">
                                              <p:val>
                                                <p:strVal val="#ppt_w+.01"/>
                                              </p:val>
                                            </p:tav>
                                            <p:tav tm="100000">
                                              <p:val>
                                                <p:strVal val="#ppt_w"/>
                                              </p:val>
                                            </p:tav>
                                          </p:tavLst>
                                        </p:anim>
                                        <p:animEffect transition="in" filter="fade">
                                          <p:cBhvr>
                                            <p:cTn id="63" dur="500" tmFilter="0,0; .5, 1; 1, 1"/>
                                            <p:tgtEl>
                                              <p:spTgt spid="55"/>
                                            </p:tgtEl>
                                          </p:cBhvr>
                                        </p:animEffect>
                                      </p:childTnLst>
                                    </p:cTn>
                                  </p:par>
                                </p:childTnLst>
                              </p:cTn>
                            </p:par>
                            <p:par>
                              <p:cTn id="64" fill="hold">
                                <p:stCondLst>
                                  <p:cond delay="5000"/>
                                </p:stCondLst>
                                <p:childTnLst>
                                  <p:par>
                                    <p:cTn id="65" presetID="53" presetClass="entr" presetSubtype="16" fill="hold" nodeType="afterEffect">
                                      <p:stCondLst>
                                        <p:cond delay="0"/>
                                      </p:stCondLst>
                                      <p:childTnLst>
                                        <p:set>
                                          <p:cBhvr>
                                            <p:cTn id="66" dur="1" fill="hold">
                                              <p:stCondLst>
                                                <p:cond delay="0"/>
                                              </p:stCondLst>
                                            </p:cTn>
                                            <p:tgtEl>
                                              <p:spTgt spid="24"/>
                                            </p:tgtEl>
                                            <p:attrNameLst>
                                              <p:attrName>style.visibility</p:attrName>
                                            </p:attrNameLst>
                                          </p:cBhvr>
                                          <p:to>
                                            <p:strVal val="visible"/>
                                          </p:to>
                                        </p:set>
                                        <p:anim calcmode="lin" valueType="num">
                                          <p:cBhvr>
                                            <p:cTn id="67" dur="500" fill="hold"/>
                                            <p:tgtEl>
                                              <p:spTgt spid="24"/>
                                            </p:tgtEl>
                                            <p:attrNameLst>
                                              <p:attrName>ppt_w</p:attrName>
                                            </p:attrNameLst>
                                          </p:cBhvr>
                                          <p:tavLst>
                                            <p:tav tm="0">
                                              <p:val>
                                                <p:fltVal val="0"/>
                                              </p:val>
                                            </p:tav>
                                            <p:tav tm="100000">
                                              <p:val>
                                                <p:strVal val="#ppt_w"/>
                                              </p:val>
                                            </p:tav>
                                          </p:tavLst>
                                        </p:anim>
                                        <p:anim calcmode="lin" valueType="num">
                                          <p:cBhvr>
                                            <p:cTn id="68" dur="500" fill="hold"/>
                                            <p:tgtEl>
                                              <p:spTgt spid="24"/>
                                            </p:tgtEl>
                                            <p:attrNameLst>
                                              <p:attrName>ppt_h</p:attrName>
                                            </p:attrNameLst>
                                          </p:cBhvr>
                                          <p:tavLst>
                                            <p:tav tm="0">
                                              <p:val>
                                                <p:fltVal val="0"/>
                                              </p:val>
                                            </p:tav>
                                            <p:tav tm="100000">
                                              <p:val>
                                                <p:strVal val="#ppt_h"/>
                                              </p:val>
                                            </p:tav>
                                          </p:tavLst>
                                        </p:anim>
                                        <p:animEffect transition="in" filter="fade">
                                          <p:cBhvr>
                                            <p:cTn id="69" dur="500"/>
                                            <p:tgtEl>
                                              <p:spTgt spid="24"/>
                                            </p:tgtEl>
                                          </p:cBhvr>
                                        </p:animEffect>
                                      </p:childTnLst>
                                    </p:cTn>
                                  </p:par>
                                </p:childTnLst>
                              </p:cTn>
                            </p:par>
                            <p:par>
                              <p:cTn id="70" fill="hold">
                                <p:stCondLst>
                                  <p:cond delay="5500"/>
                                </p:stCondLst>
                                <p:childTnLst>
                                  <p:par>
                                    <p:cTn id="71" presetID="22" presetClass="entr" presetSubtype="8" fill="hold" grpId="0" nodeType="afterEffect">
                                      <p:stCondLst>
                                        <p:cond delay="0"/>
                                      </p:stCondLst>
                                      <p:childTnLst>
                                        <p:set>
                                          <p:cBhvr>
                                            <p:cTn id="72" dur="1" fill="hold">
                                              <p:stCondLst>
                                                <p:cond delay="0"/>
                                              </p:stCondLst>
                                            </p:cTn>
                                            <p:tgtEl>
                                              <p:spTgt spid="39"/>
                                            </p:tgtEl>
                                            <p:attrNameLst>
                                              <p:attrName>style.visibility</p:attrName>
                                            </p:attrNameLst>
                                          </p:cBhvr>
                                          <p:to>
                                            <p:strVal val="visible"/>
                                          </p:to>
                                        </p:set>
                                        <p:animEffect transition="in" filter="wipe(left)">
                                          <p:cBhvr>
                                            <p:cTn id="73" dur="250"/>
                                            <p:tgtEl>
                                              <p:spTgt spid="39"/>
                                            </p:tgtEl>
                                          </p:cBhvr>
                                        </p:animEffect>
                                      </p:childTnLst>
                                    </p:cTn>
                                  </p:par>
                                </p:childTnLst>
                              </p:cTn>
                            </p:par>
                            <p:par>
                              <p:cTn id="74" fill="hold">
                                <p:stCondLst>
                                  <p:cond delay="6000"/>
                                </p:stCondLst>
                                <p:childTnLst>
                                  <p:par>
                                    <p:cTn id="75" presetID="41" presetClass="entr" presetSubtype="0" fill="hold" grpId="0" nodeType="afterEffect">
                                      <p:stCondLst>
                                        <p:cond delay="0"/>
                                      </p:stCondLst>
                                      <p:iterate type="lt">
                                        <p:tmPct val="10000"/>
                                      </p:iterate>
                                      <p:childTnLst>
                                        <p:set>
                                          <p:cBhvr>
                                            <p:cTn id="76" dur="1" fill="hold">
                                              <p:stCondLst>
                                                <p:cond delay="0"/>
                                              </p:stCondLst>
                                            </p:cTn>
                                            <p:tgtEl>
                                              <p:spTgt spid="40"/>
                                            </p:tgtEl>
                                            <p:attrNameLst>
                                              <p:attrName>style.visibility</p:attrName>
                                            </p:attrNameLst>
                                          </p:cBhvr>
                                          <p:to>
                                            <p:strVal val="visible"/>
                                          </p:to>
                                        </p:set>
                                        <p:anim calcmode="lin" valueType="num">
                                          <p:cBhvr>
                                            <p:cTn id="77" dur="500" fill="hold"/>
                                            <p:tgtEl>
                                              <p:spTgt spid="40"/>
                                            </p:tgtEl>
                                            <p:attrNameLst>
                                              <p:attrName>ppt_x</p:attrName>
                                            </p:attrNameLst>
                                          </p:cBhvr>
                                          <p:tavLst>
                                            <p:tav tm="0">
                                              <p:val>
                                                <p:strVal val="#ppt_x"/>
                                              </p:val>
                                            </p:tav>
                                            <p:tav tm="50000">
                                              <p:val>
                                                <p:strVal val="#ppt_x+.1"/>
                                              </p:val>
                                            </p:tav>
                                            <p:tav tm="100000">
                                              <p:val>
                                                <p:strVal val="#ppt_x"/>
                                              </p:val>
                                            </p:tav>
                                          </p:tavLst>
                                        </p:anim>
                                        <p:anim calcmode="lin" valueType="num">
                                          <p:cBhvr>
                                            <p:cTn id="78" dur="500" fill="hold"/>
                                            <p:tgtEl>
                                              <p:spTgt spid="40"/>
                                            </p:tgtEl>
                                            <p:attrNameLst>
                                              <p:attrName>ppt_y</p:attrName>
                                            </p:attrNameLst>
                                          </p:cBhvr>
                                          <p:tavLst>
                                            <p:tav tm="0">
                                              <p:val>
                                                <p:strVal val="#ppt_y"/>
                                              </p:val>
                                            </p:tav>
                                            <p:tav tm="100000">
                                              <p:val>
                                                <p:strVal val="#ppt_y"/>
                                              </p:val>
                                            </p:tav>
                                          </p:tavLst>
                                        </p:anim>
                                        <p:anim calcmode="lin" valueType="num">
                                          <p:cBhvr>
                                            <p:cTn id="79" dur="500" fill="hold"/>
                                            <p:tgtEl>
                                              <p:spTgt spid="40"/>
                                            </p:tgtEl>
                                            <p:attrNameLst>
                                              <p:attrName>ppt_h</p:attrName>
                                            </p:attrNameLst>
                                          </p:cBhvr>
                                          <p:tavLst>
                                            <p:tav tm="0">
                                              <p:val>
                                                <p:strVal val="#ppt_h/10"/>
                                              </p:val>
                                            </p:tav>
                                            <p:tav tm="50000">
                                              <p:val>
                                                <p:strVal val="#ppt_h+.01"/>
                                              </p:val>
                                            </p:tav>
                                            <p:tav tm="100000">
                                              <p:val>
                                                <p:strVal val="#ppt_h"/>
                                              </p:val>
                                            </p:tav>
                                          </p:tavLst>
                                        </p:anim>
                                        <p:anim calcmode="lin" valueType="num">
                                          <p:cBhvr>
                                            <p:cTn id="80" dur="500" fill="hold"/>
                                            <p:tgtEl>
                                              <p:spTgt spid="40"/>
                                            </p:tgtEl>
                                            <p:attrNameLst>
                                              <p:attrName>ppt_w</p:attrName>
                                            </p:attrNameLst>
                                          </p:cBhvr>
                                          <p:tavLst>
                                            <p:tav tm="0">
                                              <p:val>
                                                <p:strVal val="#ppt_w/10"/>
                                              </p:val>
                                            </p:tav>
                                            <p:tav tm="50000">
                                              <p:val>
                                                <p:strVal val="#ppt_w+.01"/>
                                              </p:val>
                                            </p:tav>
                                            <p:tav tm="100000">
                                              <p:val>
                                                <p:strVal val="#ppt_w"/>
                                              </p:val>
                                            </p:tav>
                                          </p:tavLst>
                                        </p:anim>
                                        <p:animEffect transition="in" filter="fade">
                                          <p:cBhvr>
                                            <p:cTn id="81" dur="500" tmFilter="0,0; .5, 1; 1, 1"/>
                                            <p:tgtEl>
                                              <p:spTgt spid="40"/>
                                            </p:tgtEl>
                                          </p:cBhvr>
                                        </p:animEffect>
                                      </p:childTnLst>
                                    </p:cTn>
                                  </p:par>
                                </p:childTnLst>
                              </p:cTn>
                            </p:par>
                            <p:par>
                              <p:cTn id="82" fill="hold">
                                <p:stCondLst>
                                  <p:cond delay="6549"/>
                                </p:stCondLst>
                                <p:childTnLst>
                                  <p:par>
                                    <p:cTn id="83" presetID="41" presetClass="entr" presetSubtype="0" fill="hold" grpId="0" nodeType="afterEffect">
                                      <p:stCondLst>
                                        <p:cond delay="0"/>
                                      </p:stCondLst>
                                      <p:iterate type="lt">
                                        <p:tmPct val="2000"/>
                                      </p:iterate>
                                      <p:childTnLst>
                                        <p:set>
                                          <p:cBhvr>
                                            <p:cTn id="84" dur="1" fill="hold">
                                              <p:stCondLst>
                                                <p:cond delay="0"/>
                                              </p:stCondLst>
                                            </p:cTn>
                                            <p:tgtEl>
                                              <p:spTgt spid="38"/>
                                            </p:tgtEl>
                                            <p:attrNameLst>
                                              <p:attrName>style.visibility</p:attrName>
                                            </p:attrNameLst>
                                          </p:cBhvr>
                                          <p:to>
                                            <p:strVal val="visible"/>
                                          </p:to>
                                        </p:set>
                                        <p:anim calcmode="lin" valueType="num">
                                          <p:cBhvr>
                                            <p:cTn id="85" dur="500" fill="hold"/>
                                            <p:tgtEl>
                                              <p:spTgt spid="38"/>
                                            </p:tgtEl>
                                            <p:attrNameLst>
                                              <p:attrName>ppt_x</p:attrName>
                                            </p:attrNameLst>
                                          </p:cBhvr>
                                          <p:tavLst>
                                            <p:tav tm="0">
                                              <p:val>
                                                <p:strVal val="#ppt_x"/>
                                              </p:val>
                                            </p:tav>
                                            <p:tav tm="50000">
                                              <p:val>
                                                <p:strVal val="#ppt_x+.1"/>
                                              </p:val>
                                            </p:tav>
                                            <p:tav tm="100000">
                                              <p:val>
                                                <p:strVal val="#ppt_x"/>
                                              </p:val>
                                            </p:tav>
                                          </p:tavLst>
                                        </p:anim>
                                        <p:anim calcmode="lin" valueType="num">
                                          <p:cBhvr>
                                            <p:cTn id="86" dur="500" fill="hold"/>
                                            <p:tgtEl>
                                              <p:spTgt spid="38"/>
                                            </p:tgtEl>
                                            <p:attrNameLst>
                                              <p:attrName>ppt_y</p:attrName>
                                            </p:attrNameLst>
                                          </p:cBhvr>
                                          <p:tavLst>
                                            <p:tav tm="0">
                                              <p:val>
                                                <p:strVal val="#ppt_y"/>
                                              </p:val>
                                            </p:tav>
                                            <p:tav tm="100000">
                                              <p:val>
                                                <p:strVal val="#ppt_y"/>
                                              </p:val>
                                            </p:tav>
                                          </p:tavLst>
                                        </p:anim>
                                        <p:anim calcmode="lin" valueType="num">
                                          <p:cBhvr>
                                            <p:cTn id="87" dur="500" fill="hold"/>
                                            <p:tgtEl>
                                              <p:spTgt spid="38"/>
                                            </p:tgtEl>
                                            <p:attrNameLst>
                                              <p:attrName>ppt_h</p:attrName>
                                            </p:attrNameLst>
                                          </p:cBhvr>
                                          <p:tavLst>
                                            <p:tav tm="0">
                                              <p:val>
                                                <p:strVal val="#ppt_h/10"/>
                                              </p:val>
                                            </p:tav>
                                            <p:tav tm="50000">
                                              <p:val>
                                                <p:strVal val="#ppt_h+.01"/>
                                              </p:val>
                                            </p:tav>
                                            <p:tav tm="100000">
                                              <p:val>
                                                <p:strVal val="#ppt_h"/>
                                              </p:val>
                                            </p:tav>
                                          </p:tavLst>
                                        </p:anim>
                                        <p:anim calcmode="lin" valueType="num">
                                          <p:cBhvr>
                                            <p:cTn id="88" dur="500" fill="hold"/>
                                            <p:tgtEl>
                                              <p:spTgt spid="38"/>
                                            </p:tgtEl>
                                            <p:attrNameLst>
                                              <p:attrName>ppt_w</p:attrName>
                                            </p:attrNameLst>
                                          </p:cBhvr>
                                          <p:tavLst>
                                            <p:tav tm="0">
                                              <p:val>
                                                <p:strVal val="#ppt_w/10"/>
                                              </p:val>
                                            </p:tav>
                                            <p:tav tm="50000">
                                              <p:val>
                                                <p:strVal val="#ppt_w+.01"/>
                                              </p:val>
                                            </p:tav>
                                            <p:tav tm="100000">
                                              <p:val>
                                                <p:strVal val="#ppt_w"/>
                                              </p:val>
                                            </p:tav>
                                          </p:tavLst>
                                        </p:anim>
                                        <p:animEffect transition="in" filter="fade">
                                          <p:cBhvr>
                                            <p:cTn id="89" dur="500" tmFilter="0,0; .5, 1; 1, 1"/>
                                            <p:tgtEl>
                                              <p:spTgt spid="38"/>
                                            </p:tgtEl>
                                          </p:cBhvr>
                                        </p:animEffect>
                                      </p:childTnLst>
                                    </p:cTn>
                                  </p:par>
                                </p:childTnLst>
                              </p:cTn>
                            </p:par>
                            <p:par>
                              <p:cTn id="90" fill="hold">
                                <p:stCondLst>
                                  <p:cond delay="7200"/>
                                </p:stCondLst>
                                <p:childTnLst>
                                  <p:par>
                                    <p:cTn id="91" presetID="22" presetClass="entr" presetSubtype="8" fill="hold" grpId="0" nodeType="afterEffect">
                                      <p:stCondLst>
                                        <p:cond delay="0"/>
                                      </p:stCondLst>
                                      <p:childTnLst>
                                        <p:set>
                                          <p:cBhvr>
                                            <p:cTn id="92" dur="1" fill="hold">
                                              <p:stCondLst>
                                                <p:cond delay="0"/>
                                              </p:stCondLst>
                                            </p:cTn>
                                            <p:tgtEl>
                                              <p:spTgt spid="23"/>
                                            </p:tgtEl>
                                            <p:attrNameLst>
                                              <p:attrName>style.visibility</p:attrName>
                                            </p:attrNameLst>
                                          </p:cBhvr>
                                          <p:to>
                                            <p:strVal val="visible"/>
                                          </p:to>
                                        </p:set>
                                        <p:animEffect transition="in" filter="wipe(left)">
                                          <p:cBhvr>
                                            <p:cTn id="93" dur="500"/>
                                            <p:tgtEl>
                                              <p:spTgt spid="23"/>
                                            </p:tgtEl>
                                          </p:cBhvr>
                                        </p:animEffect>
                                      </p:childTnLst>
                                    </p:cTn>
                                  </p:par>
                                </p:childTnLst>
                              </p:cTn>
                            </p:par>
                            <p:par>
                              <p:cTn id="94" fill="hold">
                                <p:stCondLst>
                                  <p:cond delay="7700"/>
                                </p:stCondLst>
                                <p:childTnLst>
                                  <p:par>
                                    <p:cTn id="95" presetID="53" presetClass="entr" presetSubtype="16" fill="hold" nodeType="afterEffect">
                                      <p:stCondLst>
                                        <p:cond delay="0"/>
                                      </p:stCondLst>
                                      <p:childTnLst>
                                        <p:set>
                                          <p:cBhvr>
                                            <p:cTn id="96" dur="1" fill="hold">
                                              <p:stCondLst>
                                                <p:cond delay="0"/>
                                              </p:stCondLst>
                                            </p:cTn>
                                            <p:tgtEl>
                                              <p:spTgt spid="32"/>
                                            </p:tgtEl>
                                            <p:attrNameLst>
                                              <p:attrName>style.visibility</p:attrName>
                                            </p:attrNameLst>
                                          </p:cBhvr>
                                          <p:to>
                                            <p:strVal val="visible"/>
                                          </p:to>
                                        </p:set>
                                        <p:anim calcmode="lin" valueType="num">
                                          <p:cBhvr>
                                            <p:cTn id="97" dur="500" fill="hold"/>
                                            <p:tgtEl>
                                              <p:spTgt spid="32"/>
                                            </p:tgtEl>
                                            <p:attrNameLst>
                                              <p:attrName>ppt_w</p:attrName>
                                            </p:attrNameLst>
                                          </p:cBhvr>
                                          <p:tavLst>
                                            <p:tav tm="0">
                                              <p:val>
                                                <p:fltVal val="0"/>
                                              </p:val>
                                            </p:tav>
                                            <p:tav tm="100000">
                                              <p:val>
                                                <p:strVal val="#ppt_w"/>
                                              </p:val>
                                            </p:tav>
                                          </p:tavLst>
                                        </p:anim>
                                        <p:anim calcmode="lin" valueType="num">
                                          <p:cBhvr>
                                            <p:cTn id="98" dur="500" fill="hold"/>
                                            <p:tgtEl>
                                              <p:spTgt spid="32"/>
                                            </p:tgtEl>
                                            <p:attrNameLst>
                                              <p:attrName>ppt_h</p:attrName>
                                            </p:attrNameLst>
                                          </p:cBhvr>
                                          <p:tavLst>
                                            <p:tav tm="0">
                                              <p:val>
                                                <p:fltVal val="0"/>
                                              </p:val>
                                            </p:tav>
                                            <p:tav tm="100000">
                                              <p:val>
                                                <p:strVal val="#ppt_h"/>
                                              </p:val>
                                            </p:tav>
                                          </p:tavLst>
                                        </p:anim>
                                        <p:animEffect transition="in" filter="fade">
                                          <p:cBhvr>
                                            <p:cTn id="99" dur="500"/>
                                            <p:tgtEl>
                                              <p:spTgt spid="32"/>
                                            </p:tgtEl>
                                          </p:cBhvr>
                                        </p:animEffect>
                                      </p:childTnLst>
                                    </p:cTn>
                                  </p:par>
                                </p:childTnLst>
                              </p:cTn>
                            </p:par>
                            <p:par>
                              <p:cTn id="100" fill="hold">
                                <p:stCondLst>
                                  <p:cond delay="8200"/>
                                </p:stCondLst>
                                <p:childTnLst>
                                  <p:par>
                                    <p:cTn id="101" presetID="22" presetClass="entr" presetSubtype="8" fill="hold" grpId="0" nodeType="afterEffect">
                                      <p:stCondLst>
                                        <p:cond delay="0"/>
                                      </p:stCondLst>
                                      <p:childTnLst>
                                        <p:set>
                                          <p:cBhvr>
                                            <p:cTn id="102" dur="1" fill="hold">
                                              <p:stCondLst>
                                                <p:cond delay="0"/>
                                              </p:stCondLst>
                                            </p:cTn>
                                            <p:tgtEl>
                                              <p:spTgt spid="42"/>
                                            </p:tgtEl>
                                            <p:attrNameLst>
                                              <p:attrName>style.visibility</p:attrName>
                                            </p:attrNameLst>
                                          </p:cBhvr>
                                          <p:to>
                                            <p:strVal val="visible"/>
                                          </p:to>
                                        </p:set>
                                        <p:animEffect transition="in" filter="wipe(left)">
                                          <p:cBhvr>
                                            <p:cTn id="103" dur="250"/>
                                            <p:tgtEl>
                                              <p:spTgt spid="42"/>
                                            </p:tgtEl>
                                          </p:cBhvr>
                                        </p:animEffect>
                                      </p:childTnLst>
                                    </p:cTn>
                                  </p:par>
                                </p:childTnLst>
                              </p:cTn>
                            </p:par>
                            <p:par>
                              <p:cTn id="104" fill="hold">
                                <p:stCondLst>
                                  <p:cond delay="8700"/>
                                </p:stCondLst>
                                <p:childTnLst>
                                  <p:par>
                                    <p:cTn id="105" presetID="41" presetClass="entr" presetSubtype="0" fill="hold" grpId="0" nodeType="afterEffect">
                                      <p:stCondLst>
                                        <p:cond delay="0"/>
                                      </p:stCondLst>
                                      <p:iterate type="lt">
                                        <p:tmPct val="10000"/>
                                      </p:iterate>
                                      <p:childTnLst>
                                        <p:set>
                                          <p:cBhvr>
                                            <p:cTn id="106" dur="1" fill="hold">
                                              <p:stCondLst>
                                                <p:cond delay="0"/>
                                              </p:stCondLst>
                                            </p:cTn>
                                            <p:tgtEl>
                                              <p:spTgt spid="43"/>
                                            </p:tgtEl>
                                            <p:attrNameLst>
                                              <p:attrName>style.visibility</p:attrName>
                                            </p:attrNameLst>
                                          </p:cBhvr>
                                          <p:to>
                                            <p:strVal val="visible"/>
                                          </p:to>
                                        </p:set>
                                        <p:anim calcmode="lin" valueType="num">
                                          <p:cBhvr>
                                            <p:cTn id="107" dur="500" fill="hold"/>
                                            <p:tgtEl>
                                              <p:spTgt spid="43"/>
                                            </p:tgtEl>
                                            <p:attrNameLst>
                                              <p:attrName>ppt_x</p:attrName>
                                            </p:attrNameLst>
                                          </p:cBhvr>
                                          <p:tavLst>
                                            <p:tav tm="0">
                                              <p:val>
                                                <p:strVal val="#ppt_x"/>
                                              </p:val>
                                            </p:tav>
                                            <p:tav tm="50000">
                                              <p:val>
                                                <p:strVal val="#ppt_x+.1"/>
                                              </p:val>
                                            </p:tav>
                                            <p:tav tm="100000">
                                              <p:val>
                                                <p:strVal val="#ppt_x"/>
                                              </p:val>
                                            </p:tav>
                                          </p:tavLst>
                                        </p:anim>
                                        <p:anim calcmode="lin" valueType="num">
                                          <p:cBhvr>
                                            <p:cTn id="108" dur="500" fill="hold"/>
                                            <p:tgtEl>
                                              <p:spTgt spid="43"/>
                                            </p:tgtEl>
                                            <p:attrNameLst>
                                              <p:attrName>ppt_y</p:attrName>
                                            </p:attrNameLst>
                                          </p:cBhvr>
                                          <p:tavLst>
                                            <p:tav tm="0">
                                              <p:val>
                                                <p:strVal val="#ppt_y"/>
                                              </p:val>
                                            </p:tav>
                                            <p:tav tm="100000">
                                              <p:val>
                                                <p:strVal val="#ppt_y"/>
                                              </p:val>
                                            </p:tav>
                                          </p:tavLst>
                                        </p:anim>
                                        <p:anim calcmode="lin" valueType="num">
                                          <p:cBhvr>
                                            <p:cTn id="109" dur="500" fill="hold"/>
                                            <p:tgtEl>
                                              <p:spTgt spid="43"/>
                                            </p:tgtEl>
                                            <p:attrNameLst>
                                              <p:attrName>ppt_h</p:attrName>
                                            </p:attrNameLst>
                                          </p:cBhvr>
                                          <p:tavLst>
                                            <p:tav tm="0">
                                              <p:val>
                                                <p:strVal val="#ppt_h/10"/>
                                              </p:val>
                                            </p:tav>
                                            <p:tav tm="50000">
                                              <p:val>
                                                <p:strVal val="#ppt_h+.01"/>
                                              </p:val>
                                            </p:tav>
                                            <p:tav tm="100000">
                                              <p:val>
                                                <p:strVal val="#ppt_h"/>
                                              </p:val>
                                            </p:tav>
                                          </p:tavLst>
                                        </p:anim>
                                        <p:anim calcmode="lin" valueType="num">
                                          <p:cBhvr>
                                            <p:cTn id="110" dur="500" fill="hold"/>
                                            <p:tgtEl>
                                              <p:spTgt spid="43"/>
                                            </p:tgtEl>
                                            <p:attrNameLst>
                                              <p:attrName>ppt_w</p:attrName>
                                            </p:attrNameLst>
                                          </p:cBhvr>
                                          <p:tavLst>
                                            <p:tav tm="0">
                                              <p:val>
                                                <p:strVal val="#ppt_w/10"/>
                                              </p:val>
                                            </p:tav>
                                            <p:tav tm="50000">
                                              <p:val>
                                                <p:strVal val="#ppt_w+.01"/>
                                              </p:val>
                                            </p:tav>
                                            <p:tav tm="100000">
                                              <p:val>
                                                <p:strVal val="#ppt_w"/>
                                              </p:val>
                                            </p:tav>
                                          </p:tavLst>
                                        </p:anim>
                                        <p:animEffect transition="in" filter="fade">
                                          <p:cBhvr>
                                            <p:cTn id="111" dur="500" tmFilter="0,0; .5, 1; 1, 1"/>
                                            <p:tgtEl>
                                              <p:spTgt spid="43"/>
                                            </p:tgtEl>
                                          </p:cBhvr>
                                        </p:animEffect>
                                      </p:childTnLst>
                                    </p:cTn>
                                  </p:par>
                                </p:childTnLst>
                              </p:cTn>
                            </p:par>
                            <p:par>
                              <p:cTn id="112" fill="hold">
                                <p:stCondLst>
                                  <p:cond delay="9250"/>
                                </p:stCondLst>
                                <p:childTnLst>
                                  <p:par>
                                    <p:cTn id="113" presetID="41" presetClass="entr" presetSubtype="0" fill="hold" grpId="0" nodeType="afterEffect">
                                      <p:stCondLst>
                                        <p:cond delay="0"/>
                                      </p:stCondLst>
                                      <p:iterate type="lt">
                                        <p:tmPct val="2000"/>
                                      </p:iterate>
                                      <p:childTnLst>
                                        <p:set>
                                          <p:cBhvr>
                                            <p:cTn id="114" dur="1" fill="hold">
                                              <p:stCondLst>
                                                <p:cond delay="0"/>
                                              </p:stCondLst>
                                            </p:cTn>
                                            <p:tgtEl>
                                              <p:spTgt spid="41"/>
                                            </p:tgtEl>
                                            <p:attrNameLst>
                                              <p:attrName>style.visibility</p:attrName>
                                            </p:attrNameLst>
                                          </p:cBhvr>
                                          <p:to>
                                            <p:strVal val="visible"/>
                                          </p:to>
                                        </p:set>
                                        <p:anim calcmode="lin" valueType="num">
                                          <p:cBhvr>
                                            <p:cTn id="115" dur="500" fill="hold"/>
                                            <p:tgtEl>
                                              <p:spTgt spid="41"/>
                                            </p:tgtEl>
                                            <p:attrNameLst>
                                              <p:attrName>ppt_x</p:attrName>
                                            </p:attrNameLst>
                                          </p:cBhvr>
                                          <p:tavLst>
                                            <p:tav tm="0">
                                              <p:val>
                                                <p:strVal val="#ppt_x"/>
                                              </p:val>
                                            </p:tav>
                                            <p:tav tm="50000">
                                              <p:val>
                                                <p:strVal val="#ppt_x+.1"/>
                                              </p:val>
                                            </p:tav>
                                            <p:tav tm="100000">
                                              <p:val>
                                                <p:strVal val="#ppt_x"/>
                                              </p:val>
                                            </p:tav>
                                          </p:tavLst>
                                        </p:anim>
                                        <p:anim calcmode="lin" valueType="num">
                                          <p:cBhvr>
                                            <p:cTn id="116" dur="500" fill="hold"/>
                                            <p:tgtEl>
                                              <p:spTgt spid="41"/>
                                            </p:tgtEl>
                                            <p:attrNameLst>
                                              <p:attrName>ppt_y</p:attrName>
                                            </p:attrNameLst>
                                          </p:cBhvr>
                                          <p:tavLst>
                                            <p:tav tm="0">
                                              <p:val>
                                                <p:strVal val="#ppt_y"/>
                                              </p:val>
                                            </p:tav>
                                            <p:tav tm="100000">
                                              <p:val>
                                                <p:strVal val="#ppt_y"/>
                                              </p:val>
                                            </p:tav>
                                          </p:tavLst>
                                        </p:anim>
                                        <p:anim calcmode="lin" valueType="num">
                                          <p:cBhvr>
                                            <p:cTn id="117" dur="500" fill="hold"/>
                                            <p:tgtEl>
                                              <p:spTgt spid="41"/>
                                            </p:tgtEl>
                                            <p:attrNameLst>
                                              <p:attrName>ppt_h</p:attrName>
                                            </p:attrNameLst>
                                          </p:cBhvr>
                                          <p:tavLst>
                                            <p:tav tm="0">
                                              <p:val>
                                                <p:strVal val="#ppt_h/10"/>
                                              </p:val>
                                            </p:tav>
                                            <p:tav tm="50000">
                                              <p:val>
                                                <p:strVal val="#ppt_h+.01"/>
                                              </p:val>
                                            </p:tav>
                                            <p:tav tm="100000">
                                              <p:val>
                                                <p:strVal val="#ppt_h"/>
                                              </p:val>
                                            </p:tav>
                                          </p:tavLst>
                                        </p:anim>
                                        <p:anim calcmode="lin" valueType="num">
                                          <p:cBhvr>
                                            <p:cTn id="118" dur="500" fill="hold"/>
                                            <p:tgtEl>
                                              <p:spTgt spid="41"/>
                                            </p:tgtEl>
                                            <p:attrNameLst>
                                              <p:attrName>ppt_w</p:attrName>
                                            </p:attrNameLst>
                                          </p:cBhvr>
                                          <p:tavLst>
                                            <p:tav tm="0">
                                              <p:val>
                                                <p:strVal val="#ppt_w/10"/>
                                              </p:val>
                                            </p:tav>
                                            <p:tav tm="50000">
                                              <p:val>
                                                <p:strVal val="#ppt_w+.01"/>
                                              </p:val>
                                            </p:tav>
                                            <p:tav tm="100000">
                                              <p:val>
                                                <p:strVal val="#ppt_w"/>
                                              </p:val>
                                            </p:tav>
                                          </p:tavLst>
                                        </p:anim>
                                        <p:animEffect transition="in" filter="fade">
                                          <p:cBhvr>
                                            <p:cTn id="119" dur="500" tmFilter="0,0; .5, 1; 1, 1"/>
                                            <p:tgtEl>
                                              <p:spTgt spid="41"/>
                                            </p:tgtEl>
                                          </p:cBhvr>
                                        </p:animEffect>
                                      </p:childTnLst>
                                    </p:cTn>
                                  </p:par>
                                </p:childTnLst>
                              </p:cTn>
                            </p:par>
                            <p:par>
                              <p:cTn id="120" fill="hold">
                                <p:stCondLst>
                                  <p:cond delay="9900"/>
                                </p:stCondLst>
                                <p:childTnLst>
                                  <p:par>
                                    <p:cTn id="121" presetID="22" presetClass="entr" presetSubtype="2" fill="hold" grpId="0" nodeType="afterEffect">
                                      <p:stCondLst>
                                        <p:cond delay="0"/>
                                      </p:stCondLst>
                                      <p:childTnLst>
                                        <p:set>
                                          <p:cBhvr>
                                            <p:cTn id="122" dur="1" fill="hold">
                                              <p:stCondLst>
                                                <p:cond delay="0"/>
                                              </p:stCondLst>
                                            </p:cTn>
                                            <p:tgtEl>
                                              <p:spTgt spid="22"/>
                                            </p:tgtEl>
                                            <p:attrNameLst>
                                              <p:attrName>style.visibility</p:attrName>
                                            </p:attrNameLst>
                                          </p:cBhvr>
                                          <p:to>
                                            <p:strVal val="visible"/>
                                          </p:to>
                                        </p:set>
                                        <p:animEffect transition="in" filter="wipe(right)">
                                          <p:cBhvr>
                                            <p:cTn id="123" dur="500"/>
                                            <p:tgtEl>
                                              <p:spTgt spid="22"/>
                                            </p:tgtEl>
                                          </p:cBhvr>
                                        </p:animEffect>
                                      </p:childTnLst>
                                    </p:cTn>
                                  </p:par>
                                </p:childTnLst>
                              </p:cTn>
                            </p:par>
                            <p:par>
                              <p:cTn id="124" fill="hold">
                                <p:stCondLst>
                                  <p:cond delay="10400"/>
                                </p:stCondLst>
                                <p:childTnLst>
                                  <p:par>
                                    <p:cTn id="125" presetID="53" presetClass="entr" presetSubtype="16" fill="hold" nodeType="afterEffect">
                                      <p:stCondLst>
                                        <p:cond delay="0"/>
                                      </p:stCondLst>
                                      <p:childTnLst>
                                        <p:set>
                                          <p:cBhvr>
                                            <p:cTn id="126" dur="1" fill="hold">
                                              <p:stCondLst>
                                                <p:cond delay="0"/>
                                              </p:stCondLst>
                                            </p:cTn>
                                            <p:tgtEl>
                                              <p:spTgt spid="50"/>
                                            </p:tgtEl>
                                            <p:attrNameLst>
                                              <p:attrName>style.visibility</p:attrName>
                                            </p:attrNameLst>
                                          </p:cBhvr>
                                          <p:to>
                                            <p:strVal val="visible"/>
                                          </p:to>
                                        </p:set>
                                        <p:anim calcmode="lin" valueType="num">
                                          <p:cBhvr>
                                            <p:cTn id="127" dur="500" fill="hold"/>
                                            <p:tgtEl>
                                              <p:spTgt spid="50"/>
                                            </p:tgtEl>
                                            <p:attrNameLst>
                                              <p:attrName>ppt_w</p:attrName>
                                            </p:attrNameLst>
                                          </p:cBhvr>
                                          <p:tavLst>
                                            <p:tav tm="0">
                                              <p:val>
                                                <p:fltVal val="0"/>
                                              </p:val>
                                            </p:tav>
                                            <p:tav tm="100000">
                                              <p:val>
                                                <p:strVal val="#ppt_w"/>
                                              </p:val>
                                            </p:tav>
                                          </p:tavLst>
                                        </p:anim>
                                        <p:anim calcmode="lin" valueType="num">
                                          <p:cBhvr>
                                            <p:cTn id="128" dur="500" fill="hold"/>
                                            <p:tgtEl>
                                              <p:spTgt spid="50"/>
                                            </p:tgtEl>
                                            <p:attrNameLst>
                                              <p:attrName>ppt_h</p:attrName>
                                            </p:attrNameLst>
                                          </p:cBhvr>
                                          <p:tavLst>
                                            <p:tav tm="0">
                                              <p:val>
                                                <p:fltVal val="0"/>
                                              </p:val>
                                            </p:tav>
                                            <p:tav tm="100000">
                                              <p:val>
                                                <p:strVal val="#ppt_h"/>
                                              </p:val>
                                            </p:tav>
                                          </p:tavLst>
                                        </p:anim>
                                        <p:animEffect transition="in" filter="fade">
                                          <p:cBhvr>
                                            <p:cTn id="129" dur="500"/>
                                            <p:tgtEl>
                                              <p:spTgt spid="50"/>
                                            </p:tgtEl>
                                          </p:cBhvr>
                                        </p:animEffect>
                                      </p:childTnLst>
                                    </p:cTn>
                                  </p:par>
                                </p:childTnLst>
                              </p:cTn>
                            </p:par>
                            <p:par>
                              <p:cTn id="130" fill="hold">
                                <p:stCondLst>
                                  <p:cond delay="10900"/>
                                </p:stCondLst>
                                <p:childTnLst>
                                  <p:par>
                                    <p:cTn id="131" presetID="22" presetClass="entr" presetSubtype="8" fill="hold" grpId="0" nodeType="afterEffect">
                                      <p:stCondLst>
                                        <p:cond delay="0"/>
                                      </p:stCondLst>
                                      <p:childTnLst>
                                        <p:set>
                                          <p:cBhvr>
                                            <p:cTn id="132" dur="1" fill="hold">
                                              <p:stCondLst>
                                                <p:cond delay="0"/>
                                              </p:stCondLst>
                                            </p:cTn>
                                            <p:tgtEl>
                                              <p:spTgt spid="45"/>
                                            </p:tgtEl>
                                            <p:attrNameLst>
                                              <p:attrName>style.visibility</p:attrName>
                                            </p:attrNameLst>
                                          </p:cBhvr>
                                          <p:to>
                                            <p:strVal val="visible"/>
                                          </p:to>
                                        </p:set>
                                        <p:animEffect transition="in" filter="wipe(left)">
                                          <p:cBhvr>
                                            <p:cTn id="133" dur="250"/>
                                            <p:tgtEl>
                                              <p:spTgt spid="45"/>
                                            </p:tgtEl>
                                          </p:cBhvr>
                                        </p:animEffect>
                                      </p:childTnLst>
                                    </p:cTn>
                                  </p:par>
                                </p:childTnLst>
                              </p:cTn>
                            </p:par>
                            <p:par>
                              <p:cTn id="134" fill="hold">
                                <p:stCondLst>
                                  <p:cond delay="11400"/>
                                </p:stCondLst>
                                <p:childTnLst>
                                  <p:par>
                                    <p:cTn id="135" presetID="41" presetClass="entr" presetSubtype="0" fill="hold" grpId="0" nodeType="afterEffect">
                                      <p:stCondLst>
                                        <p:cond delay="0"/>
                                      </p:stCondLst>
                                      <p:iterate type="lt">
                                        <p:tmPct val="10000"/>
                                      </p:iterate>
                                      <p:childTnLst>
                                        <p:set>
                                          <p:cBhvr>
                                            <p:cTn id="136" dur="1" fill="hold">
                                              <p:stCondLst>
                                                <p:cond delay="0"/>
                                              </p:stCondLst>
                                            </p:cTn>
                                            <p:tgtEl>
                                              <p:spTgt spid="46"/>
                                            </p:tgtEl>
                                            <p:attrNameLst>
                                              <p:attrName>style.visibility</p:attrName>
                                            </p:attrNameLst>
                                          </p:cBhvr>
                                          <p:to>
                                            <p:strVal val="visible"/>
                                          </p:to>
                                        </p:set>
                                        <p:anim calcmode="lin" valueType="num">
                                          <p:cBhvr>
                                            <p:cTn id="137" dur="500" fill="hold"/>
                                            <p:tgtEl>
                                              <p:spTgt spid="46"/>
                                            </p:tgtEl>
                                            <p:attrNameLst>
                                              <p:attrName>ppt_x</p:attrName>
                                            </p:attrNameLst>
                                          </p:cBhvr>
                                          <p:tavLst>
                                            <p:tav tm="0">
                                              <p:val>
                                                <p:strVal val="#ppt_x"/>
                                              </p:val>
                                            </p:tav>
                                            <p:tav tm="50000">
                                              <p:val>
                                                <p:strVal val="#ppt_x+.1"/>
                                              </p:val>
                                            </p:tav>
                                            <p:tav tm="100000">
                                              <p:val>
                                                <p:strVal val="#ppt_x"/>
                                              </p:val>
                                            </p:tav>
                                          </p:tavLst>
                                        </p:anim>
                                        <p:anim calcmode="lin" valueType="num">
                                          <p:cBhvr>
                                            <p:cTn id="138" dur="500" fill="hold"/>
                                            <p:tgtEl>
                                              <p:spTgt spid="46"/>
                                            </p:tgtEl>
                                            <p:attrNameLst>
                                              <p:attrName>ppt_y</p:attrName>
                                            </p:attrNameLst>
                                          </p:cBhvr>
                                          <p:tavLst>
                                            <p:tav tm="0">
                                              <p:val>
                                                <p:strVal val="#ppt_y"/>
                                              </p:val>
                                            </p:tav>
                                            <p:tav tm="100000">
                                              <p:val>
                                                <p:strVal val="#ppt_y"/>
                                              </p:val>
                                            </p:tav>
                                          </p:tavLst>
                                        </p:anim>
                                        <p:anim calcmode="lin" valueType="num">
                                          <p:cBhvr>
                                            <p:cTn id="139" dur="500" fill="hold"/>
                                            <p:tgtEl>
                                              <p:spTgt spid="46"/>
                                            </p:tgtEl>
                                            <p:attrNameLst>
                                              <p:attrName>ppt_h</p:attrName>
                                            </p:attrNameLst>
                                          </p:cBhvr>
                                          <p:tavLst>
                                            <p:tav tm="0">
                                              <p:val>
                                                <p:strVal val="#ppt_h/10"/>
                                              </p:val>
                                            </p:tav>
                                            <p:tav tm="50000">
                                              <p:val>
                                                <p:strVal val="#ppt_h+.01"/>
                                              </p:val>
                                            </p:tav>
                                            <p:tav tm="100000">
                                              <p:val>
                                                <p:strVal val="#ppt_h"/>
                                              </p:val>
                                            </p:tav>
                                          </p:tavLst>
                                        </p:anim>
                                        <p:anim calcmode="lin" valueType="num">
                                          <p:cBhvr>
                                            <p:cTn id="140" dur="500" fill="hold"/>
                                            <p:tgtEl>
                                              <p:spTgt spid="46"/>
                                            </p:tgtEl>
                                            <p:attrNameLst>
                                              <p:attrName>ppt_w</p:attrName>
                                            </p:attrNameLst>
                                          </p:cBhvr>
                                          <p:tavLst>
                                            <p:tav tm="0">
                                              <p:val>
                                                <p:strVal val="#ppt_w/10"/>
                                              </p:val>
                                            </p:tav>
                                            <p:tav tm="50000">
                                              <p:val>
                                                <p:strVal val="#ppt_w+.01"/>
                                              </p:val>
                                            </p:tav>
                                            <p:tav tm="100000">
                                              <p:val>
                                                <p:strVal val="#ppt_w"/>
                                              </p:val>
                                            </p:tav>
                                          </p:tavLst>
                                        </p:anim>
                                        <p:animEffect transition="in" filter="fade">
                                          <p:cBhvr>
                                            <p:cTn id="141" dur="500" tmFilter="0,0; .5, 1; 1, 1"/>
                                            <p:tgtEl>
                                              <p:spTgt spid="46"/>
                                            </p:tgtEl>
                                          </p:cBhvr>
                                        </p:animEffect>
                                      </p:childTnLst>
                                    </p:cTn>
                                  </p:par>
                                </p:childTnLst>
                              </p:cTn>
                            </p:par>
                            <p:par>
                              <p:cTn id="142" fill="hold">
                                <p:stCondLst>
                                  <p:cond delay="11950"/>
                                </p:stCondLst>
                                <p:childTnLst>
                                  <p:par>
                                    <p:cTn id="143" presetID="41" presetClass="entr" presetSubtype="0" fill="hold" grpId="0" nodeType="afterEffect">
                                      <p:stCondLst>
                                        <p:cond delay="0"/>
                                      </p:stCondLst>
                                      <p:iterate type="lt">
                                        <p:tmPct val="2000"/>
                                      </p:iterate>
                                      <p:childTnLst>
                                        <p:set>
                                          <p:cBhvr>
                                            <p:cTn id="144" dur="1" fill="hold">
                                              <p:stCondLst>
                                                <p:cond delay="0"/>
                                              </p:stCondLst>
                                            </p:cTn>
                                            <p:tgtEl>
                                              <p:spTgt spid="44"/>
                                            </p:tgtEl>
                                            <p:attrNameLst>
                                              <p:attrName>style.visibility</p:attrName>
                                            </p:attrNameLst>
                                          </p:cBhvr>
                                          <p:to>
                                            <p:strVal val="visible"/>
                                          </p:to>
                                        </p:set>
                                        <p:anim calcmode="lin" valueType="num">
                                          <p:cBhvr>
                                            <p:cTn id="145" dur="500" fill="hold"/>
                                            <p:tgtEl>
                                              <p:spTgt spid="44"/>
                                            </p:tgtEl>
                                            <p:attrNameLst>
                                              <p:attrName>ppt_x</p:attrName>
                                            </p:attrNameLst>
                                          </p:cBhvr>
                                          <p:tavLst>
                                            <p:tav tm="0">
                                              <p:val>
                                                <p:strVal val="#ppt_x"/>
                                              </p:val>
                                            </p:tav>
                                            <p:tav tm="50000">
                                              <p:val>
                                                <p:strVal val="#ppt_x+.1"/>
                                              </p:val>
                                            </p:tav>
                                            <p:tav tm="100000">
                                              <p:val>
                                                <p:strVal val="#ppt_x"/>
                                              </p:val>
                                            </p:tav>
                                          </p:tavLst>
                                        </p:anim>
                                        <p:anim calcmode="lin" valueType="num">
                                          <p:cBhvr>
                                            <p:cTn id="146" dur="500" fill="hold"/>
                                            <p:tgtEl>
                                              <p:spTgt spid="44"/>
                                            </p:tgtEl>
                                            <p:attrNameLst>
                                              <p:attrName>ppt_y</p:attrName>
                                            </p:attrNameLst>
                                          </p:cBhvr>
                                          <p:tavLst>
                                            <p:tav tm="0">
                                              <p:val>
                                                <p:strVal val="#ppt_y"/>
                                              </p:val>
                                            </p:tav>
                                            <p:tav tm="100000">
                                              <p:val>
                                                <p:strVal val="#ppt_y"/>
                                              </p:val>
                                            </p:tav>
                                          </p:tavLst>
                                        </p:anim>
                                        <p:anim calcmode="lin" valueType="num">
                                          <p:cBhvr>
                                            <p:cTn id="147" dur="500" fill="hold"/>
                                            <p:tgtEl>
                                              <p:spTgt spid="44"/>
                                            </p:tgtEl>
                                            <p:attrNameLst>
                                              <p:attrName>ppt_h</p:attrName>
                                            </p:attrNameLst>
                                          </p:cBhvr>
                                          <p:tavLst>
                                            <p:tav tm="0">
                                              <p:val>
                                                <p:strVal val="#ppt_h/10"/>
                                              </p:val>
                                            </p:tav>
                                            <p:tav tm="50000">
                                              <p:val>
                                                <p:strVal val="#ppt_h+.01"/>
                                              </p:val>
                                            </p:tav>
                                            <p:tav tm="100000">
                                              <p:val>
                                                <p:strVal val="#ppt_h"/>
                                              </p:val>
                                            </p:tav>
                                          </p:tavLst>
                                        </p:anim>
                                        <p:anim calcmode="lin" valueType="num">
                                          <p:cBhvr>
                                            <p:cTn id="148" dur="500" fill="hold"/>
                                            <p:tgtEl>
                                              <p:spTgt spid="44"/>
                                            </p:tgtEl>
                                            <p:attrNameLst>
                                              <p:attrName>ppt_w</p:attrName>
                                            </p:attrNameLst>
                                          </p:cBhvr>
                                          <p:tavLst>
                                            <p:tav tm="0">
                                              <p:val>
                                                <p:strVal val="#ppt_w/10"/>
                                              </p:val>
                                            </p:tav>
                                            <p:tav tm="50000">
                                              <p:val>
                                                <p:strVal val="#ppt_w+.01"/>
                                              </p:val>
                                            </p:tav>
                                            <p:tav tm="100000">
                                              <p:val>
                                                <p:strVal val="#ppt_w"/>
                                              </p:val>
                                            </p:tav>
                                          </p:tavLst>
                                        </p:anim>
                                        <p:animEffect transition="in" filter="fade">
                                          <p:cBhvr>
                                            <p:cTn id="149" dur="500" tmFilter="0,0; .5, 1; 1, 1"/>
                                            <p:tgtEl>
                                              <p:spTgt spid="44"/>
                                            </p:tgtEl>
                                          </p:cBhvr>
                                        </p:animEffect>
                                      </p:childTnLst>
                                    </p:cTn>
                                  </p:par>
                                </p:childTnLst>
                              </p:cTn>
                            </p:par>
                            <p:par>
                              <p:cTn id="150" fill="hold">
                                <p:stCondLst>
                                  <p:cond delay="12600"/>
                                </p:stCondLst>
                                <p:childTnLst>
                                  <p:par>
                                    <p:cTn id="151" presetID="22" presetClass="entr" presetSubtype="2" fill="hold" grpId="0" nodeType="afterEffect">
                                      <p:stCondLst>
                                        <p:cond delay="0"/>
                                      </p:stCondLst>
                                      <p:childTnLst>
                                        <p:set>
                                          <p:cBhvr>
                                            <p:cTn id="152" dur="1" fill="hold">
                                              <p:stCondLst>
                                                <p:cond delay="0"/>
                                              </p:stCondLst>
                                            </p:cTn>
                                            <p:tgtEl>
                                              <p:spTgt spid="20"/>
                                            </p:tgtEl>
                                            <p:attrNameLst>
                                              <p:attrName>style.visibility</p:attrName>
                                            </p:attrNameLst>
                                          </p:cBhvr>
                                          <p:to>
                                            <p:strVal val="visible"/>
                                          </p:to>
                                        </p:set>
                                        <p:animEffect transition="in" filter="wipe(right)">
                                          <p:cBhvr>
                                            <p:cTn id="153" dur="500"/>
                                            <p:tgtEl>
                                              <p:spTgt spid="20"/>
                                            </p:tgtEl>
                                          </p:cBhvr>
                                        </p:animEffect>
                                      </p:childTnLst>
                                    </p:cTn>
                                  </p:par>
                                </p:childTnLst>
                              </p:cTn>
                            </p:par>
                            <p:par>
                              <p:cTn id="154" fill="hold">
                                <p:stCondLst>
                                  <p:cond delay="13100"/>
                                </p:stCondLst>
                                <p:childTnLst>
                                  <p:par>
                                    <p:cTn id="155" presetID="53" presetClass="entr" presetSubtype="16" fill="hold" nodeType="afterEffect">
                                      <p:stCondLst>
                                        <p:cond delay="0"/>
                                      </p:stCondLst>
                                      <p:childTnLst>
                                        <p:set>
                                          <p:cBhvr>
                                            <p:cTn id="156" dur="1" fill="hold">
                                              <p:stCondLst>
                                                <p:cond delay="0"/>
                                              </p:stCondLst>
                                            </p:cTn>
                                            <p:tgtEl>
                                              <p:spTgt spid="35"/>
                                            </p:tgtEl>
                                            <p:attrNameLst>
                                              <p:attrName>style.visibility</p:attrName>
                                            </p:attrNameLst>
                                          </p:cBhvr>
                                          <p:to>
                                            <p:strVal val="visible"/>
                                          </p:to>
                                        </p:set>
                                        <p:anim calcmode="lin" valueType="num">
                                          <p:cBhvr>
                                            <p:cTn id="157" dur="500" fill="hold"/>
                                            <p:tgtEl>
                                              <p:spTgt spid="35"/>
                                            </p:tgtEl>
                                            <p:attrNameLst>
                                              <p:attrName>ppt_w</p:attrName>
                                            </p:attrNameLst>
                                          </p:cBhvr>
                                          <p:tavLst>
                                            <p:tav tm="0">
                                              <p:val>
                                                <p:fltVal val="0"/>
                                              </p:val>
                                            </p:tav>
                                            <p:tav tm="100000">
                                              <p:val>
                                                <p:strVal val="#ppt_w"/>
                                              </p:val>
                                            </p:tav>
                                          </p:tavLst>
                                        </p:anim>
                                        <p:anim calcmode="lin" valueType="num">
                                          <p:cBhvr>
                                            <p:cTn id="158" dur="500" fill="hold"/>
                                            <p:tgtEl>
                                              <p:spTgt spid="35"/>
                                            </p:tgtEl>
                                            <p:attrNameLst>
                                              <p:attrName>ppt_h</p:attrName>
                                            </p:attrNameLst>
                                          </p:cBhvr>
                                          <p:tavLst>
                                            <p:tav tm="0">
                                              <p:val>
                                                <p:fltVal val="0"/>
                                              </p:val>
                                            </p:tav>
                                            <p:tav tm="100000">
                                              <p:val>
                                                <p:strVal val="#ppt_h"/>
                                              </p:val>
                                            </p:tav>
                                          </p:tavLst>
                                        </p:anim>
                                        <p:animEffect transition="in" filter="fade">
                                          <p:cBhvr>
                                            <p:cTn id="159" dur="500"/>
                                            <p:tgtEl>
                                              <p:spTgt spid="35"/>
                                            </p:tgtEl>
                                          </p:cBhvr>
                                        </p:animEffect>
                                      </p:childTnLst>
                                    </p:cTn>
                                  </p:par>
                                </p:childTnLst>
                              </p:cTn>
                            </p:par>
                            <p:par>
                              <p:cTn id="160" fill="hold">
                                <p:stCondLst>
                                  <p:cond delay="13600"/>
                                </p:stCondLst>
                                <p:childTnLst>
                                  <p:par>
                                    <p:cTn id="161" presetID="22" presetClass="entr" presetSubtype="8" fill="hold" grpId="0" nodeType="afterEffect">
                                      <p:stCondLst>
                                        <p:cond delay="0"/>
                                      </p:stCondLst>
                                      <p:childTnLst>
                                        <p:set>
                                          <p:cBhvr>
                                            <p:cTn id="162" dur="1" fill="hold">
                                              <p:stCondLst>
                                                <p:cond delay="0"/>
                                              </p:stCondLst>
                                            </p:cTn>
                                            <p:tgtEl>
                                              <p:spTgt spid="48"/>
                                            </p:tgtEl>
                                            <p:attrNameLst>
                                              <p:attrName>style.visibility</p:attrName>
                                            </p:attrNameLst>
                                          </p:cBhvr>
                                          <p:to>
                                            <p:strVal val="visible"/>
                                          </p:to>
                                        </p:set>
                                        <p:animEffect transition="in" filter="wipe(left)">
                                          <p:cBhvr>
                                            <p:cTn id="163" dur="250"/>
                                            <p:tgtEl>
                                              <p:spTgt spid="48"/>
                                            </p:tgtEl>
                                          </p:cBhvr>
                                        </p:animEffect>
                                      </p:childTnLst>
                                    </p:cTn>
                                  </p:par>
                                </p:childTnLst>
                              </p:cTn>
                            </p:par>
                            <p:par>
                              <p:cTn id="164" fill="hold">
                                <p:stCondLst>
                                  <p:cond delay="14100"/>
                                </p:stCondLst>
                                <p:childTnLst>
                                  <p:par>
                                    <p:cTn id="165" presetID="41" presetClass="entr" presetSubtype="0" fill="hold" grpId="0" nodeType="afterEffect">
                                      <p:stCondLst>
                                        <p:cond delay="0"/>
                                      </p:stCondLst>
                                      <p:iterate type="lt">
                                        <p:tmPct val="10000"/>
                                      </p:iterate>
                                      <p:childTnLst>
                                        <p:set>
                                          <p:cBhvr>
                                            <p:cTn id="166" dur="1" fill="hold">
                                              <p:stCondLst>
                                                <p:cond delay="0"/>
                                              </p:stCondLst>
                                            </p:cTn>
                                            <p:tgtEl>
                                              <p:spTgt spid="49"/>
                                            </p:tgtEl>
                                            <p:attrNameLst>
                                              <p:attrName>style.visibility</p:attrName>
                                            </p:attrNameLst>
                                          </p:cBhvr>
                                          <p:to>
                                            <p:strVal val="visible"/>
                                          </p:to>
                                        </p:set>
                                        <p:anim calcmode="lin" valueType="num">
                                          <p:cBhvr>
                                            <p:cTn id="167" dur="500" fill="hold"/>
                                            <p:tgtEl>
                                              <p:spTgt spid="49"/>
                                            </p:tgtEl>
                                            <p:attrNameLst>
                                              <p:attrName>ppt_x</p:attrName>
                                            </p:attrNameLst>
                                          </p:cBhvr>
                                          <p:tavLst>
                                            <p:tav tm="0">
                                              <p:val>
                                                <p:strVal val="#ppt_x"/>
                                              </p:val>
                                            </p:tav>
                                            <p:tav tm="50000">
                                              <p:val>
                                                <p:strVal val="#ppt_x+.1"/>
                                              </p:val>
                                            </p:tav>
                                            <p:tav tm="100000">
                                              <p:val>
                                                <p:strVal val="#ppt_x"/>
                                              </p:val>
                                            </p:tav>
                                          </p:tavLst>
                                        </p:anim>
                                        <p:anim calcmode="lin" valueType="num">
                                          <p:cBhvr>
                                            <p:cTn id="168" dur="500" fill="hold"/>
                                            <p:tgtEl>
                                              <p:spTgt spid="49"/>
                                            </p:tgtEl>
                                            <p:attrNameLst>
                                              <p:attrName>ppt_y</p:attrName>
                                            </p:attrNameLst>
                                          </p:cBhvr>
                                          <p:tavLst>
                                            <p:tav tm="0">
                                              <p:val>
                                                <p:strVal val="#ppt_y"/>
                                              </p:val>
                                            </p:tav>
                                            <p:tav tm="100000">
                                              <p:val>
                                                <p:strVal val="#ppt_y"/>
                                              </p:val>
                                            </p:tav>
                                          </p:tavLst>
                                        </p:anim>
                                        <p:anim calcmode="lin" valueType="num">
                                          <p:cBhvr>
                                            <p:cTn id="169" dur="500" fill="hold"/>
                                            <p:tgtEl>
                                              <p:spTgt spid="49"/>
                                            </p:tgtEl>
                                            <p:attrNameLst>
                                              <p:attrName>ppt_h</p:attrName>
                                            </p:attrNameLst>
                                          </p:cBhvr>
                                          <p:tavLst>
                                            <p:tav tm="0">
                                              <p:val>
                                                <p:strVal val="#ppt_h/10"/>
                                              </p:val>
                                            </p:tav>
                                            <p:tav tm="50000">
                                              <p:val>
                                                <p:strVal val="#ppt_h+.01"/>
                                              </p:val>
                                            </p:tav>
                                            <p:tav tm="100000">
                                              <p:val>
                                                <p:strVal val="#ppt_h"/>
                                              </p:val>
                                            </p:tav>
                                          </p:tavLst>
                                        </p:anim>
                                        <p:anim calcmode="lin" valueType="num">
                                          <p:cBhvr>
                                            <p:cTn id="170" dur="500" fill="hold"/>
                                            <p:tgtEl>
                                              <p:spTgt spid="49"/>
                                            </p:tgtEl>
                                            <p:attrNameLst>
                                              <p:attrName>ppt_w</p:attrName>
                                            </p:attrNameLst>
                                          </p:cBhvr>
                                          <p:tavLst>
                                            <p:tav tm="0">
                                              <p:val>
                                                <p:strVal val="#ppt_w/10"/>
                                              </p:val>
                                            </p:tav>
                                            <p:tav tm="50000">
                                              <p:val>
                                                <p:strVal val="#ppt_w+.01"/>
                                              </p:val>
                                            </p:tav>
                                            <p:tav tm="100000">
                                              <p:val>
                                                <p:strVal val="#ppt_w"/>
                                              </p:val>
                                            </p:tav>
                                          </p:tavLst>
                                        </p:anim>
                                        <p:animEffect transition="in" filter="fade">
                                          <p:cBhvr>
                                            <p:cTn id="171" dur="500" tmFilter="0,0; .5, 1; 1, 1"/>
                                            <p:tgtEl>
                                              <p:spTgt spid="49"/>
                                            </p:tgtEl>
                                          </p:cBhvr>
                                        </p:animEffect>
                                      </p:childTnLst>
                                    </p:cTn>
                                  </p:par>
                                </p:childTnLst>
                              </p:cTn>
                            </p:par>
                            <p:par>
                              <p:cTn id="172" fill="hold">
                                <p:stCondLst>
                                  <p:cond delay="14650"/>
                                </p:stCondLst>
                                <p:childTnLst>
                                  <p:par>
                                    <p:cTn id="173" presetID="41" presetClass="entr" presetSubtype="0" fill="hold" grpId="0" nodeType="afterEffect">
                                      <p:stCondLst>
                                        <p:cond delay="0"/>
                                      </p:stCondLst>
                                      <p:iterate type="lt">
                                        <p:tmPct val="2000"/>
                                      </p:iterate>
                                      <p:childTnLst>
                                        <p:set>
                                          <p:cBhvr>
                                            <p:cTn id="174" dur="1" fill="hold">
                                              <p:stCondLst>
                                                <p:cond delay="0"/>
                                              </p:stCondLst>
                                            </p:cTn>
                                            <p:tgtEl>
                                              <p:spTgt spid="47"/>
                                            </p:tgtEl>
                                            <p:attrNameLst>
                                              <p:attrName>style.visibility</p:attrName>
                                            </p:attrNameLst>
                                          </p:cBhvr>
                                          <p:to>
                                            <p:strVal val="visible"/>
                                          </p:to>
                                        </p:set>
                                        <p:anim calcmode="lin" valueType="num">
                                          <p:cBhvr>
                                            <p:cTn id="175" dur="500" fill="hold"/>
                                            <p:tgtEl>
                                              <p:spTgt spid="47"/>
                                            </p:tgtEl>
                                            <p:attrNameLst>
                                              <p:attrName>ppt_x</p:attrName>
                                            </p:attrNameLst>
                                          </p:cBhvr>
                                          <p:tavLst>
                                            <p:tav tm="0">
                                              <p:val>
                                                <p:strVal val="#ppt_x"/>
                                              </p:val>
                                            </p:tav>
                                            <p:tav tm="50000">
                                              <p:val>
                                                <p:strVal val="#ppt_x+.1"/>
                                              </p:val>
                                            </p:tav>
                                            <p:tav tm="100000">
                                              <p:val>
                                                <p:strVal val="#ppt_x"/>
                                              </p:val>
                                            </p:tav>
                                          </p:tavLst>
                                        </p:anim>
                                        <p:anim calcmode="lin" valueType="num">
                                          <p:cBhvr>
                                            <p:cTn id="176" dur="500" fill="hold"/>
                                            <p:tgtEl>
                                              <p:spTgt spid="47"/>
                                            </p:tgtEl>
                                            <p:attrNameLst>
                                              <p:attrName>ppt_y</p:attrName>
                                            </p:attrNameLst>
                                          </p:cBhvr>
                                          <p:tavLst>
                                            <p:tav tm="0">
                                              <p:val>
                                                <p:strVal val="#ppt_y"/>
                                              </p:val>
                                            </p:tav>
                                            <p:tav tm="100000">
                                              <p:val>
                                                <p:strVal val="#ppt_y"/>
                                              </p:val>
                                            </p:tav>
                                          </p:tavLst>
                                        </p:anim>
                                        <p:anim calcmode="lin" valueType="num">
                                          <p:cBhvr>
                                            <p:cTn id="177" dur="500" fill="hold"/>
                                            <p:tgtEl>
                                              <p:spTgt spid="47"/>
                                            </p:tgtEl>
                                            <p:attrNameLst>
                                              <p:attrName>ppt_h</p:attrName>
                                            </p:attrNameLst>
                                          </p:cBhvr>
                                          <p:tavLst>
                                            <p:tav tm="0">
                                              <p:val>
                                                <p:strVal val="#ppt_h/10"/>
                                              </p:val>
                                            </p:tav>
                                            <p:tav tm="50000">
                                              <p:val>
                                                <p:strVal val="#ppt_h+.01"/>
                                              </p:val>
                                            </p:tav>
                                            <p:tav tm="100000">
                                              <p:val>
                                                <p:strVal val="#ppt_h"/>
                                              </p:val>
                                            </p:tav>
                                          </p:tavLst>
                                        </p:anim>
                                        <p:anim calcmode="lin" valueType="num">
                                          <p:cBhvr>
                                            <p:cTn id="178" dur="500" fill="hold"/>
                                            <p:tgtEl>
                                              <p:spTgt spid="47"/>
                                            </p:tgtEl>
                                            <p:attrNameLst>
                                              <p:attrName>ppt_w</p:attrName>
                                            </p:attrNameLst>
                                          </p:cBhvr>
                                          <p:tavLst>
                                            <p:tav tm="0">
                                              <p:val>
                                                <p:strVal val="#ppt_w/10"/>
                                              </p:val>
                                            </p:tav>
                                            <p:tav tm="50000">
                                              <p:val>
                                                <p:strVal val="#ppt_w+.01"/>
                                              </p:val>
                                            </p:tav>
                                            <p:tav tm="100000">
                                              <p:val>
                                                <p:strVal val="#ppt_w"/>
                                              </p:val>
                                            </p:tav>
                                          </p:tavLst>
                                        </p:anim>
                                        <p:animEffect transition="in" filter="fade">
                                          <p:cBhvr>
                                            <p:cTn id="179" dur="500" tmFilter="0,0; .5, 1; 1, 1"/>
                                            <p:tgtEl>
                                              <p:spTgt spid="47"/>
                                            </p:tgtEl>
                                          </p:cBhvr>
                                        </p:animEffect>
                                      </p:childTnLst>
                                    </p:cTn>
                                  </p:par>
                                </p:childTnLst>
                              </p:cTn>
                            </p:par>
                            <p:par>
                              <p:cTn id="180" fill="hold">
                                <p:stCondLst>
                                  <p:cond delay="15300"/>
                                </p:stCondLst>
                                <p:childTnLst>
                                  <p:par>
                                    <p:cTn id="181" presetID="22" presetClass="entr" presetSubtype="8" fill="hold" grpId="0" nodeType="afterEffect">
                                      <p:stCondLst>
                                        <p:cond delay="0"/>
                                      </p:stCondLst>
                                      <p:childTnLst>
                                        <p:set>
                                          <p:cBhvr>
                                            <p:cTn id="182" dur="1" fill="hold">
                                              <p:stCondLst>
                                                <p:cond delay="0"/>
                                              </p:stCondLst>
                                            </p:cTn>
                                            <p:tgtEl>
                                              <p:spTgt spid="21"/>
                                            </p:tgtEl>
                                            <p:attrNameLst>
                                              <p:attrName>style.visibility</p:attrName>
                                            </p:attrNameLst>
                                          </p:cBhvr>
                                          <p:to>
                                            <p:strVal val="visible"/>
                                          </p:to>
                                        </p:set>
                                        <p:animEffect transition="in" filter="wipe(left)">
                                          <p:cBhvr>
                                            <p:cTn id="183"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animBg="1"/>
          <p:bldP spid="69" grpId="0" animBg="1"/>
          <p:bldP spid="70" grpId="0" animBg="1"/>
          <p:bldP spid="71" grpId="0" animBg="1"/>
          <p:bldP spid="72" grpId="0" animBg="1"/>
          <p:bldP spid="19" grpId="0"/>
          <p:bldP spid="26" grpId="0" animBg="1"/>
          <p:bldP spid="27" grpId="0" animBg="1"/>
          <p:bldP spid="20" grpId="0" animBg="1"/>
          <p:bldP spid="21" grpId="0" animBg="1"/>
          <p:bldP spid="22" grpId="0" animBg="1"/>
          <p:bldP spid="23" grpId="0" animBg="1"/>
          <p:bldP spid="38" grpId="0"/>
          <p:bldP spid="39" grpId="0" animBg="1"/>
          <p:bldP spid="40" grpId="0"/>
          <p:bldP spid="41" grpId="0"/>
          <p:bldP spid="42" grpId="0" animBg="1"/>
          <p:bldP spid="43" grpId="0"/>
          <p:bldP spid="44" grpId="0"/>
          <p:bldP spid="45" grpId="0" animBg="1"/>
          <p:bldP spid="46" grpId="0"/>
          <p:bldP spid="47" grpId="0"/>
          <p:bldP spid="48" grpId="0" animBg="1"/>
          <p:bldP spid="49" grpId="0"/>
          <p:bldP spid="53" grpId="0" animBg="1"/>
          <p:bldP spid="54" grpId="0"/>
          <p:bldP spid="55"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8"/>
                                            </p:tgtEl>
                                            <p:attrNameLst>
                                              <p:attrName>style.visibility</p:attrName>
                                            </p:attrNameLst>
                                          </p:cBhvr>
                                          <p:to>
                                            <p:strVal val="visible"/>
                                          </p:to>
                                        </p:set>
                                        <p:animEffect transition="in" filter="fade">
                                          <p:cBhvr>
                                            <p:cTn id="7" dur="1000"/>
                                            <p:tgtEl>
                                              <p:spTgt spid="6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9"/>
                                            </p:tgtEl>
                                            <p:attrNameLst>
                                              <p:attrName>style.visibility</p:attrName>
                                            </p:attrNameLst>
                                          </p:cBhvr>
                                          <p:to>
                                            <p:strVal val="visible"/>
                                          </p:to>
                                        </p:set>
                                        <p:animEffect transition="in" filter="fade">
                                          <p:cBhvr>
                                            <p:cTn id="10" dur="1000"/>
                                            <p:tgtEl>
                                              <p:spTgt spid="6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0"/>
                                            </p:tgtEl>
                                            <p:attrNameLst>
                                              <p:attrName>style.visibility</p:attrName>
                                            </p:attrNameLst>
                                          </p:cBhvr>
                                          <p:to>
                                            <p:strVal val="visible"/>
                                          </p:to>
                                        </p:set>
                                        <p:animEffect transition="in" filter="fade">
                                          <p:cBhvr>
                                            <p:cTn id="13" dur="1000"/>
                                            <p:tgtEl>
                                              <p:spTgt spid="70"/>
                                            </p:tgtEl>
                                          </p:cBhvr>
                                        </p:animEffect>
                                      </p:childTnLst>
                                    </p:cTn>
                                  </p:par>
                                  <p:par>
                                    <p:cTn id="14" presetID="10" presetClass="entr" presetSubtype="0" fill="hold" grpId="0" nodeType="withEffect">
                                      <p:stCondLst>
                                        <p:cond delay="100"/>
                                      </p:stCondLst>
                                      <p:childTnLst>
                                        <p:set>
                                          <p:cBhvr>
                                            <p:cTn id="15" dur="1" fill="hold">
                                              <p:stCondLst>
                                                <p:cond delay="0"/>
                                              </p:stCondLst>
                                            </p:cTn>
                                            <p:tgtEl>
                                              <p:spTgt spid="71"/>
                                            </p:tgtEl>
                                            <p:attrNameLst>
                                              <p:attrName>style.visibility</p:attrName>
                                            </p:attrNameLst>
                                          </p:cBhvr>
                                          <p:to>
                                            <p:strVal val="visible"/>
                                          </p:to>
                                        </p:set>
                                        <p:animEffect transition="in" filter="fade">
                                          <p:cBhvr>
                                            <p:cTn id="16" dur="1000"/>
                                            <p:tgtEl>
                                              <p:spTgt spid="71"/>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72"/>
                                            </p:tgtEl>
                                            <p:attrNameLst>
                                              <p:attrName>style.visibility</p:attrName>
                                            </p:attrNameLst>
                                          </p:cBhvr>
                                          <p:to>
                                            <p:strVal val="visible"/>
                                          </p:to>
                                        </p:set>
                                        <p:animEffect transition="in" filter="fade">
                                          <p:cBhvr>
                                            <p:cTn id="19" dur="1000"/>
                                            <p:tgtEl>
                                              <p:spTgt spid="72"/>
                                            </p:tgtEl>
                                          </p:cBhvr>
                                        </p:animEffect>
                                      </p:childTnLst>
                                    </p:cTn>
                                  </p:par>
                                  <p:par>
                                    <p:cTn id="20" presetID="53" presetClass="entr" presetSubtype="16" fill="hold" nodeType="withEffect">
                                      <p:stCondLst>
                                        <p:cond delay="0"/>
                                      </p:stCondLst>
                                      <p:childTnLst>
                                        <p:set>
                                          <p:cBhvr>
                                            <p:cTn id="21" dur="1" fill="hold">
                                              <p:stCondLst>
                                                <p:cond delay="0"/>
                                              </p:stCondLst>
                                            </p:cTn>
                                            <p:tgtEl>
                                              <p:spTgt spid="16"/>
                                            </p:tgtEl>
                                            <p:attrNameLst>
                                              <p:attrName>style.visibility</p:attrName>
                                            </p:attrNameLst>
                                          </p:cBhvr>
                                          <p:to>
                                            <p:strVal val="visible"/>
                                          </p:to>
                                        </p:set>
                                        <p:anim calcmode="lin" valueType="num">
                                          <p:cBhvr>
                                            <p:cTn id="22" dur="500" fill="hold"/>
                                            <p:tgtEl>
                                              <p:spTgt spid="16"/>
                                            </p:tgtEl>
                                            <p:attrNameLst>
                                              <p:attrName>ppt_w</p:attrName>
                                            </p:attrNameLst>
                                          </p:cBhvr>
                                          <p:tavLst>
                                            <p:tav tm="0">
                                              <p:val>
                                                <p:fltVal val="0"/>
                                              </p:val>
                                            </p:tav>
                                            <p:tav tm="100000">
                                              <p:val>
                                                <p:strVal val="#ppt_w"/>
                                              </p:val>
                                            </p:tav>
                                          </p:tavLst>
                                        </p:anim>
                                        <p:anim calcmode="lin" valueType="num">
                                          <p:cBhvr>
                                            <p:cTn id="23" dur="500" fill="hold"/>
                                            <p:tgtEl>
                                              <p:spTgt spid="16"/>
                                            </p:tgtEl>
                                            <p:attrNameLst>
                                              <p:attrName>ppt_h</p:attrName>
                                            </p:attrNameLst>
                                          </p:cBhvr>
                                          <p:tavLst>
                                            <p:tav tm="0">
                                              <p:val>
                                                <p:fltVal val="0"/>
                                              </p:val>
                                            </p:tav>
                                            <p:tav tm="100000">
                                              <p:val>
                                                <p:strVal val="#ppt_h"/>
                                              </p:val>
                                            </p:tav>
                                          </p:tavLst>
                                        </p:anim>
                                        <p:animEffect transition="in" filter="fade">
                                          <p:cBhvr>
                                            <p:cTn id="24" dur="500"/>
                                            <p:tgtEl>
                                              <p:spTgt spid="16"/>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fade">
                                          <p:cBhvr>
                                            <p:cTn id="27" dur="500"/>
                                            <p:tgtEl>
                                              <p:spTgt spid="19"/>
                                            </p:tgtEl>
                                          </p:cBhvr>
                                        </p:animEffect>
                                      </p:childTnLst>
                                    </p:cTn>
                                  </p:par>
                                  <p:par>
                                    <p:cTn id="28" presetID="31" presetClass="entr" presetSubtype="0" fill="hold" grpId="0" nodeType="withEffect">
                                      <p:stCondLst>
                                        <p:cond delay="0"/>
                                      </p:stCondLst>
                                      <p:childTnLst>
                                        <p:set>
                                          <p:cBhvr>
                                            <p:cTn id="29" dur="1" fill="hold">
                                              <p:stCondLst>
                                                <p:cond delay="0"/>
                                              </p:stCondLst>
                                            </p:cTn>
                                            <p:tgtEl>
                                              <p:spTgt spid="26"/>
                                            </p:tgtEl>
                                            <p:attrNameLst>
                                              <p:attrName>style.visibility</p:attrName>
                                            </p:attrNameLst>
                                          </p:cBhvr>
                                          <p:to>
                                            <p:strVal val="visible"/>
                                          </p:to>
                                        </p:set>
                                        <p:anim calcmode="lin" valueType="num">
                                          <p:cBhvr>
                                            <p:cTn id="30" dur="1000" fill="hold"/>
                                            <p:tgtEl>
                                              <p:spTgt spid="26"/>
                                            </p:tgtEl>
                                            <p:attrNameLst>
                                              <p:attrName>ppt_w</p:attrName>
                                            </p:attrNameLst>
                                          </p:cBhvr>
                                          <p:tavLst>
                                            <p:tav tm="0">
                                              <p:val>
                                                <p:fltVal val="0"/>
                                              </p:val>
                                            </p:tav>
                                            <p:tav tm="100000">
                                              <p:val>
                                                <p:strVal val="#ppt_w"/>
                                              </p:val>
                                            </p:tav>
                                          </p:tavLst>
                                        </p:anim>
                                        <p:anim calcmode="lin" valueType="num">
                                          <p:cBhvr>
                                            <p:cTn id="31" dur="1000" fill="hold"/>
                                            <p:tgtEl>
                                              <p:spTgt spid="26"/>
                                            </p:tgtEl>
                                            <p:attrNameLst>
                                              <p:attrName>ppt_h</p:attrName>
                                            </p:attrNameLst>
                                          </p:cBhvr>
                                          <p:tavLst>
                                            <p:tav tm="0">
                                              <p:val>
                                                <p:fltVal val="0"/>
                                              </p:val>
                                            </p:tav>
                                            <p:tav tm="100000">
                                              <p:val>
                                                <p:strVal val="#ppt_h"/>
                                              </p:val>
                                            </p:tav>
                                          </p:tavLst>
                                        </p:anim>
                                        <p:anim calcmode="lin" valueType="num">
                                          <p:cBhvr>
                                            <p:cTn id="32" dur="1000" fill="hold"/>
                                            <p:tgtEl>
                                              <p:spTgt spid="26"/>
                                            </p:tgtEl>
                                            <p:attrNameLst>
                                              <p:attrName>style.rotation</p:attrName>
                                            </p:attrNameLst>
                                          </p:cBhvr>
                                          <p:tavLst>
                                            <p:tav tm="0">
                                              <p:val>
                                                <p:fltVal val="90"/>
                                              </p:val>
                                            </p:tav>
                                            <p:tav tm="100000">
                                              <p:val>
                                                <p:fltVal val="0"/>
                                              </p:val>
                                            </p:tav>
                                          </p:tavLst>
                                        </p:anim>
                                        <p:animEffect transition="in" filter="fade">
                                          <p:cBhvr>
                                            <p:cTn id="33" dur="1000"/>
                                            <p:tgtEl>
                                              <p:spTgt spid="26"/>
                                            </p:tgtEl>
                                          </p:cBhvr>
                                        </p:animEffect>
                                      </p:childTnLst>
                                    </p:cTn>
                                  </p:par>
                                  <p:par>
                                    <p:cTn id="34" presetID="31" presetClass="entr" presetSubtype="0" fill="hold" grpId="0" nodeType="withEffect">
                                      <p:stCondLst>
                                        <p:cond delay="0"/>
                                      </p:stCondLst>
                                      <p:childTnLst>
                                        <p:set>
                                          <p:cBhvr>
                                            <p:cTn id="35" dur="1" fill="hold">
                                              <p:stCondLst>
                                                <p:cond delay="0"/>
                                              </p:stCondLst>
                                            </p:cTn>
                                            <p:tgtEl>
                                              <p:spTgt spid="27"/>
                                            </p:tgtEl>
                                            <p:attrNameLst>
                                              <p:attrName>style.visibility</p:attrName>
                                            </p:attrNameLst>
                                          </p:cBhvr>
                                          <p:to>
                                            <p:strVal val="visible"/>
                                          </p:to>
                                        </p:set>
                                        <p:anim calcmode="lin" valueType="num">
                                          <p:cBhvr>
                                            <p:cTn id="36" dur="1000" fill="hold"/>
                                            <p:tgtEl>
                                              <p:spTgt spid="27"/>
                                            </p:tgtEl>
                                            <p:attrNameLst>
                                              <p:attrName>ppt_w</p:attrName>
                                            </p:attrNameLst>
                                          </p:cBhvr>
                                          <p:tavLst>
                                            <p:tav tm="0">
                                              <p:val>
                                                <p:fltVal val="0"/>
                                              </p:val>
                                            </p:tav>
                                            <p:tav tm="100000">
                                              <p:val>
                                                <p:strVal val="#ppt_w"/>
                                              </p:val>
                                            </p:tav>
                                          </p:tavLst>
                                        </p:anim>
                                        <p:anim calcmode="lin" valueType="num">
                                          <p:cBhvr>
                                            <p:cTn id="37" dur="1000" fill="hold"/>
                                            <p:tgtEl>
                                              <p:spTgt spid="27"/>
                                            </p:tgtEl>
                                            <p:attrNameLst>
                                              <p:attrName>ppt_h</p:attrName>
                                            </p:attrNameLst>
                                          </p:cBhvr>
                                          <p:tavLst>
                                            <p:tav tm="0">
                                              <p:val>
                                                <p:fltVal val="0"/>
                                              </p:val>
                                            </p:tav>
                                            <p:tav tm="100000">
                                              <p:val>
                                                <p:strVal val="#ppt_h"/>
                                              </p:val>
                                            </p:tav>
                                          </p:tavLst>
                                        </p:anim>
                                        <p:anim calcmode="lin" valueType="num">
                                          <p:cBhvr>
                                            <p:cTn id="38" dur="1000" fill="hold"/>
                                            <p:tgtEl>
                                              <p:spTgt spid="27"/>
                                            </p:tgtEl>
                                            <p:attrNameLst>
                                              <p:attrName>style.rotation</p:attrName>
                                            </p:attrNameLst>
                                          </p:cBhvr>
                                          <p:tavLst>
                                            <p:tav tm="0">
                                              <p:val>
                                                <p:fltVal val="90"/>
                                              </p:val>
                                            </p:tav>
                                            <p:tav tm="100000">
                                              <p:val>
                                                <p:fltVal val="0"/>
                                              </p:val>
                                            </p:tav>
                                          </p:tavLst>
                                        </p:anim>
                                        <p:animEffect transition="in" filter="fade">
                                          <p:cBhvr>
                                            <p:cTn id="39" dur="1000"/>
                                            <p:tgtEl>
                                              <p:spTgt spid="27"/>
                                            </p:tgtEl>
                                          </p:cBhvr>
                                        </p:animEffect>
                                      </p:childTnLst>
                                    </p:cTn>
                                  </p:par>
                                  <p:par>
                                    <p:cTn id="40" presetID="2" presetClass="entr" presetSubtype="1" fill="hold" nodeType="withEffect">
                                      <p:stCondLst>
                                        <p:cond delay="0"/>
                                      </p:stCondLst>
                                      <p:childTnLst>
                                        <p:set>
                                          <p:cBhvr>
                                            <p:cTn id="41" dur="1" fill="hold">
                                              <p:stCondLst>
                                                <p:cond delay="0"/>
                                              </p:stCondLst>
                                            </p:cTn>
                                            <p:tgtEl>
                                              <p:spTgt spid="28"/>
                                            </p:tgtEl>
                                            <p:attrNameLst>
                                              <p:attrName>style.visibility</p:attrName>
                                            </p:attrNameLst>
                                          </p:cBhvr>
                                          <p:to>
                                            <p:strVal val="visible"/>
                                          </p:to>
                                        </p:set>
                                        <p:anim calcmode="lin" valueType="num">
                                          <p:cBhvr additive="base">
                                            <p:cTn id="42" dur="500" fill="hold"/>
                                            <p:tgtEl>
                                              <p:spTgt spid="28"/>
                                            </p:tgtEl>
                                            <p:attrNameLst>
                                              <p:attrName>ppt_x</p:attrName>
                                            </p:attrNameLst>
                                          </p:cBhvr>
                                          <p:tavLst>
                                            <p:tav tm="0">
                                              <p:val>
                                                <p:strVal val="#ppt_x"/>
                                              </p:val>
                                            </p:tav>
                                            <p:tav tm="100000">
                                              <p:val>
                                                <p:strVal val="#ppt_x"/>
                                              </p:val>
                                            </p:tav>
                                          </p:tavLst>
                                        </p:anim>
                                        <p:anim calcmode="lin" valueType="num">
                                          <p:cBhvr additive="base">
                                            <p:cTn id="43" dur="500" fill="hold"/>
                                            <p:tgtEl>
                                              <p:spTgt spid="28"/>
                                            </p:tgtEl>
                                            <p:attrNameLst>
                                              <p:attrName>ppt_y</p:attrName>
                                            </p:attrNameLst>
                                          </p:cBhvr>
                                          <p:tavLst>
                                            <p:tav tm="0">
                                              <p:val>
                                                <p:strVal val="0-#ppt_h/2"/>
                                              </p:val>
                                            </p:tav>
                                            <p:tav tm="100000">
                                              <p:val>
                                                <p:strVal val="#ppt_y"/>
                                              </p:val>
                                            </p:tav>
                                          </p:tavLst>
                                        </p:anim>
                                      </p:childTnLst>
                                    </p:cTn>
                                  </p:par>
                                </p:childTnLst>
                              </p:cTn>
                            </p:par>
                            <p:par>
                              <p:cTn id="44" fill="hold">
                                <p:stCondLst>
                                  <p:cond delay="1000"/>
                                </p:stCondLst>
                                <p:childTnLst>
                                  <p:par>
                                    <p:cTn id="45" presetID="22" presetClass="entr" presetSubtype="8" fill="hold" grpId="0" nodeType="afterEffect">
                                      <p:stCondLst>
                                        <p:cond delay="0"/>
                                      </p:stCondLst>
                                      <p:childTnLst>
                                        <p:set>
                                          <p:cBhvr>
                                            <p:cTn id="46" dur="1" fill="hold">
                                              <p:stCondLst>
                                                <p:cond delay="0"/>
                                              </p:stCondLst>
                                            </p:cTn>
                                            <p:tgtEl>
                                              <p:spTgt spid="53"/>
                                            </p:tgtEl>
                                            <p:attrNameLst>
                                              <p:attrName>style.visibility</p:attrName>
                                            </p:attrNameLst>
                                          </p:cBhvr>
                                          <p:to>
                                            <p:strVal val="visible"/>
                                          </p:to>
                                        </p:set>
                                        <p:animEffect transition="in" filter="wipe(left)">
                                          <p:cBhvr>
                                            <p:cTn id="47" dur="500"/>
                                            <p:tgtEl>
                                              <p:spTgt spid="53"/>
                                            </p:tgtEl>
                                          </p:cBhvr>
                                        </p:animEffect>
                                      </p:childTnLst>
                                    </p:cTn>
                                  </p:par>
                                </p:childTnLst>
                              </p:cTn>
                            </p:par>
                            <p:par>
                              <p:cTn id="48" fill="hold">
                                <p:stCondLst>
                                  <p:cond delay="1500"/>
                                </p:stCondLst>
                                <p:childTnLst>
                                  <p:par>
                                    <p:cTn id="49" presetID="41" presetClass="entr" presetSubtype="0" fill="hold" grpId="0" nodeType="afterEffect">
                                      <p:stCondLst>
                                        <p:cond delay="0"/>
                                      </p:stCondLst>
                                      <p:iterate type="lt">
                                        <p:tmPct val="10000"/>
                                      </p:iterate>
                                      <p:childTnLst>
                                        <p:set>
                                          <p:cBhvr>
                                            <p:cTn id="50" dur="1" fill="hold">
                                              <p:stCondLst>
                                                <p:cond delay="0"/>
                                              </p:stCondLst>
                                            </p:cTn>
                                            <p:tgtEl>
                                              <p:spTgt spid="54"/>
                                            </p:tgtEl>
                                            <p:attrNameLst>
                                              <p:attrName>style.visibility</p:attrName>
                                            </p:attrNameLst>
                                          </p:cBhvr>
                                          <p:to>
                                            <p:strVal val="visible"/>
                                          </p:to>
                                        </p:set>
                                        <p:anim calcmode="lin" valueType="num">
                                          <p:cBhvr>
                                            <p:cTn id="51" dur="500" fill="hold"/>
                                            <p:tgtEl>
                                              <p:spTgt spid="54"/>
                                            </p:tgtEl>
                                            <p:attrNameLst>
                                              <p:attrName>ppt_x</p:attrName>
                                            </p:attrNameLst>
                                          </p:cBhvr>
                                          <p:tavLst>
                                            <p:tav tm="0">
                                              <p:val>
                                                <p:strVal val="#ppt_x"/>
                                              </p:val>
                                            </p:tav>
                                            <p:tav tm="50000">
                                              <p:val>
                                                <p:strVal val="#ppt_x+.1"/>
                                              </p:val>
                                            </p:tav>
                                            <p:tav tm="100000">
                                              <p:val>
                                                <p:strVal val="#ppt_x"/>
                                              </p:val>
                                            </p:tav>
                                          </p:tavLst>
                                        </p:anim>
                                        <p:anim calcmode="lin" valueType="num">
                                          <p:cBhvr>
                                            <p:cTn id="52" dur="500" fill="hold"/>
                                            <p:tgtEl>
                                              <p:spTgt spid="54"/>
                                            </p:tgtEl>
                                            <p:attrNameLst>
                                              <p:attrName>ppt_y</p:attrName>
                                            </p:attrNameLst>
                                          </p:cBhvr>
                                          <p:tavLst>
                                            <p:tav tm="0">
                                              <p:val>
                                                <p:strVal val="#ppt_y"/>
                                              </p:val>
                                            </p:tav>
                                            <p:tav tm="100000">
                                              <p:val>
                                                <p:strVal val="#ppt_y"/>
                                              </p:val>
                                            </p:tav>
                                          </p:tavLst>
                                        </p:anim>
                                        <p:anim calcmode="lin" valueType="num">
                                          <p:cBhvr>
                                            <p:cTn id="53" dur="500" fill="hold"/>
                                            <p:tgtEl>
                                              <p:spTgt spid="54"/>
                                            </p:tgtEl>
                                            <p:attrNameLst>
                                              <p:attrName>ppt_h</p:attrName>
                                            </p:attrNameLst>
                                          </p:cBhvr>
                                          <p:tavLst>
                                            <p:tav tm="0">
                                              <p:val>
                                                <p:strVal val="#ppt_h/10"/>
                                              </p:val>
                                            </p:tav>
                                            <p:tav tm="50000">
                                              <p:val>
                                                <p:strVal val="#ppt_h+.01"/>
                                              </p:val>
                                            </p:tav>
                                            <p:tav tm="100000">
                                              <p:val>
                                                <p:strVal val="#ppt_h"/>
                                              </p:val>
                                            </p:tav>
                                          </p:tavLst>
                                        </p:anim>
                                        <p:anim calcmode="lin" valueType="num">
                                          <p:cBhvr>
                                            <p:cTn id="54" dur="500" fill="hold"/>
                                            <p:tgtEl>
                                              <p:spTgt spid="54"/>
                                            </p:tgtEl>
                                            <p:attrNameLst>
                                              <p:attrName>ppt_w</p:attrName>
                                            </p:attrNameLst>
                                          </p:cBhvr>
                                          <p:tavLst>
                                            <p:tav tm="0">
                                              <p:val>
                                                <p:strVal val="#ppt_w/10"/>
                                              </p:val>
                                            </p:tav>
                                            <p:tav tm="50000">
                                              <p:val>
                                                <p:strVal val="#ppt_w+.01"/>
                                              </p:val>
                                            </p:tav>
                                            <p:tav tm="100000">
                                              <p:val>
                                                <p:strVal val="#ppt_w"/>
                                              </p:val>
                                            </p:tav>
                                          </p:tavLst>
                                        </p:anim>
                                        <p:animEffect transition="in" filter="fade">
                                          <p:cBhvr>
                                            <p:cTn id="55" dur="500" tmFilter="0,0; .5, 1; 1, 1"/>
                                            <p:tgtEl>
                                              <p:spTgt spid="54"/>
                                            </p:tgtEl>
                                          </p:cBhvr>
                                        </p:animEffect>
                                      </p:childTnLst>
                                    </p:cTn>
                                  </p:par>
                                </p:childTnLst>
                              </p:cTn>
                            </p:par>
                            <p:par>
                              <p:cTn id="56" fill="hold">
                                <p:stCondLst>
                                  <p:cond delay="1350"/>
                                </p:stCondLst>
                                <p:childTnLst>
                                  <p:par>
                                    <p:cTn id="57" presetID="41" presetClass="entr" presetSubtype="0" fill="hold" grpId="0" nodeType="afterEffect">
                                      <p:stCondLst>
                                        <p:cond delay="0"/>
                                      </p:stCondLst>
                                      <p:iterate type="lt">
                                        <p:tmPct val="10000"/>
                                      </p:iterate>
                                      <p:childTnLst>
                                        <p:set>
                                          <p:cBhvr>
                                            <p:cTn id="58" dur="1" fill="hold">
                                              <p:stCondLst>
                                                <p:cond delay="0"/>
                                              </p:stCondLst>
                                            </p:cTn>
                                            <p:tgtEl>
                                              <p:spTgt spid="55"/>
                                            </p:tgtEl>
                                            <p:attrNameLst>
                                              <p:attrName>style.visibility</p:attrName>
                                            </p:attrNameLst>
                                          </p:cBhvr>
                                          <p:to>
                                            <p:strVal val="visible"/>
                                          </p:to>
                                        </p:set>
                                        <p:anim calcmode="lin" valueType="num">
                                          <p:cBhvr>
                                            <p:cTn id="59" dur="500" fill="hold"/>
                                            <p:tgtEl>
                                              <p:spTgt spid="55"/>
                                            </p:tgtEl>
                                            <p:attrNameLst>
                                              <p:attrName>ppt_x</p:attrName>
                                            </p:attrNameLst>
                                          </p:cBhvr>
                                          <p:tavLst>
                                            <p:tav tm="0">
                                              <p:val>
                                                <p:strVal val="#ppt_x"/>
                                              </p:val>
                                            </p:tav>
                                            <p:tav tm="50000">
                                              <p:val>
                                                <p:strVal val="#ppt_x+.1"/>
                                              </p:val>
                                            </p:tav>
                                            <p:tav tm="100000">
                                              <p:val>
                                                <p:strVal val="#ppt_x"/>
                                              </p:val>
                                            </p:tav>
                                          </p:tavLst>
                                        </p:anim>
                                        <p:anim calcmode="lin" valueType="num">
                                          <p:cBhvr>
                                            <p:cTn id="60" dur="500" fill="hold"/>
                                            <p:tgtEl>
                                              <p:spTgt spid="55"/>
                                            </p:tgtEl>
                                            <p:attrNameLst>
                                              <p:attrName>ppt_y</p:attrName>
                                            </p:attrNameLst>
                                          </p:cBhvr>
                                          <p:tavLst>
                                            <p:tav tm="0">
                                              <p:val>
                                                <p:strVal val="#ppt_y"/>
                                              </p:val>
                                            </p:tav>
                                            <p:tav tm="100000">
                                              <p:val>
                                                <p:strVal val="#ppt_y"/>
                                              </p:val>
                                            </p:tav>
                                          </p:tavLst>
                                        </p:anim>
                                        <p:anim calcmode="lin" valueType="num">
                                          <p:cBhvr>
                                            <p:cTn id="61" dur="500" fill="hold"/>
                                            <p:tgtEl>
                                              <p:spTgt spid="55"/>
                                            </p:tgtEl>
                                            <p:attrNameLst>
                                              <p:attrName>ppt_h</p:attrName>
                                            </p:attrNameLst>
                                          </p:cBhvr>
                                          <p:tavLst>
                                            <p:tav tm="0">
                                              <p:val>
                                                <p:strVal val="#ppt_h/10"/>
                                              </p:val>
                                            </p:tav>
                                            <p:tav tm="50000">
                                              <p:val>
                                                <p:strVal val="#ppt_h+.01"/>
                                              </p:val>
                                            </p:tav>
                                            <p:tav tm="100000">
                                              <p:val>
                                                <p:strVal val="#ppt_h"/>
                                              </p:val>
                                            </p:tav>
                                          </p:tavLst>
                                        </p:anim>
                                        <p:anim calcmode="lin" valueType="num">
                                          <p:cBhvr>
                                            <p:cTn id="62" dur="500" fill="hold"/>
                                            <p:tgtEl>
                                              <p:spTgt spid="55"/>
                                            </p:tgtEl>
                                            <p:attrNameLst>
                                              <p:attrName>ppt_w</p:attrName>
                                            </p:attrNameLst>
                                          </p:cBhvr>
                                          <p:tavLst>
                                            <p:tav tm="0">
                                              <p:val>
                                                <p:strVal val="#ppt_w/10"/>
                                              </p:val>
                                            </p:tav>
                                            <p:tav tm="50000">
                                              <p:val>
                                                <p:strVal val="#ppt_w+.01"/>
                                              </p:val>
                                            </p:tav>
                                            <p:tav tm="100000">
                                              <p:val>
                                                <p:strVal val="#ppt_w"/>
                                              </p:val>
                                            </p:tav>
                                          </p:tavLst>
                                        </p:anim>
                                        <p:animEffect transition="in" filter="fade">
                                          <p:cBhvr>
                                            <p:cTn id="63" dur="500" tmFilter="0,0; .5, 1; 1, 1"/>
                                            <p:tgtEl>
                                              <p:spTgt spid="55"/>
                                            </p:tgtEl>
                                          </p:cBhvr>
                                        </p:animEffect>
                                      </p:childTnLst>
                                    </p:cTn>
                                  </p:par>
                                </p:childTnLst>
                              </p:cTn>
                            </p:par>
                            <p:par>
                              <p:cTn id="64" fill="hold">
                                <p:stCondLst>
                                  <p:cond delay="5000"/>
                                </p:stCondLst>
                                <p:childTnLst>
                                  <p:par>
                                    <p:cTn id="65" presetID="53" presetClass="entr" presetSubtype="16" fill="hold" nodeType="afterEffect">
                                      <p:stCondLst>
                                        <p:cond delay="0"/>
                                      </p:stCondLst>
                                      <p:childTnLst>
                                        <p:set>
                                          <p:cBhvr>
                                            <p:cTn id="66" dur="1" fill="hold">
                                              <p:stCondLst>
                                                <p:cond delay="0"/>
                                              </p:stCondLst>
                                            </p:cTn>
                                            <p:tgtEl>
                                              <p:spTgt spid="24"/>
                                            </p:tgtEl>
                                            <p:attrNameLst>
                                              <p:attrName>style.visibility</p:attrName>
                                            </p:attrNameLst>
                                          </p:cBhvr>
                                          <p:to>
                                            <p:strVal val="visible"/>
                                          </p:to>
                                        </p:set>
                                        <p:anim calcmode="lin" valueType="num">
                                          <p:cBhvr>
                                            <p:cTn id="67" dur="500" fill="hold"/>
                                            <p:tgtEl>
                                              <p:spTgt spid="24"/>
                                            </p:tgtEl>
                                            <p:attrNameLst>
                                              <p:attrName>ppt_w</p:attrName>
                                            </p:attrNameLst>
                                          </p:cBhvr>
                                          <p:tavLst>
                                            <p:tav tm="0">
                                              <p:val>
                                                <p:fltVal val="0"/>
                                              </p:val>
                                            </p:tav>
                                            <p:tav tm="100000">
                                              <p:val>
                                                <p:strVal val="#ppt_w"/>
                                              </p:val>
                                            </p:tav>
                                          </p:tavLst>
                                        </p:anim>
                                        <p:anim calcmode="lin" valueType="num">
                                          <p:cBhvr>
                                            <p:cTn id="68" dur="500" fill="hold"/>
                                            <p:tgtEl>
                                              <p:spTgt spid="24"/>
                                            </p:tgtEl>
                                            <p:attrNameLst>
                                              <p:attrName>ppt_h</p:attrName>
                                            </p:attrNameLst>
                                          </p:cBhvr>
                                          <p:tavLst>
                                            <p:tav tm="0">
                                              <p:val>
                                                <p:fltVal val="0"/>
                                              </p:val>
                                            </p:tav>
                                            <p:tav tm="100000">
                                              <p:val>
                                                <p:strVal val="#ppt_h"/>
                                              </p:val>
                                            </p:tav>
                                          </p:tavLst>
                                        </p:anim>
                                        <p:animEffect transition="in" filter="fade">
                                          <p:cBhvr>
                                            <p:cTn id="69" dur="500"/>
                                            <p:tgtEl>
                                              <p:spTgt spid="24"/>
                                            </p:tgtEl>
                                          </p:cBhvr>
                                        </p:animEffect>
                                      </p:childTnLst>
                                    </p:cTn>
                                  </p:par>
                                </p:childTnLst>
                              </p:cTn>
                            </p:par>
                            <p:par>
                              <p:cTn id="70" fill="hold">
                                <p:stCondLst>
                                  <p:cond delay="5500"/>
                                </p:stCondLst>
                                <p:childTnLst>
                                  <p:par>
                                    <p:cTn id="71" presetID="22" presetClass="entr" presetSubtype="8" fill="hold" grpId="0" nodeType="afterEffect">
                                      <p:stCondLst>
                                        <p:cond delay="0"/>
                                      </p:stCondLst>
                                      <p:childTnLst>
                                        <p:set>
                                          <p:cBhvr>
                                            <p:cTn id="72" dur="1" fill="hold">
                                              <p:stCondLst>
                                                <p:cond delay="0"/>
                                              </p:stCondLst>
                                            </p:cTn>
                                            <p:tgtEl>
                                              <p:spTgt spid="39"/>
                                            </p:tgtEl>
                                            <p:attrNameLst>
                                              <p:attrName>style.visibility</p:attrName>
                                            </p:attrNameLst>
                                          </p:cBhvr>
                                          <p:to>
                                            <p:strVal val="visible"/>
                                          </p:to>
                                        </p:set>
                                        <p:animEffect transition="in" filter="wipe(left)">
                                          <p:cBhvr>
                                            <p:cTn id="73" dur="250"/>
                                            <p:tgtEl>
                                              <p:spTgt spid="39"/>
                                            </p:tgtEl>
                                          </p:cBhvr>
                                        </p:animEffect>
                                      </p:childTnLst>
                                    </p:cTn>
                                  </p:par>
                                </p:childTnLst>
                              </p:cTn>
                            </p:par>
                            <p:par>
                              <p:cTn id="74" fill="hold">
                                <p:stCondLst>
                                  <p:cond delay="6000"/>
                                </p:stCondLst>
                                <p:childTnLst>
                                  <p:par>
                                    <p:cTn id="75" presetID="41" presetClass="entr" presetSubtype="0" fill="hold" grpId="0" nodeType="afterEffect">
                                      <p:stCondLst>
                                        <p:cond delay="0"/>
                                      </p:stCondLst>
                                      <p:iterate type="lt">
                                        <p:tmPct val="10000"/>
                                      </p:iterate>
                                      <p:childTnLst>
                                        <p:set>
                                          <p:cBhvr>
                                            <p:cTn id="76" dur="1" fill="hold">
                                              <p:stCondLst>
                                                <p:cond delay="0"/>
                                              </p:stCondLst>
                                            </p:cTn>
                                            <p:tgtEl>
                                              <p:spTgt spid="40"/>
                                            </p:tgtEl>
                                            <p:attrNameLst>
                                              <p:attrName>style.visibility</p:attrName>
                                            </p:attrNameLst>
                                          </p:cBhvr>
                                          <p:to>
                                            <p:strVal val="visible"/>
                                          </p:to>
                                        </p:set>
                                        <p:anim calcmode="lin" valueType="num">
                                          <p:cBhvr>
                                            <p:cTn id="77" dur="500" fill="hold"/>
                                            <p:tgtEl>
                                              <p:spTgt spid="40"/>
                                            </p:tgtEl>
                                            <p:attrNameLst>
                                              <p:attrName>ppt_x</p:attrName>
                                            </p:attrNameLst>
                                          </p:cBhvr>
                                          <p:tavLst>
                                            <p:tav tm="0">
                                              <p:val>
                                                <p:strVal val="#ppt_x"/>
                                              </p:val>
                                            </p:tav>
                                            <p:tav tm="50000">
                                              <p:val>
                                                <p:strVal val="#ppt_x+.1"/>
                                              </p:val>
                                            </p:tav>
                                            <p:tav tm="100000">
                                              <p:val>
                                                <p:strVal val="#ppt_x"/>
                                              </p:val>
                                            </p:tav>
                                          </p:tavLst>
                                        </p:anim>
                                        <p:anim calcmode="lin" valueType="num">
                                          <p:cBhvr>
                                            <p:cTn id="78" dur="500" fill="hold"/>
                                            <p:tgtEl>
                                              <p:spTgt spid="40"/>
                                            </p:tgtEl>
                                            <p:attrNameLst>
                                              <p:attrName>ppt_y</p:attrName>
                                            </p:attrNameLst>
                                          </p:cBhvr>
                                          <p:tavLst>
                                            <p:tav tm="0">
                                              <p:val>
                                                <p:strVal val="#ppt_y"/>
                                              </p:val>
                                            </p:tav>
                                            <p:tav tm="100000">
                                              <p:val>
                                                <p:strVal val="#ppt_y"/>
                                              </p:val>
                                            </p:tav>
                                          </p:tavLst>
                                        </p:anim>
                                        <p:anim calcmode="lin" valueType="num">
                                          <p:cBhvr>
                                            <p:cTn id="79" dur="500" fill="hold"/>
                                            <p:tgtEl>
                                              <p:spTgt spid="40"/>
                                            </p:tgtEl>
                                            <p:attrNameLst>
                                              <p:attrName>ppt_h</p:attrName>
                                            </p:attrNameLst>
                                          </p:cBhvr>
                                          <p:tavLst>
                                            <p:tav tm="0">
                                              <p:val>
                                                <p:strVal val="#ppt_h/10"/>
                                              </p:val>
                                            </p:tav>
                                            <p:tav tm="50000">
                                              <p:val>
                                                <p:strVal val="#ppt_h+.01"/>
                                              </p:val>
                                            </p:tav>
                                            <p:tav tm="100000">
                                              <p:val>
                                                <p:strVal val="#ppt_h"/>
                                              </p:val>
                                            </p:tav>
                                          </p:tavLst>
                                        </p:anim>
                                        <p:anim calcmode="lin" valueType="num">
                                          <p:cBhvr>
                                            <p:cTn id="80" dur="500" fill="hold"/>
                                            <p:tgtEl>
                                              <p:spTgt spid="40"/>
                                            </p:tgtEl>
                                            <p:attrNameLst>
                                              <p:attrName>ppt_w</p:attrName>
                                            </p:attrNameLst>
                                          </p:cBhvr>
                                          <p:tavLst>
                                            <p:tav tm="0">
                                              <p:val>
                                                <p:strVal val="#ppt_w/10"/>
                                              </p:val>
                                            </p:tav>
                                            <p:tav tm="50000">
                                              <p:val>
                                                <p:strVal val="#ppt_w+.01"/>
                                              </p:val>
                                            </p:tav>
                                            <p:tav tm="100000">
                                              <p:val>
                                                <p:strVal val="#ppt_w"/>
                                              </p:val>
                                            </p:tav>
                                          </p:tavLst>
                                        </p:anim>
                                        <p:animEffect transition="in" filter="fade">
                                          <p:cBhvr>
                                            <p:cTn id="81" dur="500" tmFilter="0,0; .5, 1; 1, 1"/>
                                            <p:tgtEl>
                                              <p:spTgt spid="40"/>
                                            </p:tgtEl>
                                          </p:cBhvr>
                                        </p:animEffect>
                                      </p:childTnLst>
                                    </p:cTn>
                                  </p:par>
                                </p:childTnLst>
                              </p:cTn>
                            </p:par>
                            <p:par>
                              <p:cTn id="82" fill="hold">
                                <p:stCondLst>
                                  <p:cond delay="6549"/>
                                </p:stCondLst>
                                <p:childTnLst>
                                  <p:par>
                                    <p:cTn id="83" presetID="41" presetClass="entr" presetSubtype="0" fill="hold" grpId="0" nodeType="afterEffect">
                                      <p:stCondLst>
                                        <p:cond delay="0"/>
                                      </p:stCondLst>
                                      <p:iterate type="lt">
                                        <p:tmPct val="2000"/>
                                      </p:iterate>
                                      <p:childTnLst>
                                        <p:set>
                                          <p:cBhvr>
                                            <p:cTn id="84" dur="1" fill="hold">
                                              <p:stCondLst>
                                                <p:cond delay="0"/>
                                              </p:stCondLst>
                                            </p:cTn>
                                            <p:tgtEl>
                                              <p:spTgt spid="38"/>
                                            </p:tgtEl>
                                            <p:attrNameLst>
                                              <p:attrName>style.visibility</p:attrName>
                                            </p:attrNameLst>
                                          </p:cBhvr>
                                          <p:to>
                                            <p:strVal val="visible"/>
                                          </p:to>
                                        </p:set>
                                        <p:anim calcmode="lin" valueType="num">
                                          <p:cBhvr>
                                            <p:cTn id="85" dur="500" fill="hold"/>
                                            <p:tgtEl>
                                              <p:spTgt spid="38"/>
                                            </p:tgtEl>
                                            <p:attrNameLst>
                                              <p:attrName>ppt_x</p:attrName>
                                            </p:attrNameLst>
                                          </p:cBhvr>
                                          <p:tavLst>
                                            <p:tav tm="0">
                                              <p:val>
                                                <p:strVal val="#ppt_x"/>
                                              </p:val>
                                            </p:tav>
                                            <p:tav tm="50000">
                                              <p:val>
                                                <p:strVal val="#ppt_x+.1"/>
                                              </p:val>
                                            </p:tav>
                                            <p:tav tm="100000">
                                              <p:val>
                                                <p:strVal val="#ppt_x"/>
                                              </p:val>
                                            </p:tav>
                                          </p:tavLst>
                                        </p:anim>
                                        <p:anim calcmode="lin" valueType="num">
                                          <p:cBhvr>
                                            <p:cTn id="86" dur="500" fill="hold"/>
                                            <p:tgtEl>
                                              <p:spTgt spid="38"/>
                                            </p:tgtEl>
                                            <p:attrNameLst>
                                              <p:attrName>ppt_y</p:attrName>
                                            </p:attrNameLst>
                                          </p:cBhvr>
                                          <p:tavLst>
                                            <p:tav tm="0">
                                              <p:val>
                                                <p:strVal val="#ppt_y"/>
                                              </p:val>
                                            </p:tav>
                                            <p:tav tm="100000">
                                              <p:val>
                                                <p:strVal val="#ppt_y"/>
                                              </p:val>
                                            </p:tav>
                                          </p:tavLst>
                                        </p:anim>
                                        <p:anim calcmode="lin" valueType="num">
                                          <p:cBhvr>
                                            <p:cTn id="87" dur="500" fill="hold"/>
                                            <p:tgtEl>
                                              <p:spTgt spid="38"/>
                                            </p:tgtEl>
                                            <p:attrNameLst>
                                              <p:attrName>ppt_h</p:attrName>
                                            </p:attrNameLst>
                                          </p:cBhvr>
                                          <p:tavLst>
                                            <p:tav tm="0">
                                              <p:val>
                                                <p:strVal val="#ppt_h/10"/>
                                              </p:val>
                                            </p:tav>
                                            <p:tav tm="50000">
                                              <p:val>
                                                <p:strVal val="#ppt_h+.01"/>
                                              </p:val>
                                            </p:tav>
                                            <p:tav tm="100000">
                                              <p:val>
                                                <p:strVal val="#ppt_h"/>
                                              </p:val>
                                            </p:tav>
                                          </p:tavLst>
                                        </p:anim>
                                        <p:anim calcmode="lin" valueType="num">
                                          <p:cBhvr>
                                            <p:cTn id="88" dur="500" fill="hold"/>
                                            <p:tgtEl>
                                              <p:spTgt spid="38"/>
                                            </p:tgtEl>
                                            <p:attrNameLst>
                                              <p:attrName>ppt_w</p:attrName>
                                            </p:attrNameLst>
                                          </p:cBhvr>
                                          <p:tavLst>
                                            <p:tav tm="0">
                                              <p:val>
                                                <p:strVal val="#ppt_w/10"/>
                                              </p:val>
                                            </p:tav>
                                            <p:tav tm="50000">
                                              <p:val>
                                                <p:strVal val="#ppt_w+.01"/>
                                              </p:val>
                                            </p:tav>
                                            <p:tav tm="100000">
                                              <p:val>
                                                <p:strVal val="#ppt_w"/>
                                              </p:val>
                                            </p:tav>
                                          </p:tavLst>
                                        </p:anim>
                                        <p:animEffect transition="in" filter="fade">
                                          <p:cBhvr>
                                            <p:cTn id="89" dur="500" tmFilter="0,0; .5, 1; 1, 1"/>
                                            <p:tgtEl>
                                              <p:spTgt spid="38"/>
                                            </p:tgtEl>
                                          </p:cBhvr>
                                        </p:animEffect>
                                      </p:childTnLst>
                                    </p:cTn>
                                  </p:par>
                                </p:childTnLst>
                              </p:cTn>
                            </p:par>
                            <p:par>
                              <p:cTn id="90" fill="hold">
                                <p:stCondLst>
                                  <p:cond delay="7200"/>
                                </p:stCondLst>
                                <p:childTnLst>
                                  <p:par>
                                    <p:cTn id="91" presetID="22" presetClass="entr" presetSubtype="8" fill="hold" grpId="0" nodeType="afterEffect">
                                      <p:stCondLst>
                                        <p:cond delay="0"/>
                                      </p:stCondLst>
                                      <p:childTnLst>
                                        <p:set>
                                          <p:cBhvr>
                                            <p:cTn id="92" dur="1" fill="hold">
                                              <p:stCondLst>
                                                <p:cond delay="0"/>
                                              </p:stCondLst>
                                            </p:cTn>
                                            <p:tgtEl>
                                              <p:spTgt spid="23"/>
                                            </p:tgtEl>
                                            <p:attrNameLst>
                                              <p:attrName>style.visibility</p:attrName>
                                            </p:attrNameLst>
                                          </p:cBhvr>
                                          <p:to>
                                            <p:strVal val="visible"/>
                                          </p:to>
                                        </p:set>
                                        <p:animEffect transition="in" filter="wipe(left)">
                                          <p:cBhvr>
                                            <p:cTn id="93" dur="500"/>
                                            <p:tgtEl>
                                              <p:spTgt spid="23"/>
                                            </p:tgtEl>
                                          </p:cBhvr>
                                        </p:animEffect>
                                      </p:childTnLst>
                                    </p:cTn>
                                  </p:par>
                                </p:childTnLst>
                              </p:cTn>
                            </p:par>
                            <p:par>
                              <p:cTn id="94" fill="hold">
                                <p:stCondLst>
                                  <p:cond delay="7700"/>
                                </p:stCondLst>
                                <p:childTnLst>
                                  <p:par>
                                    <p:cTn id="95" presetID="53" presetClass="entr" presetSubtype="16" fill="hold" nodeType="afterEffect">
                                      <p:stCondLst>
                                        <p:cond delay="0"/>
                                      </p:stCondLst>
                                      <p:childTnLst>
                                        <p:set>
                                          <p:cBhvr>
                                            <p:cTn id="96" dur="1" fill="hold">
                                              <p:stCondLst>
                                                <p:cond delay="0"/>
                                              </p:stCondLst>
                                            </p:cTn>
                                            <p:tgtEl>
                                              <p:spTgt spid="32"/>
                                            </p:tgtEl>
                                            <p:attrNameLst>
                                              <p:attrName>style.visibility</p:attrName>
                                            </p:attrNameLst>
                                          </p:cBhvr>
                                          <p:to>
                                            <p:strVal val="visible"/>
                                          </p:to>
                                        </p:set>
                                        <p:anim calcmode="lin" valueType="num">
                                          <p:cBhvr>
                                            <p:cTn id="97" dur="500" fill="hold"/>
                                            <p:tgtEl>
                                              <p:spTgt spid="32"/>
                                            </p:tgtEl>
                                            <p:attrNameLst>
                                              <p:attrName>ppt_w</p:attrName>
                                            </p:attrNameLst>
                                          </p:cBhvr>
                                          <p:tavLst>
                                            <p:tav tm="0">
                                              <p:val>
                                                <p:fltVal val="0"/>
                                              </p:val>
                                            </p:tav>
                                            <p:tav tm="100000">
                                              <p:val>
                                                <p:strVal val="#ppt_w"/>
                                              </p:val>
                                            </p:tav>
                                          </p:tavLst>
                                        </p:anim>
                                        <p:anim calcmode="lin" valueType="num">
                                          <p:cBhvr>
                                            <p:cTn id="98" dur="500" fill="hold"/>
                                            <p:tgtEl>
                                              <p:spTgt spid="32"/>
                                            </p:tgtEl>
                                            <p:attrNameLst>
                                              <p:attrName>ppt_h</p:attrName>
                                            </p:attrNameLst>
                                          </p:cBhvr>
                                          <p:tavLst>
                                            <p:tav tm="0">
                                              <p:val>
                                                <p:fltVal val="0"/>
                                              </p:val>
                                            </p:tav>
                                            <p:tav tm="100000">
                                              <p:val>
                                                <p:strVal val="#ppt_h"/>
                                              </p:val>
                                            </p:tav>
                                          </p:tavLst>
                                        </p:anim>
                                        <p:animEffect transition="in" filter="fade">
                                          <p:cBhvr>
                                            <p:cTn id="99" dur="500"/>
                                            <p:tgtEl>
                                              <p:spTgt spid="32"/>
                                            </p:tgtEl>
                                          </p:cBhvr>
                                        </p:animEffect>
                                      </p:childTnLst>
                                    </p:cTn>
                                  </p:par>
                                </p:childTnLst>
                              </p:cTn>
                            </p:par>
                            <p:par>
                              <p:cTn id="100" fill="hold">
                                <p:stCondLst>
                                  <p:cond delay="8200"/>
                                </p:stCondLst>
                                <p:childTnLst>
                                  <p:par>
                                    <p:cTn id="101" presetID="22" presetClass="entr" presetSubtype="8" fill="hold" grpId="0" nodeType="afterEffect">
                                      <p:stCondLst>
                                        <p:cond delay="0"/>
                                      </p:stCondLst>
                                      <p:childTnLst>
                                        <p:set>
                                          <p:cBhvr>
                                            <p:cTn id="102" dur="1" fill="hold">
                                              <p:stCondLst>
                                                <p:cond delay="0"/>
                                              </p:stCondLst>
                                            </p:cTn>
                                            <p:tgtEl>
                                              <p:spTgt spid="42"/>
                                            </p:tgtEl>
                                            <p:attrNameLst>
                                              <p:attrName>style.visibility</p:attrName>
                                            </p:attrNameLst>
                                          </p:cBhvr>
                                          <p:to>
                                            <p:strVal val="visible"/>
                                          </p:to>
                                        </p:set>
                                        <p:animEffect transition="in" filter="wipe(left)">
                                          <p:cBhvr>
                                            <p:cTn id="103" dur="250"/>
                                            <p:tgtEl>
                                              <p:spTgt spid="42"/>
                                            </p:tgtEl>
                                          </p:cBhvr>
                                        </p:animEffect>
                                      </p:childTnLst>
                                    </p:cTn>
                                  </p:par>
                                </p:childTnLst>
                              </p:cTn>
                            </p:par>
                            <p:par>
                              <p:cTn id="104" fill="hold">
                                <p:stCondLst>
                                  <p:cond delay="8700"/>
                                </p:stCondLst>
                                <p:childTnLst>
                                  <p:par>
                                    <p:cTn id="105" presetID="41" presetClass="entr" presetSubtype="0" fill="hold" grpId="0" nodeType="afterEffect">
                                      <p:stCondLst>
                                        <p:cond delay="0"/>
                                      </p:stCondLst>
                                      <p:iterate type="lt">
                                        <p:tmPct val="10000"/>
                                      </p:iterate>
                                      <p:childTnLst>
                                        <p:set>
                                          <p:cBhvr>
                                            <p:cTn id="106" dur="1" fill="hold">
                                              <p:stCondLst>
                                                <p:cond delay="0"/>
                                              </p:stCondLst>
                                            </p:cTn>
                                            <p:tgtEl>
                                              <p:spTgt spid="43"/>
                                            </p:tgtEl>
                                            <p:attrNameLst>
                                              <p:attrName>style.visibility</p:attrName>
                                            </p:attrNameLst>
                                          </p:cBhvr>
                                          <p:to>
                                            <p:strVal val="visible"/>
                                          </p:to>
                                        </p:set>
                                        <p:anim calcmode="lin" valueType="num">
                                          <p:cBhvr>
                                            <p:cTn id="107" dur="500" fill="hold"/>
                                            <p:tgtEl>
                                              <p:spTgt spid="43"/>
                                            </p:tgtEl>
                                            <p:attrNameLst>
                                              <p:attrName>ppt_x</p:attrName>
                                            </p:attrNameLst>
                                          </p:cBhvr>
                                          <p:tavLst>
                                            <p:tav tm="0">
                                              <p:val>
                                                <p:strVal val="#ppt_x"/>
                                              </p:val>
                                            </p:tav>
                                            <p:tav tm="50000">
                                              <p:val>
                                                <p:strVal val="#ppt_x+.1"/>
                                              </p:val>
                                            </p:tav>
                                            <p:tav tm="100000">
                                              <p:val>
                                                <p:strVal val="#ppt_x"/>
                                              </p:val>
                                            </p:tav>
                                          </p:tavLst>
                                        </p:anim>
                                        <p:anim calcmode="lin" valueType="num">
                                          <p:cBhvr>
                                            <p:cTn id="108" dur="500" fill="hold"/>
                                            <p:tgtEl>
                                              <p:spTgt spid="43"/>
                                            </p:tgtEl>
                                            <p:attrNameLst>
                                              <p:attrName>ppt_y</p:attrName>
                                            </p:attrNameLst>
                                          </p:cBhvr>
                                          <p:tavLst>
                                            <p:tav tm="0">
                                              <p:val>
                                                <p:strVal val="#ppt_y"/>
                                              </p:val>
                                            </p:tav>
                                            <p:tav tm="100000">
                                              <p:val>
                                                <p:strVal val="#ppt_y"/>
                                              </p:val>
                                            </p:tav>
                                          </p:tavLst>
                                        </p:anim>
                                        <p:anim calcmode="lin" valueType="num">
                                          <p:cBhvr>
                                            <p:cTn id="109" dur="500" fill="hold"/>
                                            <p:tgtEl>
                                              <p:spTgt spid="43"/>
                                            </p:tgtEl>
                                            <p:attrNameLst>
                                              <p:attrName>ppt_h</p:attrName>
                                            </p:attrNameLst>
                                          </p:cBhvr>
                                          <p:tavLst>
                                            <p:tav tm="0">
                                              <p:val>
                                                <p:strVal val="#ppt_h/10"/>
                                              </p:val>
                                            </p:tav>
                                            <p:tav tm="50000">
                                              <p:val>
                                                <p:strVal val="#ppt_h+.01"/>
                                              </p:val>
                                            </p:tav>
                                            <p:tav tm="100000">
                                              <p:val>
                                                <p:strVal val="#ppt_h"/>
                                              </p:val>
                                            </p:tav>
                                          </p:tavLst>
                                        </p:anim>
                                        <p:anim calcmode="lin" valueType="num">
                                          <p:cBhvr>
                                            <p:cTn id="110" dur="500" fill="hold"/>
                                            <p:tgtEl>
                                              <p:spTgt spid="43"/>
                                            </p:tgtEl>
                                            <p:attrNameLst>
                                              <p:attrName>ppt_w</p:attrName>
                                            </p:attrNameLst>
                                          </p:cBhvr>
                                          <p:tavLst>
                                            <p:tav tm="0">
                                              <p:val>
                                                <p:strVal val="#ppt_w/10"/>
                                              </p:val>
                                            </p:tav>
                                            <p:tav tm="50000">
                                              <p:val>
                                                <p:strVal val="#ppt_w+.01"/>
                                              </p:val>
                                            </p:tav>
                                            <p:tav tm="100000">
                                              <p:val>
                                                <p:strVal val="#ppt_w"/>
                                              </p:val>
                                            </p:tav>
                                          </p:tavLst>
                                        </p:anim>
                                        <p:animEffect transition="in" filter="fade">
                                          <p:cBhvr>
                                            <p:cTn id="111" dur="500" tmFilter="0,0; .5, 1; 1, 1"/>
                                            <p:tgtEl>
                                              <p:spTgt spid="43"/>
                                            </p:tgtEl>
                                          </p:cBhvr>
                                        </p:animEffect>
                                      </p:childTnLst>
                                    </p:cTn>
                                  </p:par>
                                </p:childTnLst>
                              </p:cTn>
                            </p:par>
                            <p:par>
                              <p:cTn id="112" fill="hold">
                                <p:stCondLst>
                                  <p:cond delay="9250"/>
                                </p:stCondLst>
                                <p:childTnLst>
                                  <p:par>
                                    <p:cTn id="113" presetID="41" presetClass="entr" presetSubtype="0" fill="hold" grpId="0" nodeType="afterEffect">
                                      <p:stCondLst>
                                        <p:cond delay="0"/>
                                      </p:stCondLst>
                                      <p:iterate type="lt">
                                        <p:tmPct val="2000"/>
                                      </p:iterate>
                                      <p:childTnLst>
                                        <p:set>
                                          <p:cBhvr>
                                            <p:cTn id="114" dur="1" fill="hold">
                                              <p:stCondLst>
                                                <p:cond delay="0"/>
                                              </p:stCondLst>
                                            </p:cTn>
                                            <p:tgtEl>
                                              <p:spTgt spid="41"/>
                                            </p:tgtEl>
                                            <p:attrNameLst>
                                              <p:attrName>style.visibility</p:attrName>
                                            </p:attrNameLst>
                                          </p:cBhvr>
                                          <p:to>
                                            <p:strVal val="visible"/>
                                          </p:to>
                                        </p:set>
                                        <p:anim calcmode="lin" valueType="num">
                                          <p:cBhvr>
                                            <p:cTn id="115" dur="500" fill="hold"/>
                                            <p:tgtEl>
                                              <p:spTgt spid="41"/>
                                            </p:tgtEl>
                                            <p:attrNameLst>
                                              <p:attrName>ppt_x</p:attrName>
                                            </p:attrNameLst>
                                          </p:cBhvr>
                                          <p:tavLst>
                                            <p:tav tm="0">
                                              <p:val>
                                                <p:strVal val="#ppt_x"/>
                                              </p:val>
                                            </p:tav>
                                            <p:tav tm="50000">
                                              <p:val>
                                                <p:strVal val="#ppt_x+.1"/>
                                              </p:val>
                                            </p:tav>
                                            <p:tav tm="100000">
                                              <p:val>
                                                <p:strVal val="#ppt_x"/>
                                              </p:val>
                                            </p:tav>
                                          </p:tavLst>
                                        </p:anim>
                                        <p:anim calcmode="lin" valueType="num">
                                          <p:cBhvr>
                                            <p:cTn id="116" dur="500" fill="hold"/>
                                            <p:tgtEl>
                                              <p:spTgt spid="41"/>
                                            </p:tgtEl>
                                            <p:attrNameLst>
                                              <p:attrName>ppt_y</p:attrName>
                                            </p:attrNameLst>
                                          </p:cBhvr>
                                          <p:tavLst>
                                            <p:tav tm="0">
                                              <p:val>
                                                <p:strVal val="#ppt_y"/>
                                              </p:val>
                                            </p:tav>
                                            <p:tav tm="100000">
                                              <p:val>
                                                <p:strVal val="#ppt_y"/>
                                              </p:val>
                                            </p:tav>
                                          </p:tavLst>
                                        </p:anim>
                                        <p:anim calcmode="lin" valueType="num">
                                          <p:cBhvr>
                                            <p:cTn id="117" dur="500" fill="hold"/>
                                            <p:tgtEl>
                                              <p:spTgt spid="41"/>
                                            </p:tgtEl>
                                            <p:attrNameLst>
                                              <p:attrName>ppt_h</p:attrName>
                                            </p:attrNameLst>
                                          </p:cBhvr>
                                          <p:tavLst>
                                            <p:tav tm="0">
                                              <p:val>
                                                <p:strVal val="#ppt_h/10"/>
                                              </p:val>
                                            </p:tav>
                                            <p:tav tm="50000">
                                              <p:val>
                                                <p:strVal val="#ppt_h+.01"/>
                                              </p:val>
                                            </p:tav>
                                            <p:tav tm="100000">
                                              <p:val>
                                                <p:strVal val="#ppt_h"/>
                                              </p:val>
                                            </p:tav>
                                          </p:tavLst>
                                        </p:anim>
                                        <p:anim calcmode="lin" valueType="num">
                                          <p:cBhvr>
                                            <p:cTn id="118" dur="500" fill="hold"/>
                                            <p:tgtEl>
                                              <p:spTgt spid="41"/>
                                            </p:tgtEl>
                                            <p:attrNameLst>
                                              <p:attrName>ppt_w</p:attrName>
                                            </p:attrNameLst>
                                          </p:cBhvr>
                                          <p:tavLst>
                                            <p:tav tm="0">
                                              <p:val>
                                                <p:strVal val="#ppt_w/10"/>
                                              </p:val>
                                            </p:tav>
                                            <p:tav tm="50000">
                                              <p:val>
                                                <p:strVal val="#ppt_w+.01"/>
                                              </p:val>
                                            </p:tav>
                                            <p:tav tm="100000">
                                              <p:val>
                                                <p:strVal val="#ppt_w"/>
                                              </p:val>
                                            </p:tav>
                                          </p:tavLst>
                                        </p:anim>
                                        <p:animEffect transition="in" filter="fade">
                                          <p:cBhvr>
                                            <p:cTn id="119" dur="500" tmFilter="0,0; .5, 1; 1, 1"/>
                                            <p:tgtEl>
                                              <p:spTgt spid="41"/>
                                            </p:tgtEl>
                                          </p:cBhvr>
                                        </p:animEffect>
                                      </p:childTnLst>
                                    </p:cTn>
                                  </p:par>
                                </p:childTnLst>
                              </p:cTn>
                            </p:par>
                            <p:par>
                              <p:cTn id="120" fill="hold">
                                <p:stCondLst>
                                  <p:cond delay="9900"/>
                                </p:stCondLst>
                                <p:childTnLst>
                                  <p:par>
                                    <p:cTn id="121" presetID="22" presetClass="entr" presetSubtype="2" fill="hold" grpId="0" nodeType="afterEffect">
                                      <p:stCondLst>
                                        <p:cond delay="0"/>
                                      </p:stCondLst>
                                      <p:childTnLst>
                                        <p:set>
                                          <p:cBhvr>
                                            <p:cTn id="122" dur="1" fill="hold">
                                              <p:stCondLst>
                                                <p:cond delay="0"/>
                                              </p:stCondLst>
                                            </p:cTn>
                                            <p:tgtEl>
                                              <p:spTgt spid="22"/>
                                            </p:tgtEl>
                                            <p:attrNameLst>
                                              <p:attrName>style.visibility</p:attrName>
                                            </p:attrNameLst>
                                          </p:cBhvr>
                                          <p:to>
                                            <p:strVal val="visible"/>
                                          </p:to>
                                        </p:set>
                                        <p:animEffect transition="in" filter="wipe(right)">
                                          <p:cBhvr>
                                            <p:cTn id="123" dur="500"/>
                                            <p:tgtEl>
                                              <p:spTgt spid="22"/>
                                            </p:tgtEl>
                                          </p:cBhvr>
                                        </p:animEffect>
                                      </p:childTnLst>
                                    </p:cTn>
                                  </p:par>
                                </p:childTnLst>
                              </p:cTn>
                            </p:par>
                            <p:par>
                              <p:cTn id="124" fill="hold">
                                <p:stCondLst>
                                  <p:cond delay="10400"/>
                                </p:stCondLst>
                                <p:childTnLst>
                                  <p:par>
                                    <p:cTn id="125" presetID="53" presetClass="entr" presetSubtype="16" fill="hold" nodeType="afterEffect">
                                      <p:stCondLst>
                                        <p:cond delay="0"/>
                                      </p:stCondLst>
                                      <p:childTnLst>
                                        <p:set>
                                          <p:cBhvr>
                                            <p:cTn id="126" dur="1" fill="hold">
                                              <p:stCondLst>
                                                <p:cond delay="0"/>
                                              </p:stCondLst>
                                            </p:cTn>
                                            <p:tgtEl>
                                              <p:spTgt spid="50"/>
                                            </p:tgtEl>
                                            <p:attrNameLst>
                                              <p:attrName>style.visibility</p:attrName>
                                            </p:attrNameLst>
                                          </p:cBhvr>
                                          <p:to>
                                            <p:strVal val="visible"/>
                                          </p:to>
                                        </p:set>
                                        <p:anim calcmode="lin" valueType="num">
                                          <p:cBhvr>
                                            <p:cTn id="127" dur="500" fill="hold"/>
                                            <p:tgtEl>
                                              <p:spTgt spid="50"/>
                                            </p:tgtEl>
                                            <p:attrNameLst>
                                              <p:attrName>ppt_w</p:attrName>
                                            </p:attrNameLst>
                                          </p:cBhvr>
                                          <p:tavLst>
                                            <p:tav tm="0">
                                              <p:val>
                                                <p:fltVal val="0"/>
                                              </p:val>
                                            </p:tav>
                                            <p:tav tm="100000">
                                              <p:val>
                                                <p:strVal val="#ppt_w"/>
                                              </p:val>
                                            </p:tav>
                                          </p:tavLst>
                                        </p:anim>
                                        <p:anim calcmode="lin" valueType="num">
                                          <p:cBhvr>
                                            <p:cTn id="128" dur="500" fill="hold"/>
                                            <p:tgtEl>
                                              <p:spTgt spid="50"/>
                                            </p:tgtEl>
                                            <p:attrNameLst>
                                              <p:attrName>ppt_h</p:attrName>
                                            </p:attrNameLst>
                                          </p:cBhvr>
                                          <p:tavLst>
                                            <p:tav tm="0">
                                              <p:val>
                                                <p:fltVal val="0"/>
                                              </p:val>
                                            </p:tav>
                                            <p:tav tm="100000">
                                              <p:val>
                                                <p:strVal val="#ppt_h"/>
                                              </p:val>
                                            </p:tav>
                                          </p:tavLst>
                                        </p:anim>
                                        <p:animEffect transition="in" filter="fade">
                                          <p:cBhvr>
                                            <p:cTn id="129" dur="500"/>
                                            <p:tgtEl>
                                              <p:spTgt spid="50"/>
                                            </p:tgtEl>
                                          </p:cBhvr>
                                        </p:animEffect>
                                      </p:childTnLst>
                                    </p:cTn>
                                  </p:par>
                                </p:childTnLst>
                              </p:cTn>
                            </p:par>
                            <p:par>
                              <p:cTn id="130" fill="hold">
                                <p:stCondLst>
                                  <p:cond delay="10900"/>
                                </p:stCondLst>
                                <p:childTnLst>
                                  <p:par>
                                    <p:cTn id="131" presetID="22" presetClass="entr" presetSubtype="8" fill="hold" grpId="0" nodeType="afterEffect">
                                      <p:stCondLst>
                                        <p:cond delay="0"/>
                                      </p:stCondLst>
                                      <p:childTnLst>
                                        <p:set>
                                          <p:cBhvr>
                                            <p:cTn id="132" dur="1" fill="hold">
                                              <p:stCondLst>
                                                <p:cond delay="0"/>
                                              </p:stCondLst>
                                            </p:cTn>
                                            <p:tgtEl>
                                              <p:spTgt spid="45"/>
                                            </p:tgtEl>
                                            <p:attrNameLst>
                                              <p:attrName>style.visibility</p:attrName>
                                            </p:attrNameLst>
                                          </p:cBhvr>
                                          <p:to>
                                            <p:strVal val="visible"/>
                                          </p:to>
                                        </p:set>
                                        <p:animEffect transition="in" filter="wipe(left)">
                                          <p:cBhvr>
                                            <p:cTn id="133" dur="250"/>
                                            <p:tgtEl>
                                              <p:spTgt spid="45"/>
                                            </p:tgtEl>
                                          </p:cBhvr>
                                        </p:animEffect>
                                      </p:childTnLst>
                                    </p:cTn>
                                  </p:par>
                                </p:childTnLst>
                              </p:cTn>
                            </p:par>
                            <p:par>
                              <p:cTn id="134" fill="hold">
                                <p:stCondLst>
                                  <p:cond delay="11400"/>
                                </p:stCondLst>
                                <p:childTnLst>
                                  <p:par>
                                    <p:cTn id="135" presetID="41" presetClass="entr" presetSubtype="0" fill="hold" grpId="0" nodeType="afterEffect">
                                      <p:stCondLst>
                                        <p:cond delay="0"/>
                                      </p:stCondLst>
                                      <p:iterate type="lt">
                                        <p:tmPct val="10000"/>
                                      </p:iterate>
                                      <p:childTnLst>
                                        <p:set>
                                          <p:cBhvr>
                                            <p:cTn id="136" dur="1" fill="hold">
                                              <p:stCondLst>
                                                <p:cond delay="0"/>
                                              </p:stCondLst>
                                            </p:cTn>
                                            <p:tgtEl>
                                              <p:spTgt spid="46"/>
                                            </p:tgtEl>
                                            <p:attrNameLst>
                                              <p:attrName>style.visibility</p:attrName>
                                            </p:attrNameLst>
                                          </p:cBhvr>
                                          <p:to>
                                            <p:strVal val="visible"/>
                                          </p:to>
                                        </p:set>
                                        <p:anim calcmode="lin" valueType="num">
                                          <p:cBhvr>
                                            <p:cTn id="137" dur="500" fill="hold"/>
                                            <p:tgtEl>
                                              <p:spTgt spid="46"/>
                                            </p:tgtEl>
                                            <p:attrNameLst>
                                              <p:attrName>ppt_x</p:attrName>
                                            </p:attrNameLst>
                                          </p:cBhvr>
                                          <p:tavLst>
                                            <p:tav tm="0">
                                              <p:val>
                                                <p:strVal val="#ppt_x"/>
                                              </p:val>
                                            </p:tav>
                                            <p:tav tm="50000">
                                              <p:val>
                                                <p:strVal val="#ppt_x+.1"/>
                                              </p:val>
                                            </p:tav>
                                            <p:tav tm="100000">
                                              <p:val>
                                                <p:strVal val="#ppt_x"/>
                                              </p:val>
                                            </p:tav>
                                          </p:tavLst>
                                        </p:anim>
                                        <p:anim calcmode="lin" valueType="num">
                                          <p:cBhvr>
                                            <p:cTn id="138" dur="500" fill="hold"/>
                                            <p:tgtEl>
                                              <p:spTgt spid="46"/>
                                            </p:tgtEl>
                                            <p:attrNameLst>
                                              <p:attrName>ppt_y</p:attrName>
                                            </p:attrNameLst>
                                          </p:cBhvr>
                                          <p:tavLst>
                                            <p:tav tm="0">
                                              <p:val>
                                                <p:strVal val="#ppt_y"/>
                                              </p:val>
                                            </p:tav>
                                            <p:tav tm="100000">
                                              <p:val>
                                                <p:strVal val="#ppt_y"/>
                                              </p:val>
                                            </p:tav>
                                          </p:tavLst>
                                        </p:anim>
                                        <p:anim calcmode="lin" valueType="num">
                                          <p:cBhvr>
                                            <p:cTn id="139" dur="500" fill="hold"/>
                                            <p:tgtEl>
                                              <p:spTgt spid="46"/>
                                            </p:tgtEl>
                                            <p:attrNameLst>
                                              <p:attrName>ppt_h</p:attrName>
                                            </p:attrNameLst>
                                          </p:cBhvr>
                                          <p:tavLst>
                                            <p:tav tm="0">
                                              <p:val>
                                                <p:strVal val="#ppt_h/10"/>
                                              </p:val>
                                            </p:tav>
                                            <p:tav tm="50000">
                                              <p:val>
                                                <p:strVal val="#ppt_h+.01"/>
                                              </p:val>
                                            </p:tav>
                                            <p:tav tm="100000">
                                              <p:val>
                                                <p:strVal val="#ppt_h"/>
                                              </p:val>
                                            </p:tav>
                                          </p:tavLst>
                                        </p:anim>
                                        <p:anim calcmode="lin" valueType="num">
                                          <p:cBhvr>
                                            <p:cTn id="140" dur="500" fill="hold"/>
                                            <p:tgtEl>
                                              <p:spTgt spid="46"/>
                                            </p:tgtEl>
                                            <p:attrNameLst>
                                              <p:attrName>ppt_w</p:attrName>
                                            </p:attrNameLst>
                                          </p:cBhvr>
                                          <p:tavLst>
                                            <p:tav tm="0">
                                              <p:val>
                                                <p:strVal val="#ppt_w/10"/>
                                              </p:val>
                                            </p:tav>
                                            <p:tav tm="50000">
                                              <p:val>
                                                <p:strVal val="#ppt_w+.01"/>
                                              </p:val>
                                            </p:tav>
                                            <p:tav tm="100000">
                                              <p:val>
                                                <p:strVal val="#ppt_w"/>
                                              </p:val>
                                            </p:tav>
                                          </p:tavLst>
                                        </p:anim>
                                        <p:animEffect transition="in" filter="fade">
                                          <p:cBhvr>
                                            <p:cTn id="141" dur="500" tmFilter="0,0; .5, 1; 1, 1"/>
                                            <p:tgtEl>
                                              <p:spTgt spid="46"/>
                                            </p:tgtEl>
                                          </p:cBhvr>
                                        </p:animEffect>
                                      </p:childTnLst>
                                    </p:cTn>
                                  </p:par>
                                </p:childTnLst>
                              </p:cTn>
                            </p:par>
                            <p:par>
                              <p:cTn id="142" fill="hold">
                                <p:stCondLst>
                                  <p:cond delay="11950"/>
                                </p:stCondLst>
                                <p:childTnLst>
                                  <p:par>
                                    <p:cTn id="143" presetID="41" presetClass="entr" presetSubtype="0" fill="hold" grpId="0" nodeType="afterEffect">
                                      <p:stCondLst>
                                        <p:cond delay="0"/>
                                      </p:stCondLst>
                                      <p:iterate type="lt">
                                        <p:tmPct val="2000"/>
                                      </p:iterate>
                                      <p:childTnLst>
                                        <p:set>
                                          <p:cBhvr>
                                            <p:cTn id="144" dur="1" fill="hold">
                                              <p:stCondLst>
                                                <p:cond delay="0"/>
                                              </p:stCondLst>
                                            </p:cTn>
                                            <p:tgtEl>
                                              <p:spTgt spid="44"/>
                                            </p:tgtEl>
                                            <p:attrNameLst>
                                              <p:attrName>style.visibility</p:attrName>
                                            </p:attrNameLst>
                                          </p:cBhvr>
                                          <p:to>
                                            <p:strVal val="visible"/>
                                          </p:to>
                                        </p:set>
                                        <p:anim calcmode="lin" valueType="num">
                                          <p:cBhvr>
                                            <p:cTn id="145" dur="500" fill="hold"/>
                                            <p:tgtEl>
                                              <p:spTgt spid="44"/>
                                            </p:tgtEl>
                                            <p:attrNameLst>
                                              <p:attrName>ppt_x</p:attrName>
                                            </p:attrNameLst>
                                          </p:cBhvr>
                                          <p:tavLst>
                                            <p:tav tm="0">
                                              <p:val>
                                                <p:strVal val="#ppt_x"/>
                                              </p:val>
                                            </p:tav>
                                            <p:tav tm="50000">
                                              <p:val>
                                                <p:strVal val="#ppt_x+.1"/>
                                              </p:val>
                                            </p:tav>
                                            <p:tav tm="100000">
                                              <p:val>
                                                <p:strVal val="#ppt_x"/>
                                              </p:val>
                                            </p:tav>
                                          </p:tavLst>
                                        </p:anim>
                                        <p:anim calcmode="lin" valueType="num">
                                          <p:cBhvr>
                                            <p:cTn id="146" dur="500" fill="hold"/>
                                            <p:tgtEl>
                                              <p:spTgt spid="44"/>
                                            </p:tgtEl>
                                            <p:attrNameLst>
                                              <p:attrName>ppt_y</p:attrName>
                                            </p:attrNameLst>
                                          </p:cBhvr>
                                          <p:tavLst>
                                            <p:tav tm="0">
                                              <p:val>
                                                <p:strVal val="#ppt_y"/>
                                              </p:val>
                                            </p:tav>
                                            <p:tav tm="100000">
                                              <p:val>
                                                <p:strVal val="#ppt_y"/>
                                              </p:val>
                                            </p:tav>
                                          </p:tavLst>
                                        </p:anim>
                                        <p:anim calcmode="lin" valueType="num">
                                          <p:cBhvr>
                                            <p:cTn id="147" dur="500" fill="hold"/>
                                            <p:tgtEl>
                                              <p:spTgt spid="44"/>
                                            </p:tgtEl>
                                            <p:attrNameLst>
                                              <p:attrName>ppt_h</p:attrName>
                                            </p:attrNameLst>
                                          </p:cBhvr>
                                          <p:tavLst>
                                            <p:tav tm="0">
                                              <p:val>
                                                <p:strVal val="#ppt_h/10"/>
                                              </p:val>
                                            </p:tav>
                                            <p:tav tm="50000">
                                              <p:val>
                                                <p:strVal val="#ppt_h+.01"/>
                                              </p:val>
                                            </p:tav>
                                            <p:tav tm="100000">
                                              <p:val>
                                                <p:strVal val="#ppt_h"/>
                                              </p:val>
                                            </p:tav>
                                          </p:tavLst>
                                        </p:anim>
                                        <p:anim calcmode="lin" valueType="num">
                                          <p:cBhvr>
                                            <p:cTn id="148" dur="500" fill="hold"/>
                                            <p:tgtEl>
                                              <p:spTgt spid="44"/>
                                            </p:tgtEl>
                                            <p:attrNameLst>
                                              <p:attrName>ppt_w</p:attrName>
                                            </p:attrNameLst>
                                          </p:cBhvr>
                                          <p:tavLst>
                                            <p:tav tm="0">
                                              <p:val>
                                                <p:strVal val="#ppt_w/10"/>
                                              </p:val>
                                            </p:tav>
                                            <p:tav tm="50000">
                                              <p:val>
                                                <p:strVal val="#ppt_w+.01"/>
                                              </p:val>
                                            </p:tav>
                                            <p:tav tm="100000">
                                              <p:val>
                                                <p:strVal val="#ppt_w"/>
                                              </p:val>
                                            </p:tav>
                                          </p:tavLst>
                                        </p:anim>
                                        <p:animEffect transition="in" filter="fade">
                                          <p:cBhvr>
                                            <p:cTn id="149" dur="500" tmFilter="0,0; .5, 1; 1, 1"/>
                                            <p:tgtEl>
                                              <p:spTgt spid="44"/>
                                            </p:tgtEl>
                                          </p:cBhvr>
                                        </p:animEffect>
                                      </p:childTnLst>
                                    </p:cTn>
                                  </p:par>
                                </p:childTnLst>
                              </p:cTn>
                            </p:par>
                            <p:par>
                              <p:cTn id="150" fill="hold">
                                <p:stCondLst>
                                  <p:cond delay="12600"/>
                                </p:stCondLst>
                                <p:childTnLst>
                                  <p:par>
                                    <p:cTn id="151" presetID="22" presetClass="entr" presetSubtype="2" fill="hold" grpId="0" nodeType="afterEffect">
                                      <p:stCondLst>
                                        <p:cond delay="0"/>
                                      </p:stCondLst>
                                      <p:childTnLst>
                                        <p:set>
                                          <p:cBhvr>
                                            <p:cTn id="152" dur="1" fill="hold">
                                              <p:stCondLst>
                                                <p:cond delay="0"/>
                                              </p:stCondLst>
                                            </p:cTn>
                                            <p:tgtEl>
                                              <p:spTgt spid="20"/>
                                            </p:tgtEl>
                                            <p:attrNameLst>
                                              <p:attrName>style.visibility</p:attrName>
                                            </p:attrNameLst>
                                          </p:cBhvr>
                                          <p:to>
                                            <p:strVal val="visible"/>
                                          </p:to>
                                        </p:set>
                                        <p:animEffect transition="in" filter="wipe(right)">
                                          <p:cBhvr>
                                            <p:cTn id="153" dur="500"/>
                                            <p:tgtEl>
                                              <p:spTgt spid="20"/>
                                            </p:tgtEl>
                                          </p:cBhvr>
                                        </p:animEffect>
                                      </p:childTnLst>
                                    </p:cTn>
                                  </p:par>
                                </p:childTnLst>
                              </p:cTn>
                            </p:par>
                            <p:par>
                              <p:cTn id="154" fill="hold">
                                <p:stCondLst>
                                  <p:cond delay="13100"/>
                                </p:stCondLst>
                                <p:childTnLst>
                                  <p:par>
                                    <p:cTn id="155" presetID="53" presetClass="entr" presetSubtype="16" fill="hold" nodeType="afterEffect">
                                      <p:stCondLst>
                                        <p:cond delay="0"/>
                                      </p:stCondLst>
                                      <p:childTnLst>
                                        <p:set>
                                          <p:cBhvr>
                                            <p:cTn id="156" dur="1" fill="hold">
                                              <p:stCondLst>
                                                <p:cond delay="0"/>
                                              </p:stCondLst>
                                            </p:cTn>
                                            <p:tgtEl>
                                              <p:spTgt spid="35"/>
                                            </p:tgtEl>
                                            <p:attrNameLst>
                                              <p:attrName>style.visibility</p:attrName>
                                            </p:attrNameLst>
                                          </p:cBhvr>
                                          <p:to>
                                            <p:strVal val="visible"/>
                                          </p:to>
                                        </p:set>
                                        <p:anim calcmode="lin" valueType="num">
                                          <p:cBhvr>
                                            <p:cTn id="157" dur="500" fill="hold"/>
                                            <p:tgtEl>
                                              <p:spTgt spid="35"/>
                                            </p:tgtEl>
                                            <p:attrNameLst>
                                              <p:attrName>ppt_w</p:attrName>
                                            </p:attrNameLst>
                                          </p:cBhvr>
                                          <p:tavLst>
                                            <p:tav tm="0">
                                              <p:val>
                                                <p:fltVal val="0"/>
                                              </p:val>
                                            </p:tav>
                                            <p:tav tm="100000">
                                              <p:val>
                                                <p:strVal val="#ppt_w"/>
                                              </p:val>
                                            </p:tav>
                                          </p:tavLst>
                                        </p:anim>
                                        <p:anim calcmode="lin" valueType="num">
                                          <p:cBhvr>
                                            <p:cTn id="158" dur="500" fill="hold"/>
                                            <p:tgtEl>
                                              <p:spTgt spid="35"/>
                                            </p:tgtEl>
                                            <p:attrNameLst>
                                              <p:attrName>ppt_h</p:attrName>
                                            </p:attrNameLst>
                                          </p:cBhvr>
                                          <p:tavLst>
                                            <p:tav tm="0">
                                              <p:val>
                                                <p:fltVal val="0"/>
                                              </p:val>
                                            </p:tav>
                                            <p:tav tm="100000">
                                              <p:val>
                                                <p:strVal val="#ppt_h"/>
                                              </p:val>
                                            </p:tav>
                                          </p:tavLst>
                                        </p:anim>
                                        <p:animEffect transition="in" filter="fade">
                                          <p:cBhvr>
                                            <p:cTn id="159" dur="500"/>
                                            <p:tgtEl>
                                              <p:spTgt spid="35"/>
                                            </p:tgtEl>
                                          </p:cBhvr>
                                        </p:animEffect>
                                      </p:childTnLst>
                                    </p:cTn>
                                  </p:par>
                                </p:childTnLst>
                              </p:cTn>
                            </p:par>
                            <p:par>
                              <p:cTn id="160" fill="hold">
                                <p:stCondLst>
                                  <p:cond delay="13600"/>
                                </p:stCondLst>
                                <p:childTnLst>
                                  <p:par>
                                    <p:cTn id="161" presetID="22" presetClass="entr" presetSubtype="8" fill="hold" grpId="0" nodeType="afterEffect">
                                      <p:stCondLst>
                                        <p:cond delay="0"/>
                                      </p:stCondLst>
                                      <p:childTnLst>
                                        <p:set>
                                          <p:cBhvr>
                                            <p:cTn id="162" dur="1" fill="hold">
                                              <p:stCondLst>
                                                <p:cond delay="0"/>
                                              </p:stCondLst>
                                            </p:cTn>
                                            <p:tgtEl>
                                              <p:spTgt spid="48"/>
                                            </p:tgtEl>
                                            <p:attrNameLst>
                                              <p:attrName>style.visibility</p:attrName>
                                            </p:attrNameLst>
                                          </p:cBhvr>
                                          <p:to>
                                            <p:strVal val="visible"/>
                                          </p:to>
                                        </p:set>
                                        <p:animEffect transition="in" filter="wipe(left)">
                                          <p:cBhvr>
                                            <p:cTn id="163" dur="250"/>
                                            <p:tgtEl>
                                              <p:spTgt spid="48"/>
                                            </p:tgtEl>
                                          </p:cBhvr>
                                        </p:animEffect>
                                      </p:childTnLst>
                                    </p:cTn>
                                  </p:par>
                                </p:childTnLst>
                              </p:cTn>
                            </p:par>
                            <p:par>
                              <p:cTn id="164" fill="hold">
                                <p:stCondLst>
                                  <p:cond delay="14100"/>
                                </p:stCondLst>
                                <p:childTnLst>
                                  <p:par>
                                    <p:cTn id="165" presetID="41" presetClass="entr" presetSubtype="0" fill="hold" grpId="0" nodeType="afterEffect">
                                      <p:stCondLst>
                                        <p:cond delay="0"/>
                                      </p:stCondLst>
                                      <p:iterate type="lt">
                                        <p:tmPct val="10000"/>
                                      </p:iterate>
                                      <p:childTnLst>
                                        <p:set>
                                          <p:cBhvr>
                                            <p:cTn id="166" dur="1" fill="hold">
                                              <p:stCondLst>
                                                <p:cond delay="0"/>
                                              </p:stCondLst>
                                            </p:cTn>
                                            <p:tgtEl>
                                              <p:spTgt spid="49"/>
                                            </p:tgtEl>
                                            <p:attrNameLst>
                                              <p:attrName>style.visibility</p:attrName>
                                            </p:attrNameLst>
                                          </p:cBhvr>
                                          <p:to>
                                            <p:strVal val="visible"/>
                                          </p:to>
                                        </p:set>
                                        <p:anim calcmode="lin" valueType="num">
                                          <p:cBhvr>
                                            <p:cTn id="167" dur="500" fill="hold"/>
                                            <p:tgtEl>
                                              <p:spTgt spid="49"/>
                                            </p:tgtEl>
                                            <p:attrNameLst>
                                              <p:attrName>ppt_x</p:attrName>
                                            </p:attrNameLst>
                                          </p:cBhvr>
                                          <p:tavLst>
                                            <p:tav tm="0">
                                              <p:val>
                                                <p:strVal val="#ppt_x"/>
                                              </p:val>
                                            </p:tav>
                                            <p:tav tm="50000">
                                              <p:val>
                                                <p:strVal val="#ppt_x+.1"/>
                                              </p:val>
                                            </p:tav>
                                            <p:tav tm="100000">
                                              <p:val>
                                                <p:strVal val="#ppt_x"/>
                                              </p:val>
                                            </p:tav>
                                          </p:tavLst>
                                        </p:anim>
                                        <p:anim calcmode="lin" valueType="num">
                                          <p:cBhvr>
                                            <p:cTn id="168" dur="500" fill="hold"/>
                                            <p:tgtEl>
                                              <p:spTgt spid="49"/>
                                            </p:tgtEl>
                                            <p:attrNameLst>
                                              <p:attrName>ppt_y</p:attrName>
                                            </p:attrNameLst>
                                          </p:cBhvr>
                                          <p:tavLst>
                                            <p:tav tm="0">
                                              <p:val>
                                                <p:strVal val="#ppt_y"/>
                                              </p:val>
                                            </p:tav>
                                            <p:tav tm="100000">
                                              <p:val>
                                                <p:strVal val="#ppt_y"/>
                                              </p:val>
                                            </p:tav>
                                          </p:tavLst>
                                        </p:anim>
                                        <p:anim calcmode="lin" valueType="num">
                                          <p:cBhvr>
                                            <p:cTn id="169" dur="500" fill="hold"/>
                                            <p:tgtEl>
                                              <p:spTgt spid="49"/>
                                            </p:tgtEl>
                                            <p:attrNameLst>
                                              <p:attrName>ppt_h</p:attrName>
                                            </p:attrNameLst>
                                          </p:cBhvr>
                                          <p:tavLst>
                                            <p:tav tm="0">
                                              <p:val>
                                                <p:strVal val="#ppt_h/10"/>
                                              </p:val>
                                            </p:tav>
                                            <p:tav tm="50000">
                                              <p:val>
                                                <p:strVal val="#ppt_h+.01"/>
                                              </p:val>
                                            </p:tav>
                                            <p:tav tm="100000">
                                              <p:val>
                                                <p:strVal val="#ppt_h"/>
                                              </p:val>
                                            </p:tav>
                                          </p:tavLst>
                                        </p:anim>
                                        <p:anim calcmode="lin" valueType="num">
                                          <p:cBhvr>
                                            <p:cTn id="170" dur="500" fill="hold"/>
                                            <p:tgtEl>
                                              <p:spTgt spid="49"/>
                                            </p:tgtEl>
                                            <p:attrNameLst>
                                              <p:attrName>ppt_w</p:attrName>
                                            </p:attrNameLst>
                                          </p:cBhvr>
                                          <p:tavLst>
                                            <p:tav tm="0">
                                              <p:val>
                                                <p:strVal val="#ppt_w/10"/>
                                              </p:val>
                                            </p:tav>
                                            <p:tav tm="50000">
                                              <p:val>
                                                <p:strVal val="#ppt_w+.01"/>
                                              </p:val>
                                            </p:tav>
                                            <p:tav tm="100000">
                                              <p:val>
                                                <p:strVal val="#ppt_w"/>
                                              </p:val>
                                            </p:tav>
                                          </p:tavLst>
                                        </p:anim>
                                        <p:animEffect transition="in" filter="fade">
                                          <p:cBhvr>
                                            <p:cTn id="171" dur="500" tmFilter="0,0; .5, 1; 1, 1"/>
                                            <p:tgtEl>
                                              <p:spTgt spid="49"/>
                                            </p:tgtEl>
                                          </p:cBhvr>
                                        </p:animEffect>
                                      </p:childTnLst>
                                    </p:cTn>
                                  </p:par>
                                </p:childTnLst>
                              </p:cTn>
                            </p:par>
                            <p:par>
                              <p:cTn id="172" fill="hold">
                                <p:stCondLst>
                                  <p:cond delay="14650"/>
                                </p:stCondLst>
                                <p:childTnLst>
                                  <p:par>
                                    <p:cTn id="173" presetID="41" presetClass="entr" presetSubtype="0" fill="hold" grpId="0" nodeType="afterEffect">
                                      <p:stCondLst>
                                        <p:cond delay="0"/>
                                      </p:stCondLst>
                                      <p:iterate type="lt">
                                        <p:tmPct val="2000"/>
                                      </p:iterate>
                                      <p:childTnLst>
                                        <p:set>
                                          <p:cBhvr>
                                            <p:cTn id="174" dur="1" fill="hold">
                                              <p:stCondLst>
                                                <p:cond delay="0"/>
                                              </p:stCondLst>
                                            </p:cTn>
                                            <p:tgtEl>
                                              <p:spTgt spid="47"/>
                                            </p:tgtEl>
                                            <p:attrNameLst>
                                              <p:attrName>style.visibility</p:attrName>
                                            </p:attrNameLst>
                                          </p:cBhvr>
                                          <p:to>
                                            <p:strVal val="visible"/>
                                          </p:to>
                                        </p:set>
                                        <p:anim calcmode="lin" valueType="num">
                                          <p:cBhvr>
                                            <p:cTn id="175" dur="500" fill="hold"/>
                                            <p:tgtEl>
                                              <p:spTgt spid="47"/>
                                            </p:tgtEl>
                                            <p:attrNameLst>
                                              <p:attrName>ppt_x</p:attrName>
                                            </p:attrNameLst>
                                          </p:cBhvr>
                                          <p:tavLst>
                                            <p:tav tm="0">
                                              <p:val>
                                                <p:strVal val="#ppt_x"/>
                                              </p:val>
                                            </p:tav>
                                            <p:tav tm="50000">
                                              <p:val>
                                                <p:strVal val="#ppt_x+.1"/>
                                              </p:val>
                                            </p:tav>
                                            <p:tav tm="100000">
                                              <p:val>
                                                <p:strVal val="#ppt_x"/>
                                              </p:val>
                                            </p:tav>
                                          </p:tavLst>
                                        </p:anim>
                                        <p:anim calcmode="lin" valueType="num">
                                          <p:cBhvr>
                                            <p:cTn id="176" dur="500" fill="hold"/>
                                            <p:tgtEl>
                                              <p:spTgt spid="47"/>
                                            </p:tgtEl>
                                            <p:attrNameLst>
                                              <p:attrName>ppt_y</p:attrName>
                                            </p:attrNameLst>
                                          </p:cBhvr>
                                          <p:tavLst>
                                            <p:tav tm="0">
                                              <p:val>
                                                <p:strVal val="#ppt_y"/>
                                              </p:val>
                                            </p:tav>
                                            <p:tav tm="100000">
                                              <p:val>
                                                <p:strVal val="#ppt_y"/>
                                              </p:val>
                                            </p:tav>
                                          </p:tavLst>
                                        </p:anim>
                                        <p:anim calcmode="lin" valueType="num">
                                          <p:cBhvr>
                                            <p:cTn id="177" dur="500" fill="hold"/>
                                            <p:tgtEl>
                                              <p:spTgt spid="47"/>
                                            </p:tgtEl>
                                            <p:attrNameLst>
                                              <p:attrName>ppt_h</p:attrName>
                                            </p:attrNameLst>
                                          </p:cBhvr>
                                          <p:tavLst>
                                            <p:tav tm="0">
                                              <p:val>
                                                <p:strVal val="#ppt_h/10"/>
                                              </p:val>
                                            </p:tav>
                                            <p:tav tm="50000">
                                              <p:val>
                                                <p:strVal val="#ppt_h+.01"/>
                                              </p:val>
                                            </p:tav>
                                            <p:tav tm="100000">
                                              <p:val>
                                                <p:strVal val="#ppt_h"/>
                                              </p:val>
                                            </p:tav>
                                          </p:tavLst>
                                        </p:anim>
                                        <p:anim calcmode="lin" valueType="num">
                                          <p:cBhvr>
                                            <p:cTn id="178" dur="500" fill="hold"/>
                                            <p:tgtEl>
                                              <p:spTgt spid="47"/>
                                            </p:tgtEl>
                                            <p:attrNameLst>
                                              <p:attrName>ppt_w</p:attrName>
                                            </p:attrNameLst>
                                          </p:cBhvr>
                                          <p:tavLst>
                                            <p:tav tm="0">
                                              <p:val>
                                                <p:strVal val="#ppt_w/10"/>
                                              </p:val>
                                            </p:tav>
                                            <p:tav tm="50000">
                                              <p:val>
                                                <p:strVal val="#ppt_w+.01"/>
                                              </p:val>
                                            </p:tav>
                                            <p:tav tm="100000">
                                              <p:val>
                                                <p:strVal val="#ppt_w"/>
                                              </p:val>
                                            </p:tav>
                                          </p:tavLst>
                                        </p:anim>
                                        <p:animEffect transition="in" filter="fade">
                                          <p:cBhvr>
                                            <p:cTn id="179" dur="500" tmFilter="0,0; .5, 1; 1, 1"/>
                                            <p:tgtEl>
                                              <p:spTgt spid="47"/>
                                            </p:tgtEl>
                                          </p:cBhvr>
                                        </p:animEffect>
                                      </p:childTnLst>
                                    </p:cTn>
                                  </p:par>
                                </p:childTnLst>
                              </p:cTn>
                            </p:par>
                            <p:par>
                              <p:cTn id="180" fill="hold">
                                <p:stCondLst>
                                  <p:cond delay="15300"/>
                                </p:stCondLst>
                                <p:childTnLst>
                                  <p:par>
                                    <p:cTn id="181" presetID="22" presetClass="entr" presetSubtype="8" fill="hold" grpId="0" nodeType="afterEffect">
                                      <p:stCondLst>
                                        <p:cond delay="0"/>
                                      </p:stCondLst>
                                      <p:childTnLst>
                                        <p:set>
                                          <p:cBhvr>
                                            <p:cTn id="182" dur="1" fill="hold">
                                              <p:stCondLst>
                                                <p:cond delay="0"/>
                                              </p:stCondLst>
                                            </p:cTn>
                                            <p:tgtEl>
                                              <p:spTgt spid="21"/>
                                            </p:tgtEl>
                                            <p:attrNameLst>
                                              <p:attrName>style.visibility</p:attrName>
                                            </p:attrNameLst>
                                          </p:cBhvr>
                                          <p:to>
                                            <p:strVal val="visible"/>
                                          </p:to>
                                        </p:set>
                                        <p:animEffect transition="in" filter="wipe(left)">
                                          <p:cBhvr>
                                            <p:cTn id="183"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animBg="1"/>
          <p:bldP spid="69" grpId="0" animBg="1"/>
          <p:bldP spid="70" grpId="0" animBg="1"/>
          <p:bldP spid="71" grpId="0" animBg="1"/>
          <p:bldP spid="72" grpId="0" animBg="1"/>
          <p:bldP spid="19" grpId="0"/>
          <p:bldP spid="26" grpId="0" animBg="1"/>
          <p:bldP spid="27" grpId="0" animBg="1"/>
          <p:bldP spid="20" grpId="0" animBg="1"/>
          <p:bldP spid="21" grpId="0" animBg="1"/>
          <p:bldP spid="22" grpId="0" animBg="1"/>
          <p:bldP spid="23" grpId="0" animBg="1"/>
          <p:bldP spid="38" grpId="0"/>
          <p:bldP spid="39" grpId="0" animBg="1"/>
          <p:bldP spid="40" grpId="0"/>
          <p:bldP spid="41" grpId="0"/>
          <p:bldP spid="42" grpId="0" animBg="1"/>
          <p:bldP spid="43" grpId="0"/>
          <p:bldP spid="44" grpId="0"/>
          <p:bldP spid="45" grpId="0" animBg="1"/>
          <p:bldP spid="46" grpId="0"/>
          <p:bldP spid="47" grpId="0"/>
          <p:bldP spid="48" grpId="0" animBg="1"/>
          <p:bldP spid="49" grpId="0"/>
          <p:bldP spid="53" grpId="0" animBg="1"/>
          <p:bldP spid="54" grpId="0"/>
          <p:bldP spid="55" grpId="0"/>
        </p:bldLst>
      </p:timing>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矩形 67"/>
          <p:cNvSpPr/>
          <p:nvPr/>
        </p:nvSpPr>
        <p:spPr>
          <a:xfrm rot="2700000">
            <a:off x="9398433" y="6617242"/>
            <a:ext cx="576064" cy="576064"/>
          </a:xfrm>
          <a:prstGeom prst="rect">
            <a:avLst/>
          </a:prstGeom>
          <a:solidFill>
            <a:srgbClr val="00AF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9" name="矩形 68"/>
          <p:cNvSpPr/>
          <p:nvPr/>
        </p:nvSpPr>
        <p:spPr>
          <a:xfrm rot="2700000">
            <a:off x="10213111" y="6619917"/>
            <a:ext cx="576064" cy="576064"/>
          </a:xfrm>
          <a:prstGeom prst="rect">
            <a:avLst/>
          </a:prstGeom>
          <a:solidFill>
            <a:srgbClr val="FFB8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0" name="矩形 69"/>
          <p:cNvSpPr/>
          <p:nvPr/>
        </p:nvSpPr>
        <p:spPr>
          <a:xfrm rot="2700000">
            <a:off x="11027787" y="6622062"/>
            <a:ext cx="576064" cy="576064"/>
          </a:xfrm>
          <a:prstGeom prst="rect">
            <a:avLst/>
          </a:prstGeom>
          <a:solidFill>
            <a:srgbClr val="E870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1" name="矩形 70"/>
          <p:cNvSpPr/>
          <p:nvPr/>
        </p:nvSpPr>
        <p:spPr>
          <a:xfrm rot="2700000">
            <a:off x="10620449" y="6214724"/>
            <a:ext cx="576064" cy="576064"/>
          </a:xfrm>
          <a:prstGeom prst="rect">
            <a:avLst/>
          </a:prstGeom>
          <a:solidFill>
            <a:srgbClr val="01AC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2" name="矩形 71"/>
          <p:cNvSpPr/>
          <p:nvPr/>
        </p:nvSpPr>
        <p:spPr>
          <a:xfrm rot="2700000">
            <a:off x="11435125" y="6214725"/>
            <a:ext cx="576064" cy="576064"/>
          </a:xfrm>
          <a:prstGeom prst="rect">
            <a:avLst/>
          </a:prstGeom>
          <a:solidFill>
            <a:srgbClr val="00AF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6" name="组合 15"/>
          <p:cNvGrpSpPr/>
          <p:nvPr/>
        </p:nvGrpSpPr>
        <p:grpSpPr>
          <a:xfrm>
            <a:off x="0" y="548243"/>
            <a:ext cx="4514850" cy="698692"/>
            <a:chOff x="-70996" y="253843"/>
            <a:chExt cx="3743947" cy="810497"/>
          </a:xfrm>
          <a:solidFill>
            <a:srgbClr val="00AF92"/>
          </a:solidFill>
        </p:grpSpPr>
        <p:sp>
          <p:nvSpPr>
            <p:cNvPr id="17" name="矩形 16"/>
            <p:cNvSpPr/>
            <p:nvPr/>
          </p:nvSpPr>
          <p:spPr>
            <a:xfrm>
              <a:off x="-70996" y="343214"/>
              <a:ext cx="3284895" cy="63175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等腰三角形 17"/>
            <p:cNvSpPr/>
            <p:nvPr/>
          </p:nvSpPr>
          <p:spPr>
            <a:xfrm rot="5400000">
              <a:off x="3036418" y="427807"/>
              <a:ext cx="810497" cy="462569"/>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9" name="标题 1"/>
          <p:cNvSpPr txBox="1"/>
          <p:nvPr/>
        </p:nvSpPr>
        <p:spPr>
          <a:xfrm>
            <a:off x="1358462" y="617110"/>
            <a:ext cx="2699188" cy="794911"/>
          </a:xfrm>
          <a:prstGeom prst="rect">
            <a:avLst/>
          </a:prstGeom>
        </p:spPr>
        <p:txBody>
          <a:bodyPr lIns="91404" tIns="45702" rIns="91404" bIns="45702">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defTabSz="914400">
              <a:spcBef>
                <a:spcPts val="0"/>
              </a:spcBef>
            </a:pPr>
            <a:r>
              <a:rPr lang="zh-CN" altLang="en-US" sz="2800" b="1" dirty="0">
                <a:solidFill>
                  <a:srgbClr val="FFFFFF"/>
                </a:solidFill>
                <a:latin typeface="微软雅黑" panose="020B0503020204020204" pitchFamily="34" charset="-122"/>
                <a:ea typeface="微软雅黑" panose="020B0503020204020204" pitchFamily="34" charset="-122"/>
              </a:rPr>
              <a:t>团队合作</a:t>
            </a:r>
          </a:p>
        </p:txBody>
      </p:sp>
      <p:sp>
        <p:nvSpPr>
          <p:cNvPr id="26" name="原创设计师QQ5854324          06"/>
          <p:cNvSpPr/>
          <p:nvPr>
            <p:custDataLst>
              <p:tags r:id="rId1"/>
            </p:custDataLst>
          </p:nvPr>
        </p:nvSpPr>
        <p:spPr>
          <a:xfrm>
            <a:off x="860403" y="519668"/>
            <a:ext cx="155158" cy="155158"/>
          </a:xfrm>
          <a:prstGeom prst="ellipse">
            <a:avLst/>
          </a:prstGeom>
          <a:gradFill>
            <a:gsLst>
              <a:gs pos="0">
                <a:srgbClr val="DEDEDE"/>
              </a:gs>
              <a:gs pos="100000">
                <a:srgbClr val="FBFBFB"/>
              </a:gs>
            </a:gsLst>
            <a:lin ang="5400000" scaled="1"/>
          </a:gradFill>
          <a:ln w="31750" cap="flat">
            <a:gradFill>
              <a:gsLst>
                <a:gs pos="0">
                  <a:schemeClr val="bg1"/>
                </a:gs>
                <a:gs pos="100000">
                  <a:srgbClr val="DDDDDD"/>
                </a:gs>
              </a:gsLst>
              <a:lin ang="5400000" scaled="1"/>
            </a:gradFill>
            <a:prstDash val="solid"/>
            <a:miter lim="800000"/>
          </a:ln>
          <a:effectLst>
            <a:outerShdw blurRad="228600" dist="101600" dir="5400000" algn="t" rotWithShape="0">
              <a:schemeClr val="tx1">
                <a:lumMod val="85000"/>
                <a:lumOff val="15000"/>
                <a:alpha val="33000"/>
              </a:schemeClr>
            </a:outerShdw>
          </a:effectLst>
        </p:spPr>
        <p:txBody>
          <a:bodyPr vert="horz" wrap="square" lIns="91422" tIns="45711" rIns="91422" bIns="45711" numCol="1" anchor="t" anchorCtr="0" compatLnSpc="1"/>
          <a:lstStyle/>
          <a:p>
            <a:endParaRPr lang="zh-CN" altLang="en-US" sz="2400" dirty="0">
              <a:solidFill>
                <a:prstClr val="black"/>
              </a:solidFill>
              <a:latin typeface="Agency FB Bold" panose="020B0804020202020204" pitchFamily="34" charset="0"/>
              <a:ea typeface="微软雅黑" panose="020B0503020204020204" pitchFamily="34" charset="-122"/>
            </a:endParaRPr>
          </a:p>
        </p:txBody>
      </p:sp>
      <p:sp>
        <p:nvSpPr>
          <p:cNvPr id="27" name="原创设计师QQ5854324          05"/>
          <p:cNvSpPr/>
          <p:nvPr>
            <p:custDataLst>
              <p:tags r:id="rId2"/>
            </p:custDataLst>
          </p:nvPr>
        </p:nvSpPr>
        <p:spPr>
          <a:xfrm>
            <a:off x="285446" y="1133966"/>
            <a:ext cx="155158" cy="155158"/>
          </a:xfrm>
          <a:prstGeom prst="ellipse">
            <a:avLst/>
          </a:prstGeom>
          <a:gradFill>
            <a:gsLst>
              <a:gs pos="0">
                <a:srgbClr val="DEDEDE"/>
              </a:gs>
              <a:gs pos="100000">
                <a:srgbClr val="FBFBFB"/>
              </a:gs>
            </a:gsLst>
            <a:lin ang="5400000" scaled="1"/>
          </a:gradFill>
          <a:ln w="31750" cap="flat">
            <a:gradFill>
              <a:gsLst>
                <a:gs pos="0">
                  <a:schemeClr val="bg1"/>
                </a:gs>
                <a:gs pos="100000">
                  <a:srgbClr val="DDDDDD"/>
                </a:gs>
              </a:gsLst>
              <a:lin ang="5400000" scaled="1"/>
            </a:gradFill>
            <a:prstDash val="solid"/>
            <a:miter lim="800000"/>
          </a:ln>
          <a:effectLst>
            <a:outerShdw blurRad="228600" dist="101600" dir="5400000" algn="t" rotWithShape="0">
              <a:schemeClr val="tx1">
                <a:lumMod val="85000"/>
                <a:lumOff val="15000"/>
                <a:alpha val="33000"/>
              </a:schemeClr>
            </a:outerShdw>
          </a:effectLst>
        </p:spPr>
        <p:txBody>
          <a:bodyPr vert="horz" wrap="square" lIns="91422" tIns="45711" rIns="91422" bIns="45711" numCol="1" anchor="t" anchorCtr="0" compatLnSpc="1"/>
          <a:lstStyle/>
          <a:p>
            <a:endParaRPr lang="zh-CN" altLang="en-US" sz="2400">
              <a:solidFill>
                <a:prstClr val="black"/>
              </a:solidFill>
              <a:latin typeface="Agency FB Bold" panose="020B0804020202020204" pitchFamily="34" charset="0"/>
              <a:ea typeface="微软雅黑" panose="020B0503020204020204" pitchFamily="34" charset="-122"/>
            </a:endParaRPr>
          </a:p>
        </p:txBody>
      </p:sp>
      <p:grpSp>
        <p:nvGrpSpPr>
          <p:cNvPr id="28" name="原创设计师QQ5854324          04"/>
          <p:cNvGrpSpPr/>
          <p:nvPr/>
        </p:nvGrpSpPr>
        <p:grpSpPr>
          <a:xfrm>
            <a:off x="121217" y="337638"/>
            <a:ext cx="1078304" cy="1078304"/>
            <a:chOff x="2380201" y="1546167"/>
            <a:chExt cx="1800343" cy="1800344"/>
          </a:xfrm>
        </p:grpSpPr>
        <p:sp>
          <p:nvSpPr>
            <p:cNvPr id="29" name="菱形 28"/>
            <p:cNvSpPr/>
            <p:nvPr>
              <p:custDataLst>
                <p:tags r:id="rId3"/>
              </p:custDataLst>
            </p:nvPr>
          </p:nvSpPr>
          <p:spPr>
            <a:xfrm>
              <a:off x="2380201" y="1546167"/>
              <a:ext cx="1800343" cy="1800344"/>
            </a:xfrm>
            <a:prstGeom prst="diamond">
              <a:avLst/>
            </a:prstGeom>
            <a:gradFill>
              <a:gsLst>
                <a:gs pos="0">
                  <a:srgbClr val="DEDEDE"/>
                </a:gs>
                <a:gs pos="100000">
                  <a:srgbClr val="FBFBFB"/>
                </a:gs>
              </a:gsLst>
              <a:lin ang="5400000" scaled="1"/>
            </a:gradFill>
            <a:ln w="31750" cap="flat">
              <a:gradFill>
                <a:gsLst>
                  <a:gs pos="0">
                    <a:schemeClr val="bg1"/>
                  </a:gs>
                  <a:gs pos="100000">
                    <a:srgbClr val="DDDDDD"/>
                  </a:gs>
                </a:gsLst>
                <a:lin ang="5400000" scaled="1"/>
              </a:gradFill>
              <a:prstDash val="solid"/>
              <a:miter lim="800000"/>
            </a:ln>
            <a:effectLst>
              <a:outerShdw blurRad="228600" dist="101600" dir="5400000" algn="t" rotWithShape="0">
                <a:schemeClr val="tx1">
                  <a:lumMod val="85000"/>
                  <a:lumOff val="15000"/>
                  <a:alpha val="33000"/>
                </a:schemeClr>
              </a:outerShdw>
            </a:effectLst>
          </p:spPr>
          <p:txBody>
            <a:bodyPr vert="horz" wrap="square" lIns="91440" tIns="45720" rIns="91440" bIns="45720" numCol="1" anchor="t" anchorCtr="0" compatLnSpc="1"/>
            <a:lstStyle/>
            <a:p>
              <a:endParaRPr lang="zh-CN" altLang="en-US" sz="2400">
                <a:solidFill>
                  <a:prstClr val="black"/>
                </a:solidFill>
                <a:latin typeface="Agency FB Bold" panose="020B0804020202020204" pitchFamily="34" charset="0"/>
                <a:ea typeface="微软雅黑" panose="020B0503020204020204" pitchFamily="34" charset="-122"/>
              </a:endParaRPr>
            </a:p>
          </p:txBody>
        </p:sp>
        <p:sp>
          <p:nvSpPr>
            <p:cNvPr id="30" name="菱形 29"/>
            <p:cNvSpPr/>
            <p:nvPr>
              <p:custDataLst>
                <p:tags r:id="rId4"/>
              </p:custDataLst>
            </p:nvPr>
          </p:nvSpPr>
          <p:spPr>
            <a:xfrm>
              <a:off x="2668216" y="1834183"/>
              <a:ext cx="1223439" cy="1223439"/>
            </a:xfrm>
            <a:prstGeom prst="diamond">
              <a:avLst/>
            </a:prstGeom>
            <a:solidFill>
              <a:srgbClr val="00AF92"/>
            </a:solidFill>
            <a:ln>
              <a:noFill/>
            </a:ln>
            <a:effectLst>
              <a:innerShdw blurRad="63500" dist="25400">
                <a:prstClr val="black">
                  <a:alpha val="2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800" b="1" dirty="0">
                  <a:solidFill>
                    <a:srgbClr val="FFFFFF"/>
                  </a:solidFill>
                  <a:latin typeface="微软雅黑" panose="020B0503020204020204" pitchFamily="34" charset="-122"/>
                  <a:ea typeface="微软雅黑" panose="020B0503020204020204" pitchFamily="34" charset="-122"/>
                </a:rPr>
                <a:t>5</a:t>
              </a:r>
              <a:endParaRPr lang="zh-CN" altLang="en-US" sz="2800" b="1" dirty="0">
                <a:solidFill>
                  <a:srgbClr val="FFFFFF"/>
                </a:solidFill>
                <a:latin typeface="微软雅黑" panose="020B0503020204020204" pitchFamily="34" charset="-122"/>
                <a:ea typeface="微软雅黑" panose="020B0503020204020204" pitchFamily="34" charset="-122"/>
              </a:endParaRPr>
            </a:p>
          </p:txBody>
        </p:sp>
      </p:grpSp>
      <p:sp>
        <p:nvSpPr>
          <p:cNvPr id="20" name="矩形 21"/>
          <p:cNvSpPr/>
          <p:nvPr/>
        </p:nvSpPr>
        <p:spPr>
          <a:xfrm>
            <a:off x="2094817" y="4541314"/>
            <a:ext cx="8695112" cy="1273392"/>
          </a:xfrm>
          <a:custGeom>
            <a:avLst/>
            <a:gdLst/>
            <a:ahLst/>
            <a:cxnLst/>
            <a:rect l="l" t="t" r="r" b="b"/>
            <a:pathLst>
              <a:path w="7085181" h="1244248">
                <a:moveTo>
                  <a:pt x="333395" y="0"/>
                </a:moveTo>
                <a:lnTo>
                  <a:pt x="7085181" y="0"/>
                </a:lnTo>
                <a:lnTo>
                  <a:pt x="6751786" y="1244248"/>
                </a:lnTo>
                <a:lnTo>
                  <a:pt x="0" y="1244248"/>
                </a:lnTo>
                <a:close/>
              </a:path>
            </a:pathLst>
          </a:custGeom>
          <a:solidFill>
            <a:srgbClr val="E87071"/>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21" name="矩形 21"/>
          <p:cNvSpPr/>
          <p:nvPr/>
        </p:nvSpPr>
        <p:spPr>
          <a:xfrm>
            <a:off x="1427866" y="3221288"/>
            <a:ext cx="8592808" cy="1273392"/>
          </a:xfrm>
          <a:custGeom>
            <a:avLst/>
            <a:gdLst/>
            <a:ahLst/>
            <a:cxnLst/>
            <a:rect l="l" t="t" r="r" b="b"/>
            <a:pathLst>
              <a:path w="7085181" h="1244248">
                <a:moveTo>
                  <a:pt x="333395" y="0"/>
                </a:moveTo>
                <a:lnTo>
                  <a:pt x="7085181" y="0"/>
                </a:lnTo>
                <a:lnTo>
                  <a:pt x="6751786" y="1244248"/>
                </a:lnTo>
                <a:lnTo>
                  <a:pt x="0" y="1244248"/>
                </a:lnTo>
                <a:close/>
              </a:path>
            </a:pathLst>
          </a:custGeom>
          <a:solidFill>
            <a:srgbClr val="01ACBE"/>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22" name="矩形 21"/>
          <p:cNvSpPr/>
          <p:nvPr/>
        </p:nvSpPr>
        <p:spPr>
          <a:xfrm>
            <a:off x="2417251" y="1899819"/>
            <a:ext cx="8323806" cy="1273392"/>
          </a:xfrm>
          <a:custGeom>
            <a:avLst/>
            <a:gdLst/>
            <a:ahLst/>
            <a:cxnLst/>
            <a:rect l="l" t="t" r="r" b="b"/>
            <a:pathLst>
              <a:path w="7085181" h="1244248">
                <a:moveTo>
                  <a:pt x="333395" y="0"/>
                </a:moveTo>
                <a:lnTo>
                  <a:pt x="7085181" y="0"/>
                </a:lnTo>
                <a:lnTo>
                  <a:pt x="6751786" y="1244248"/>
                </a:lnTo>
                <a:lnTo>
                  <a:pt x="0" y="1244248"/>
                </a:lnTo>
                <a:close/>
              </a:path>
            </a:pathLst>
          </a:custGeom>
          <a:solidFill>
            <a:srgbClr val="FFB85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23" name="椭圆 22"/>
          <p:cNvSpPr/>
          <p:nvPr/>
        </p:nvSpPr>
        <p:spPr bwMode="auto">
          <a:xfrm>
            <a:off x="2593524" y="1588598"/>
            <a:ext cx="1754232" cy="1755152"/>
          </a:xfrm>
          <a:prstGeom prst="ellipse">
            <a:avLst/>
          </a:prstGeom>
          <a:solidFill>
            <a:srgbClr val="FFB850"/>
          </a:solidFill>
          <a:ln w="9525" cap="flat" cmpd="sng" algn="ctr">
            <a:solidFill>
              <a:srgbClr val="FFFFFF"/>
            </a:solidFill>
            <a:prstDash val="solid"/>
            <a:round/>
            <a:headEnd type="none" w="med" len="med"/>
            <a:tailEnd type="none" w="med" len="med"/>
          </a:ln>
          <a:effectLst/>
        </p:spPr>
        <p:txBody>
          <a:bodyPr vert="horz" wrap="square" lIns="68571" tIns="34285" rIns="68571" bIns="34285" numCol="1" rtlCol="0"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C4261D"/>
              </a:solidFill>
              <a:effectLst/>
              <a:uLnTx/>
              <a:uFillTx/>
            </a:endParaRPr>
          </a:p>
        </p:txBody>
      </p:sp>
      <p:sp>
        <p:nvSpPr>
          <p:cNvPr id="24" name="TextBox 23"/>
          <p:cNvSpPr txBox="1"/>
          <p:nvPr/>
        </p:nvSpPr>
        <p:spPr>
          <a:xfrm>
            <a:off x="2813138" y="2370816"/>
            <a:ext cx="1440906" cy="438572"/>
          </a:xfrm>
          <a:prstGeom prst="rect">
            <a:avLst/>
          </a:prstGeom>
          <a:noFill/>
        </p:spPr>
        <p:txBody>
          <a:bodyPr wrap="square" lIns="68571" tIns="34285" rIns="68571" bIns="34285" rtlCol="0">
            <a:spAutoFit/>
          </a:bodyPr>
          <a:lstStyle/>
          <a:p>
            <a:r>
              <a:rPr lang="zh-CN" altLang="en-US" sz="2400" dirty="0">
                <a:solidFill>
                  <a:srgbClr val="F8F8F8"/>
                </a:solidFill>
                <a:latin typeface="微软雅黑" panose="020B0503020204020204" pitchFamily="34" charset="-122"/>
                <a:ea typeface="微软雅黑" panose="020B0503020204020204" pitchFamily="34" charset="-122"/>
              </a:rPr>
              <a:t>加入标题</a:t>
            </a:r>
          </a:p>
        </p:txBody>
      </p:sp>
      <p:grpSp>
        <p:nvGrpSpPr>
          <p:cNvPr id="25" name="组合 24"/>
          <p:cNvGrpSpPr/>
          <p:nvPr/>
        </p:nvGrpSpPr>
        <p:grpSpPr>
          <a:xfrm>
            <a:off x="2822111" y="1744237"/>
            <a:ext cx="552598" cy="571721"/>
            <a:chOff x="1807482" y="1521065"/>
            <a:chExt cx="542957" cy="561449"/>
          </a:xfrm>
        </p:grpSpPr>
        <p:sp>
          <p:nvSpPr>
            <p:cNvPr id="31" name="椭圆 30"/>
            <p:cNvSpPr/>
            <p:nvPr/>
          </p:nvSpPr>
          <p:spPr bwMode="auto">
            <a:xfrm>
              <a:off x="1807482" y="1521065"/>
              <a:ext cx="517088" cy="517088"/>
            </a:xfrm>
            <a:prstGeom prst="ellipse">
              <a:avLst/>
            </a:prstGeom>
            <a:solidFill>
              <a:srgbClr val="FFB850"/>
            </a:solidFill>
            <a:ln w="9525" cap="flat" cmpd="sng" algn="ctr">
              <a:solidFill>
                <a:srgbClr val="F8F8F8"/>
              </a:solidFill>
              <a:prstDash val="solid"/>
              <a:round/>
              <a:headEnd type="none" w="med" len="med"/>
              <a:tailEnd type="none" w="med" len="med"/>
            </a:ln>
            <a:effectLst/>
          </p:spPr>
          <p:txBody>
            <a:bodyPr vert="horz" wrap="square" lIns="91440" tIns="45720" rIns="91440" bIns="45720" numCol="1" rtlCol="0"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rgbClr val="FFFFFF"/>
                </a:solidFill>
                <a:effectLst/>
                <a:uLnTx/>
                <a:uFillTx/>
              </a:endParaRPr>
            </a:p>
          </p:txBody>
        </p:sp>
        <p:sp>
          <p:nvSpPr>
            <p:cNvPr id="32" name="TextBox 31"/>
            <p:cNvSpPr txBox="1"/>
            <p:nvPr/>
          </p:nvSpPr>
          <p:spPr>
            <a:xfrm>
              <a:off x="1924589" y="1590224"/>
              <a:ext cx="425850" cy="49229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1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rPr>
                <a:t>1</a:t>
              </a:r>
              <a:endParaRPr kumimoji="0" lang="zh-CN" altLang="en-US" sz="1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grpSp>
      <p:sp>
        <p:nvSpPr>
          <p:cNvPr id="33" name="TextBox 32"/>
          <p:cNvSpPr txBox="1"/>
          <p:nvPr/>
        </p:nvSpPr>
        <p:spPr>
          <a:xfrm>
            <a:off x="4501968" y="2134589"/>
            <a:ext cx="5376768" cy="861774"/>
          </a:xfrm>
          <a:prstGeom prst="rect">
            <a:avLst/>
          </a:prstGeom>
          <a:noFill/>
        </p:spPr>
        <p:txBody>
          <a:bodyPr wrap="square" lIns="0" tIns="0" rIns="0" bIns="0"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1400" b="0" i="0"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rPr>
              <a:t>详写内容</a:t>
            </a:r>
            <a:r>
              <a:rPr kumimoji="0" lang="en-US" altLang="zh-CN" sz="1400" b="0" i="0"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rPr>
              <a:t>……</a:t>
            </a:r>
          </a:p>
          <a:p>
            <a:pPr marL="0" marR="0" lvl="0" indent="0" defTabSz="914400" eaLnBrk="1" fontAlgn="auto" latinLnBrk="0" hangingPunct="1">
              <a:lnSpc>
                <a:spcPct val="100000"/>
              </a:lnSpc>
              <a:spcBef>
                <a:spcPts val="0"/>
              </a:spcBef>
              <a:spcAft>
                <a:spcPts val="0"/>
              </a:spcAft>
              <a:buClrTx/>
              <a:buSzTx/>
              <a:buFontTx/>
              <a:buNone/>
              <a:defRPr/>
            </a:pPr>
            <a:endParaRPr kumimoji="0" lang="en-US" altLang="zh-CN" sz="1400" b="0" i="0"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endParaRP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400" b="0" i="0"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kumimoji="0" lang="en-US" altLang="zh-CN" sz="1400" b="0" i="0"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endParaRPr>
          </a:p>
        </p:txBody>
      </p:sp>
      <p:sp>
        <p:nvSpPr>
          <p:cNvPr id="34" name="椭圆 33"/>
          <p:cNvSpPr/>
          <p:nvPr/>
        </p:nvSpPr>
        <p:spPr bwMode="auto">
          <a:xfrm>
            <a:off x="8127243" y="2986668"/>
            <a:ext cx="1754232" cy="1755152"/>
          </a:xfrm>
          <a:prstGeom prst="ellipse">
            <a:avLst/>
          </a:prstGeom>
          <a:solidFill>
            <a:srgbClr val="01ACBE"/>
          </a:solidFill>
          <a:ln w="9525" cap="flat" cmpd="sng" algn="ctr">
            <a:solidFill>
              <a:srgbClr val="FFFFFF"/>
            </a:solidFill>
            <a:prstDash val="solid"/>
            <a:round/>
            <a:headEnd type="none" w="med" len="med"/>
            <a:tailEnd type="none" w="med" len="med"/>
          </a:ln>
          <a:effectLst/>
        </p:spPr>
        <p:txBody>
          <a:bodyPr vert="horz" wrap="square" lIns="68571" tIns="34285" rIns="68571" bIns="34285" numCol="1" rtlCol="0"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C4261D"/>
              </a:solidFill>
              <a:effectLst/>
              <a:uLnTx/>
              <a:uFillTx/>
            </a:endParaRPr>
          </a:p>
        </p:txBody>
      </p:sp>
      <p:sp>
        <p:nvSpPr>
          <p:cNvPr id="35" name="TextBox 34"/>
          <p:cNvSpPr txBox="1"/>
          <p:nvPr/>
        </p:nvSpPr>
        <p:spPr>
          <a:xfrm>
            <a:off x="8342832" y="3719736"/>
            <a:ext cx="1440906" cy="438572"/>
          </a:xfrm>
          <a:prstGeom prst="rect">
            <a:avLst/>
          </a:prstGeom>
          <a:noFill/>
        </p:spPr>
        <p:txBody>
          <a:bodyPr wrap="square" lIns="68571" tIns="34285" rIns="68571" bIns="34285"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2400" i="0"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rPr>
              <a:t>加入标题</a:t>
            </a:r>
          </a:p>
        </p:txBody>
      </p:sp>
      <p:grpSp>
        <p:nvGrpSpPr>
          <p:cNvPr id="36" name="组合 35"/>
          <p:cNvGrpSpPr/>
          <p:nvPr/>
        </p:nvGrpSpPr>
        <p:grpSpPr>
          <a:xfrm>
            <a:off x="8285490" y="3212647"/>
            <a:ext cx="552598" cy="571719"/>
            <a:chOff x="1807482" y="1521065"/>
            <a:chExt cx="542957" cy="561447"/>
          </a:xfrm>
        </p:grpSpPr>
        <p:sp>
          <p:nvSpPr>
            <p:cNvPr id="37" name="椭圆 36"/>
            <p:cNvSpPr/>
            <p:nvPr/>
          </p:nvSpPr>
          <p:spPr bwMode="auto">
            <a:xfrm>
              <a:off x="1807482" y="1521065"/>
              <a:ext cx="517088" cy="517088"/>
            </a:xfrm>
            <a:prstGeom prst="ellipse">
              <a:avLst/>
            </a:prstGeom>
            <a:solidFill>
              <a:srgbClr val="01ACBE"/>
            </a:solidFill>
            <a:ln w="9525" cap="flat" cmpd="sng" algn="ctr">
              <a:solidFill>
                <a:srgbClr val="F8F8F8"/>
              </a:solidFill>
              <a:prstDash val="solid"/>
              <a:round/>
              <a:headEnd type="none" w="med" len="med"/>
              <a:tailEnd type="none" w="med" len="med"/>
            </a:ln>
            <a:effectLst/>
          </p:spPr>
          <p:txBody>
            <a:bodyPr vert="horz" wrap="square" lIns="91440" tIns="45720" rIns="91440" bIns="45720" numCol="1" rtlCol="0"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rgbClr val="FFFFFF"/>
                </a:solidFill>
                <a:effectLst/>
                <a:uLnTx/>
                <a:uFillTx/>
              </a:endParaRPr>
            </a:p>
          </p:txBody>
        </p:sp>
        <p:sp>
          <p:nvSpPr>
            <p:cNvPr id="38" name="TextBox 37"/>
            <p:cNvSpPr txBox="1"/>
            <p:nvPr/>
          </p:nvSpPr>
          <p:spPr>
            <a:xfrm>
              <a:off x="1924589" y="1590222"/>
              <a:ext cx="425850" cy="49229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1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rPr>
                <a:t>2</a:t>
              </a:r>
              <a:endParaRPr kumimoji="0" lang="zh-CN" altLang="en-US" sz="1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grpSp>
      <p:sp>
        <p:nvSpPr>
          <p:cNvPr id="39" name="TextBox 38"/>
          <p:cNvSpPr txBox="1"/>
          <p:nvPr/>
        </p:nvSpPr>
        <p:spPr>
          <a:xfrm>
            <a:off x="2184007" y="3385718"/>
            <a:ext cx="5376768" cy="861774"/>
          </a:xfrm>
          <a:prstGeom prst="rect">
            <a:avLst/>
          </a:prstGeom>
          <a:noFill/>
        </p:spPr>
        <p:txBody>
          <a:bodyPr wrap="square" lIns="0" tIns="0" rIns="0" bIns="0"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1400" b="0" i="0"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rPr>
              <a:t>详写内容</a:t>
            </a:r>
            <a:r>
              <a:rPr kumimoji="0" lang="en-US" altLang="zh-CN" sz="1400" b="0" i="0"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rPr>
              <a:t>……</a:t>
            </a:r>
          </a:p>
          <a:p>
            <a:pPr marL="0" marR="0" lvl="0" indent="0" defTabSz="914400" eaLnBrk="1" fontAlgn="auto" latinLnBrk="0" hangingPunct="1">
              <a:lnSpc>
                <a:spcPct val="100000"/>
              </a:lnSpc>
              <a:spcBef>
                <a:spcPts val="0"/>
              </a:spcBef>
              <a:spcAft>
                <a:spcPts val="0"/>
              </a:spcAft>
              <a:buClrTx/>
              <a:buSzTx/>
              <a:buFontTx/>
              <a:buNone/>
              <a:defRPr/>
            </a:pPr>
            <a:endParaRPr kumimoji="0" lang="en-US" altLang="zh-CN" sz="1400" b="0" i="0"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endParaRP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400" b="0" i="0"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kumimoji="0" lang="en-US" altLang="zh-CN" sz="1400" b="0" i="0"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endParaRPr>
          </a:p>
        </p:txBody>
      </p:sp>
      <p:sp>
        <p:nvSpPr>
          <p:cNvPr id="40" name="椭圆 39"/>
          <p:cNvSpPr/>
          <p:nvPr/>
        </p:nvSpPr>
        <p:spPr bwMode="auto">
          <a:xfrm>
            <a:off x="2255146" y="4292624"/>
            <a:ext cx="1754232" cy="1755152"/>
          </a:xfrm>
          <a:prstGeom prst="ellipse">
            <a:avLst/>
          </a:prstGeom>
          <a:solidFill>
            <a:srgbClr val="E87071"/>
          </a:solidFill>
          <a:ln w="9525" cap="flat" cmpd="sng" algn="ctr">
            <a:solidFill>
              <a:srgbClr val="FFFFFF"/>
            </a:solidFill>
            <a:prstDash val="solid"/>
            <a:round/>
            <a:headEnd type="none" w="med" len="med"/>
            <a:tailEnd type="none" w="med" len="med"/>
          </a:ln>
          <a:effectLst/>
        </p:spPr>
        <p:txBody>
          <a:bodyPr vert="horz" wrap="square" lIns="68571" tIns="34285" rIns="68571" bIns="34285" numCol="1" rtlCol="0"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C4261D"/>
              </a:solidFill>
              <a:effectLst/>
              <a:uLnTx/>
              <a:uFillTx/>
            </a:endParaRPr>
          </a:p>
        </p:txBody>
      </p:sp>
      <p:sp>
        <p:nvSpPr>
          <p:cNvPr id="41" name="TextBox 40"/>
          <p:cNvSpPr txBox="1"/>
          <p:nvPr/>
        </p:nvSpPr>
        <p:spPr>
          <a:xfrm>
            <a:off x="2478561" y="5081964"/>
            <a:ext cx="1440906" cy="438572"/>
          </a:xfrm>
          <a:prstGeom prst="rect">
            <a:avLst/>
          </a:prstGeom>
          <a:noFill/>
        </p:spPr>
        <p:txBody>
          <a:bodyPr wrap="square" lIns="68571" tIns="34285" rIns="68571" bIns="34285" rtlCol="0">
            <a:spAutoFit/>
          </a:bodyPr>
          <a:lstStyle/>
          <a:p>
            <a:r>
              <a:rPr lang="zh-CN" altLang="en-US" sz="2400" dirty="0">
                <a:solidFill>
                  <a:srgbClr val="F8F8F8"/>
                </a:solidFill>
                <a:latin typeface="微软雅黑" panose="020B0503020204020204" pitchFamily="34" charset="-122"/>
                <a:ea typeface="微软雅黑" panose="020B0503020204020204" pitchFamily="34" charset="-122"/>
              </a:rPr>
              <a:t>加入标题</a:t>
            </a:r>
          </a:p>
        </p:txBody>
      </p:sp>
      <p:grpSp>
        <p:nvGrpSpPr>
          <p:cNvPr id="42" name="组合 41"/>
          <p:cNvGrpSpPr/>
          <p:nvPr/>
        </p:nvGrpSpPr>
        <p:grpSpPr>
          <a:xfrm>
            <a:off x="2413393" y="4532671"/>
            <a:ext cx="566665" cy="571719"/>
            <a:chOff x="1807482" y="1534880"/>
            <a:chExt cx="556779" cy="561447"/>
          </a:xfrm>
        </p:grpSpPr>
        <p:sp>
          <p:nvSpPr>
            <p:cNvPr id="43" name="椭圆 42"/>
            <p:cNvSpPr/>
            <p:nvPr/>
          </p:nvSpPr>
          <p:spPr bwMode="auto">
            <a:xfrm>
              <a:off x="1807482" y="1534880"/>
              <a:ext cx="517088" cy="517088"/>
            </a:xfrm>
            <a:prstGeom prst="ellipse">
              <a:avLst/>
            </a:prstGeom>
            <a:solidFill>
              <a:srgbClr val="E87071"/>
            </a:solidFill>
            <a:ln w="9525" cap="flat" cmpd="sng" algn="ctr">
              <a:solidFill>
                <a:srgbClr val="F8F8F8"/>
              </a:solidFill>
              <a:prstDash val="solid"/>
              <a:round/>
              <a:headEnd type="none" w="med" len="med"/>
              <a:tailEnd type="none" w="med" len="med"/>
            </a:ln>
            <a:effectLst/>
          </p:spPr>
          <p:txBody>
            <a:bodyPr vert="horz" wrap="square" lIns="91440" tIns="45720" rIns="91440" bIns="45720" numCol="1" rtlCol="0"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rgbClr val="FFFFFF"/>
                </a:solidFill>
                <a:effectLst/>
                <a:uLnTx/>
                <a:uFillTx/>
              </a:endParaRPr>
            </a:p>
          </p:txBody>
        </p:sp>
        <p:sp>
          <p:nvSpPr>
            <p:cNvPr id="44" name="TextBox 43"/>
            <p:cNvSpPr txBox="1"/>
            <p:nvPr/>
          </p:nvSpPr>
          <p:spPr>
            <a:xfrm>
              <a:off x="1938411" y="1604037"/>
              <a:ext cx="425850" cy="49229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1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rPr>
                <a:t>3</a:t>
              </a:r>
              <a:endParaRPr kumimoji="0" lang="zh-CN" altLang="en-US" sz="1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grpSp>
      <p:sp>
        <p:nvSpPr>
          <p:cNvPr id="45" name="TextBox 44"/>
          <p:cNvSpPr txBox="1"/>
          <p:nvPr/>
        </p:nvSpPr>
        <p:spPr>
          <a:xfrm>
            <a:off x="4221695" y="4747948"/>
            <a:ext cx="5376768" cy="861774"/>
          </a:xfrm>
          <a:prstGeom prst="rect">
            <a:avLst/>
          </a:prstGeom>
          <a:noFill/>
        </p:spPr>
        <p:txBody>
          <a:bodyPr wrap="square" lIns="0" tIns="0" rIns="0" bIns="0"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1400" b="0" i="0"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rPr>
              <a:t>详写内容</a:t>
            </a:r>
            <a:r>
              <a:rPr kumimoji="0" lang="en-US" altLang="zh-CN" sz="1400" b="0" i="0"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rPr>
              <a:t>……</a:t>
            </a:r>
          </a:p>
          <a:p>
            <a:pPr marL="0" marR="0" lvl="0" indent="0" defTabSz="914400" eaLnBrk="1" fontAlgn="auto" latinLnBrk="0" hangingPunct="1">
              <a:lnSpc>
                <a:spcPct val="100000"/>
              </a:lnSpc>
              <a:spcBef>
                <a:spcPts val="0"/>
              </a:spcBef>
              <a:spcAft>
                <a:spcPts val="0"/>
              </a:spcAft>
              <a:buClrTx/>
              <a:buSzTx/>
              <a:buFontTx/>
              <a:buNone/>
              <a:defRPr/>
            </a:pPr>
            <a:endParaRPr kumimoji="0" lang="en-US" altLang="zh-CN" sz="1400" b="0" i="0"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endParaRP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400" b="0" i="0"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kumimoji="0" lang="en-US" altLang="zh-CN" sz="1400" b="0" i="0"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1000">
        <p:random/>
      </p:transition>
    </mc:Choice>
    <mc:Fallback xmlns="">
      <p:transition spd="slow" advClick="0" advTm="1000">
        <p:random/>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8"/>
                                            </p:tgtEl>
                                            <p:attrNameLst>
                                              <p:attrName>style.visibility</p:attrName>
                                            </p:attrNameLst>
                                          </p:cBhvr>
                                          <p:to>
                                            <p:strVal val="visible"/>
                                          </p:to>
                                        </p:set>
                                        <p:animEffect transition="in" filter="fade">
                                          <p:cBhvr>
                                            <p:cTn id="7" dur="1000"/>
                                            <p:tgtEl>
                                              <p:spTgt spid="6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9"/>
                                            </p:tgtEl>
                                            <p:attrNameLst>
                                              <p:attrName>style.visibility</p:attrName>
                                            </p:attrNameLst>
                                          </p:cBhvr>
                                          <p:to>
                                            <p:strVal val="visible"/>
                                          </p:to>
                                        </p:set>
                                        <p:animEffect transition="in" filter="fade">
                                          <p:cBhvr>
                                            <p:cTn id="10" dur="1000"/>
                                            <p:tgtEl>
                                              <p:spTgt spid="6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0"/>
                                            </p:tgtEl>
                                            <p:attrNameLst>
                                              <p:attrName>style.visibility</p:attrName>
                                            </p:attrNameLst>
                                          </p:cBhvr>
                                          <p:to>
                                            <p:strVal val="visible"/>
                                          </p:to>
                                        </p:set>
                                        <p:animEffect transition="in" filter="fade">
                                          <p:cBhvr>
                                            <p:cTn id="13" dur="1000"/>
                                            <p:tgtEl>
                                              <p:spTgt spid="70"/>
                                            </p:tgtEl>
                                          </p:cBhvr>
                                        </p:animEffect>
                                      </p:childTnLst>
                                    </p:cTn>
                                  </p:par>
                                  <p:par>
                                    <p:cTn id="14" presetID="10" presetClass="entr" presetSubtype="0" fill="hold" grpId="0" nodeType="withEffect">
                                      <p:stCondLst>
                                        <p:cond delay="100"/>
                                      </p:stCondLst>
                                      <p:childTnLst>
                                        <p:set>
                                          <p:cBhvr>
                                            <p:cTn id="15" dur="1" fill="hold">
                                              <p:stCondLst>
                                                <p:cond delay="0"/>
                                              </p:stCondLst>
                                            </p:cTn>
                                            <p:tgtEl>
                                              <p:spTgt spid="71"/>
                                            </p:tgtEl>
                                            <p:attrNameLst>
                                              <p:attrName>style.visibility</p:attrName>
                                            </p:attrNameLst>
                                          </p:cBhvr>
                                          <p:to>
                                            <p:strVal val="visible"/>
                                          </p:to>
                                        </p:set>
                                        <p:animEffect transition="in" filter="fade">
                                          <p:cBhvr>
                                            <p:cTn id="16" dur="1000"/>
                                            <p:tgtEl>
                                              <p:spTgt spid="71"/>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72"/>
                                            </p:tgtEl>
                                            <p:attrNameLst>
                                              <p:attrName>style.visibility</p:attrName>
                                            </p:attrNameLst>
                                          </p:cBhvr>
                                          <p:to>
                                            <p:strVal val="visible"/>
                                          </p:to>
                                        </p:set>
                                        <p:animEffect transition="in" filter="fade">
                                          <p:cBhvr>
                                            <p:cTn id="19" dur="1000"/>
                                            <p:tgtEl>
                                              <p:spTgt spid="72"/>
                                            </p:tgtEl>
                                          </p:cBhvr>
                                        </p:animEffect>
                                      </p:childTnLst>
                                    </p:cTn>
                                  </p:par>
                                  <p:par>
                                    <p:cTn id="20" presetID="53" presetClass="entr" presetSubtype="16" fill="hold" nodeType="withEffect">
                                      <p:stCondLst>
                                        <p:cond delay="0"/>
                                      </p:stCondLst>
                                      <p:childTnLst>
                                        <p:set>
                                          <p:cBhvr>
                                            <p:cTn id="21" dur="1" fill="hold">
                                              <p:stCondLst>
                                                <p:cond delay="0"/>
                                              </p:stCondLst>
                                            </p:cTn>
                                            <p:tgtEl>
                                              <p:spTgt spid="16"/>
                                            </p:tgtEl>
                                            <p:attrNameLst>
                                              <p:attrName>style.visibility</p:attrName>
                                            </p:attrNameLst>
                                          </p:cBhvr>
                                          <p:to>
                                            <p:strVal val="visible"/>
                                          </p:to>
                                        </p:set>
                                        <p:anim calcmode="lin" valueType="num">
                                          <p:cBhvr>
                                            <p:cTn id="22" dur="500" fill="hold"/>
                                            <p:tgtEl>
                                              <p:spTgt spid="16"/>
                                            </p:tgtEl>
                                            <p:attrNameLst>
                                              <p:attrName>ppt_w</p:attrName>
                                            </p:attrNameLst>
                                          </p:cBhvr>
                                          <p:tavLst>
                                            <p:tav tm="0">
                                              <p:val>
                                                <p:fltVal val="0"/>
                                              </p:val>
                                            </p:tav>
                                            <p:tav tm="100000">
                                              <p:val>
                                                <p:strVal val="#ppt_w"/>
                                              </p:val>
                                            </p:tav>
                                          </p:tavLst>
                                        </p:anim>
                                        <p:anim calcmode="lin" valueType="num">
                                          <p:cBhvr>
                                            <p:cTn id="23" dur="500" fill="hold"/>
                                            <p:tgtEl>
                                              <p:spTgt spid="16"/>
                                            </p:tgtEl>
                                            <p:attrNameLst>
                                              <p:attrName>ppt_h</p:attrName>
                                            </p:attrNameLst>
                                          </p:cBhvr>
                                          <p:tavLst>
                                            <p:tav tm="0">
                                              <p:val>
                                                <p:fltVal val="0"/>
                                              </p:val>
                                            </p:tav>
                                            <p:tav tm="100000">
                                              <p:val>
                                                <p:strVal val="#ppt_h"/>
                                              </p:val>
                                            </p:tav>
                                          </p:tavLst>
                                        </p:anim>
                                        <p:animEffect transition="in" filter="fade">
                                          <p:cBhvr>
                                            <p:cTn id="24" dur="500"/>
                                            <p:tgtEl>
                                              <p:spTgt spid="16"/>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fade">
                                          <p:cBhvr>
                                            <p:cTn id="27" dur="500"/>
                                            <p:tgtEl>
                                              <p:spTgt spid="19"/>
                                            </p:tgtEl>
                                          </p:cBhvr>
                                        </p:animEffect>
                                      </p:childTnLst>
                                    </p:cTn>
                                  </p:par>
                                  <p:par>
                                    <p:cTn id="28" presetID="31" presetClass="entr" presetSubtype="0" fill="hold" grpId="0" nodeType="withEffect">
                                      <p:stCondLst>
                                        <p:cond delay="0"/>
                                      </p:stCondLst>
                                      <p:childTnLst>
                                        <p:set>
                                          <p:cBhvr>
                                            <p:cTn id="29" dur="1" fill="hold">
                                              <p:stCondLst>
                                                <p:cond delay="0"/>
                                              </p:stCondLst>
                                            </p:cTn>
                                            <p:tgtEl>
                                              <p:spTgt spid="26"/>
                                            </p:tgtEl>
                                            <p:attrNameLst>
                                              <p:attrName>style.visibility</p:attrName>
                                            </p:attrNameLst>
                                          </p:cBhvr>
                                          <p:to>
                                            <p:strVal val="visible"/>
                                          </p:to>
                                        </p:set>
                                        <p:anim calcmode="lin" valueType="num">
                                          <p:cBhvr>
                                            <p:cTn id="30" dur="1000" fill="hold"/>
                                            <p:tgtEl>
                                              <p:spTgt spid="26"/>
                                            </p:tgtEl>
                                            <p:attrNameLst>
                                              <p:attrName>ppt_w</p:attrName>
                                            </p:attrNameLst>
                                          </p:cBhvr>
                                          <p:tavLst>
                                            <p:tav tm="0">
                                              <p:val>
                                                <p:fltVal val="0"/>
                                              </p:val>
                                            </p:tav>
                                            <p:tav tm="100000">
                                              <p:val>
                                                <p:strVal val="#ppt_w"/>
                                              </p:val>
                                            </p:tav>
                                          </p:tavLst>
                                        </p:anim>
                                        <p:anim calcmode="lin" valueType="num">
                                          <p:cBhvr>
                                            <p:cTn id="31" dur="1000" fill="hold"/>
                                            <p:tgtEl>
                                              <p:spTgt spid="26"/>
                                            </p:tgtEl>
                                            <p:attrNameLst>
                                              <p:attrName>ppt_h</p:attrName>
                                            </p:attrNameLst>
                                          </p:cBhvr>
                                          <p:tavLst>
                                            <p:tav tm="0">
                                              <p:val>
                                                <p:fltVal val="0"/>
                                              </p:val>
                                            </p:tav>
                                            <p:tav tm="100000">
                                              <p:val>
                                                <p:strVal val="#ppt_h"/>
                                              </p:val>
                                            </p:tav>
                                          </p:tavLst>
                                        </p:anim>
                                        <p:anim calcmode="lin" valueType="num">
                                          <p:cBhvr>
                                            <p:cTn id="32" dur="1000" fill="hold"/>
                                            <p:tgtEl>
                                              <p:spTgt spid="26"/>
                                            </p:tgtEl>
                                            <p:attrNameLst>
                                              <p:attrName>style.rotation</p:attrName>
                                            </p:attrNameLst>
                                          </p:cBhvr>
                                          <p:tavLst>
                                            <p:tav tm="0">
                                              <p:val>
                                                <p:fltVal val="90"/>
                                              </p:val>
                                            </p:tav>
                                            <p:tav tm="100000">
                                              <p:val>
                                                <p:fltVal val="0"/>
                                              </p:val>
                                            </p:tav>
                                          </p:tavLst>
                                        </p:anim>
                                        <p:animEffect transition="in" filter="fade">
                                          <p:cBhvr>
                                            <p:cTn id="33" dur="1000"/>
                                            <p:tgtEl>
                                              <p:spTgt spid="26"/>
                                            </p:tgtEl>
                                          </p:cBhvr>
                                        </p:animEffect>
                                      </p:childTnLst>
                                    </p:cTn>
                                  </p:par>
                                  <p:par>
                                    <p:cTn id="34" presetID="31" presetClass="entr" presetSubtype="0" fill="hold" grpId="0" nodeType="withEffect">
                                      <p:stCondLst>
                                        <p:cond delay="0"/>
                                      </p:stCondLst>
                                      <p:childTnLst>
                                        <p:set>
                                          <p:cBhvr>
                                            <p:cTn id="35" dur="1" fill="hold">
                                              <p:stCondLst>
                                                <p:cond delay="0"/>
                                              </p:stCondLst>
                                            </p:cTn>
                                            <p:tgtEl>
                                              <p:spTgt spid="27"/>
                                            </p:tgtEl>
                                            <p:attrNameLst>
                                              <p:attrName>style.visibility</p:attrName>
                                            </p:attrNameLst>
                                          </p:cBhvr>
                                          <p:to>
                                            <p:strVal val="visible"/>
                                          </p:to>
                                        </p:set>
                                        <p:anim calcmode="lin" valueType="num">
                                          <p:cBhvr>
                                            <p:cTn id="36" dur="1000" fill="hold"/>
                                            <p:tgtEl>
                                              <p:spTgt spid="27"/>
                                            </p:tgtEl>
                                            <p:attrNameLst>
                                              <p:attrName>ppt_w</p:attrName>
                                            </p:attrNameLst>
                                          </p:cBhvr>
                                          <p:tavLst>
                                            <p:tav tm="0">
                                              <p:val>
                                                <p:fltVal val="0"/>
                                              </p:val>
                                            </p:tav>
                                            <p:tav tm="100000">
                                              <p:val>
                                                <p:strVal val="#ppt_w"/>
                                              </p:val>
                                            </p:tav>
                                          </p:tavLst>
                                        </p:anim>
                                        <p:anim calcmode="lin" valueType="num">
                                          <p:cBhvr>
                                            <p:cTn id="37" dur="1000" fill="hold"/>
                                            <p:tgtEl>
                                              <p:spTgt spid="27"/>
                                            </p:tgtEl>
                                            <p:attrNameLst>
                                              <p:attrName>ppt_h</p:attrName>
                                            </p:attrNameLst>
                                          </p:cBhvr>
                                          <p:tavLst>
                                            <p:tav tm="0">
                                              <p:val>
                                                <p:fltVal val="0"/>
                                              </p:val>
                                            </p:tav>
                                            <p:tav tm="100000">
                                              <p:val>
                                                <p:strVal val="#ppt_h"/>
                                              </p:val>
                                            </p:tav>
                                          </p:tavLst>
                                        </p:anim>
                                        <p:anim calcmode="lin" valueType="num">
                                          <p:cBhvr>
                                            <p:cTn id="38" dur="1000" fill="hold"/>
                                            <p:tgtEl>
                                              <p:spTgt spid="27"/>
                                            </p:tgtEl>
                                            <p:attrNameLst>
                                              <p:attrName>style.rotation</p:attrName>
                                            </p:attrNameLst>
                                          </p:cBhvr>
                                          <p:tavLst>
                                            <p:tav tm="0">
                                              <p:val>
                                                <p:fltVal val="90"/>
                                              </p:val>
                                            </p:tav>
                                            <p:tav tm="100000">
                                              <p:val>
                                                <p:fltVal val="0"/>
                                              </p:val>
                                            </p:tav>
                                          </p:tavLst>
                                        </p:anim>
                                        <p:animEffect transition="in" filter="fade">
                                          <p:cBhvr>
                                            <p:cTn id="39" dur="1000"/>
                                            <p:tgtEl>
                                              <p:spTgt spid="27"/>
                                            </p:tgtEl>
                                          </p:cBhvr>
                                        </p:animEffect>
                                      </p:childTnLst>
                                    </p:cTn>
                                  </p:par>
                                  <p:par>
                                    <p:cTn id="40" presetID="2" presetClass="entr" presetSubtype="1" fill="hold" nodeType="withEffect" p14:presetBounceEnd="50000">
                                      <p:stCondLst>
                                        <p:cond delay="0"/>
                                      </p:stCondLst>
                                      <p:childTnLst>
                                        <p:set>
                                          <p:cBhvr>
                                            <p:cTn id="41" dur="1" fill="hold">
                                              <p:stCondLst>
                                                <p:cond delay="0"/>
                                              </p:stCondLst>
                                            </p:cTn>
                                            <p:tgtEl>
                                              <p:spTgt spid="28"/>
                                            </p:tgtEl>
                                            <p:attrNameLst>
                                              <p:attrName>style.visibility</p:attrName>
                                            </p:attrNameLst>
                                          </p:cBhvr>
                                          <p:to>
                                            <p:strVal val="visible"/>
                                          </p:to>
                                        </p:set>
                                        <p:anim calcmode="lin" valueType="num" p14:bounceEnd="50000">
                                          <p:cBhvr additive="base">
                                            <p:cTn id="42" dur="500" fill="hold"/>
                                            <p:tgtEl>
                                              <p:spTgt spid="28"/>
                                            </p:tgtEl>
                                            <p:attrNameLst>
                                              <p:attrName>ppt_x</p:attrName>
                                            </p:attrNameLst>
                                          </p:cBhvr>
                                          <p:tavLst>
                                            <p:tav tm="0">
                                              <p:val>
                                                <p:strVal val="#ppt_x"/>
                                              </p:val>
                                            </p:tav>
                                            <p:tav tm="100000">
                                              <p:val>
                                                <p:strVal val="#ppt_x"/>
                                              </p:val>
                                            </p:tav>
                                          </p:tavLst>
                                        </p:anim>
                                        <p:anim calcmode="lin" valueType="num" p14:bounceEnd="50000">
                                          <p:cBhvr additive="base">
                                            <p:cTn id="43" dur="500" fill="hold"/>
                                            <p:tgtEl>
                                              <p:spTgt spid="28"/>
                                            </p:tgtEl>
                                            <p:attrNameLst>
                                              <p:attrName>ppt_y</p:attrName>
                                            </p:attrNameLst>
                                          </p:cBhvr>
                                          <p:tavLst>
                                            <p:tav tm="0">
                                              <p:val>
                                                <p:strVal val="0-#ppt_h/2"/>
                                              </p:val>
                                            </p:tav>
                                            <p:tav tm="100000">
                                              <p:val>
                                                <p:strVal val="#ppt_y"/>
                                              </p:val>
                                            </p:tav>
                                          </p:tavLst>
                                        </p:anim>
                                      </p:childTnLst>
                                    </p:cTn>
                                  </p:par>
                                </p:childTnLst>
                              </p:cTn>
                            </p:par>
                            <p:par>
                              <p:cTn id="44" fill="hold">
                                <p:stCondLst>
                                  <p:cond delay="1000"/>
                                </p:stCondLst>
                                <p:childTnLst>
                                  <p:par>
                                    <p:cTn id="45" presetID="10" presetClass="entr" presetSubtype="0" fill="hold" nodeType="afterEffect">
                                      <p:stCondLst>
                                        <p:cond delay="0"/>
                                      </p:stCondLst>
                                      <p:childTnLst>
                                        <p:set>
                                          <p:cBhvr>
                                            <p:cTn id="46" dur="1" fill="hold">
                                              <p:stCondLst>
                                                <p:cond delay="0"/>
                                              </p:stCondLst>
                                            </p:cTn>
                                            <p:tgtEl>
                                              <p:spTgt spid="25"/>
                                            </p:tgtEl>
                                            <p:attrNameLst>
                                              <p:attrName>style.visibility</p:attrName>
                                            </p:attrNameLst>
                                          </p:cBhvr>
                                          <p:to>
                                            <p:strVal val="visible"/>
                                          </p:to>
                                        </p:set>
                                        <p:animEffect transition="in" filter="fade">
                                          <p:cBhvr>
                                            <p:cTn id="47" dur="600"/>
                                            <p:tgtEl>
                                              <p:spTgt spid="25"/>
                                            </p:tgtEl>
                                          </p:cBhvr>
                                        </p:animEffect>
                                      </p:childTnLst>
                                    </p:cTn>
                                  </p:par>
                                  <p:par>
                                    <p:cTn id="48" presetID="1" presetClass="path" presetSubtype="0" accel="50000" fill="hold" nodeType="withEffect" p14:presetBounceEnd="10000">
                                      <p:stCondLst>
                                        <p:cond delay="0"/>
                                      </p:stCondLst>
                                      <p:childTnLst>
                                        <p:animMotion origin="layout" path="M 0.00117 -0.01134 C 0.02823 -0.05833 0.07181 -0.05764 0.09926 -0.00787 C 0.12644 0.04051 0.12696 0.11898 0.1003 0.16644 C 0.07337 0.21343 0.02966 0.21227 0.00234 0.16343 C -0.02498 0.11412 -0.0255 0.03611 0.00117 -0.01134 Z " pathEditMode="relative" rAng="-2685120" ptsTypes="fffff" p14:bounceEnd="10000">
                                          <p:cBhvr>
                                            <p:cTn id="49" dur="1000" fill="hold"/>
                                            <p:tgtEl>
                                              <p:spTgt spid="25"/>
                                            </p:tgtEl>
                                            <p:attrNameLst>
                                              <p:attrName>ppt_x</p:attrName>
                                              <p:attrName>ppt_y</p:attrName>
                                            </p:attrNameLst>
                                          </p:cBhvr>
                                          <p:rCtr x="4956" y="8889"/>
                                        </p:animMotion>
                                      </p:childTnLst>
                                    </p:cTn>
                                  </p:par>
                                  <p:par>
                                    <p:cTn id="50" presetID="21" presetClass="entr" presetSubtype="1" fill="hold" grpId="0" nodeType="withEffect">
                                      <p:stCondLst>
                                        <p:cond delay="200"/>
                                      </p:stCondLst>
                                      <p:childTnLst>
                                        <p:set>
                                          <p:cBhvr>
                                            <p:cTn id="51" dur="1" fill="hold">
                                              <p:stCondLst>
                                                <p:cond delay="0"/>
                                              </p:stCondLst>
                                            </p:cTn>
                                            <p:tgtEl>
                                              <p:spTgt spid="23"/>
                                            </p:tgtEl>
                                            <p:attrNameLst>
                                              <p:attrName>style.visibility</p:attrName>
                                            </p:attrNameLst>
                                          </p:cBhvr>
                                          <p:to>
                                            <p:strVal val="visible"/>
                                          </p:to>
                                        </p:set>
                                        <p:animEffect transition="in" filter="wheel(1)">
                                          <p:cBhvr>
                                            <p:cTn id="52" dur="1000"/>
                                            <p:tgtEl>
                                              <p:spTgt spid="23"/>
                                            </p:tgtEl>
                                          </p:cBhvr>
                                        </p:animEffect>
                                      </p:childTnLst>
                                    </p:cTn>
                                  </p:par>
                                </p:childTnLst>
                              </p:cTn>
                            </p:par>
                            <p:par>
                              <p:cTn id="53" fill="hold">
                                <p:stCondLst>
                                  <p:cond delay="2000"/>
                                </p:stCondLst>
                                <p:childTnLst>
                                  <p:par>
                                    <p:cTn id="54" presetID="31" presetClass="entr" presetSubtype="0" fill="hold" grpId="0" nodeType="afterEffect">
                                      <p:stCondLst>
                                        <p:cond delay="0"/>
                                      </p:stCondLst>
                                      <p:childTnLst>
                                        <p:set>
                                          <p:cBhvr>
                                            <p:cTn id="55" dur="1" fill="hold">
                                              <p:stCondLst>
                                                <p:cond delay="0"/>
                                              </p:stCondLst>
                                            </p:cTn>
                                            <p:tgtEl>
                                              <p:spTgt spid="24"/>
                                            </p:tgtEl>
                                            <p:attrNameLst>
                                              <p:attrName>style.visibility</p:attrName>
                                            </p:attrNameLst>
                                          </p:cBhvr>
                                          <p:to>
                                            <p:strVal val="visible"/>
                                          </p:to>
                                        </p:set>
                                        <p:anim calcmode="lin" valueType="num">
                                          <p:cBhvr>
                                            <p:cTn id="56" dur="500" fill="hold"/>
                                            <p:tgtEl>
                                              <p:spTgt spid="24"/>
                                            </p:tgtEl>
                                            <p:attrNameLst>
                                              <p:attrName>ppt_w</p:attrName>
                                            </p:attrNameLst>
                                          </p:cBhvr>
                                          <p:tavLst>
                                            <p:tav tm="0">
                                              <p:val>
                                                <p:fltVal val="0"/>
                                              </p:val>
                                            </p:tav>
                                            <p:tav tm="100000">
                                              <p:val>
                                                <p:strVal val="#ppt_w"/>
                                              </p:val>
                                            </p:tav>
                                          </p:tavLst>
                                        </p:anim>
                                        <p:anim calcmode="lin" valueType="num">
                                          <p:cBhvr>
                                            <p:cTn id="57" dur="500" fill="hold"/>
                                            <p:tgtEl>
                                              <p:spTgt spid="24"/>
                                            </p:tgtEl>
                                            <p:attrNameLst>
                                              <p:attrName>ppt_h</p:attrName>
                                            </p:attrNameLst>
                                          </p:cBhvr>
                                          <p:tavLst>
                                            <p:tav tm="0">
                                              <p:val>
                                                <p:fltVal val="0"/>
                                              </p:val>
                                            </p:tav>
                                            <p:tav tm="100000">
                                              <p:val>
                                                <p:strVal val="#ppt_h"/>
                                              </p:val>
                                            </p:tav>
                                          </p:tavLst>
                                        </p:anim>
                                        <p:anim calcmode="lin" valueType="num">
                                          <p:cBhvr>
                                            <p:cTn id="58" dur="500" fill="hold"/>
                                            <p:tgtEl>
                                              <p:spTgt spid="24"/>
                                            </p:tgtEl>
                                            <p:attrNameLst>
                                              <p:attrName>style.rotation</p:attrName>
                                            </p:attrNameLst>
                                          </p:cBhvr>
                                          <p:tavLst>
                                            <p:tav tm="0">
                                              <p:val>
                                                <p:fltVal val="90"/>
                                              </p:val>
                                            </p:tav>
                                            <p:tav tm="100000">
                                              <p:val>
                                                <p:fltVal val="0"/>
                                              </p:val>
                                            </p:tav>
                                          </p:tavLst>
                                        </p:anim>
                                        <p:animEffect transition="in" filter="fade">
                                          <p:cBhvr>
                                            <p:cTn id="59" dur="500"/>
                                            <p:tgtEl>
                                              <p:spTgt spid="24"/>
                                            </p:tgtEl>
                                          </p:cBhvr>
                                        </p:animEffect>
                                      </p:childTnLst>
                                    </p:cTn>
                                  </p:par>
                                </p:childTnLst>
                              </p:cTn>
                            </p:par>
                            <p:par>
                              <p:cTn id="60" fill="hold">
                                <p:stCondLst>
                                  <p:cond delay="2500"/>
                                </p:stCondLst>
                                <p:childTnLst>
                                  <p:par>
                                    <p:cTn id="61" presetID="2" presetClass="entr" presetSubtype="2" fill="hold" grpId="0" nodeType="afterEffect">
                                      <p:stCondLst>
                                        <p:cond delay="0"/>
                                      </p:stCondLst>
                                      <p:childTnLst>
                                        <p:set>
                                          <p:cBhvr>
                                            <p:cTn id="62" dur="1" fill="hold">
                                              <p:stCondLst>
                                                <p:cond delay="0"/>
                                              </p:stCondLst>
                                            </p:cTn>
                                            <p:tgtEl>
                                              <p:spTgt spid="22"/>
                                            </p:tgtEl>
                                            <p:attrNameLst>
                                              <p:attrName>style.visibility</p:attrName>
                                            </p:attrNameLst>
                                          </p:cBhvr>
                                          <p:to>
                                            <p:strVal val="visible"/>
                                          </p:to>
                                        </p:set>
                                        <p:anim calcmode="lin" valueType="num">
                                          <p:cBhvr additive="base">
                                            <p:cTn id="63" dur="500" fill="hold"/>
                                            <p:tgtEl>
                                              <p:spTgt spid="22"/>
                                            </p:tgtEl>
                                            <p:attrNameLst>
                                              <p:attrName>ppt_x</p:attrName>
                                            </p:attrNameLst>
                                          </p:cBhvr>
                                          <p:tavLst>
                                            <p:tav tm="0">
                                              <p:val>
                                                <p:strVal val="1+#ppt_w/2"/>
                                              </p:val>
                                            </p:tav>
                                            <p:tav tm="100000">
                                              <p:val>
                                                <p:strVal val="#ppt_x"/>
                                              </p:val>
                                            </p:tav>
                                          </p:tavLst>
                                        </p:anim>
                                        <p:anim calcmode="lin" valueType="num">
                                          <p:cBhvr additive="base">
                                            <p:cTn id="64" dur="500" fill="hold"/>
                                            <p:tgtEl>
                                              <p:spTgt spid="22"/>
                                            </p:tgtEl>
                                            <p:attrNameLst>
                                              <p:attrName>ppt_y</p:attrName>
                                            </p:attrNameLst>
                                          </p:cBhvr>
                                          <p:tavLst>
                                            <p:tav tm="0">
                                              <p:val>
                                                <p:strVal val="#ppt_y"/>
                                              </p:val>
                                            </p:tav>
                                            <p:tav tm="100000">
                                              <p:val>
                                                <p:strVal val="#ppt_y"/>
                                              </p:val>
                                            </p:tav>
                                          </p:tavLst>
                                        </p:anim>
                                      </p:childTnLst>
                                    </p:cTn>
                                  </p:par>
                                </p:childTnLst>
                              </p:cTn>
                            </p:par>
                            <p:par>
                              <p:cTn id="65" fill="hold">
                                <p:stCondLst>
                                  <p:cond delay="3000"/>
                                </p:stCondLst>
                                <p:childTnLst>
                                  <p:par>
                                    <p:cTn id="66" presetID="22" presetClass="entr" presetSubtype="8" fill="hold" grpId="0" nodeType="afterEffect">
                                      <p:stCondLst>
                                        <p:cond delay="0"/>
                                      </p:stCondLst>
                                      <p:childTnLst>
                                        <p:set>
                                          <p:cBhvr>
                                            <p:cTn id="67" dur="1" fill="hold">
                                              <p:stCondLst>
                                                <p:cond delay="0"/>
                                              </p:stCondLst>
                                            </p:cTn>
                                            <p:tgtEl>
                                              <p:spTgt spid="33"/>
                                            </p:tgtEl>
                                            <p:attrNameLst>
                                              <p:attrName>style.visibility</p:attrName>
                                            </p:attrNameLst>
                                          </p:cBhvr>
                                          <p:to>
                                            <p:strVal val="visible"/>
                                          </p:to>
                                        </p:set>
                                        <p:animEffect transition="in" filter="wipe(left)">
                                          <p:cBhvr>
                                            <p:cTn id="68" dur="300"/>
                                            <p:tgtEl>
                                              <p:spTgt spid="33"/>
                                            </p:tgtEl>
                                          </p:cBhvr>
                                        </p:animEffect>
                                      </p:childTnLst>
                                    </p:cTn>
                                  </p:par>
                                </p:childTnLst>
                              </p:cTn>
                            </p:par>
                            <p:par>
                              <p:cTn id="69" fill="hold">
                                <p:stCondLst>
                                  <p:cond delay="3500"/>
                                </p:stCondLst>
                                <p:childTnLst>
                                  <p:par>
                                    <p:cTn id="70" presetID="10" presetClass="entr" presetSubtype="0" fill="hold" nodeType="afterEffect">
                                      <p:stCondLst>
                                        <p:cond delay="0"/>
                                      </p:stCondLst>
                                      <p:childTnLst>
                                        <p:set>
                                          <p:cBhvr>
                                            <p:cTn id="71" dur="1" fill="hold">
                                              <p:stCondLst>
                                                <p:cond delay="0"/>
                                              </p:stCondLst>
                                            </p:cTn>
                                            <p:tgtEl>
                                              <p:spTgt spid="36"/>
                                            </p:tgtEl>
                                            <p:attrNameLst>
                                              <p:attrName>style.visibility</p:attrName>
                                            </p:attrNameLst>
                                          </p:cBhvr>
                                          <p:to>
                                            <p:strVal val="visible"/>
                                          </p:to>
                                        </p:set>
                                        <p:animEffect transition="in" filter="fade">
                                          <p:cBhvr>
                                            <p:cTn id="72" dur="600"/>
                                            <p:tgtEl>
                                              <p:spTgt spid="36"/>
                                            </p:tgtEl>
                                          </p:cBhvr>
                                        </p:animEffect>
                                      </p:childTnLst>
                                    </p:cTn>
                                  </p:par>
                                  <p:par>
                                    <p:cTn id="73" presetID="1" presetClass="path" presetSubtype="0" accel="50000" fill="hold" nodeType="withEffect" p14:presetBounceEnd="10000">
                                      <p:stCondLst>
                                        <p:cond delay="0"/>
                                      </p:stCondLst>
                                      <p:childTnLst>
                                        <p:animMotion origin="layout" path="M 0.00117 -0.01134 C 0.02823 -0.05833 0.07181 -0.05764 0.09926 -0.00787 C 0.12644 0.04051 0.12696 0.11898 0.1003 0.16644 C 0.07337 0.21343 0.02966 0.21227 0.00234 0.16343 C -0.02498 0.11412 -0.0255 0.03611 0.00117 -0.01134 Z " pathEditMode="relative" rAng="-2685120" ptsTypes="fffff" p14:bounceEnd="10000">
                                          <p:cBhvr>
                                            <p:cTn id="74" dur="1000" fill="hold"/>
                                            <p:tgtEl>
                                              <p:spTgt spid="36"/>
                                            </p:tgtEl>
                                            <p:attrNameLst>
                                              <p:attrName>ppt_x</p:attrName>
                                              <p:attrName>ppt_y</p:attrName>
                                            </p:attrNameLst>
                                          </p:cBhvr>
                                          <p:rCtr x="4956" y="8889"/>
                                        </p:animMotion>
                                      </p:childTnLst>
                                    </p:cTn>
                                  </p:par>
                                  <p:par>
                                    <p:cTn id="75" presetID="21" presetClass="entr" presetSubtype="1" fill="hold" grpId="0" nodeType="withEffect">
                                      <p:stCondLst>
                                        <p:cond delay="200"/>
                                      </p:stCondLst>
                                      <p:childTnLst>
                                        <p:set>
                                          <p:cBhvr>
                                            <p:cTn id="76" dur="1" fill="hold">
                                              <p:stCondLst>
                                                <p:cond delay="0"/>
                                              </p:stCondLst>
                                            </p:cTn>
                                            <p:tgtEl>
                                              <p:spTgt spid="34"/>
                                            </p:tgtEl>
                                            <p:attrNameLst>
                                              <p:attrName>style.visibility</p:attrName>
                                            </p:attrNameLst>
                                          </p:cBhvr>
                                          <p:to>
                                            <p:strVal val="visible"/>
                                          </p:to>
                                        </p:set>
                                        <p:animEffect transition="in" filter="wheel(1)">
                                          <p:cBhvr>
                                            <p:cTn id="77" dur="1000"/>
                                            <p:tgtEl>
                                              <p:spTgt spid="34"/>
                                            </p:tgtEl>
                                          </p:cBhvr>
                                        </p:animEffect>
                                      </p:childTnLst>
                                    </p:cTn>
                                  </p:par>
                                </p:childTnLst>
                              </p:cTn>
                            </p:par>
                            <p:par>
                              <p:cTn id="78" fill="hold">
                                <p:stCondLst>
                                  <p:cond delay="4500"/>
                                </p:stCondLst>
                                <p:childTnLst>
                                  <p:par>
                                    <p:cTn id="79" presetID="31" presetClass="entr" presetSubtype="0" fill="hold" grpId="0" nodeType="afterEffect">
                                      <p:stCondLst>
                                        <p:cond delay="0"/>
                                      </p:stCondLst>
                                      <p:childTnLst>
                                        <p:set>
                                          <p:cBhvr>
                                            <p:cTn id="80" dur="1" fill="hold">
                                              <p:stCondLst>
                                                <p:cond delay="0"/>
                                              </p:stCondLst>
                                            </p:cTn>
                                            <p:tgtEl>
                                              <p:spTgt spid="35"/>
                                            </p:tgtEl>
                                            <p:attrNameLst>
                                              <p:attrName>style.visibility</p:attrName>
                                            </p:attrNameLst>
                                          </p:cBhvr>
                                          <p:to>
                                            <p:strVal val="visible"/>
                                          </p:to>
                                        </p:set>
                                        <p:anim calcmode="lin" valueType="num">
                                          <p:cBhvr>
                                            <p:cTn id="81" dur="500" fill="hold"/>
                                            <p:tgtEl>
                                              <p:spTgt spid="35"/>
                                            </p:tgtEl>
                                            <p:attrNameLst>
                                              <p:attrName>ppt_w</p:attrName>
                                            </p:attrNameLst>
                                          </p:cBhvr>
                                          <p:tavLst>
                                            <p:tav tm="0">
                                              <p:val>
                                                <p:fltVal val="0"/>
                                              </p:val>
                                            </p:tav>
                                            <p:tav tm="100000">
                                              <p:val>
                                                <p:strVal val="#ppt_w"/>
                                              </p:val>
                                            </p:tav>
                                          </p:tavLst>
                                        </p:anim>
                                        <p:anim calcmode="lin" valueType="num">
                                          <p:cBhvr>
                                            <p:cTn id="82" dur="500" fill="hold"/>
                                            <p:tgtEl>
                                              <p:spTgt spid="35"/>
                                            </p:tgtEl>
                                            <p:attrNameLst>
                                              <p:attrName>ppt_h</p:attrName>
                                            </p:attrNameLst>
                                          </p:cBhvr>
                                          <p:tavLst>
                                            <p:tav tm="0">
                                              <p:val>
                                                <p:fltVal val="0"/>
                                              </p:val>
                                            </p:tav>
                                            <p:tav tm="100000">
                                              <p:val>
                                                <p:strVal val="#ppt_h"/>
                                              </p:val>
                                            </p:tav>
                                          </p:tavLst>
                                        </p:anim>
                                        <p:anim calcmode="lin" valueType="num">
                                          <p:cBhvr>
                                            <p:cTn id="83" dur="500" fill="hold"/>
                                            <p:tgtEl>
                                              <p:spTgt spid="35"/>
                                            </p:tgtEl>
                                            <p:attrNameLst>
                                              <p:attrName>style.rotation</p:attrName>
                                            </p:attrNameLst>
                                          </p:cBhvr>
                                          <p:tavLst>
                                            <p:tav tm="0">
                                              <p:val>
                                                <p:fltVal val="90"/>
                                              </p:val>
                                            </p:tav>
                                            <p:tav tm="100000">
                                              <p:val>
                                                <p:fltVal val="0"/>
                                              </p:val>
                                            </p:tav>
                                          </p:tavLst>
                                        </p:anim>
                                        <p:animEffect transition="in" filter="fade">
                                          <p:cBhvr>
                                            <p:cTn id="84" dur="500"/>
                                            <p:tgtEl>
                                              <p:spTgt spid="35"/>
                                            </p:tgtEl>
                                          </p:cBhvr>
                                        </p:animEffect>
                                      </p:childTnLst>
                                    </p:cTn>
                                  </p:par>
                                </p:childTnLst>
                              </p:cTn>
                            </p:par>
                            <p:par>
                              <p:cTn id="85" fill="hold">
                                <p:stCondLst>
                                  <p:cond delay="5000"/>
                                </p:stCondLst>
                                <p:childTnLst>
                                  <p:par>
                                    <p:cTn id="86" presetID="2" presetClass="entr" presetSubtype="8" fill="hold" grpId="0" nodeType="afterEffect">
                                      <p:stCondLst>
                                        <p:cond delay="0"/>
                                      </p:stCondLst>
                                      <p:childTnLst>
                                        <p:set>
                                          <p:cBhvr>
                                            <p:cTn id="87" dur="1" fill="hold">
                                              <p:stCondLst>
                                                <p:cond delay="0"/>
                                              </p:stCondLst>
                                            </p:cTn>
                                            <p:tgtEl>
                                              <p:spTgt spid="21"/>
                                            </p:tgtEl>
                                            <p:attrNameLst>
                                              <p:attrName>style.visibility</p:attrName>
                                            </p:attrNameLst>
                                          </p:cBhvr>
                                          <p:to>
                                            <p:strVal val="visible"/>
                                          </p:to>
                                        </p:set>
                                        <p:anim calcmode="lin" valueType="num">
                                          <p:cBhvr additive="base">
                                            <p:cTn id="88" dur="500" fill="hold"/>
                                            <p:tgtEl>
                                              <p:spTgt spid="21"/>
                                            </p:tgtEl>
                                            <p:attrNameLst>
                                              <p:attrName>ppt_x</p:attrName>
                                            </p:attrNameLst>
                                          </p:cBhvr>
                                          <p:tavLst>
                                            <p:tav tm="0">
                                              <p:val>
                                                <p:strVal val="0-#ppt_w/2"/>
                                              </p:val>
                                            </p:tav>
                                            <p:tav tm="100000">
                                              <p:val>
                                                <p:strVal val="#ppt_x"/>
                                              </p:val>
                                            </p:tav>
                                          </p:tavLst>
                                        </p:anim>
                                        <p:anim calcmode="lin" valueType="num">
                                          <p:cBhvr additive="base">
                                            <p:cTn id="89" dur="500" fill="hold"/>
                                            <p:tgtEl>
                                              <p:spTgt spid="21"/>
                                            </p:tgtEl>
                                            <p:attrNameLst>
                                              <p:attrName>ppt_y</p:attrName>
                                            </p:attrNameLst>
                                          </p:cBhvr>
                                          <p:tavLst>
                                            <p:tav tm="0">
                                              <p:val>
                                                <p:strVal val="#ppt_y"/>
                                              </p:val>
                                            </p:tav>
                                            <p:tav tm="100000">
                                              <p:val>
                                                <p:strVal val="#ppt_y"/>
                                              </p:val>
                                            </p:tav>
                                          </p:tavLst>
                                        </p:anim>
                                      </p:childTnLst>
                                    </p:cTn>
                                  </p:par>
                                </p:childTnLst>
                              </p:cTn>
                            </p:par>
                            <p:par>
                              <p:cTn id="90" fill="hold">
                                <p:stCondLst>
                                  <p:cond delay="5500"/>
                                </p:stCondLst>
                                <p:childTnLst>
                                  <p:par>
                                    <p:cTn id="91" presetID="22" presetClass="entr" presetSubtype="2" fill="hold" grpId="0" nodeType="afterEffect">
                                      <p:stCondLst>
                                        <p:cond delay="0"/>
                                      </p:stCondLst>
                                      <p:childTnLst>
                                        <p:set>
                                          <p:cBhvr>
                                            <p:cTn id="92" dur="1" fill="hold">
                                              <p:stCondLst>
                                                <p:cond delay="0"/>
                                              </p:stCondLst>
                                            </p:cTn>
                                            <p:tgtEl>
                                              <p:spTgt spid="39"/>
                                            </p:tgtEl>
                                            <p:attrNameLst>
                                              <p:attrName>style.visibility</p:attrName>
                                            </p:attrNameLst>
                                          </p:cBhvr>
                                          <p:to>
                                            <p:strVal val="visible"/>
                                          </p:to>
                                        </p:set>
                                        <p:animEffect transition="in" filter="wipe(right)">
                                          <p:cBhvr>
                                            <p:cTn id="93" dur="300"/>
                                            <p:tgtEl>
                                              <p:spTgt spid="39"/>
                                            </p:tgtEl>
                                          </p:cBhvr>
                                        </p:animEffect>
                                      </p:childTnLst>
                                    </p:cTn>
                                  </p:par>
                                </p:childTnLst>
                              </p:cTn>
                            </p:par>
                            <p:par>
                              <p:cTn id="94" fill="hold">
                                <p:stCondLst>
                                  <p:cond delay="6000"/>
                                </p:stCondLst>
                                <p:childTnLst>
                                  <p:par>
                                    <p:cTn id="95" presetID="10" presetClass="entr" presetSubtype="0" fill="hold" nodeType="afterEffect">
                                      <p:stCondLst>
                                        <p:cond delay="0"/>
                                      </p:stCondLst>
                                      <p:childTnLst>
                                        <p:set>
                                          <p:cBhvr>
                                            <p:cTn id="96" dur="1" fill="hold">
                                              <p:stCondLst>
                                                <p:cond delay="0"/>
                                              </p:stCondLst>
                                            </p:cTn>
                                            <p:tgtEl>
                                              <p:spTgt spid="42"/>
                                            </p:tgtEl>
                                            <p:attrNameLst>
                                              <p:attrName>style.visibility</p:attrName>
                                            </p:attrNameLst>
                                          </p:cBhvr>
                                          <p:to>
                                            <p:strVal val="visible"/>
                                          </p:to>
                                        </p:set>
                                        <p:animEffect transition="in" filter="fade">
                                          <p:cBhvr>
                                            <p:cTn id="97" dur="600"/>
                                            <p:tgtEl>
                                              <p:spTgt spid="42"/>
                                            </p:tgtEl>
                                          </p:cBhvr>
                                        </p:animEffect>
                                      </p:childTnLst>
                                    </p:cTn>
                                  </p:par>
                                  <p:par>
                                    <p:cTn id="98" presetID="1" presetClass="path" presetSubtype="0" accel="50000" fill="hold" nodeType="withEffect" p14:presetBounceEnd="10000">
                                      <p:stCondLst>
                                        <p:cond delay="0"/>
                                      </p:stCondLst>
                                      <p:childTnLst>
                                        <p:animMotion origin="layout" path="M 0.00117 -0.01134 C 0.02823 -0.05833 0.07181 -0.05764 0.09926 -0.00787 C 0.12644 0.04051 0.12696 0.11898 0.1003 0.16644 C 0.07337 0.21343 0.02966 0.21227 0.00234 0.16343 C -0.02498 0.11412 -0.0255 0.03611 0.00117 -0.01134 Z " pathEditMode="relative" rAng="-2685120" ptsTypes="fffff" p14:bounceEnd="10000">
                                          <p:cBhvr>
                                            <p:cTn id="99" dur="1000" fill="hold"/>
                                            <p:tgtEl>
                                              <p:spTgt spid="42"/>
                                            </p:tgtEl>
                                            <p:attrNameLst>
                                              <p:attrName>ppt_x</p:attrName>
                                              <p:attrName>ppt_y</p:attrName>
                                            </p:attrNameLst>
                                          </p:cBhvr>
                                          <p:rCtr x="4956" y="8889"/>
                                        </p:animMotion>
                                      </p:childTnLst>
                                    </p:cTn>
                                  </p:par>
                                  <p:par>
                                    <p:cTn id="100" presetID="21" presetClass="entr" presetSubtype="1" fill="hold" grpId="0" nodeType="withEffect">
                                      <p:stCondLst>
                                        <p:cond delay="200"/>
                                      </p:stCondLst>
                                      <p:childTnLst>
                                        <p:set>
                                          <p:cBhvr>
                                            <p:cTn id="101" dur="1" fill="hold">
                                              <p:stCondLst>
                                                <p:cond delay="0"/>
                                              </p:stCondLst>
                                            </p:cTn>
                                            <p:tgtEl>
                                              <p:spTgt spid="40"/>
                                            </p:tgtEl>
                                            <p:attrNameLst>
                                              <p:attrName>style.visibility</p:attrName>
                                            </p:attrNameLst>
                                          </p:cBhvr>
                                          <p:to>
                                            <p:strVal val="visible"/>
                                          </p:to>
                                        </p:set>
                                        <p:animEffect transition="in" filter="wheel(1)">
                                          <p:cBhvr>
                                            <p:cTn id="102" dur="1000"/>
                                            <p:tgtEl>
                                              <p:spTgt spid="40"/>
                                            </p:tgtEl>
                                          </p:cBhvr>
                                        </p:animEffect>
                                      </p:childTnLst>
                                    </p:cTn>
                                  </p:par>
                                </p:childTnLst>
                              </p:cTn>
                            </p:par>
                            <p:par>
                              <p:cTn id="103" fill="hold">
                                <p:stCondLst>
                                  <p:cond delay="7000"/>
                                </p:stCondLst>
                                <p:childTnLst>
                                  <p:par>
                                    <p:cTn id="104" presetID="31" presetClass="entr" presetSubtype="0" fill="hold" grpId="0" nodeType="afterEffect">
                                      <p:stCondLst>
                                        <p:cond delay="0"/>
                                      </p:stCondLst>
                                      <p:childTnLst>
                                        <p:set>
                                          <p:cBhvr>
                                            <p:cTn id="105" dur="1" fill="hold">
                                              <p:stCondLst>
                                                <p:cond delay="0"/>
                                              </p:stCondLst>
                                            </p:cTn>
                                            <p:tgtEl>
                                              <p:spTgt spid="41"/>
                                            </p:tgtEl>
                                            <p:attrNameLst>
                                              <p:attrName>style.visibility</p:attrName>
                                            </p:attrNameLst>
                                          </p:cBhvr>
                                          <p:to>
                                            <p:strVal val="visible"/>
                                          </p:to>
                                        </p:set>
                                        <p:anim calcmode="lin" valueType="num">
                                          <p:cBhvr>
                                            <p:cTn id="106" dur="500" fill="hold"/>
                                            <p:tgtEl>
                                              <p:spTgt spid="41"/>
                                            </p:tgtEl>
                                            <p:attrNameLst>
                                              <p:attrName>ppt_w</p:attrName>
                                            </p:attrNameLst>
                                          </p:cBhvr>
                                          <p:tavLst>
                                            <p:tav tm="0">
                                              <p:val>
                                                <p:fltVal val="0"/>
                                              </p:val>
                                            </p:tav>
                                            <p:tav tm="100000">
                                              <p:val>
                                                <p:strVal val="#ppt_w"/>
                                              </p:val>
                                            </p:tav>
                                          </p:tavLst>
                                        </p:anim>
                                        <p:anim calcmode="lin" valueType="num">
                                          <p:cBhvr>
                                            <p:cTn id="107" dur="500" fill="hold"/>
                                            <p:tgtEl>
                                              <p:spTgt spid="41"/>
                                            </p:tgtEl>
                                            <p:attrNameLst>
                                              <p:attrName>ppt_h</p:attrName>
                                            </p:attrNameLst>
                                          </p:cBhvr>
                                          <p:tavLst>
                                            <p:tav tm="0">
                                              <p:val>
                                                <p:fltVal val="0"/>
                                              </p:val>
                                            </p:tav>
                                            <p:tav tm="100000">
                                              <p:val>
                                                <p:strVal val="#ppt_h"/>
                                              </p:val>
                                            </p:tav>
                                          </p:tavLst>
                                        </p:anim>
                                        <p:anim calcmode="lin" valueType="num">
                                          <p:cBhvr>
                                            <p:cTn id="108" dur="500" fill="hold"/>
                                            <p:tgtEl>
                                              <p:spTgt spid="41"/>
                                            </p:tgtEl>
                                            <p:attrNameLst>
                                              <p:attrName>style.rotation</p:attrName>
                                            </p:attrNameLst>
                                          </p:cBhvr>
                                          <p:tavLst>
                                            <p:tav tm="0">
                                              <p:val>
                                                <p:fltVal val="90"/>
                                              </p:val>
                                            </p:tav>
                                            <p:tav tm="100000">
                                              <p:val>
                                                <p:fltVal val="0"/>
                                              </p:val>
                                            </p:tav>
                                          </p:tavLst>
                                        </p:anim>
                                        <p:animEffect transition="in" filter="fade">
                                          <p:cBhvr>
                                            <p:cTn id="109" dur="500"/>
                                            <p:tgtEl>
                                              <p:spTgt spid="41"/>
                                            </p:tgtEl>
                                          </p:cBhvr>
                                        </p:animEffect>
                                      </p:childTnLst>
                                    </p:cTn>
                                  </p:par>
                                </p:childTnLst>
                              </p:cTn>
                            </p:par>
                            <p:par>
                              <p:cTn id="110" fill="hold">
                                <p:stCondLst>
                                  <p:cond delay="7500"/>
                                </p:stCondLst>
                                <p:childTnLst>
                                  <p:par>
                                    <p:cTn id="111" presetID="2" presetClass="entr" presetSubtype="2" fill="hold" grpId="0" nodeType="afterEffect">
                                      <p:stCondLst>
                                        <p:cond delay="0"/>
                                      </p:stCondLst>
                                      <p:childTnLst>
                                        <p:set>
                                          <p:cBhvr>
                                            <p:cTn id="112" dur="1" fill="hold">
                                              <p:stCondLst>
                                                <p:cond delay="0"/>
                                              </p:stCondLst>
                                            </p:cTn>
                                            <p:tgtEl>
                                              <p:spTgt spid="20"/>
                                            </p:tgtEl>
                                            <p:attrNameLst>
                                              <p:attrName>style.visibility</p:attrName>
                                            </p:attrNameLst>
                                          </p:cBhvr>
                                          <p:to>
                                            <p:strVal val="visible"/>
                                          </p:to>
                                        </p:set>
                                        <p:anim calcmode="lin" valueType="num">
                                          <p:cBhvr additive="base">
                                            <p:cTn id="113" dur="500" fill="hold"/>
                                            <p:tgtEl>
                                              <p:spTgt spid="20"/>
                                            </p:tgtEl>
                                            <p:attrNameLst>
                                              <p:attrName>ppt_x</p:attrName>
                                            </p:attrNameLst>
                                          </p:cBhvr>
                                          <p:tavLst>
                                            <p:tav tm="0">
                                              <p:val>
                                                <p:strVal val="1+#ppt_w/2"/>
                                              </p:val>
                                            </p:tav>
                                            <p:tav tm="100000">
                                              <p:val>
                                                <p:strVal val="#ppt_x"/>
                                              </p:val>
                                            </p:tav>
                                          </p:tavLst>
                                        </p:anim>
                                        <p:anim calcmode="lin" valueType="num">
                                          <p:cBhvr additive="base">
                                            <p:cTn id="114" dur="500" fill="hold"/>
                                            <p:tgtEl>
                                              <p:spTgt spid="20"/>
                                            </p:tgtEl>
                                            <p:attrNameLst>
                                              <p:attrName>ppt_y</p:attrName>
                                            </p:attrNameLst>
                                          </p:cBhvr>
                                          <p:tavLst>
                                            <p:tav tm="0">
                                              <p:val>
                                                <p:strVal val="#ppt_y"/>
                                              </p:val>
                                            </p:tav>
                                            <p:tav tm="100000">
                                              <p:val>
                                                <p:strVal val="#ppt_y"/>
                                              </p:val>
                                            </p:tav>
                                          </p:tavLst>
                                        </p:anim>
                                      </p:childTnLst>
                                    </p:cTn>
                                  </p:par>
                                </p:childTnLst>
                              </p:cTn>
                            </p:par>
                            <p:par>
                              <p:cTn id="115" fill="hold">
                                <p:stCondLst>
                                  <p:cond delay="8000"/>
                                </p:stCondLst>
                                <p:childTnLst>
                                  <p:par>
                                    <p:cTn id="116" presetID="22" presetClass="entr" presetSubtype="8" fill="hold" grpId="0" nodeType="afterEffect">
                                      <p:stCondLst>
                                        <p:cond delay="0"/>
                                      </p:stCondLst>
                                      <p:childTnLst>
                                        <p:set>
                                          <p:cBhvr>
                                            <p:cTn id="117" dur="1" fill="hold">
                                              <p:stCondLst>
                                                <p:cond delay="0"/>
                                              </p:stCondLst>
                                            </p:cTn>
                                            <p:tgtEl>
                                              <p:spTgt spid="45"/>
                                            </p:tgtEl>
                                            <p:attrNameLst>
                                              <p:attrName>style.visibility</p:attrName>
                                            </p:attrNameLst>
                                          </p:cBhvr>
                                          <p:to>
                                            <p:strVal val="visible"/>
                                          </p:to>
                                        </p:set>
                                        <p:animEffect transition="in" filter="wipe(left)">
                                          <p:cBhvr>
                                            <p:cTn id="118" dur="3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animBg="1"/>
          <p:bldP spid="69" grpId="0" animBg="1"/>
          <p:bldP spid="70" grpId="0" animBg="1"/>
          <p:bldP spid="71" grpId="0" animBg="1"/>
          <p:bldP spid="72" grpId="0" animBg="1"/>
          <p:bldP spid="19" grpId="0"/>
          <p:bldP spid="26" grpId="0" animBg="1"/>
          <p:bldP spid="27" grpId="0" animBg="1"/>
          <p:bldP spid="20" grpId="0" animBg="1"/>
          <p:bldP spid="21" grpId="0" animBg="1"/>
          <p:bldP spid="22" grpId="0" animBg="1"/>
          <p:bldP spid="23" grpId="0" animBg="1"/>
          <p:bldP spid="24" grpId="0"/>
          <p:bldP spid="33" grpId="0"/>
          <p:bldP spid="34" grpId="0" animBg="1"/>
          <p:bldP spid="35" grpId="0"/>
          <p:bldP spid="39" grpId="0"/>
          <p:bldP spid="40" grpId="0" animBg="1"/>
          <p:bldP spid="41" grpId="0"/>
          <p:bldP spid="45"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8"/>
                                            </p:tgtEl>
                                            <p:attrNameLst>
                                              <p:attrName>style.visibility</p:attrName>
                                            </p:attrNameLst>
                                          </p:cBhvr>
                                          <p:to>
                                            <p:strVal val="visible"/>
                                          </p:to>
                                        </p:set>
                                        <p:animEffect transition="in" filter="fade">
                                          <p:cBhvr>
                                            <p:cTn id="7" dur="1000"/>
                                            <p:tgtEl>
                                              <p:spTgt spid="6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9"/>
                                            </p:tgtEl>
                                            <p:attrNameLst>
                                              <p:attrName>style.visibility</p:attrName>
                                            </p:attrNameLst>
                                          </p:cBhvr>
                                          <p:to>
                                            <p:strVal val="visible"/>
                                          </p:to>
                                        </p:set>
                                        <p:animEffect transition="in" filter="fade">
                                          <p:cBhvr>
                                            <p:cTn id="10" dur="1000"/>
                                            <p:tgtEl>
                                              <p:spTgt spid="6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0"/>
                                            </p:tgtEl>
                                            <p:attrNameLst>
                                              <p:attrName>style.visibility</p:attrName>
                                            </p:attrNameLst>
                                          </p:cBhvr>
                                          <p:to>
                                            <p:strVal val="visible"/>
                                          </p:to>
                                        </p:set>
                                        <p:animEffect transition="in" filter="fade">
                                          <p:cBhvr>
                                            <p:cTn id="13" dur="1000"/>
                                            <p:tgtEl>
                                              <p:spTgt spid="70"/>
                                            </p:tgtEl>
                                          </p:cBhvr>
                                        </p:animEffect>
                                      </p:childTnLst>
                                    </p:cTn>
                                  </p:par>
                                  <p:par>
                                    <p:cTn id="14" presetID="10" presetClass="entr" presetSubtype="0" fill="hold" grpId="0" nodeType="withEffect">
                                      <p:stCondLst>
                                        <p:cond delay="100"/>
                                      </p:stCondLst>
                                      <p:childTnLst>
                                        <p:set>
                                          <p:cBhvr>
                                            <p:cTn id="15" dur="1" fill="hold">
                                              <p:stCondLst>
                                                <p:cond delay="0"/>
                                              </p:stCondLst>
                                            </p:cTn>
                                            <p:tgtEl>
                                              <p:spTgt spid="71"/>
                                            </p:tgtEl>
                                            <p:attrNameLst>
                                              <p:attrName>style.visibility</p:attrName>
                                            </p:attrNameLst>
                                          </p:cBhvr>
                                          <p:to>
                                            <p:strVal val="visible"/>
                                          </p:to>
                                        </p:set>
                                        <p:animEffect transition="in" filter="fade">
                                          <p:cBhvr>
                                            <p:cTn id="16" dur="1000"/>
                                            <p:tgtEl>
                                              <p:spTgt spid="71"/>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72"/>
                                            </p:tgtEl>
                                            <p:attrNameLst>
                                              <p:attrName>style.visibility</p:attrName>
                                            </p:attrNameLst>
                                          </p:cBhvr>
                                          <p:to>
                                            <p:strVal val="visible"/>
                                          </p:to>
                                        </p:set>
                                        <p:animEffect transition="in" filter="fade">
                                          <p:cBhvr>
                                            <p:cTn id="19" dur="1000"/>
                                            <p:tgtEl>
                                              <p:spTgt spid="72"/>
                                            </p:tgtEl>
                                          </p:cBhvr>
                                        </p:animEffect>
                                      </p:childTnLst>
                                    </p:cTn>
                                  </p:par>
                                  <p:par>
                                    <p:cTn id="20" presetID="53" presetClass="entr" presetSubtype="16" fill="hold" nodeType="withEffect">
                                      <p:stCondLst>
                                        <p:cond delay="0"/>
                                      </p:stCondLst>
                                      <p:childTnLst>
                                        <p:set>
                                          <p:cBhvr>
                                            <p:cTn id="21" dur="1" fill="hold">
                                              <p:stCondLst>
                                                <p:cond delay="0"/>
                                              </p:stCondLst>
                                            </p:cTn>
                                            <p:tgtEl>
                                              <p:spTgt spid="16"/>
                                            </p:tgtEl>
                                            <p:attrNameLst>
                                              <p:attrName>style.visibility</p:attrName>
                                            </p:attrNameLst>
                                          </p:cBhvr>
                                          <p:to>
                                            <p:strVal val="visible"/>
                                          </p:to>
                                        </p:set>
                                        <p:anim calcmode="lin" valueType="num">
                                          <p:cBhvr>
                                            <p:cTn id="22" dur="500" fill="hold"/>
                                            <p:tgtEl>
                                              <p:spTgt spid="16"/>
                                            </p:tgtEl>
                                            <p:attrNameLst>
                                              <p:attrName>ppt_w</p:attrName>
                                            </p:attrNameLst>
                                          </p:cBhvr>
                                          <p:tavLst>
                                            <p:tav tm="0">
                                              <p:val>
                                                <p:fltVal val="0"/>
                                              </p:val>
                                            </p:tav>
                                            <p:tav tm="100000">
                                              <p:val>
                                                <p:strVal val="#ppt_w"/>
                                              </p:val>
                                            </p:tav>
                                          </p:tavLst>
                                        </p:anim>
                                        <p:anim calcmode="lin" valueType="num">
                                          <p:cBhvr>
                                            <p:cTn id="23" dur="500" fill="hold"/>
                                            <p:tgtEl>
                                              <p:spTgt spid="16"/>
                                            </p:tgtEl>
                                            <p:attrNameLst>
                                              <p:attrName>ppt_h</p:attrName>
                                            </p:attrNameLst>
                                          </p:cBhvr>
                                          <p:tavLst>
                                            <p:tav tm="0">
                                              <p:val>
                                                <p:fltVal val="0"/>
                                              </p:val>
                                            </p:tav>
                                            <p:tav tm="100000">
                                              <p:val>
                                                <p:strVal val="#ppt_h"/>
                                              </p:val>
                                            </p:tav>
                                          </p:tavLst>
                                        </p:anim>
                                        <p:animEffect transition="in" filter="fade">
                                          <p:cBhvr>
                                            <p:cTn id="24" dur="500"/>
                                            <p:tgtEl>
                                              <p:spTgt spid="16"/>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fade">
                                          <p:cBhvr>
                                            <p:cTn id="27" dur="500"/>
                                            <p:tgtEl>
                                              <p:spTgt spid="19"/>
                                            </p:tgtEl>
                                          </p:cBhvr>
                                        </p:animEffect>
                                      </p:childTnLst>
                                    </p:cTn>
                                  </p:par>
                                  <p:par>
                                    <p:cTn id="28" presetID="31" presetClass="entr" presetSubtype="0" fill="hold" grpId="0" nodeType="withEffect">
                                      <p:stCondLst>
                                        <p:cond delay="0"/>
                                      </p:stCondLst>
                                      <p:childTnLst>
                                        <p:set>
                                          <p:cBhvr>
                                            <p:cTn id="29" dur="1" fill="hold">
                                              <p:stCondLst>
                                                <p:cond delay="0"/>
                                              </p:stCondLst>
                                            </p:cTn>
                                            <p:tgtEl>
                                              <p:spTgt spid="26"/>
                                            </p:tgtEl>
                                            <p:attrNameLst>
                                              <p:attrName>style.visibility</p:attrName>
                                            </p:attrNameLst>
                                          </p:cBhvr>
                                          <p:to>
                                            <p:strVal val="visible"/>
                                          </p:to>
                                        </p:set>
                                        <p:anim calcmode="lin" valueType="num">
                                          <p:cBhvr>
                                            <p:cTn id="30" dur="1000" fill="hold"/>
                                            <p:tgtEl>
                                              <p:spTgt spid="26"/>
                                            </p:tgtEl>
                                            <p:attrNameLst>
                                              <p:attrName>ppt_w</p:attrName>
                                            </p:attrNameLst>
                                          </p:cBhvr>
                                          <p:tavLst>
                                            <p:tav tm="0">
                                              <p:val>
                                                <p:fltVal val="0"/>
                                              </p:val>
                                            </p:tav>
                                            <p:tav tm="100000">
                                              <p:val>
                                                <p:strVal val="#ppt_w"/>
                                              </p:val>
                                            </p:tav>
                                          </p:tavLst>
                                        </p:anim>
                                        <p:anim calcmode="lin" valueType="num">
                                          <p:cBhvr>
                                            <p:cTn id="31" dur="1000" fill="hold"/>
                                            <p:tgtEl>
                                              <p:spTgt spid="26"/>
                                            </p:tgtEl>
                                            <p:attrNameLst>
                                              <p:attrName>ppt_h</p:attrName>
                                            </p:attrNameLst>
                                          </p:cBhvr>
                                          <p:tavLst>
                                            <p:tav tm="0">
                                              <p:val>
                                                <p:fltVal val="0"/>
                                              </p:val>
                                            </p:tav>
                                            <p:tav tm="100000">
                                              <p:val>
                                                <p:strVal val="#ppt_h"/>
                                              </p:val>
                                            </p:tav>
                                          </p:tavLst>
                                        </p:anim>
                                        <p:anim calcmode="lin" valueType="num">
                                          <p:cBhvr>
                                            <p:cTn id="32" dur="1000" fill="hold"/>
                                            <p:tgtEl>
                                              <p:spTgt spid="26"/>
                                            </p:tgtEl>
                                            <p:attrNameLst>
                                              <p:attrName>style.rotation</p:attrName>
                                            </p:attrNameLst>
                                          </p:cBhvr>
                                          <p:tavLst>
                                            <p:tav tm="0">
                                              <p:val>
                                                <p:fltVal val="90"/>
                                              </p:val>
                                            </p:tav>
                                            <p:tav tm="100000">
                                              <p:val>
                                                <p:fltVal val="0"/>
                                              </p:val>
                                            </p:tav>
                                          </p:tavLst>
                                        </p:anim>
                                        <p:animEffect transition="in" filter="fade">
                                          <p:cBhvr>
                                            <p:cTn id="33" dur="1000"/>
                                            <p:tgtEl>
                                              <p:spTgt spid="26"/>
                                            </p:tgtEl>
                                          </p:cBhvr>
                                        </p:animEffect>
                                      </p:childTnLst>
                                    </p:cTn>
                                  </p:par>
                                  <p:par>
                                    <p:cTn id="34" presetID="31" presetClass="entr" presetSubtype="0" fill="hold" grpId="0" nodeType="withEffect">
                                      <p:stCondLst>
                                        <p:cond delay="0"/>
                                      </p:stCondLst>
                                      <p:childTnLst>
                                        <p:set>
                                          <p:cBhvr>
                                            <p:cTn id="35" dur="1" fill="hold">
                                              <p:stCondLst>
                                                <p:cond delay="0"/>
                                              </p:stCondLst>
                                            </p:cTn>
                                            <p:tgtEl>
                                              <p:spTgt spid="27"/>
                                            </p:tgtEl>
                                            <p:attrNameLst>
                                              <p:attrName>style.visibility</p:attrName>
                                            </p:attrNameLst>
                                          </p:cBhvr>
                                          <p:to>
                                            <p:strVal val="visible"/>
                                          </p:to>
                                        </p:set>
                                        <p:anim calcmode="lin" valueType="num">
                                          <p:cBhvr>
                                            <p:cTn id="36" dur="1000" fill="hold"/>
                                            <p:tgtEl>
                                              <p:spTgt spid="27"/>
                                            </p:tgtEl>
                                            <p:attrNameLst>
                                              <p:attrName>ppt_w</p:attrName>
                                            </p:attrNameLst>
                                          </p:cBhvr>
                                          <p:tavLst>
                                            <p:tav tm="0">
                                              <p:val>
                                                <p:fltVal val="0"/>
                                              </p:val>
                                            </p:tav>
                                            <p:tav tm="100000">
                                              <p:val>
                                                <p:strVal val="#ppt_w"/>
                                              </p:val>
                                            </p:tav>
                                          </p:tavLst>
                                        </p:anim>
                                        <p:anim calcmode="lin" valueType="num">
                                          <p:cBhvr>
                                            <p:cTn id="37" dur="1000" fill="hold"/>
                                            <p:tgtEl>
                                              <p:spTgt spid="27"/>
                                            </p:tgtEl>
                                            <p:attrNameLst>
                                              <p:attrName>ppt_h</p:attrName>
                                            </p:attrNameLst>
                                          </p:cBhvr>
                                          <p:tavLst>
                                            <p:tav tm="0">
                                              <p:val>
                                                <p:fltVal val="0"/>
                                              </p:val>
                                            </p:tav>
                                            <p:tav tm="100000">
                                              <p:val>
                                                <p:strVal val="#ppt_h"/>
                                              </p:val>
                                            </p:tav>
                                          </p:tavLst>
                                        </p:anim>
                                        <p:anim calcmode="lin" valueType="num">
                                          <p:cBhvr>
                                            <p:cTn id="38" dur="1000" fill="hold"/>
                                            <p:tgtEl>
                                              <p:spTgt spid="27"/>
                                            </p:tgtEl>
                                            <p:attrNameLst>
                                              <p:attrName>style.rotation</p:attrName>
                                            </p:attrNameLst>
                                          </p:cBhvr>
                                          <p:tavLst>
                                            <p:tav tm="0">
                                              <p:val>
                                                <p:fltVal val="90"/>
                                              </p:val>
                                            </p:tav>
                                            <p:tav tm="100000">
                                              <p:val>
                                                <p:fltVal val="0"/>
                                              </p:val>
                                            </p:tav>
                                          </p:tavLst>
                                        </p:anim>
                                        <p:animEffect transition="in" filter="fade">
                                          <p:cBhvr>
                                            <p:cTn id="39" dur="1000"/>
                                            <p:tgtEl>
                                              <p:spTgt spid="27"/>
                                            </p:tgtEl>
                                          </p:cBhvr>
                                        </p:animEffect>
                                      </p:childTnLst>
                                    </p:cTn>
                                  </p:par>
                                  <p:par>
                                    <p:cTn id="40" presetID="2" presetClass="entr" presetSubtype="1" fill="hold" nodeType="withEffect">
                                      <p:stCondLst>
                                        <p:cond delay="0"/>
                                      </p:stCondLst>
                                      <p:childTnLst>
                                        <p:set>
                                          <p:cBhvr>
                                            <p:cTn id="41" dur="1" fill="hold">
                                              <p:stCondLst>
                                                <p:cond delay="0"/>
                                              </p:stCondLst>
                                            </p:cTn>
                                            <p:tgtEl>
                                              <p:spTgt spid="28"/>
                                            </p:tgtEl>
                                            <p:attrNameLst>
                                              <p:attrName>style.visibility</p:attrName>
                                            </p:attrNameLst>
                                          </p:cBhvr>
                                          <p:to>
                                            <p:strVal val="visible"/>
                                          </p:to>
                                        </p:set>
                                        <p:anim calcmode="lin" valueType="num">
                                          <p:cBhvr additive="base">
                                            <p:cTn id="42" dur="500" fill="hold"/>
                                            <p:tgtEl>
                                              <p:spTgt spid="28"/>
                                            </p:tgtEl>
                                            <p:attrNameLst>
                                              <p:attrName>ppt_x</p:attrName>
                                            </p:attrNameLst>
                                          </p:cBhvr>
                                          <p:tavLst>
                                            <p:tav tm="0">
                                              <p:val>
                                                <p:strVal val="#ppt_x"/>
                                              </p:val>
                                            </p:tav>
                                            <p:tav tm="100000">
                                              <p:val>
                                                <p:strVal val="#ppt_x"/>
                                              </p:val>
                                            </p:tav>
                                          </p:tavLst>
                                        </p:anim>
                                        <p:anim calcmode="lin" valueType="num">
                                          <p:cBhvr additive="base">
                                            <p:cTn id="43" dur="500" fill="hold"/>
                                            <p:tgtEl>
                                              <p:spTgt spid="28"/>
                                            </p:tgtEl>
                                            <p:attrNameLst>
                                              <p:attrName>ppt_y</p:attrName>
                                            </p:attrNameLst>
                                          </p:cBhvr>
                                          <p:tavLst>
                                            <p:tav tm="0">
                                              <p:val>
                                                <p:strVal val="0-#ppt_h/2"/>
                                              </p:val>
                                            </p:tav>
                                            <p:tav tm="100000">
                                              <p:val>
                                                <p:strVal val="#ppt_y"/>
                                              </p:val>
                                            </p:tav>
                                          </p:tavLst>
                                        </p:anim>
                                      </p:childTnLst>
                                    </p:cTn>
                                  </p:par>
                                </p:childTnLst>
                              </p:cTn>
                            </p:par>
                            <p:par>
                              <p:cTn id="44" fill="hold">
                                <p:stCondLst>
                                  <p:cond delay="1000"/>
                                </p:stCondLst>
                                <p:childTnLst>
                                  <p:par>
                                    <p:cTn id="45" presetID="10" presetClass="entr" presetSubtype="0" fill="hold" nodeType="afterEffect">
                                      <p:stCondLst>
                                        <p:cond delay="0"/>
                                      </p:stCondLst>
                                      <p:childTnLst>
                                        <p:set>
                                          <p:cBhvr>
                                            <p:cTn id="46" dur="1" fill="hold">
                                              <p:stCondLst>
                                                <p:cond delay="0"/>
                                              </p:stCondLst>
                                            </p:cTn>
                                            <p:tgtEl>
                                              <p:spTgt spid="25"/>
                                            </p:tgtEl>
                                            <p:attrNameLst>
                                              <p:attrName>style.visibility</p:attrName>
                                            </p:attrNameLst>
                                          </p:cBhvr>
                                          <p:to>
                                            <p:strVal val="visible"/>
                                          </p:to>
                                        </p:set>
                                        <p:animEffect transition="in" filter="fade">
                                          <p:cBhvr>
                                            <p:cTn id="47" dur="600"/>
                                            <p:tgtEl>
                                              <p:spTgt spid="25"/>
                                            </p:tgtEl>
                                          </p:cBhvr>
                                        </p:animEffect>
                                      </p:childTnLst>
                                    </p:cTn>
                                  </p:par>
                                  <p:par>
                                    <p:cTn id="48" presetID="1" presetClass="path" presetSubtype="0" accel="50000" fill="hold" nodeType="withEffect">
                                      <p:stCondLst>
                                        <p:cond delay="0"/>
                                      </p:stCondLst>
                                      <p:childTnLst>
                                        <p:animMotion origin="layout" path="M 0.00117 -0.01134 C 0.02823 -0.05833 0.07181 -0.05764 0.09926 -0.00787 C 0.12644 0.04051 0.12696 0.11898 0.1003 0.16644 C 0.07337 0.21343 0.02966 0.21227 0.00234 0.16343 C -0.02498 0.11412 -0.0255 0.03611 0.00117 -0.01134 Z " pathEditMode="relative" rAng="-2685120" ptsTypes="fffff">
                                          <p:cBhvr>
                                            <p:cTn id="49" dur="1000" fill="hold"/>
                                            <p:tgtEl>
                                              <p:spTgt spid="25"/>
                                            </p:tgtEl>
                                            <p:attrNameLst>
                                              <p:attrName>ppt_x</p:attrName>
                                              <p:attrName>ppt_y</p:attrName>
                                            </p:attrNameLst>
                                          </p:cBhvr>
                                          <p:rCtr x="4956" y="8889"/>
                                        </p:animMotion>
                                      </p:childTnLst>
                                    </p:cTn>
                                  </p:par>
                                  <p:par>
                                    <p:cTn id="50" presetID="21" presetClass="entr" presetSubtype="1" fill="hold" grpId="0" nodeType="withEffect">
                                      <p:stCondLst>
                                        <p:cond delay="200"/>
                                      </p:stCondLst>
                                      <p:childTnLst>
                                        <p:set>
                                          <p:cBhvr>
                                            <p:cTn id="51" dur="1" fill="hold">
                                              <p:stCondLst>
                                                <p:cond delay="0"/>
                                              </p:stCondLst>
                                            </p:cTn>
                                            <p:tgtEl>
                                              <p:spTgt spid="23"/>
                                            </p:tgtEl>
                                            <p:attrNameLst>
                                              <p:attrName>style.visibility</p:attrName>
                                            </p:attrNameLst>
                                          </p:cBhvr>
                                          <p:to>
                                            <p:strVal val="visible"/>
                                          </p:to>
                                        </p:set>
                                        <p:animEffect transition="in" filter="wheel(1)">
                                          <p:cBhvr>
                                            <p:cTn id="52" dur="1000"/>
                                            <p:tgtEl>
                                              <p:spTgt spid="23"/>
                                            </p:tgtEl>
                                          </p:cBhvr>
                                        </p:animEffect>
                                      </p:childTnLst>
                                    </p:cTn>
                                  </p:par>
                                </p:childTnLst>
                              </p:cTn>
                            </p:par>
                            <p:par>
                              <p:cTn id="53" fill="hold">
                                <p:stCondLst>
                                  <p:cond delay="2000"/>
                                </p:stCondLst>
                                <p:childTnLst>
                                  <p:par>
                                    <p:cTn id="54" presetID="31" presetClass="entr" presetSubtype="0" fill="hold" grpId="0" nodeType="afterEffect">
                                      <p:stCondLst>
                                        <p:cond delay="0"/>
                                      </p:stCondLst>
                                      <p:childTnLst>
                                        <p:set>
                                          <p:cBhvr>
                                            <p:cTn id="55" dur="1" fill="hold">
                                              <p:stCondLst>
                                                <p:cond delay="0"/>
                                              </p:stCondLst>
                                            </p:cTn>
                                            <p:tgtEl>
                                              <p:spTgt spid="24"/>
                                            </p:tgtEl>
                                            <p:attrNameLst>
                                              <p:attrName>style.visibility</p:attrName>
                                            </p:attrNameLst>
                                          </p:cBhvr>
                                          <p:to>
                                            <p:strVal val="visible"/>
                                          </p:to>
                                        </p:set>
                                        <p:anim calcmode="lin" valueType="num">
                                          <p:cBhvr>
                                            <p:cTn id="56" dur="500" fill="hold"/>
                                            <p:tgtEl>
                                              <p:spTgt spid="24"/>
                                            </p:tgtEl>
                                            <p:attrNameLst>
                                              <p:attrName>ppt_w</p:attrName>
                                            </p:attrNameLst>
                                          </p:cBhvr>
                                          <p:tavLst>
                                            <p:tav tm="0">
                                              <p:val>
                                                <p:fltVal val="0"/>
                                              </p:val>
                                            </p:tav>
                                            <p:tav tm="100000">
                                              <p:val>
                                                <p:strVal val="#ppt_w"/>
                                              </p:val>
                                            </p:tav>
                                          </p:tavLst>
                                        </p:anim>
                                        <p:anim calcmode="lin" valueType="num">
                                          <p:cBhvr>
                                            <p:cTn id="57" dur="500" fill="hold"/>
                                            <p:tgtEl>
                                              <p:spTgt spid="24"/>
                                            </p:tgtEl>
                                            <p:attrNameLst>
                                              <p:attrName>ppt_h</p:attrName>
                                            </p:attrNameLst>
                                          </p:cBhvr>
                                          <p:tavLst>
                                            <p:tav tm="0">
                                              <p:val>
                                                <p:fltVal val="0"/>
                                              </p:val>
                                            </p:tav>
                                            <p:tav tm="100000">
                                              <p:val>
                                                <p:strVal val="#ppt_h"/>
                                              </p:val>
                                            </p:tav>
                                          </p:tavLst>
                                        </p:anim>
                                        <p:anim calcmode="lin" valueType="num">
                                          <p:cBhvr>
                                            <p:cTn id="58" dur="500" fill="hold"/>
                                            <p:tgtEl>
                                              <p:spTgt spid="24"/>
                                            </p:tgtEl>
                                            <p:attrNameLst>
                                              <p:attrName>style.rotation</p:attrName>
                                            </p:attrNameLst>
                                          </p:cBhvr>
                                          <p:tavLst>
                                            <p:tav tm="0">
                                              <p:val>
                                                <p:fltVal val="90"/>
                                              </p:val>
                                            </p:tav>
                                            <p:tav tm="100000">
                                              <p:val>
                                                <p:fltVal val="0"/>
                                              </p:val>
                                            </p:tav>
                                          </p:tavLst>
                                        </p:anim>
                                        <p:animEffect transition="in" filter="fade">
                                          <p:cBhvr>
                                            <p:cTn id="59" dur="500"/>
                                            <p:tgtEl>
                                              <p:spTgt spid="24"/>
                                            </p:tgtEl>
                                          </p:cBhvr>
                                        </p:animEffect>
                                      </p:childTnLst>
                                    </p:cTn>
                                  </p:par>
                                </p:childTnLst>
                              </p:cTn>
                            </p:par>
                            <p:par>
                              <p:cTn id="60" fill="hold">
                                <p:stCondLst>
                                  <p:cond delay="2500"/>
                                </p:stCondLst>
                                <p:childTnLst>
                                  <p:par>
                                    <p:cTn id="61" presetID="2" presetClass="entr" presetSubtype="2" fill="hold" grpId="0" nodeType="afterEffect">
                                      <p:stCondLst>
                                        <p:cond delay="0"/>
                                      </p:stCondLst>
                                      <p:childTnLst>
                                        <p:set>
                                          <p:cBhvr>
                                            <p:cTn id="62" dur="1" fill="hold">
                                              <p:stCondLst>
                                                <p:cond delay="0"/>
                                              </p:stCondLst>
                                            </p:cTn>
                                            <p:tgtEl>
                                              <p:spTgt spid="22"/>
                                            </p:tgtEl>
                                            <p:attrNameLst>
                                              <p:attrName>style.visibility</p:attrName>
                                            </p:attrNameLst>
                                          </p:cBhvr>
                                          <p:to>
                                            <p:strVal val="visible"/>
                                          </p:to>
                                        </p:set>
                                        <p:anim calcmode="lin" valueType="num">
                                          <p:cBhvr additive="base">
                                            <p:cTn id="63" dur="500" fill="hold"/>
                                            <p:tgtEl>
                                              <p:spTgt spid="22"/>
                                            </p:tgtEl>
                                            <p:attrNameLst>
                                              <p:attrName>ppt_x</p:attrName>
                                            </p:attrNameLst>
                                          </p:cBhvr>
                                          <p:tavLst>
                                            <p:tav tm="0">
                                              <p:val>
                                                <p:strVal val="1+#ppt_w/2"/>
                                              </p:val>
                                            </p:tav>
                                            <p:tav tm="100000">
                                              <p:val>
                                                <p:strVal val="#ppt_x"/>
                                              </p:val>
                                            </p:tav>
                                          </p:tavLst>
                                        </p:anim>
                                        <p:anim calcmode="lin" valueType="num">
                                          <p:cBhvr additive="base">
                                            <p:cTn id="64" dur="500" fill="hold"/>
                                            <p:tgtEl>
                                              <p:spTgt spid="22"/>
                                            </p:tgtEl>
                                            <p:attrNameLst>
                                              <p:attrName>ppt_y</p:attrName>
                                            </p:attrNameLst>
                                          </p:cBhvr>
                                          <p:tavLst>
                                            <p:tav tm="0">
                                              <p:val>
                                                <p:strVal val="#ppt_y"/>
                                              </p:val>
                                            </p:tav>
                                            <p:tav tm="100000">
                                              <p:val>
                                                <p:strVal val="#ppt_y"/>
                                              </p:val>
                                            </p:tav>
                                          </p:tavLst>
                                        </p:anim>
                                      </p:childTnLst>
                                    </p:cTn>
                                  </p:par>
                                </p:childTnLst>
                              </p:cTn>
                            </p:par>
                            <p:par>
                              <p:cTn id="65" fill="hold">
                                <p:stCondLst>
                                  <p:cond delay="3000"/>
                                </p:stCondLst>
                                <p:childTnLst>
                                  <p:par>
                                    <p:cTn id="66" presetID="22" presetClass="entr" presetSubtype="8" fill="hold" grpId="0" nodeType="afterEffect">
                                      <p:stCondLst>
                                        <p:cond delay="0"/>
                                      </p:stCondLst>
                                      <p:childTnLst>
                                        <p:set>
                                          <p:cBhvr>
                                            <p:cTn id="67" dur="1" fill="hold">
                                              <p:stCondLst>
                                                <p:cond delay="0"/>
                                              </p:stCondLst>
                                            </p:cTn>
                                            <p:tgtEl>
                                              <p:spTgt spid="33"/>
                                            </p:tgtEl>
                                            <p:attrNameLst>
                                              <p:attrName>style.visibility</p:attrName>
                                            </p:attrNameLst>
                                          </p:cBhvr>
                                          <p:to>
                                            <p:strVal val="visible"/>
                                          </p:to>
                                        </p:set>
                                        <p:animEffect transition="in" filter="wipe(left)">
                                          <p:cBhvr>
                                            <p:cTn id="68" dur="300"/>
                                            <p:tgtEl>
                                              <p:spTgt spid="33"/>
                                            </p:tgtEl>
                                          </p:cBhvr>
                                        </p:animEffect>
                                      </p:childTnLst>
                                    </p:cTn>
                                  </p:par>
                                </p:childTnLst>
                              </p:cTn>
                            </p:par>
                            <p:par>
                              <p:cTn id="69" fill="hold">
                                <p:stCondLst>
                                  <p:cond delay="3500"/>
                                </p:stCondLst>
                                <p:childTnLst>
                                  <p:par>
                                    <p:cTn id="70" presetID="10" presetClass="entr" presetSubtype="0" fill="hold" nodeType="afterEffect">
                                      <p:stCondLst>
                                        <p:cond delay="0"/>
                                      </p:stCondLst>
                                      <p:childTnLst>
                                        <p:set>
                                          <p:cBhvr>
                                            <p:cTn id="71" dur="1" fill="hold">
                                              <p:stCondLst>
                                                <p:cond delay="0"/>
                                              </p:stCondLst>
                                            </p:cTn>
                                            <p:tgtEl>
                                              <p:spTgt spid="36"/>
                                            </p:tgtEl>
                                            <p:attrNameLst>
                                              <p:attrName>style.visibility</p:attrName>
                                            </p:attrNameLst>
                                          </p:cBhvr>
                                          <p:to>
                                            <p:strVal val="visible"/>
                                          </p:to>
                                        </p:set>
                                        <p:animEffect transition="in" filter="fade">
                                          <p:cBhvr>
                                            <p:cTn id="72" dur="600"/>
                                            <p:tgtEl>
                                              <p:spTgt spid="36"/>
                                            </p:tgtEl>
                                          </p:cBhvr>
                                        </p:animEffect>
                                      </p:childTnLst>
                                    </p:cTn>
                                  </p:par>
                                  <p:par>
                                    <p:cTn id="73" presetID="1" presetClass="path" presetSubtype="0" accel="50000" fill="hold" nodeType="withEffect">
                                      <p:stCondLst>
                                        <p:cond delay="0"/>
                                      </p:stCondLst>
                                      <p:childTnLst>
                                        <p:animMotion origin="layout" path="M 0.00117 -0.01134 C 0.02823 -0.05833 0.07181 -0.05764 0.09926 -0.00787 C 0.12644 0.04051 0.12696 0.11898 0.1003 0.16644 C 0.07337 0.21343 0.02966 0.21227 0.00234 0.16343 C -0.02498 0.11412 -0.0255 0.03611 0.00117 -0.01134 Z " pathEditMode="relative" rAng="-2685120" ptsTypes="fffff">
                                          <p:cBhvr>
                                            <p:cTn id="74" dur="1000" fill="hold"/>
                                            <p:tgtEl>
                                              <p:spTgt spid="36"/>
                                            </p:tgtEl>
                                            <p:attrNameLst>
                                              <p:attrName>ppt_x</p:attrName>
                                              <p:attrName>ppt_y</p:attrName>
                                            </p:attrNameLst>
                                          </p:cBhvr>
                                          <p:rCtr x="4956" y="8889"/>
                                        </p:animMotion>
                                      </p:childTnLst>
                                    </p:cTn>
                                  </p:par>
                                  <p:par>
                                    <p:cTn id="75" presetID="21" presetClass="entr" presetSubtype="1" fill="hold" grpId="0" nodeType="withEffect">
                                      <p:stCondLst>
                                        <p:cond delay="200"/>
                                      </p:stCondLst>
                                      <p:childTnLst>
                                        <p:set>
                                          <p:cBhvr>
                                            <p:cTn id="76" dur="1" fill="hold">
                                              <p:stCondLst>
                                                <p:cond delay="0"/>
                                              </p:stCondLst>
                                            </p:cTn>
                                            <p:tgtEl>
                                              <p:spTgt spid="34"/>
                                            </p:tgtEl>
                                            <p:attrNameLst>
                                              <p:attrName>style.visibility</p:attrName>
                                            </p:attrNameLst>
                                          </p:cBhvr>
                                          <p:to>
                                            <p:strVal val="visible"/>
                                          </p:to>
                                        </p:set>
                                        <p:animEffect transition="in" filter="wheel(1)">
                                          <p:cBhvr>
                                            <p:cTn id="77" dur="1000"/>
                                            <p:tgtEl>
                                              <p:spTgt spid="34"/>
                                            </p:tgtEl>
                                          </p:cBhvr>
                                        </p:animEffect>
                                      </p:childTnLst>
                                    </p:cTn>
                                  </p:par>
                                </p:childTnLst>
                              </p:cTn>
                            </p:par>
                            <p:par>
                              <p:cTn id="78" fill="hold">
                                <p:stCondLst>
                                  <p:cond delay="4500"/>
                                </p:stCondLst>
                                <p:childTnLst>
                                  <p:par>
                                    <p:cTn id="79" presetID="31" presetClass="entr" presetSubtype="0" fill="hold" grpId="0" nodeType="afterEffect">
                                      <p:stCondLst>
                                        <p:cond delay="0"/>
                                      </p:stCondLst>
                                      <p:childTnLst>
                                        <p:set>
                                          <p:cBhvr>
                                            <p:cTn id="80" dur="1" fill="hold">
                                              <p:stCondLst>
                                                <p:cond delay="0"/>
                                              </p:stCondLst>
                                            </p:cTn>
                                            <p:tgtEl>
                                              <p:spTgt spid="35"/>
                                            </p:tgtEl>
                                            <p:attrNameLst>
                                              <p:attrName>style.visibility</p:attrName>
                                            </p:attrNameLst>
                                          </p:cBhvr>
                                          <p:to>
                                            <p:strVal val="visible"/>
                                          </p:to>
                                        </p:set>
                                        <p:anim calcmode="lin" valueType="num">
                                          <p:cBhvr>
                                            <p:cTn id="81" dur="500" fill="hold"/>
                                            <p:tgtEl>
                                              <p:spTgt spid="35"/>
                                            </p:tgtEl>
                                            <p:attrNameLst>
                                              <p:attrName>ppt_w</p:attrName>
                                            </p:attrNameLst>
                                          </p:cBhvr>
                                          <p:tavLst>
                                            <p:tav tm="0">
                                              <p:val>
                                                <p:fltVal val="0"/>
                                              </p:val>
                                            </p:tav>
                                            <p:tav tm="100000">
                                              <p:val>
                                                <p:strVal val="#ppt_w"/>
                                              </p:val>
                                            </p:tav>
                                          </p:tavLst>
                                        </p:anim>
                                        <p:anim calcmode="lin" valueType="num">
                                          <p:cBhvr>
                                            <p:cTn id="82" dur="500" fill="hold"/>
                                            <p:tgtEl>
                                              <p:spTgt spid="35"/>
                                            </p:tgtEl>
                                            <p:attrNameLst>
                                              <p:attrName>ppt_h</p:attrName>
                                            </p:attrNameLst>
                                          </p:cBhvr>
                                          <p:tavLst>
                                            <p:tav tm="0">
                                              <p:val>
                                                <p:fltVal val="0"/>
                                              </p:val>
                                            </p:tav>
                                            <p:tav tm="100000">
                                              <p:val>
                                                <p:strVal val="#ppt_h"/>
                                              </p:val>
                                            </p:tav>
                                          </p:tavLst>
                                        </p:anim>
                                        <p:anim calcmode="lin" valueType="num">
                                          <p:cBhvr>
                                            <p:cTn id="83" dur="500" fill="hold"/>
                                            <p:tgtEl>
                                              <p:spTgt spid="35"/>
                                            </p:tgtEl>
                                            <p:attrNameLst>
                                              <p:attrName>style.rotation</p:attrName>
                                            </p:attrNameLst>
                                          </p:cBhvr>
                                          <p:tavLst>
                                            <p:tav tm="0">
                                              <p:val>
                                                <p:fltVal val="90"/>
                                              </p:val>
                                            </p:tav>
                                            <p:tav tm="100000">
                                              <p:val>
                                                <p:fltVal val="0"/>
                                              </p:val>
                                            </p:tav>
                                          </p:tavLst>
                                        </p:anim>
                                        <p:animEffect transition="in" filter="fade">
                                          <p:cBhvr>
                                            <p:cTn id="84" dur="500"/>
                                            <p:tgtEl>
                                              <p:spTgt spid="35"/>
                                            </p:tgtEl>
                                          </p:cBhvr>
                                        </p:animEffect>
                                      </p:childTnLst>
                                    </p:cTn>
                                  </p:par>
                                </p:childTnLst>
                              </p:cTn>
                            </p:par>
                            <p:par>
                              <p:cTn id="85" fill="hold">
                                <p:stCondLst>
                                  <p:cond delay="5000"/>
                                </p:stCondLst>
                                <p:childTnLst>
                                  <p:par>
                                    <p:cTn id="86" presetID="2" presetClass="entr" presetSubtype="8" fill="hold" grpId="0" nodeType="afterEffect">
                                      <p:stCondLst>
                                        <p:cond delay="0"/>
                                      </p:stCondLst>
                                      <p:childTnLst>
                                        <p:set>
                                          <p:cBhvr>
                                            <p:cTn id="87" dur="1" fill="hold">
                                              <p:stCondLst>
                                                <p:cond delay="0"/>
                                              </p:stCondLst>
                                            </p:cTn>
                                            <p:tgtEl>
                                              <p:spTgt spid="21"/>
                                            </p:tgtEl>
                                            <p:attrNameLst>
                                              <p:attrName>style.visibility</p:attrName>
                                            </p:attrNameLst>
                                          </p:cBhvr>
                                          <p:to>
                                            <p:strVal val="visible"/>
                                          </p:to>
                                        </p:set>
                                        <p:anim calcmode="lin" valueType="num">
                                          <p:cBhvr additive="base">
                                            <p:cTn id="88" dur="500" fill="hold"/>
                                            <p:tgtEl>
                                              <p:spTgt spid="21"/>
                                            </p:tgtEl>
                                            <p:attrNameLst>
                                              <p:attrName>ppt_x</p:attrName>
                                            </p:attrNameLst>
                                          </p:cBhvr>
                                          <p:tavLst>
                                            <p:tav tm="0">
                                              <p:val>
                                                <p:strVal val="0-#ppt_w/2"/>
                                              </p:val>
                                            </p:tav>
                                            <p:tav tm="100000">
                                              <p:val>
                                                <p:strVal val="#ppt_x"/>
                                              </p:val>
                                            </p:tav>
                                          </p:tavLst>
                                        </p:anim>
                                        <p:anim calcmode="lin" valueType="num">
                                          <p:cBhvr additive="base">
                                            <p:cTn id="89" dur="500" fill="hold"/>
                                            <p:tgtEl>
                                              <p:spTgt spid="21"/>
                                            </p:tgtEl>
                                            <p:attrNameLst>
                                              <p:attrName>ppt_y</p:attrName>
                                            </p:attrNameLst>
                                          </p:cBhvr>
                                          <p:tavLst>
                                            <p:tav tm="0">
                                              <p:val>
                                                <p:strVal val="#ppt_y"/>
                                              </p:val>
                                            </p:tav>
                                            <p:tav tm="100000">
                                              <p:val>
                                                <p:strVal val="#ppt_y"/>
                                              </p:val>
                                            </p:tav>
                                          </p:tavLst>
                                        </p:anim>
                                      </p:childTnLst>
                                    </p:cTn>
                                  </p:par>
                                </p:childTnLst>
                              </p:cTn>
                            </p:par>
                            <p:par>
                              <p:cTn id="90" fill="hold">
                                <p:stCondLst>
                                  <p:cond delay="5500"/>
                                </p:stCondLst>
                                <p:childTnLst>
                                  <p:par>
                                    <p:cTn id="91" presetID="22" presetClass="entr" presetSubtype="2" fill="hold" grpId="0" nodeType="afterEffect">
                                      <p:stCondLst>
                                        <p:cond delay="0"/>
                                      </p:stCondLst>
                                      <p:childTnLst>
                                        <p:set>
                                          <p:cBhvr>
                                            <p:cTn id="92" dur="1" fill="hold">
                                              <p:stCondLst>
                                                <p:cond delay="0"/>
                                              </p:stCondLst>
                                            </p:cTn>
                                            <p:tgtEl>
                                              <p:spTgt spid="39"/>
                                            </p:tgtEl>
                                            <p:attrNameLst>
                                              <p:attrName>style.visibility</p:attrName>
                                            </p:attrNameLst>
                                          </p:cBhvr>
                                          <p:to>
                                            <p:strVal val="visible"/>
                                          </p:to>
                                        </p:set>
                                        <p:animEffect transition="in" filter="wipe(right)">
                                          <p:cBhvr>
                                            <p:cTn id="93" dur="300"/>
                                            <p:tgtEl>
                                              <p:spTgt spid="39"/>
                                            </p:tgtEl>
                                          </p:cBhvr>
                                        </p:animEffect>
                                      </p:childTnLst>
                                    </p:cTn>
                                  </p:par>
                                </p:childTnLst>
                              </p:cTn>
                            </p:par>
                            <p:par>
                              <p:cTn id="94" fill="hold">
                                <p:stCondLst>
                                  <p:cond delay="6000"/>
                                </p:stCondLst>
                                <p:childTnLst>
                                  <p:par>
                                    <p:cTn id="95" presetID="10" presetClass="entr" presetSubtype="0" fill="hold" nodeType="afterEffect">
                                      <p:stCondLst>
                                        <p:cond delay="0"/>
                                      </p:stCondLst>
                                      <p:childTnLst>
                                        <p:set>
                                          <p:cBhvr>
                                            <p:cTn id="96" dur="1" fill="hold">
                                              <p:stCondLst>
                                                <p:cond delay="0"/>
                                              </p:stCondLst>
                                            </p:cTn>
                                            <p:tgtEl>
                                              <p:spTgt spid="42"/>
                                            </p:tgtEl>
                                            <p:attrNameLst>
                                              <p:attrName>style.visibility</p:attrName>
                                            </p:attrNameLst>
                                          </p:cBhvr>
                                          <p:to>
                                            <p:strVal val="visible"/>
                                          </p:to>
                                        </p:set>
                                        <p:animEffect transition="in" filter="fade">
                                          <p:cBhvr>
                                            <p:cTn id="97" dur="600"/>
                                            <p:tgtEl>
                                              <p:spTgt spid="42"/>
                                            </p:tgtEl>
                                          </p:cBhvr>
                                        </p:animEffect>
                                      </p:childTnLst>
                                    </p:cTn>
                                  </p:par>
                                  <p:par>
                                    <p:cTn id="98" presetID="1" presetClass="path" presetSubtype="0" accel="50000" fill="hold" nodeType="withEffect">
                                      <p:stCondLst>
                                        <p:cond delay="0"/>
                                      </p:stCondLst>
                                      <p:childTnLst>
                                        <p:animMotion origin="layout" path="M 0.00117 -0.01134 C 0.02823 -0.05833 0.07181 -0.05764 0.09926 -0.00787 C 0.12644 0.04051 0.12696 0.11898 0.1003 0.16644 C 0.07337 0.21343 0.02966 0.21227 0.00234 0.16343 C -0.02498 0.11412 -0.0255 0.03611 0.00117 -0.01134 Z " pathEditMode="relative" rAng="-2685120" ptsTypes="fffff">
                                          <p:cBhvr>
                                            <p:cTn id="99" dur="1000" fill="hold"/>
                                            <p:tgtEl>
                                              <p:spTgt spid="42"/>
                                            </p:tgtEl>
                                            <p:attrNameLst>
                                              <p:attrName>ppt_x</p:attrName>
                                              <p:attrName>ppt_y</p:attrName>
                                            </p:attrNameLst>
                                          </p:cBhvr>
                                          <p:rCtr x="4956" y="8889"/>
                                        </p:animMotion>
                                      </p:childTnLst>
                                    </p:cTn>
                                  </p:par>
                                  <p:par>
                                    <p:cTn id="100" presetID="21" presetClass="entr" presetSubtype="1" fill="hold" grpId="0" nodeType="withEffect">
                                      <p:stCondLst>
                                        <p:cond delay="200"/>
                                      </p:stCondLst>
                                      <p:childTnLst>
                                        <p:set>
                                          <p:cBhvr>
                                            <p:cTn id="101" dur="1" fill="hold">
                                              <p:stCondLst>
                                                <p:cond delay="0"/>
                                              </p:stCondLst>
                                            </p:cTn>
                                            <p:tgtEl>
                                              <p:spTgt spid="40"/>
                                            </p:tgtEl>
                                            <p:attrNameLst>
                                              <p:attrName>style.visibility</p:attrName>
                                            </p:attrNameLst>
                                          </p:cBhvr>
                                          <p:to>
                                            <p:strVal val="visible"/>
                                          </p:to>
                                        </p:set>
                                        <p:animEffect transition="in" filter="wheel(1)">
                                          <p:cBhvr>
                                            <p:cTn id="102" dur="1000"/>
                                            <p:tgtEl>
                                              <p:spTgt spid="40"/>
                                            </p:tgtEl>
                                          </p:cBhvr>
                                        </p:animEffect>
                                      </p:childTnLst>
                                    </p:cTn>
                                  </p:par>
                                </p:childTnLst>
                              </p:cTn>
                            </p:par>
                            <p:par>
                              <p:cTn id="103" fill="hold">
                                <p:stCondLst>
                                  <p:cond delay="7000"/>
                                </p:stCondLst>
                                <p:childTnLst>
                                  <p:par>
                                    <p:cTn id="104" presetID="31" presetClass="entr" presetSubtype="0" fill="hold" grpId="0" nodeType="afterEffect">
                                      <p:stCondLst>
                                        <p:cond delay="0"/>
                                      </p:stCondLst>
                                      <p:childTnLst>
                                        <p:set>
                                          <p:cBhvr>
                                            <p:cTn id="105" dur="1" fill="hold">
                                              <p:stCondLst>
                                                <p:cond delay="0"/>
                                              </p:stCondLst>
                                            </p:cTn>
                                            <p:tgtEl>
                                              <p:spTgt spid="41"/>
                                            </p:tgtEl>
                                            <p:attrNameLst>
                                              <p:attrName>style.visibility</p:attrName>
                                            </p:attrNameLst>
                                          </p:cBhvr>
                                          <p:to>
                                            <p:strVal val="visible"/>
                                          </p:to>
                                        </p:set>
                                        <p:anim calcmode="lin" valueType="num">
                                          <p:cBhvr>
                                            <p:cTn id="106" dur="500" fill="hold"/>
                                            <p:tgtEl>
                                              <p:spTgt spid="41"/>
                                            </p:tgtEl>
                                            <p:attrNameLst>
                                              <p:attrName>ppt_w</p:attrName>
                                            </p:attrNameLst>
                                          </p:cBhvr>
                                          <p:tavLst>
                                            <p:tav tm="0">
                                              <p:val>
                                                <p:fltVal val="0"/>
                                              </p:val>
                                            </p:tav>
                                            <p:tav tm="100000">
                                              <p:val>
                                                <p:strVal val="#ppt_w"/>
                                              </p:val>
                                            </p:tav>
                                          </p:tavLst>
                                        </p:anim>
                                        <p:anim calcmode="lin" valueType="num">
                                          <p:cBhvr>
                                            <p:cTn id="107" dur="500" fill="hold"/>
                                            <p:tgtEl>
                                              <p:spTgt spid="41"/>
                                            </p:tgtEl>
                                            <p:attrNameLst>
                                              <p:attrName>ppt_h</p:attrName>
                                            </p:attrNameLst>
                                          </p:cBhvr>
                                          <p:tavLst>
                                            <p:tav tm="0">
                                              <p:val>
                                                <p:fltVal val="0"/>
                                              </p:val>
                                            </p:tav>
                                            <p:tav tm="100000">
                                              <p:val>
                                                <p:strVal val="#ppt_h"/>
                                              </p:val>
                                            </p:tav>
                                          </p:tavLst>
                                        </p:anim>
                                        <p:anim calcmode="lin" valueType="num">
                                          <p:cBhvr>
                                            <p:cTn id="108" dur="500" fill="hold"/>
                                            <p:tgtEl>
                                              <p:spTgt spid="41"/>
                                            </p:tgtEl>
                                            <p:attrNameLst>
                                              <p:attrName>style.rotation</p:attrName>
                                            </p:attrNameLst>
                                          </p:cBhvr>
                                          <p:tavLst>
                                            <p:tav tm="0">
                                              <p:val>
                                                <p:fltVal val="90"/>
                                              </p:val>
                                            </p:tav>
                                            <p:tav tm="100000">
                                              <p:val>
                                                <p:fltVal val="0"/>
                                              </p:val>
                                            </p:tav>
                                          </p:tavLst>
                                        </p:anim>
                                        <p:animEffect transition="in" filter="fade">
                                          <p:cBhvr>
                                            <p:cTn id="109" dur="500"/>
                                            <p:tgtEl>
                                              <p:spTgt spid="41"/>
                                            </p:tgtEl>
                                          </p:cBhvr>
                                        </p:animEffect>
                                      </p:childTnLst>
                                    </p:cTn>
                                  </p:par>
                                </p:childTnLst>
                              </p:cTn>
                            </p:par>
                            <p:par>
                              <p:cTn id="110" fill="hold">
                                <p:stCondLst>
                                  <p:cond delay="7500"/>
                                </p:stCondLst>
                                <p:childTnLst>
                                  <p:par>
                                    <p:cTn id="111" presetID="2" presetClass="entr" presetSubtype="2" fill="hold" grpId="0" nodeType="afterEffect">
                                      <p:stCondLst>
                                        <p:cond delay="0"/>
                                      </p:stCondLst>
                                      <p:childTnLst>
                                        <p:set>
                                          <p:cBhvr>
                                            <p:cTn id="112" dur="1" fill="hold">
                                              <p:stCondLst>
                                                <p:cond delay="0"/>
                                              </p:stCondLst>
                                            </p:cTn>
                                            <p:tgtEl>
                                              <p:spTgt spid="20"/>
                                            </p:tgtEl>
                                            <p:attrNameLst>
                                              <p:attrName>style.visibility</p:attrName>
                                            </p:attrNameLst>
                                          </p:cBhvr>
                                          <p:to>
                                            <p:strVal val="visible"/>
                                          </p:to>
                                        </p:set>
                                        <p:anim calcmode="lin" valueType="num">
                                          <p:cBhvr additive="base">
                                            <p:cTn id="113" dur="500" fill="hold"/>
                                            <p:tgtEl>
                                              <p:spTgt spid="20"/>
                                            </p:tgtEl>
                                            <p:attrNameLst>
                                              <p:attrName>ppt_x</p:attrName>
                                            </p:attrNameLst>
                                          </p:cBhvr>
                                          <p:tavLst>
                                            <p:tav tm="0">
                                              <p:val>
                                                <p:strVal val="1+#ppt_w/2"/>
                                              </p:val>
                                            </p:tav>
                                            <p:tav tm="100000">
                                              <p:val>
                                                <p:strVal val="#ppt_x"/>
                                              </p:val>
                                            </p:tav>
                                          </p:tavLst>
                                        </p:anim>
                                        <p:anim calcmode="lin" valueType="num">
                                          <p:cBhvr additive="base">
                                            <p:cTn id="114" dur="500" fill="hold"/>
                                            <p:tgtEl>
                                              <p:spTgt spid="20"/>
                                            </p:tgtEl>
                                            <p:attrNameLst>
                                              <p:attrName>ppt_y</p:attrName>
                                            </p:attrNameLst>
                                          </p:cBhvr>
                                          <p:tavLst>
                                            <p:tav tm="0">
                                              <p:val>
                                                <p:strVal val="#ppt_y"/>
                                              </p:val>
                                            </p:tav>
                                            <p:tav tm="100000">
                                              <p:val>
                                                <p:strVal val="#ppt_y"/>
                                              </p:val>
                                            </p:tav>
                                          </p:tavLst>
                                        </p:anim>
                                      </p:childTnLst>
                                    </p:cTn>
                                  </p:par>
                                </p:childTnLst>
                              </p:cTn>
                            </p:par>
                            <p:par>
                              <p:cTn id="115" fill="hold">
                                <p:stCondLst>
                                  <p:cond delay="8000"/>
                                </p:stCondLst>
                                <p:childTnLst>
                                  <p:par>
                                    <p:cTn id="116" presetID="22" presetClass="entr" presetSubtype="8" fill="hold" grpId="0" nodeType="afterEffect">
                                      <p:stCondLst>
                                        <p:cond delay="0"/>
                                      </p:stCondLst>
                                      <p:childTnLst>
                                        <p:set>
                                          <p:cBhvr>
                                            <p:cTn id="117" dur="1" fill="hold">
                                              <p:stCondLst>
                                                <p:cond delay="0"/>
                                              </p:stCondLst>
                                            </p:cTn>
                                            <p:tgtEl>
                                              <p:spTgt spid="45"/>
                                            </p:tgtEl>
                                            <p:attrNameLst>
                                              <p:attrName>style.visibility</p:attrName>
                                            </p:attrNameLst>
                                          </p:cBhvr>
                                          <p:to>
                                            <p:strVal val="visible"/>
                                          </p:to>
                                        </p:set>
                                        <p:animEffect transition="in" filter="wipe(left)">
                                          <p:cBhvr>
                                            <p:cTn id="118" dur="3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animBg="1"/>
          <p:bldP spid="69" grpId="0" animBg="1"/>
          <p:bldP spid="70" grpId="0" animBg="1"/>
          <p:bldP spid="71" grpId="0" animBg="1"/>
          <p:bldP spid="72" grpId="0" animBg="1"/>
          <p:bldP spid="19" grpId="0"/>
          <p:bldP spid="26" grpId="0" animBg="1"/>
          <p:bldP spid="27" grpId="0" animBg="1"/>
          <p:bldP spid="20" grpId="0" animBg="1"/>
          <p:bldP spid="21" grpId="0" animBg="1"/>
          <p:bldP spid="22" grpId="0" animBg="1"/>
          <p:bldP spid="23" grpId="0" animBg="1"/>
          <p:bldP spid="24" grpId="0"/>
          <p:bldP spid="33" grpId="0"/>
          <p:bldP spid="34" grpId="0" animBg="1"/>
          <p:bldP spid="35" grpId="0"/>
          <p:bldP spid="39" grpId="0"/>
          <p:bldP spid="40" grpId="0" animBg="1"/>
          <p:bldP spid="41" grpId="0"/>
          <p:bldP spid="45" grpId="0"/>
        </p:bldLst>
      </p:timing>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矩形 57"/>
          <p:cNvSpPr/>
          <p:nvPr/>
        </p:nvSpPr>
        <p:spPr>
          <a:xfrm rot="18900000" flipH="1">
            <a:off x="2211536" y="-289546"/>
            <a:ext cx="576064" cy="576064"/>
          </a:xfrm>
          <a:prstGeom prst="rect">
            <a:avLst/>
          </a:prstGeom>
          <a:solidFill>
            <a:srgbClr val="E870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 name="矩形 58"/>
          <p:cNvSpPr/>
          <p:nvPr/>
        </p:nvSpPr>
        <p:spPr>
          <a:xfrm rot="18900000" flipH="1">
            <a:off x="1396858" y="-292221"/>
            <a:ext cx="576064" cy="576064"/>
          </a:xfrm>
          <a:prstGeom prst="rect">
            <a:avLst/>
          </a:prstGeom>
          <a:solidFill>
            <a:srgbClr val="00AF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 name="矩形 59"/>
          <p:cNvSpPr/>
          <p:nvPr/>
        </p:nvSpPr>
        <p:spPr>
          <a:xfrm rot="18900000" flipH="1">
            <a:off x="582182" y="-294366"/>
            <a:ext cx="576064" cy="576064"/>
          </a:xfrm>
          <a:prstGeom prst="rect">
            <a:avLst/>
          </a:prstGeom>
          <a:solidFill>
            <a:srgbClr val="01AC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1" name="矩形 60"/>
          <p:cNvSpPr/>
          <p:nvPr/>
        </p:nvSpPr>
        <p:spPr>
          <a:xfrm rot="18900000" flipH="1">
            <a:off x="989520" y="112972"/>
            <a:ext cx="576064" cy="576064"/>
          </a:xfrm>
          <a:prstGeom prst="rect">
            <a:avLst/>
          </a:prstGeom>
          <a:solidFill>
            <a:srgbClr val="FFB8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2" name="矩形 61"/>
          <p:cNvSpPr/>
          <p:nvPr/>
        </p:nvSpPr>
        <p:spPr>
          <a:xfrm rot="18900000" flipH="1">
            <a:off x="174844" y="112971"/>
            <a:ext cx="576064" cy="576064"/>
          </a:xfrm>
          <a:prstGeom prst="rect">
            <a:avLst/>
          </a:prstGeom>
          <a:solidFill>
            <a:srgbClr val="E870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8" name="矩形 67"/>
          <p:cNvSpPr/>
          <p:nvPr/>
        </p:nvSpPr>
        <p:spPr>
          <a:xfrm rot="2700000">
            <a:off x="9398433" y="6617242"/>
            <a:ext cx="576064" cy="576064"/>
          </a:xfrm>
          <a:prstGeom prst="rect">
            <a:avLst/>
          </a:prstGeom>
          <a:solidFill>
            <a:srgbClr val="00AF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9" name="矩形 68"/>
          <p:cNvSpPr/>
          <p:nvPr/>
        </p:nvSpPr>
        <p:spPr>
          <a:xfrm rot="2700000">
            <a:off x="10213111" y="6619917"/>
            <a:ext cx="576064" cy="576064"/>
          </a:xfrm>
          <a:prstGeom prst="rect">
            <a:avLst/>
          </a:prstGeom>
          <a:solidFill>
            <a:srgbClr val="FFB8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0" name="矩形 69"/>
          <p:cNvSpPr/>
          <p:nvPr/>
        </p:nvSpPr>
        <p:spPr>
          <a:xfrm rot="2700000">
            <a:off x="11027787" y="6622062"/>
            <a:ext cx="576064" cy="576064"/>
          </a:xfrm>
          <a:prstGeom prst="rect">
            <a:avLst/>
          </a:prstGeom>
          <a:solidFill>
            <a:srgbClr val="E870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1" name="矩形 70"/>
          <p:cNvSpPr/>
          <p:nvPr/>
        </p:nvSpPr>
        <p:spPr>
          <a:xfrm rot="2700000">
            <a:off x="10620449" y="6214724"/>
            <a:ext cx="576064" cy="576064"/>
          </a:xfrm>
          <a:prstGeom prst="rect">
            <a:avLst/>
          </a:prstGeom>
          <a:solidFill>
            <a:srgbClr val="01AC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2" name="矩形 71"/>
          <p:cNvSpPr/>
          <p:nvPr/>
        </p:nvSpPr>
        <p:spPr>
          <a:xfrm rot="2700000">
            <a:off x="11435125" y="6214725"/>
            <a:ext cx="576064" cy="576064"/>
          </a:xfrm>
          <a:prstGeom prst="rect">
            <a:avLst/>
          </a:prstGeom>
          <a:solidFill>
            <a:srgbClr val="00AF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5"/>
          <p:cNvSpPr>
            <a:spLocks noChangeArrowheads="1"/>
          </p:cNvSpPr>
          <p:nvPr/>
        </p:nvSpPr>
        <p:spPr bwMode="auto">
          <a:xfrm>
            <a:off x="1447924" y="2000512"/>
            <a:ext cx="9338889" cy="3685563"/>
          </a:xfrm>
          <a:prstGeom prst="rect">
            <a:avLst/>
          </a:prstGeom>
          <a:solidFill>
            <a:srgbClr val="00AF92"/>
          </a:solidFill>
          <a:ln w="19050">
            <a:noFill/>
            <a:bevel/>
          </a:ln>
        </p:spPr>
        <p:txBody>
          <a:bodyPr lIns="68589" tIns="34295" rIns="68589" bIns="34295"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22" name="Rectangle 11"/>
          <p:cNvSpPr>
            <a:spLocks noChangeArrowheads="1"/>
          </p:cNvSpPr>
          <p:nvPr/>
        </p:nvSpPr>
        <p:spPr bwMode="auto">
          <a:xfrm>
            <a:off x="1673560" y="2453643"/>
            <a:ext cx="8919861" cy="3027938"/>
          </a:xfrm>
          <a:prstGeom prst="rect">
            <a:avLst/>
          </a:prstGeom>
          <a:noFill/>
          <a:ln w="9525" cap="flat" cmpd="sng">
            <a:noFill/>
            <a:beve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72574" tIns="36287" rIns="72574" bIns="36287">
            <a:spAutoFit/>
          </a:bodyPr>
          <a:lstStyle>
            <a:defPPr>
              <a:defRPr lang="zh-CN"/>
            </a:defPPr>
            <a:lvl1pPr algn="l" rtl="0" fontAlgn="base">
              <a:spcBef>
                <a:spcPct val="0"/>
              </a:spcBef>
              <a:spcAft>
                <a:spcPct val="0"/>
              </a:spcAft>
              <a:buFont typeface="Arial" panose="020B0604020202020204" pitchFamily="34" charset="0"/>
              <a:defRPr sz="1500"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sz="1500"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sz="1500"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sz="1500"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sz="15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500"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sz="1500"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sz="1500"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sz="1500" kern="1200">
                <a:solidFill>
                  <a:schemeClr val="tx1"/>
                </a:solidFill>
                <a:latin typeface="Arial" panose="020B0604020202020204" pitchFamily="34" charset="0"/>
                <a:ea typeface="宋体" panose="02010600030101010101" pitchFamily="2" charset="-122"/>
                <a:cs typeface="+mn-cs"/>
              </a:defRPr>
            </a:lvl9pPr>
          </a:lstStyle>
          <a:p>
            <a:pPr eaLnBrk="0" hangingPunct="0">
              <a:lnSpc>
                <a:spcPct val="150000"/>
              </a:lnSpc>
            </a:pPr>
            <a:r>
              <a:rPr lang="zh-CN" altLang="en-US" sz="1600" b="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       岁月流转，时光飞逝，转眼间</a:t>
            </a:r>
            <a:r>
              <a:rPr lang="en-US" altLang="zh-CN" sz="1600" b="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2016</a:t>
            </a:r>
            <a:r>
              <a:rPr lang="zh-CN" altLang="en-US" sz="1600" b="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年的工作又接近尾声。</a:t>
            </a:r>
          </a:p>
          <a:p>
            <a:pPr eaLnBrk="0" hangingPunct="0">
              <a:lnSpc>
                <a:spcPct val="150000"/>
              </a:lnSpc>
            </a:pPr>
            <a:r>
              <a:rPr lang="zh-CN" altLang="en-US" sz="1600" b="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       回首过去一年的工作，经过全体领导及员工的共同努力，公司经营业绩保持良好，行业地位、社会形象日渐提升，各项工作全面发展。今年，面对经济下行所带来的影响，公司上下团结一致，奋力拼搏，打了一场漂亮的安全效益翻身仗。我们不仅在上半年实现了扭亏为赢，而且全年销售收入突破了</a:t>
            </a:r>
            <a:r>
              <a:rPr lang="en-US" altLang="zh-CN" sz="1600" b="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3</a:t>
            </a:r>
            <a:r>
              <a:rPr lang="zh-CN" altLang="en-US" sz="1600" b="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亿元，标志着公司迈上了一个新台阶，步入了一个新的发展阶段。</a:t>
            </a:r>
          </a:p>
          <a:p>
            <a:pPr eaLnBrk="0" hangingPunct="0">
              <a:lnSpc>
                <a:spcPct val="150000"/>
              </a:lnSpc>
            </a:pPr>
            <a:r>
              <a:rPr lang="zh-CN" altLang="en-US" sz="1600" b="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       新起点、新希望。站在</a:t>
            </a:r>
            <a:r>
              <a:rPr lang="en-US" altLang="zh-CN" sz="1600" b="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2017</a:t>
            </a:r>
            <a:r>
              <a:rPr lang="zh-CN" altLang="en-US" sz="1600" b="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年的起点，我们将继承和发扬过去工作中存在的优点，汲取经验，摒弃不足，满怀信心，以更清醒的头脑、更旺盛的斗志、更奋发的姿态和更充沛的干劲，向我们的既定目标进发！</a:t>
            </a:r>
          </a:p>
        </p:txBody>
      </p:sp>
      <p:sp>
        <p:nvSpPr>
          <p:cNvPr id="23" name="前言"/>
          <p:cNvSpPr>
            <a:spLocks noChangeArrowheads="1"/>
          </p:cNvSpPr>
          <p:nvPr/>
        </p:nvSpPr>
        <p:spPr bwMode="auto">
          <a:xfrm>
            <a:off x="3473619" y="910360"/>
            <a:ext cx="5443142" cy="738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21912" tIns="60956" rIns="121912" bIns="6095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spcBef>
                <a:spcPct val="0"/>
              </a:spcBef>
              <a:buNone/>
            </a:pPr>
            <a:r>
              <a:rPr lang="zh-CN" altLang="en-US" sz="4000" b="1" dirty="0">
                <a:solidFill>
                  <a:schemeClr val="bg1">
                    <a:lumMod val="50000"/>
                  </a:schemeClr>
                </a:solidFill>
              </a:rPr>
              <a:t>前言</a:t>
            </a:r>
            <a:r>
              <a:rPr lang="zh-CN" altLang="en-US" sz="3600" b="1" dirty="0">
                <a:solidFill>
                  <a:schemeClr val="bg1">
                    <a:lumMod val="50000"/>
                  </a:schemeClr>
                </a:solidFill>
              </a:rPr>
              <a:t> </a:t>
            </a:r>
            <a:r>
              <a:rPr lang="en-US" altLang="zh-CN" sz="3600" b="1" dirty="0">
                <a:solidFill>
                  <a:schemeClr val="bg1">
                    <a:lumMod val="50000"/>
                  </a:schemeClr>
                </a:solidFill>
              </a:rPr>
              <a:t>/</a:t>
            </a:r>
            <a:r>
              <a:rPr lang="zh-CN" altLang="en-US" sz="3600" b="1" dirty="0">
                <a:solidFill>
                  <a:schemeClr val="bg1">
                    <a:lumMod val="50000"/>
                  </a:schemeClr>
                </a:solidFill>
              </a:rPr>
              <a:t>  </a:t>
            </a:r>
            <a:r>
              <a:rPr lang="en-US" altLang="zh-CN" sz="3600" dirty="0">
                <a:solidFill>
                  <a:schemeClr val="bg1">
                    <a:lumMod val="50000"/>
                  </a:schemeClr>
                </a:solidFill>
                <a:latin typeface="Impact MT Std" pitchFamily="34" charset="0"/>
              </a:rPr>
              <a:t>INTRODUCTION</a:t>
            </a:r>
            <a:endParaRPr lang="zh-CN" altLang="en-US" sz="3600" dirty="0">
              <a:solidFill>
                <a:schemeClr val="bg1">
                  <a:lumMod val="50000"/>
                </a:schemeClr>
              </a:solidFill>
              <a:latin typeface="Impact MT Std" pitchFamily="34" charset="0"/>
              <a:sym typeface="Impact" panose="020B080603090205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1000">
        <p:random/>
      </p:transition>
    </mc:Choice>
    <mc:Fallback xmlns="">
      <p:transition spd="slow" advClick="0" advTm="1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fade">
                                      <p:cBhvr>
                                        <p:cTn id="7" dur="1000"/>
                                        <p:tgtEl>
                                          <p:spTgt spid="58"/>
                                        </p:tgtEl>
                                      </p:cBhvr>
                                    </p:animEffect>
                                  </p:childTnLst>
                                </p:cTn>
                              </p:par>
                              <p:par>
                                <p:cTn id="8" presetID="10" presetClass="entr" presetSubtype="0" fill="hold" grpId="0" nodeType="withEffect">
                                  <p:stCondLst>
                                    <p:cond delay="100"/>
                                  </p:stCondLst>
                                  <p:childTnLst>
                                    <p:set>
                                      <p:cBhvr>
                                        <p:cTn id="9" dur="1" fill="hold">
                                          <p:stCondLst>
                                            <p:cond delay="0"/>
                                          </p:stCondLst>
                                        </p:cTn>
                                        <p:tgtEl>
                                          <p:spTgt spid="59"/>
                                        </p:tgtEl>
                                        <p:attrNameLst>
                                          <p:attrName>style.visibility</p:attrName>
                                        </p:attrNameLst>
                                      </p:cBhvr>
                                      <p:to>
                                        <p:strVal val="visible"/>
                                      </p:to>
                                    </p:set>
                                    <p:animEffect transition="in" filter="fade">
                                      <p:cBhvr>
                                        <p:cTn id="10" dur="1000"/>
                                        <p:tgtEl>
                                          <p:spTgt spid="5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0"/>
                                        </p:tgtEl>
                                        <p:attrNameLst>
                                          <p:attrName>style.visibility</p:attrName>
                                        </p:attrNameLst>
                                      </p:cBhvr>
                                      <p:to>
                                        <p:strVal val="visible"/>
                                      </p:to>
                                    </p:set>
                                    <p:animEffect transition="in" filter="fade">
                                      <p:cBhvr>
                                        <p:cTn id="13" dur="1000"/>
                                        <p:tgtEl>
                                          <p:spTgt spid="60"/>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61"/>
                                        </p:tgtEl>
                                        <p:attrNameLst>
                                          <p:attrName>style.visibility</p:attrName>
                                        </p:attrNameLst>
                                      </p:cBhvr>
                                      <p:to>
                                        <p:strVal val="visible"/>
                                      </p:to>
                                    </p:set>
                                    <p:animEffect transition="in" filter="fade">
                                      <p:cBhvr>
                                        <p:cTn id="16" dur="1000"/>
                                        <p:tgtEl>
                                          <p:spTgt spid="61"/>
                                        </p:tgtEl>
                                      </p:cBhvr>
                                    </p:animEffect>
                                  </p:childTnLst>
                                </p:cTn>
                              </p:par>
                              <p:par>
                                <p:cTn id="17" presetID="10" presetClass="entr" presetSubtype="0" fill="hold" grpId="0" nodeType="withEffect">
                                  <p:stCondLst>
                                    <p:cond delay="100"/>
                                  </p:stCondLst>
                                  <p:childTnLst>
                                    <p:set>
                                      <p:cBhvr>
                                        <p:cTn id="18" dur="1" fill="hold">
                                          <p:stCondLst>
                                            <p:cond delay="0"/>
                                          </p:stCondLst>
                                        </p:cTn>
                                        <p:tgtEl>
                                          <p:spTgt spid="62"/>
                                        </p:tgtEl>
                                        <p:attrNameLst>
                                          <p:attrName>style.visibility</p:attrName>
                                        </p:attrNameLst>
                                      </p:cBhvr>
                                      <p:to>
                                        <p:strVal val="visible"/>
                                      </p:to>
                                    </p:set>
                                    <p:animEffect transition="in" filter="fade">
                                      <p:cBhvr>
                                        <p:cTn id="19" dur="1000"/>
                                        <p:tgtEl>
                                          <p:spTgt spid="62"/>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68"/>
                                        </p:tgtEl>
                                        <p:attrNameLst>
                                          <p:attrName>style.visibility</p:attrName>
                                        </p:attrNameLst>
                                      </p:cBhvr>
                                      <p:to>
                                        <p:strVal val="visible"/>
                                      </p:to>
                                    </p:set>
                                    <p:animEffect transition="in" filter="fade">
                                      <p:cBhvr>
                                        <p:cTn id="22" dur="1000"/>
                                        <p:tgtEl>
                                          <p:spTgt spid="68"/>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69"/>
                                        </p:tgtEl>
                                        <p:attrNameLst>
                                          <p:attrName>style.visibility</p:attrName>
                                        </p:attrNameLst>
                                      </p:cBhvr>
                                      <p:to>
                                        <p:strVal val="visible"/>
                                      </p:to>
                                    </p:set>
                                    <p:animEffect transition="in" filter="fade">
                                      <p:cBhvr>
                                        <p:cTn id="25" dur="1000"/>
                                        <p:tgtEl>
                                          <p:spTgt spid="69"/>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70"/>
                                        </p:tgtEl>
                                        <p:attrNameLst>
                                          <p:attrName>style.visibility</p:attrName>
                                        </p:attrNameLst>
                                      </p:cBhvr>
                                      <p:to>
                                        <p:strVal val="visible"/>
                                      </p:to>
                                    </p:set>
                                    <p:animEffect transition="in" filter="fade">
                                      <p:cBhvr>
                                        <p:cTn id="28" dur="1000"/>
                                        <p:tgtEl>
                                          <p:spTgt spid="70"/>
                                        </p:tgtEl>
                                      </p:cBhvr>
                                    </p:animEffect>
                                  </p:childTnLst>
                                </p:cTn>
                              </p:par>
                              <p:par>
                                <p:cTn id="29" presetID="10" presetClass="entr" presetSubtype="0" fill="hold" grpId="0" nodeType="withEffect">
                                  <p:stCondLst>
                                    <p:cond delay="100"/>
                                  </p:stCondLst>
                                  <p:childTnLst>
                                    <p:set>
                                      <p:cBhvr>
                                        <p:cTn id="30" dur="1" fill="hold">
                                          <p:stCondLst>
                                            <p:cond delay="0"/>
                                          </p:stCondLst>
                                        </p:cTn>
                                        <p:tgtEl>
                                          <p:spTgt spid="71"/>
                                        </p:tgtEl>
                                        <p:attrNameLst>
                                          <p:attrName>style.visibility</p:attrName>
                                        </p:attrNameLst>
                                      </p:cBhvr>
                                      <p:to>
                                        <p:strVal val="visible"/>
                                      </p:to>
                                    </p:set>
                                    <p:animEffect transition="in" filter="fade">
                                      <p:cBhvr>
                                        <p:cTn id="31" dur="1000"/>
                                        <p:tgtEl>
                                          <p:spTgt spid="71"/>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72"/>
                                        </p:tgtEl>
                                        <p:attrNameLst>
                                          <p:attrName>style.visibility</p:attrName>
                                        </p:attrNameLst>
                                      </p:cBhvr>
                                      <p:to>
                                        <p:strVal val="visible"/>
                                      </p:to>
                                    </p:set>
                                    <p:animEffect transition="in" filter="fade">
                                      <p:cBhvr>
                                        <p:cTn id="34" dur="1000"/>
                                        <p:tgtEl>
                                          <p:spTgt spid="72"/>
                                        </p:tgtEl>
                                      </p:cBhvr>
                                    </p:animEffect>
                                  </p:childTnLst>
                                </p:cTn>
                              </p:par>
                              <p:par>
                                <p:cTn id="35" presetID="16" presetClass="entr" presetSubtype="37" fill="hold" grpId="0" nodeType="withEffect">
                                  <p:stCondLst>
                                    <p:cond delay="400"/>
                                  </p:stCondLst>
                                  <p:childTnLst>
                                    <p:set>
                                      <p:cBhvr>
                                        <p:cTn id="36" dur="1" fill="hold">
                                          <p:stCondLst>
                                            <p:cond delay="0"/>
                                          </p:stCondLst>
                                        </p:cTn>
                                        <p:tgtEl>
                                          <p:spTgt spid="21"/>
                                        </p:tgtEl>
                                        <p:attrNameLst>
                                          <p:attrName>style.visibility</p:attrName>
                                        </p:attrNameLst>
                                      </p:cBhvr>
                                      <p:to>
                                        <p:strVal val="visible"/>
                                      </p:to>
                                    </p:set>
                                    <p:animEffect transition="in" filter="barn(outVertical)">
                                      <p:cBhvr>
                                        <p:cTn id="37" dur="500"/>
                                        <p:tgtEl>
                                          <p:spTgt spid="21"/>
                                        </p:tgtEl>
                                      </p:cBhvr>
                                    </p:animEffect>
                                  </p:childTnLst>
                                </p:cTn>
                              </p:par>
                              <p:par>
                                <p:cTn id="38" presetID="22" presetClass="entr" presetSubtype="8" fill="hold" grpId="0" nodeType="withEffect">
                                  <p:stCondLst>
                                    <p:cond delay="400"/>
                                  </p:stCondLst>
                                  <p:childTnLst>
                                    <p:set>
                                      <p:cBhvr>
                                        <p:cTn id="39" dur="1" fill="hold">
                                          <p:stCondLst>
                                            <p:cond delay="0"/>
                                          </p:stCondLst>
                                        </p:cTn>
                                        <p:tgtEl>
                                          <p:spTgt spid="23"/>
                                        </p:tgtEl>
                                        <p:attrNameLst>
                                          <p:attrName>style.visibility</p:attrName>
                                        </p:attrNameLst>
                                      </p:cBhvr>
                                      <p:to>
                                        <p:strVal val="visible"/>
                                      </p:to>
                                    </p:set>
                                    <p:animEffect transition="in" filter="wipe(left)">
                                      <p:cBhvr>
                                        <p:cTn id="40" dur="500"/>
                                        <p:tgtEl>
                                          <p:spTgt spid="23"/>
                                        </p:tgtEl>
                                      </p:cBhvr>
                                    </p:animEffect>
                                  </p:childTnLst>
                                </p:cTn>
                              </p:par>
                            </p:childTnLst>
                          </p:cTn>
                        </p:par>
                        <p:par>
                          <p:cTn id="41" fill="hold">
                            <p:stCondLst>
                              <p:cond delay="1000"/>
                            </p:stCondLst>
                            <p:childTnLst>
                              <p:par>
                                <p:cTn id="42" presetID="14" presetClass="entr" presetSubtype="10" fill="hold" nodeType="afterEffect">
                                  <p:stCondLst>
                                    <p:cond delay="0"/>
                                  </p:stCondLst>
                                  <p:childTnLst>
                                    <p:set>
                                      <p:cBhvr>
                                        <p:cTn id="43" dur="1" fill="hold">
                                          <p:stCondLst>
                                            <p:cond delay="0"/>
                                          </p:stCondLst>
                                        </p:cTn>
                                        <p:tgtEl>
                                          <p:spTgt spid="22">
                                            <p:txEl>
                                              <p:pRg st="0" end="0"/>
                                            </p:txEl>
                                          </p:spTgt>
                                        </p:tgtEl>
                                        <p:attrNameLst>
                                          <p:attrName>style.visibility</p:attrName>
                                        </p:attrNameLst>
                                      </p:cBhvr>
                                      <p:to>
                                        <p:strVal val="visible"/>
                                      </p:to>
                                    </p:set>
                                    <p:animEffect transition="in" filter="randombar(horizontal)">
                                      <p:cBhvr>
                                        <p:cTn id="44" dur="1000"/>
                                        <p:tgtEl>
                                          <p:spTgt spid="22">
                                            <p:txEl>
                                              <p:pRg st="0" end="0"/>
                                            </p:txEl>
                                          </p:spTgt>
                                        </p:tgtEl>
                                      </p:cBhvr>
                                    </p:animEffect>
                                  </p:childTnLst>
                                </p:cTn>
                              </p:par>
                              <p:par>
                                <p:cTn id="45" presetID="14" presetClass="entr" presetSubtype="10" fill="hold" nodeType="withEffect">
                                  <p:stCondLst>
                                    <p:cond delay="0"/>
                                  </p:stCondLst>
                                  <p:childTnLst>
                                    <p:set>
                                      <p:cBhvr>
                                        <p:cTn id="46" dur="1" fill="hold">
                                          <p:stCondLst>
                                            <p:cond delay="0"/>
                                          </p:stCondLst>
                                        </p:cTn>
                                        <p:tgtEl>
                                          <p:spTgt spid="22">
                                            <p:txEl>
                                              <p:pRg st="1" end="1"/>
                                            </p:txEl>
                                          </p:spTgt>
                                        </p:tgtEl>
                                        <p:attrNameLst>
                                          <p:attrName>style.visibility</p:attrName>
                                        </p:attrNameLst>
                                      </p:cBhvr>
                                      <p:to>
                                        <p:strVal val="visible"/>
                                      </p:to>
                                    </p:set>
                                    <p:animEffect transition="in" filter="randombar(horizontal)">
                                      <p:cBhvr>
                                        <p:cTn id="47" dur="1000"/>
                                        <p:tgtEl>
                                          <p:spTgt spid="22">
                                            <p:txEl>
                                              <p:pRg st="1" end="1"/>
                                            </p:txEl>
                                          </p:spTgt>
                                        </p:tgtEl>
                                      </p:cBhvr>
                                    </p:animEffect>
                                  </p:childTnLst>
                                </p:cTn>
                              </p:par>
                              <p:par>
                                <p:cTn id="48" presetID="14" presetClass="entr" presetSubtype="10" fill="hold" nodeType="withEffect">
                                  <p:stCondLst>
                                    <p:cond delay="0"/>
                                  </p:stCondLst>
                                  <p:childTnLst>
                                    <p:set>
                                      <p:cBhvr>
                                        <p:cTn id="49" dur="1" fill="hold">
                                          <p:stCondLst>
                                            <p:cond delay="0"/>
                                          </p:stCondLst>
                                        </p:cTn>
                                        <p:tgtEl>
                                          <p:spTgt spid="22">
                                            <p:txEl>
                                              <p:pRg st="2" end="2"/>
                                            </p:txEl>
                                          </p:spTgt>
                                        </p:tgtEl>
                                        <p:attrNameLst>
                                          <p:attrName>style.visibility</p:attrName>
                                        </p:attrNameLst>
                                      </p:cBhvr>
                                      <p:to>
                                        <p:strVal val="visible"/>
                                      </p:to>
                                    </p:set>
                                    <p:animEffect transition="in" filter="randombar(horizontal)">
                                      <p:cBhvr>
                                        <p:cTn id="50" dur="1000"/>
                                        <p:tgtEl>
                                          <p:spTgt spid="2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animBg="1"/>
      <p:bldP spid="59" grpId="0" animBg="1"/>
      <p:bldP spid="60" grpId="0" animBg="1"/>
      <p:bldP spid="61" grpId="0" animBg="1"/>
      <p:bldP spid="62" grpId="0" animBg="1"/>
      <p:bldP spid="68" grpId="0" animBg="1"/>
      <p:bldP spid="69" grpId="0" animBg="1"/>
      <p:bldP spid="70" grpId="0" animBg="1"/>
      <p:bldP spid="71" grpId="0" animBg="1"/>
      <p:bldP spid="72" grpId="0" animBg="1"/>
      <p:bldP spid="21" grpId="0" bldLvl="0" animBg="1" autoUpdateAnimBg="0"/>
      <p:bldP spid="2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矩形 57"/>
          <p:cNvSpPr/>
          <p:nvPr/>
        </p:nvSpPr>
        <p:spPr>
          <a:xfrm rot="18900000" flipH="1">
            <a:off x="2211536" y="-289546"/>
            <a:ext cx="576064" cy="576064"/>
          </a:xfrm>
          <a:prstGeom prst="rect">
            <a:avLst/>
          </a:prstGeom>
          <a:solidFill>
            <a:srgbClr val="E870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 name="矩形 58"/>
          <p:cNvSpPr/>
          <p:nvPr/>
        </p:nvSpPr>
        <p:spPr>
          <a:xfrm rot="18900000" flipH="1">
            <a:off x="1396858" y="-292221"/>
            <a:ext cx="576064" cy="576064"/>
          </a:xfrm>
          <a:prstGeom prst="rect">
            <a:avLst/>
          </a:prstGeom>
          <a:solidFill>
            <a:srgbClr val="00AF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 name="矩形 59"/>
          <p:cNvSpPr/>
          <p:nvPr/>
        </p:nvSpPr>
        <p:spPr>
          <a:xfrm rot="18900000" flipH="1">
            <a:off x="582182" y="-294366"/>
            <a:ext cx="576064" cy="576064"/>
          </a:xfrm>
          <a:prstGeom prst="rect">
            <a:avLst/>
          </a:prstGeom>
          <a:solidFill>
            <a:srgbClr val="01AC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1" name="矩形 60"/>
          <p:cNvSpPr/>
          <p:nvPr/>
        </p:nvSpPr>
        <p:spPr>
          <a:xfrm rot="18900000" flipH="1">
            <a:off x="989520" y="112972"/>
            <a:ext cx="576064" cy="576064"/>
          </a:xfrm>
          <a:prstGeom prst="rect">
            <a:avLst/>
          </a:prstGeom>
          <a:solidFill>
            <a:srgbClr val="FFB8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2" name="矩形 61"/>
          <p:cNvSpPr/>
          <p:nvPr/>
        </p:nvSpPr>
        <p:spPr>
          <a:xfrm rot="18900000" flipH="1">
            <a:off x="174844" y="112971"/>
            <a:ext cx="576064" cy="576064"/>
          </a:xfrm>
          <a:prstGeom prst="rect">
            <a:avLst/>
          </a:prstGeom>
          <a:solidFill>
            <a:srgbClr val="E870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8" name="矩形 67"/>
          <p:cNvSpPr/>
          <p:nvPr/>
        </p:nvSpPr>
        <p:spPr>
          <a:xfrm rot="2700000">
            <a:off x="9398433" y="6617242"/>
            <a:ext cx="576064" cy="576064"/>
          </a:xfrm>
          <a:prstGeom prst="rect">
            <a:avLst/>
          </a:prstGeom>
          <a:solidFill>
            <a:srgbClr val="00AF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9" name="矩形 68"/>
          <p:cNvSpPr/>
          <p:nvPr/>
        </p:nvSpPr>
        <p:spPr>
          <a:xfrm rot="2700000">
            <a:off x="10213111" y="6619917"/>
            <a:ext cx="576064" cy="576064"/>
          </a:xfrm>
          <a:prstGeom prst="rect">
            <a:avLst/>
          </a:prstGeom>
          <a:solidFill>
            <a:srgbClr val="FFB8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0" name="矩形 69"/>
          <p:cNvSpPr/>
          <p:nvPr/>
        </p:nvSpPr>
        <p:spPr>
          <a:xfrm rot="2700000">
            <a:off x="11027787" y="6622062"/>
            <a:ext cx="576064" cy="576064"/>
          </a:xfrm>
          <a:prstGeom prst="rect">
            <a:avLst/>
          </a:prstGeom>
          <a:solidFill>
            <a:srgbClr val="E870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1" name="矩形 70"/>
          <p:cNvSpPr/>
          <p:nvPr/>
        </p:nvSpPr>
        <p:spPr>
          <a:xfrm rot="2700000">
            <a:off x="10620449" y="6214724"/>
            <a:ext cx="576064" cy="576064"/>
          </a:xfrm>
          <a:prstGeom prst="rect">
            <a:avLst/>
          </a:prstGeom>
          <a:solidFill>
            <a:srgbClr val="01AC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2" name="矩形 71"/>
          <p:cNvSpPr/>
          <p:nvPr/>
        </p:nvSpPr>
        <p:spPr>
          <a:xfrm rot="2700000">
            <a:off x="11435125" y="6214725"/>
            <a:ext cx="576064" cy="576064"/>
          </a:xfrm>
          <a:prstGeom prst="rect">
            <a:avLst/>
          </a:prstGeom>
          <a:solidFill>
            <a:srgbClr val="00AF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矩形 42"/>
          <p:cNvSpPr/>
          <p:nvPr/>
        </p:nvSpPr>
        <p:spPr>
          <a:xfrm>
            <a:off x="4363341" y="3002960"/>
            <a:ext cx="5026798" cy="1095792"/>
          </a:xfrm>
          <a:prstGeom prst="rect">
            <a:avLst/>
          </a:prstGeom>
          <a:solidFill>
            <a:srgbClr val="00AF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文本框 5"/>
          <p:cNvSpPr txBox="1"/>
          <p:nvPr/>
        </p:nvSpPr>
        <p:spPr>
          <a:xfrm>
            <a:off x="4725588" y="3168312"/>
            <a:ext cx="4767572" cy="769441"/>
          </a:xfrm>
          <a:prstGeom prst="rect">
            <a:avLst/>
          </a:prstGeom>
          <a:noFill/>
        </p:spPr>
        <p:txBody>
          <a:bodyPr wrap="square" rtlCol="0">
            <a:spAutoFit/>
          </a:bodyPr>
          <a:lstStyle>
            <a:defPPr>
              <a:defRPr lang="zh-CN"/>
            </a:defPPr>
            <a:lvl1pPr>
              <a:defRPr sz="4000">
                <a:solidFill>
                  <a:schemeClr val="accent1">
                    <a:lumMod val="50000"/>
                  </a:schemeClr>
                </a:solidFill>
                <a:latin typeface="微软雅黑" panose="020B0503020204020204" pitchFamily="34" charset="-122"/>
                <a:ea typeface="微软雅黑" panose="020B0503020204020204" pitchFamily="34" charset="-122"/>
              </a:defRPr>
            </a:lvl1pPr>
          </a:lstStyle>
          <a:p>
            <a:r>
              <a:rPr lang="en-US" altLang="zh-CN" sz="4400" b="1" dirty="0">
                <a:solidFill>
                  <a:schemeClr val="bg1"/>
                </a:solidFill>
              </a:rPr>
              <a:t>04.</a:t>
            </a:r>
            <a:r>
              <a:rPr lang="zh-CN" altLang="en-US" sz="4400" b="1" dirty="0">
                <a:solidFill>
                  <a:schemeClr val="bg1"/>
                </a:solidFill>
              </a:rPr>
              <a:t>未来工作计划</a:t>
            </a:r>
          </a:p>
        </p:txBody>
      </p:sp>
      <p:grpSp>
        <p:nvGrpSpPr>
          <p:cNvPr id="45" name="组合 44"/>
          <p:cNvGrpSpPr/>
          <p:nvPr/>
        </p:nvGrpSpPr>
        <p:grpSpPr>
          <a:xfrm>
            <a:off x="3033123" y="3019651"/>
            <a:ext cx="1199626" cy="1095792"/>
            <a:chOff x="0" y="532828"/>
            <a:chExt cx="759125" cy="568897"/>
          </a:xfrm>
          <a:solidFill>
            <a:srgbClr val="00AF92"/>
          </a:solidFill>
        </p:grpSpPr>
        <p:sp>
          <p:nvSpPr>
            <p:cNvPr id="46" name="矩形 45"/>
            <p:cNvSpPr/>
            <p:nvPr/>
          </p:nvSpPr>
          <p:spPr>
            <a:xfrm>
              <a:off x="0" y="532828"/>
              <a:ext cx="238791" cy="56889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矩形 46"/>
            <p:cNvSpPr/>
            <p:nvPr/>
          </p:nvSpPr>
          <p:spPr>
            <a:xfrm>
              <a:off x="341410" y="532828"/>
              <a:ext cx="107228" cy="568897"/>
            </a:xfrm>
            <a:prstGeom prst="rect">
              <a:avLst/>
            </a:prstGeom>
            <a:solidFill>
              <a:srgbClr val="FFB8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矩形 47"/>
            <p:cNvSpPr/>
            <p:nvPr/>
          </p:nvSpPr>
          <p:spPr>
            <a:xfrm>
              <a:off x="551257" y="532828"/>
              <a:ext cx="67464" cy="568897"/>
            </a:xfrm>
            <a:prstGeom prst="rect">
              <a:avLst/>
            </a:prstGeom>
            <a:solidFill>
              <a:srgbClr val="01AC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9" name="矩形 48"/>
            <p:cNvSpPr/>
            <p:nvPr/>
          </p:nvSpPr>
          <p:spPr>
            <a:xfrm>
              <a:off x="721341" y="532828"/>
              <a:ext cx="37784" cy="568897"/>
            </a:xfrm>
            <a:prstGeom prst="rect">
              <a:avLst/>
            </a:prstGeom>
            <a:solidFill>
              <a:srgbClr val="E870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mc:AlternateContent xmlns:mc="http://schemas.openxmlformats.org/markup-compatibility/2006" xmlns:p14="http://schemas.microsoft.com/office/powerpoint/2010/main">
    <mc:Choice Requires="p14">
      <p:transition spd="slow" p14:dur="1500" advClick="0" advTm="1000">
        <p:random/>
      </p:transition>
    </mc:Choice>
    <mc:Fallback xmlns="">
      <p:transition spd="slow" advClick="0" advTm="1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fade">
                                      <p:cBhvr>
                                        <p:cTn id="7" dur="1000"/>
                                        <p:tgtEl>
                                          <p:spTgt spid="58"/>
                                        </p:tgtEl>
                                      </p:cBhvr>
                                    </p:animEffect>
                                  </p:childTnLst>
                                </p:cTn>
                              </p:par>
                              <p:par>
                                <p:cTn id="8" presetID="10" presetClass="entr" presetSubtype="0" fill="hold" grpId="0" nodeType="withEffect">
                                  <p:stCondLst>
                                    <p:cond delay="100"/>
                                  </p:stCondLst>
                                  <p:childTnLst>
                                    <p:set>
                                      <p:cBhvr>
                                        <p:cTn id="9" dur="1" fill="hold">
                                          <p:stCondLst>
                                            <p:cond delay="0"/>
                                          </p:stCondLst>
                                        </p:cTn>
                                        <p:tgtEl>
                                          <p:spTgt spid="59"/>
                                        </p:tgtEl>
                                        <p:attrNameLst>
                                          <p:attrName>style.visibility</p:attrName>
                                        </p:attrNameLst>
                                      </p:cBhvr>
                                      <p:to>
                                        <p:strVal val="visible"/>
                                      </p:to>
                                    </p:set>
                                    <p:animEffect transition="in" filter="fade">
                                      <p:cBhvr>
                                        <p:cTn id="10" dur="1000"/>
                                        <p:tgtEl>
                                          <p:spTgt spid="5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0"/>
                                        </p:tgtEl>
                                        <p:attrNameLst>
                                          <p:attrName>style.visibility</p:attrName>
                                        </p:attrNameLst>
                                      </p:cBhvr>
                                      <p:to>
                                        <p:strVal val="visible"/>
                                      </p:to>
                                    </p:set>
                                    <p:animEffect transition="in" filter="fade">
                                      <p:cBhvr>
                                        <p:cTn id="13" dur="1000"/>
                                        <p:tgtEl>
                                          <p:spTgt spid="60"/>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61"/>
                                        </p:tgtEl>
                                        <p:attrNameLst>
                                          <p:attrName>style.visibility</p:attrName>
                                        </p:attrNameLst>
                                      </p:cBhvr>
                                      <p:to>
                                        <p:strVal val="visible"/>
                                      </p:to>
                                    </p:set>
                                    <p:animEffect transition="in" filter="fade">
                                      <p:cBhvr>
                                        <p:cTn id="16" dur="1000"/>
                                        <p:tgtEl>
                                          <p:spTgt spid="61"/>
                                        </p:tgtEl>
                                      </p:cBhvr>
                                    </p:animEffect>
                                  </p:childTnLst>
                                </p:cTn>
                              </p:par>
                              <p:par>
                                <p:cTn id="17" presetID="10" presetClass="entr" presetSubtype="0" fill="hold" grpId="0" nodeType="withEffect">
                                  <p:stCondLst>
                                    <p:cond delay="100"/>
                                  </p:stCondLst>
                                  <p:childTnLst>
                                    <p:set>
                                      <p:cBhvr>
                                        <p:cTn id="18" dur="1" fill="hold">
                                          <p:stCondLst>
                                            <p:cond delay="0"/>
                                          </p:stCondLst>
                                        </p:cTn>
                                        <p:tgtEl>
                                          <p:spTgt spid="62"/>
                                        </p:tgtEl>
                                        <p:attrNameLst>
                                          <p:attrName>style.visibility</p:attrName>
                                        </p:attrNameLst>
                                      </p:cBhvr>
                                      <p:to>
                                        <p:strVal val="visible"/>
                                      </p:to>
                                    </p:set>
                                    <p:animEffect transition="in" filter="fade">
                                      <p:cBhvr>
                                        <p:cTn id="19" dur="1000"/>
                                        <p:tgtEl>
                                          <p:spTgt spid="62"/>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68"/>
                                        </p:tgtEl>
                                        <p:attrNameLst>
                                          <p:attrName>style.visibility</p:attrName>
                                        </p:attrNameLst>
                                      </p:cBhvr>
                                      <p:to>
                                        <p:strVal val="visible"/>
                                      </p:to>
                                    </p:set>
                                    <p:animEffect transition="in" filter="fade">
                                      <p:cBhvr>
                                        <p:cTn id="22" dur="1000"/>
                                        <p:tgtEl>
                                          <p:spTgt spid="68"/>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69"/>
                                        </p:tgtEl>
                                        <p:attrNameLst>
                                          <p:attrName>style.visibility</p:attrName>
                                        </p:attrNameLst>
                                      </p:cBhvr>
                                      <p:to>
                                        <p:strVal val="visible"/>
                                      </p:to>
                                    </p:set>
                                    <p:animEffect transition="in" filter="fade">
                                      <p:cBhvr>
                                        <p:cTn id="25" dur="1000"/>
                                        <p:tgtEl>
                                          <p:spTgt spid="69"/>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70"/>
                                        </p:tgtEl>
                                        <p:attrNameLst>
                                          <p:attrName>style.visibility</p:attrName>
                                        </p:attrNameLst>
                                      </p:cBhvr>
                                      <p:to>
                                        <p:strVal val="visible"/>
                                      </p:to>
                                    </p:set>
                                    <p:animEffect transition="in" filter="fade">
                                      <p:cBhvr>
                                        <p:cTn id="28" dur="1000"/>
                                        <p:tgtEl>
                                          <p:spTgt spid="70"/>
                                        </p:tgtEl>
                                      </p:cBhvr>
                                    </p:animEffect>
                                  </p:childTnLst>
                                </p:cTn>
                              </p:par>
                              <p:par>
                                <p:cTn id="29" presetID="10" presetClass="entr" presetSubtype="0" fill="hold" grpId="0" nodeType="withEffect">
                                  <p:stCondLst>
                                    <p:cond delay="100"/>
                                  </p:stCondLst>
                                  <p:childTnLst>
                                    <p:set>
                                      <p:cBhvr>
                                        <p:cTn id="30" dur="1" fill="hold">
                                          <p:stCondLst>
                                            <p:cond delay="0"/>
                                          </p:stCondLst>
                                        </p:cTn>
                                        <p:tgtEl>
                                          <p:spTgt spid="71"/>
                                        </p:tgtEl>
                                        <p:attrNameLst>
                                          <p:attrName>style.visibility</p:attrName>
                                        </p:attrNameLst>
                                      </p:cBhvr>
                                      <p:to>
                                        <p:strVal val="visible"/>
                                      </p:to>
                                    </p:set>
                                    <p:animEffect transition="in" filter="fade">
                                      <p:cBhvr>
                                        <p:cTn id="31" dur="1000"/>
                                        <p:tgtEl>
                                          <p:spTgt spid="71"/>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72"/>
                                        </p:tgtEl>
                                        <p:attrNameLst>
                                          <p:attrName>style.visibility</p:attrName>
                                        </p:attrNameLst>
                                      </p:cBhvr>
                                      <p:to>
                                        <p:strVal val="visible"/>
                                      </p:to>
                                    </p:set>
                                    <p:animEffect transition="in" filter="fade">
                                      <p:cBhvr>
                                        <p:cTn id="34" dur="1000"/>
                                        <p:tgtEl>
                                          <p:spTgt spid="72"/>
                                        </p:tgtEl>
                                      </p:cBhvr>
                                    </p:animEffect>
                                  </p:childTnLst>
                                </p:cTn>
                              </p:par>
                            </p:childTnLst>
                          </p:cTn>
                        </p:par>
                        <p:par>
                          <p:cTn id="35" fill="hold">
                            <p:stCondLst>
                              <p:cond delay="1000"/>
                            </p:stCondLst>
                            <p:childTnLst>
                              <p:par>
                                <p:cTn id="36" presetID="22" presetClass="entr" presetSubtype="8" fill="hold" nodeType="afterEffect">
                                  <p:stCondLst>
                                    <p:cond delay="0"/>
                                  </p:stCondLst>
                                  <p:childTnLst>
                                    <p:set>
                                      <p:cBhvr>
                                        <p:cTn id="37" dur="1" fill="hold">
                                          <p:stCondLst>
                                            <p:cond delay="0"/>
                                          </p:stCondLst>
                                        </p:cTn>
                                        <p:tgtEl>
                                          <p:spTgt spid="45"/>
                                        </p:tgtEl>
                                        <p:attrNameLst>
                                          <p:attrName>style.visibility</p:attrName>
                                        </p:attrNameLst>
                                      </p:cBhvr>
                                      <p:to>
                                        <p:strVal val="visible"/>
                                      </p:to>
                                    </p:set>
                                    <p:animEffect transition="in" filter="wipe(left)">
                                      <p:cBhvr>
                                        <p:cTn id="38" dur="500"/>
                                        <p:tgtEl>
                                          <p:spTgt spid="45"/>
                                        </p:tgtEl>
                                      </p:cBhvr>
                                    </p:animEffect>
                                  </p:childTnLst>
                                </p:cTn>
                              </p:par>
                              <p:par>
                                <p:cTn id="39" presetID="22" presetClass="entr" presetSubtype="8" fill="hold" grpId="0" nodeType="withEffect">
                                  <p:stCondLst>
                                    <p:cond delay="250"/>
                                  </p:stCondLst>
                                  <p:childTnLst>
                                    <p:set>
                                      <p:cBhvr>
                                        <p:cTn id="40" dur="1" fill="hold">
                                          <p:stCondLst>
                                            <p:cond delay="0"/>
                                          </p:stCondLst>
                                        </p:cTn>
                                        <p:tgtEl>
                                          <p:spTgt spid="43"/>
                                        </p:tgtEl>
                                        <p:attrNameLst>
                                          <p:attrName>style.visibility</p:attrName>
                                        </p:attrNameLst>
                                      </p:cBhvr>
                                      <p:to>
                                        <p:strVal val="visible"/>
                                      </p:to>
                                    </p:set>
                                    <p:animEffect transition="in" filter="wipe(left)">
                                      <p:cBhvr>
                                        <p:cTn id="41" dur="500"/>
                                        <p:tgtEl>
                                          <p:spTgt spid="43"/>
                                        </p:tgtEl>
                                      </p:cBhvr>
                                    </p:animEffect>
                                  </p:childTnLst>
                                </p:cTn>
                              </p:par>
                            </p:childTnLst>
                          </p:cTn>
                        </p:par>
                        <p:par>
                          <p:cTn id="42" fill="hold">
                            <p:stCondLst>
                              <p:cond delay="1500"/>
                            </p:stCondLst>
                            <p:childTnLst>
                              <p:par>
                                <p:cTn id="43" presetID="41" presetClass="entr" presetSubtype="0" fill="hold" grpId="0" nodeType="afterEffect">
                                  <p:stCondLst>
                                    <p:cond delay="0"/>
                                  </p:stCondLst>
                                  <p:iterate type="lt">
                                    <p:tmPct val="10000"/>
                                  </p:iterate>
                                  <p:childTnLst>
                                    <p:set>
                                      <p:cBhvr>
                                        <p:cTn id="44" dur="1" fill="hold">
                                          <p:stCondLst>
                                            <p:cond delay="0"/>
                                          </p:stCondLst>
                                        </p:cTn>
                                        <p:tgtEl>
                                          <p:spTgt spid="44"/>
                                        </p:tgtEl>
                                        <p:attrNameLst>
                                          <p:attrName>style.visibility</p:attrName>
                                        </p:attrNameLst>
                                      </p:cBhvr>
                                      <p:to>
                                        <p:strVal val="visible"/>
                                      </p:to>
                                    </p:set>
                                    <p:anim calcmode="lin" valueType="num">
                                      <p:cBhvr>
                                        <p:cTn id="45" dur="400" fill="hold"/>
                                        <p:tgtEl>
                                          <p:spTgt spid="44"/>
                                        </p:tgtEl>
                                        <p:attrNameLst>
                                          <p:attrName>ppt_x</p:attrName>
                                        </p:attrNameLst>
                                      </p:cBhvr>
                                      <p:tavLst>
                                        <p:tav tm="0">
                                          <p:val>
                                            <p:strVal val="#ppt_x"/>
                                          </p:val>
                                        </p:tav>
                                        <p:tav tm="50000">
                                          <p:val>
                                            <p:strVal val="#ppt_x+.1"/>
                                          </p:val>
                                        </p:tav>
                                        <p:tav tm="100000">
                                          <p:val>
                                            <p:strVal val="#ppt_x"/>
                                          </p:val>
                                        </p:tav>
                                      </p:tavLst>
                                    </p:anim>
                                    <p:anim calcmode="lin" valueType="num">
                                      <p:cBhvr>
                                        <p:cTn id="46" dur="400" fill="hold"/>
                                        <p:tgtEl>
                                          <p:spTgt spid="44"/>
                                        </p:tgtEl>
                                        <p:attrNameLst>
                                          <p:attrName>ppt_y</p:attrName>
                                        </p:attrNameLst>
                                      </p:cBhvr>
                                      <p:tavLst>
                                        <p:tav tm="0">
                                          <p:val>
                                            <p:strVal val="#ppt_y"/>
                                          </p:val>
                                        </p:tav>
                                        <p:tav tm="100000">
                                          <p:val>
                                            <p:strVal val="#ppt_y"/>
                                          </p:val>
                                        </p:tav>
                                      </p:tavLst>
                                    </p:anim>
                                    <p:anim calcmode="lin" valueType="num">
                                      <p:cBhvr>
                                        <p:cTn id="47" dur="400" fill="hold"/>
                                        <p:tgtEl>
                                          <p:spTgt spid="44"/>
                                        </p:tgtEl>
                                        <p:attrNameLst>
                                          <p:attrName>ppt_h</p:attrName>
                                        </p:attrNameLst>
                                      </p:cBhvr>
                                      <p:tavLst>
                                        <p:tav tm="0">
                                          <p:val>
                                            <p:strVal val="#ppt_h/10"/>
                                          </p:val>
                                        </p:tav>
                                        <p:tav tm="50000">
                                          <p:val>
                                            <p:strVal val="#ppt_h+.01"/>
                                          </p:val>
                                        </p:tav>
                                        <p:tav tm="100000">
                                          <p:val>
                                            <p:strVal val="#ppt_h"/>
                                          </p:val>
                                        </p:tav>
                                      </p:tavLst>
                                    </p:anim>
                                    <p:anim calcmode="lin" valueType="num">
                                      <p:cBhvr>
                                        <p:cTn id="48" dur="400" fill="hold"/>
                                        <p:tgtEl>
                                          <p:spTgt spid="44"/>
                                        </p:tgtEl>
                                        <p:attrNameLst>
                                          <p:attrName>ppt_w</p:attrName>
                                        </p:attrNameLst>
                                      </p:cBhvr>
                                      <p:tavLst>
                                        <p:tav tm="0">
                                          <p:val>
                                            <p:strVal val="#ppt_w/10"/>
                                          </p:val>
                                        </p:tav>
                                        <p:tav tm="50000">
                                          <p:val>
                                            <p:strVal val="#ppt_w+.01"/>
                                          </p:val>
                                        </p:tav>
                                        <p:tav tm="100000">
                                          <p:val>
                                            <p:strVal val="#ppt_w"/>
                                          </p:val>
                                        </p:tav>
                                      </p:tavLst>
                                    </p:anim>
                                    <p:animEffect transition="in" filter="fade">
                                      <p:cBhvr>
                                        <p:cTn id="49" dur="400" tmFilter="0,0; .5, 1; 1, 1"/>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animBg="1"/>
      <p:bldP spid="59" grpId="0" animBg="1"/>
      <p:bldP spid="60" grpId="0" animBg="1"/>
      <p:bldP spid="61" grpId="0" animBg="1"/>
      <p:bldP spid="62" grpId="0" animBg="1"/>
      <p:bldP spid="68" grpId="0" animBg="1"/>
      <p:bldP spid="69" grpId="0" animBg="1"/>
      <p:bldP spid="70" grpId="0" animBg="1"/>
      <p:bldP spid="71" grpId="0" animBg="1"/>
      <p:bldP spid="72" grpId="0" animBg="1"/>
      <p:bldP spid="43" grpId="0" animBg="1"/>
      <p:bldP spid="4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矩形 67"/>
          <p:cNvSpPr/>
          <p:nvPr/>
        </p:nvSpPr>
        <p:spPr>
          <a:xfrm rot="2700000">
            <a:off x="9398433" y="6617242"/>
            <a:ext cx="576064" cy="576064"/>
          </a:xfrm>
          <a:prstGeom prst="rect">
            <a:avLst/>
          </a:prstGeom>
          <a:solidFill>
            <a:srgbClr val="00AF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9" name="矩形 68"/>
          <p:cNvSpPr/>
          <p:nvPr/>
        </p:nvSpPr>
        <p:spPr>
          <a:xfrm rot="2700000">
            <a:off x="10213111" y="6619917"/>
            <a:ext cx="576064" cy="576064"/>
          </a:xfrm>
          <a:prstGeom prst="rect">
            <a:avLst/>
          </a:prstGeom>
          <a:solidFill>
            <a:srgbClr val="FFB8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0" name="矩形 69"/>
          <p:cNvSpPr/>
          <p:nvPr/>
        </p:nvSpPr>
        <p:spPr>
          <a:xfrm rot="2700000">
            <a:off x="11027787" y="6622062"/>
            <a:ext cx="576064" cy="576064"/>
          </a:xfrm>
          <a:prstGeom prst="rect">
            <a:avLst/>
          </a:prstGeom>
          <a:solidFill>
            <a:srgbClr val="E870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1" name="矩形 70"/>
          <p:cNvSpPr/>
          <p:nvPr/>
        </p:nvSpPr>
        <p:spPr>
          <a:xfrm rot="2700000">
            <a:off x="10620449" y="6214724"/>
            <a:ext cx="576064" cy="576064"/>
          </a:xfrm>
          <a:prstGeom prst="rect">
            <a:avLst/>
          </a:prstGeom>
          <a:solidFill>
            <a:srgbClr val="01AC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2" name="矩形 71"/>
          <p:cNvSpPr/>
          <p:nvPr/>
        </p:nvSpPr>
        <p:spPr>
          <a:xfrm rot="2700000">
            <a:off x="11435125" y="6214725"/>
            <a:ext cx="576064" cy="576064"/>
          </a:xfrm>
          <a:prstGeom prst="rect">
            <a:avLst/>
          </a:prstGeom>
          <a:solidFill>
            <a:srgbClr val="00AF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6" name="组合 15"/>
          <p:cNvGrpSpPr/>
          <p:nvPr/>
        </p:nvGrpSpPr>
        <p:grpSpPr>
          <a:xfrm>
            <a:off x="0" y="548243"/>
            <a:ext cx="4514850" cy="698692"/>
            <a:chOff x="-70996" y="253843"/>
            <a:chExt cx="3743947" cy="810497"/>
          </a:xfrm>
          <a:solidFill>
            <a:srgbClr val="00AF92"/>
          </a:solidFill>
        </p:grpSpPr>
        <p:sp>
          <p:nvSpPr>
            <p:cNvPr id="17" name="矩形 16"/>
            <p:cNvSpPr/>
            <p:nvPr/>
          </p:nvSpPr>
          <p:spPr>
            <a:xfrm>
              <a:off x="-70996" y="343214"/>
              <a:ext cx="3284895" cy="63175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等腰三角形 17"/>
            <p:cNvSpPr/>
            <p:nvPr/>
          </p:nvSpPr>
          <p:spPr>
            <a:xfrm rot="5400000">
              <a:off x="3036418" y="427807"/>
              <a:ext cx="810497" cy="462569"/>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9" name="标题 1"/>
          <p:cNvSpPr txBox="1"/>
          <p:nvPr/>
        </p:nvSpPr>
        <p:spPr>
          <a:xfrm>
            <a:off x="1358462" y="617110"/>
            <a:ext cx="2699188" cy="794911"/>
          </a:xfrm>
          <a:prstGeom prst="rect">
            <a:avLst/>
          </a:prstGeom>
        </p:spPr>
        <p:txBody>
          <a:bodyPr lIns="91404" tIns="45702" rIns="91404" bIns="45702">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zh-CN" altLang="en-US" sz="2800" b="1" dirty="0">
                <a:solidFill>
                  <a:schemeClr val="bg1"/>
                </a:solidFill>
                <a:latin typeface="微软雅黑" panose="020B0503020204020204" pitchFamily="34" charset="-122"/>
                <a:ea typeface="微软雅黑" panose="020B0503020204020204" pitchFamily="34" charset="-122"/>
              </a:rPr>
              <a:t>目标规划</a:t>
            </a:r>
          </a:p>
        </p:txBody>
      </p:sp>
      <p:sp>
        <p:nvSpPr>
          <p:cNvPr id="26" name="原创设计师QQ5854324          06"/>
          <p:cNvSpPr/>
          <p:nvPr>
            <p:custDataLst>
              <p:tags r:id="rId1"/>
            </p:custDataLst>
          </p:nvPr>
        </p:nvSpPr>
        <p:spPr>
          <a:xfrm>
            <a:off x="860403" y="519668"/>
            <a:ext cx="155158" cy="155158"/>
          </a:xfrm>
          <a:prstGeom prst="ellipse">
            <a:avLst/>
          </a:prstGeom>
          <a:gradFill>
            <a:gsLst>
              <a:gs pos="0">
                <a:srgbClr val="DEDEDE"/>
              </a:gs>
              <a:gs pos="100000">
                <a:srgbClr val="FBFBFB"/>
              </a:gs>
            </a:gsLst>
            <a:lin ang="5400000" scaled="1"/>
          </a:gradFill>
          <a:ln w="31750" cap="flat">
            <a:gradFill>
              <a:gsLst>
                <a:gs pos="0">
                  <a:schemeClr val="bg1"/>
                </a:gs>
                <a:gs pos="100000">
                  <a:srgbClr val="DDDDDD"/>
                </a:gs>
              </a:gsLst>
              <a:lin ang="5400000" scaled="1"/>
            </a:gradFill>
            <a:prstDash val="solid"/>
            <a:miter lim="800000"/>
          </a:ln>
          <a:effectLst>
            <a:outerShdw blurRad="228600" dist="101600" dir="5400000" algn="t" rotWithShape="0">
              <a:schemeClr val="tx1">
                <a:lumMod val="85000"/>
                <a:lumOff val="15000"/>
                <a:alpha val="33000"/>
              </a:schemeClr>
            </a:outerShdw>
          </a:effectLst>
        </p:spPr>
        <p:txBody>
          <a:bodyPr vert="horz" wrap="square" lIns="91422" tIns="45711" rIns="91422" bIns="45711" numCol="1" anchor="t" anchorCtr="0" compatLnSpc="1"/>
          <a:lstStyle/>
          <a:p>
            <a:endParaRPr lang="zh-CN" altLang="en-US" sz="2400" dirty="0">
              <a:solidFill>
                <a:prstClr val="black"/>
              </a:solidFill>
              <a:latin typeface="Agency FB Bold" panose="020B0804020202020204" pitchFamily="34" charset="0"/>
              <a:ea typeface="微软雅黑" panose="020B0503020204020204" pitchFamily="34" charset="-122"/>
            </a:endParaRPr>
          </a:p>
        </p:txBody>
      </p:sp>
      <p:sp>
        <p:nvSpPr>
          <p:cNvPr id="27" name="原创设计师QQ5854324          05"/>
          <p:cNvSpPr/>
          <p:nvPr>
            <p:custDataLst>
              <p:tags r:id="rId2"/>
            </p:custDataLst>
          </p:nvPr>
        </p:nvSpPr>
        <p:spPr>
          <a:xfrm>
            <a:off x="285446" y="1133966"/>
            <a:ext cx="155158" cy="155158"/>
          </a:xfrm>
          <a:prstGeom prst="ellipse">
            <a:avLst/>
          </a:prstGeom>
          <a:gradFill>
            <a:gsLst>
              <a:gs pos="0">
                <a:srgbClr val="DEDEDE"/>
              </a:gs>
              <a:gs pos="100000">
                <a:srgbClr val="FBFBFB"/>
              </a:gs>
            </a:gsLst>
            <a:lin ang="5400000" scaled="1"/>
          </a:gradFill>
          <a:ln w="31750" cap="flat">
            <a:gradFill>
              <a:gsLst>
                <a:gs pos="0">
                  <a:schemeClr val="bg1"/>
                </a:gs>
                <a:gs pos="100000">
                  <a:srgbClr val="DDDDDD"/>
                </a:gs>
              </a:gsLst>
              <a:lin ang="5400000" scaled="1"/>
            </a:gradFill>
            <a:prstDash val="solid"/>
            <a:miter lim="800000"/>
          </a:ln>
          <a:effectLst>
            <a:outerShdw blurRad="228600" dist="101600" dir="5400000" algn="t" rotWithShape="0">
              <a:schemeClr val="tx1">
                <a:lumMod val="85000"/>
                <a:lumOff val="15000"/>
                <a:alpha val="33000"/>
              </a:schemeClr>
            </a:outerShdw>
          </a:effectLst>
        </p:spPr>
        <p:txBody>
          <a:bodyPr vert="horz" wrap="square" lIns="91422" tIns="45711" rIns="91422" bIns="45711" numCol="1" anchor="t" anchorCtr="0" compatLnSpc="1"/>
          <a:lstStyle/>
          <a:p>
            <a:endParaRPr lang="zh-CN" altLang="en-US" sz="2400">
              <a:solidFill>
                <a:prstClr val="black"/>
              </a:solidFill>
              <a:latin typeface="Agency FB Bold" panose="020B0804020202020204" pitchFamily="34" charset="0"/>
              <a:ea typeface="微软雅黑" panose="020B0503020204020204" pitchFamily="34" charset="-122"/>
            </a:endParaRPr>
          </a:p>
        </p:txBody>
      </p:sp>
      <p:grpSp>
        <p:nvGrpSpPr>
          <p:cNvPr id="28" name="原创设计师QQ5854324          04"/>
          <p:cNvGrpSpPr/>
          <p:nvPr/>
        </p:nvGrpSpPr>
        <p:grpSpPr>
          <a:xfrm>
            <a:off x="121217" y="337638"/>
            <a:ext cx="1078304" cy="1078304"/>
            <a:chOff x="2380201" y="1546167"/>
            <a:chExt cx="1800343" cy="1800344"/>
          </a:xfrm>
        </p:grpSpPr>
        <p:sp>
          <p:nvSpPr>
            <p:cNvPr id="29" name="菱形 28"/>
            <p:cNvSpPr/>
            <p:nvPr>
              <p:custDataLst>
                <p:tags r:id="rId3"/>
              </p:custDataLst>
            </p:nvPr>
          </p:nvSpPr>
          <p:spPr>
            <a:xfrm>
              <a:off x="2380201" y="1546167"/>
              <a:ext cx="1800343" cy="1800344"/>
            </a:xfrm>
            <a:prstGeom prst="diamond">
              <a:avLst/>
            </a:prstGeom>
            <a:gradFill>
              <a:gsLst>
                <a:gs pos="0">
                  <a:srgbClr val="DEDEDE"/>
                </a:gs>
                <a:gs pos="100000">
                  <a:srgbClr val="FBFBFB"/>
                </a:gs>
              </a:gsLst>
              <a:lin ang="5400000" scaled="1"/>
            </a:gradFill>
            <a:ln w="31750" cap="flat">
              <a:gradFill>
                <a:gsLst>
                  <a:gs pos="0">
                    <a:schemeClr val="bg1"/>
                  </a:gs>
                  <a:gs pos="100000">
                    <a:srgbClr val="DDDDDD"/>
                  </a:gs>
                </a:gsLst>
                <a:lin ang="5400000" scaled="1"/>
              </a:gradFill>
              <a:prstDash val="solid"/>
              <a:miter lim="800000"/>
            </a:ln>
            <a:effectLst>
              <a:outerShdw blurRad="228600" dist="101600" dir="5400000" algn="t" rotWithShape="0">
                <a:schemeClr val="tx1">
                  <a:lumMod val="85000"/>
                  <a:lumOff val="15000"/>
                  <a:alpha val="33000"/>
                </a:schemeClr>
              </a:outerShdw>
            </a:effectLst>
          </p:spPr>
          <p:txBody>
            <a:bodyPr vert="horz" wrap="square" lIns="91440" tIns="45720" rIns="91440" bIns="45720" numCol="1" anchor="t" anchorCtr="0" compatLnSpc="1"/>
            <a:lstStyle/>
            <a:p>
              <a:endParaRPr lang="zh-CN" altLang="en-US" sz="2400">
                <a:solidFill>
                  <a:prstClr val="black"/>
                </a:solidFill>
                <a:latin typeface="Agency FB Bold" panose="020B0804020202020204" pitchFamily="34" charset="0"/>
                <a:ea typeface="微软雅黑" panose="020B0503020204020204" pitchFamily="34" charset="-122"/>
              </a:endParaRPr>
            </a:p>
          </p:txBody>
        </p:sp>
        <p:sp>
          <p:nvSpPr>
            <p:cNvPr id="30" name="菱形 29"/>
            <p:cNvSpPr/>
            <p:nvPr>
              <p:custDataLst>
                <p:tags r:id="rId4"/>
              </p:custDataLst>
            </p:nvPr>
          </p:nvSpPr>
          <p:spPr>
            <a:xfrm>
              <a:off x="2668216" y="1834183"/>
              <a:ext cx="1223439" cy="1223439"/>
            </a:xfrm>
            <a:prstGeom prst="diamond">
              <a:avLst/>
            </a:prstGeom>
            <a:solidFill>
              <a:srgbClr val="00AF92"/>
            </a:solidFill>
            <a:ln>
              <a:noFill/>
            </a:ln>
            <a:effectLst>
              <a:innerShdw blurRad="63500" dist="25400">
                <a:prstClr val="black">
                  <a:alpha val="2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800" b="1" dirty="0">
                  <a:solidFill>
                    <a:srgbClr val="FFFFFF"/>
                  </a:solidFill>
                  <a:latin typeface="微软雅黑" panose="020B0503020204020204" pitchFamily="34" charset="-122"/>
                  <a:ea typeface="微软雅黑" panose="020B0503020204020204" pitchFamily="34" charset="-122"/>
                </a:rPr>
                <a:t>1</a:t>
              </a:r>
              <a:endParaRPr lang="zh-CN" altLang="en-US" sz="2800" b="1" dirty="0">
                <a:solidFill>
                  <a:srgbClr val="FFFFFF"/>
                </a:solidFill>
                <a:latin typeface="微软雅黑" panose="020B0503020204020204" pitchFamily="34" charset="-122"/>
                <a:ea typeface="微软雅黑" panose="020B0503020204020204" pitchFamily="34" charset="-122"/>
              </a:endParaRPr>
            </a:p>
          </p:txBody>
        </p:sp>
      </p:grpSp>
      <p:pic>
        <p:nvPicPr>
          <p:cNvPr id="20" name="Picture 2" descr="C:\Users\jsj\Desktop\213291_012113275_2.jpg"/>
          <p:cNvPicPr>
            <a:picLocks noChangeAspect="1" noChangeArrowheads="1"/>
          </p:cNvPicPr>
          <p:nvPr/>
        </p:nvPicPr>
        <p:blipFill rotWithShape="1">
          <a:blip r:embed="rId7" cstate="print">
            <a:extLst>
              <a:ext uri="{BEBA8EAE-BF5A-486C-A8C5-ECC9F3942E4B}">
                <a14:imgProps xmlns:a14="http://schemas.microsoft.com/office/drawing/2010/main">
                  <a14:imgLayer r:embed="rId8">
                    <a14:imgEffect>
                      <a14:artisticBlur/>
                    </a14:imgEffect>
                  </a14:imgLayer>
                </a14:imgProps>
              </a:ext>
              <a:ext uri="{28A0092B-C50C-407E-A947-70E740481C1C}">
                <a14:useLocalDpi xmlns:a14="http://schemas.microsoft.com/office/drawing/2010/main" val="0"/>
              </a:ext>
            </a:extLst>
          </a:blip>
          <a:srcRect r="5624" b="19116"/>
          <a:stretch>
            <a:fillRect/>
          </a:stretch>
        </p:blipFill>
        <p:spPr bwMode="auto">
          <a:xfrm>
            <a:off x="1413165" y="1889162"/>
            <a:ext cx="3619564" cy="2481884"/>
          </a:xfrm>
          <a:prstGeom prst="rect">
            <a:avLst/>
          </a:prstGeom>
          <a:noFill/>
          <a:extLst>
            <a:ext uri="{909E8E84-426E-40DD-AFC4-6F175D3DCCD1}">
              <a14:hiddenFill xmlns:a14="http://schemas.microsoft.com/office/drawing/2010/main">
                <a:solidFill>
                  <a:srgbClr val="FFFFFF"/>
                </a:solidFill>
              </a14:hiddenFill>
            </a:ext>
          </a:extLst>
        </p:spPr>
      </p:pic>
      <p:sp>
        <p:nvSpPr>
          <p:cNvPr id="21" name="矩形 20"/>
          <p:cNvSpPr/>
          <p:nvPr/>
        </p:nvSpPr>
        <p:spPr>
          <a:xfrm>
            <a:off x="1413165" y="4166418"/>
            <a:ext cx="3619564" cy="1459360"/>
          </a:xfrm>
          <a:prstGeom prst="rect">
            <a:avLst/>
          </a:prstGeom>
          <a:solidFill>
            <a:srgbClr val="00AF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0" dirty="0">
                <a:latin typeface="微软雅黑" panose="020B0503020204020204" pitchFamily="34" charset="-122"/>
                <a:ea typeface="微软雅黑" panose="020B0503020204020204" pitchFamily="34" charset="-122"/>
              </a:rPr>
              <a:t>您的内容打在这里，或通过复制您的文本后在此框中选择或通过复制您</a:t>
            </a:r>
            <a:r>
              <a:rPr lang="zh-CN" altLang="en-US" sz="1600" dirty="0">
                <a:latin typeface="微软雅黑" panose="020B0503020204020204" pitchFamily="34" charset="-122"/>
                <a:ea typeface="微软雅黑" panose="020B0503020204020204" pitchFamily="34" charset="-122"/>
              </a:rPr>
              <a:t>的文本文本后</a:t>
            </a:r>
            <a:r>
              <a:rPr lang="zh-CN" altLang="en-US" sz="1600" b="0" dirty="0">
                <a:latin typeface="微软雅黑" panose="020B0503020204020204" pitchFamily="34" charset="-122"/>
                <a:ea typeface="微软雅黑" panose="020B0503020204020204" pitchFamily="34" charset="-122"/>
              </a:rPr>
              <a:t>在此框中选择粘贴并选择</a:t>
            </a:r>
          </a:p>
        </p:txBody>
      </p:sp>
      <p:grpSp>
        <p:nvGrpSpPr>
          <p:cNvPr id="22" name="组合 21"/>
          <p:cNvGrpSpPr/>
          <p:nvPr/>
        </p:nvGrpSpPr>
        <p:grpSpPr>
          <a:xfrm>
            <a:off x="6040818" y="2355580"/>
            <a:ext cx="4597610" cy="174940"/>
            <a:chOff x="4906190" y="1416527"/>
            <a:chExt cx="3933010" cy="166280"/>
          </a:xfrm>
          <a:solidFill>
            <a:srgbClr val="FFB850"/>
          </a:solidFill>
        </p:grpSpPr>
        <p:sp>
          <p:nvSpPr>
            <p:cNvPr id="23" name="矩形 22"/>
            <p:cNvSpPr/>
            <p:nvPr/>
          </p:nvSpPr>
          <p:spPr>
            <a:xfrm>
              <a:off x="4906190" y="1416527"/>
              <a:ext cx="166280" cy="166280"/>
            </a:xfrm>
            <a:prstGeom prst="rect">
              <a:avLst/>
            </a:prstGeom>
            <a:grpFill/>
            <a:ln>
              <a:solidFill>
                <a:srgbClr val="FFB8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b="0">
                <a:solidFill>
                  <a:srgbClr val="FFB850"/>
                </a:solidFill>
              </a:endParaRPr>
            </a:p>
          </p:txBody>
        </p:sp>
        <p:cxnSp>
          <p:nvCxnSpPr>
            <p:cNvPr id="24" name="直接连接符 23"/>
            <p:cNvCxnSpPr>
              <a:stCxn id="23" idx="3"/>
            </p:cNvCxnSpPr>
            <p:nvPr/>
          </p:nvCxnSpPr>
          <p:spPr>
            <a:xfrm>
              <a:off x="5072470" y="1499667"/>
              <a:ext cx="3766730" cy="0"/>
            </a:xfrm>
            <a:prstGeom prst="line">
              <a:avLst/>
            </a:prstGeom>
            <a:grpFill/>
            <a:ln>
              <a:solidFill>
                <a:srgbClr val="FFB850"/>
              </a:solidFill>
              <a:prstDash val="sysDot"/>
            </a:ln>
          </p:spPr>
          <p:style>
            <a:lnRef idx="2">
              <a:schemeClr val="accent1">
                <a:shade val="50000"/>
              </a:schemeClr>
            </a:lnRef>
            <a:fillRef idx="1">
              <a:schemeClr val="accent1"/>
            </a:fillRef>
            <a:effectRef idx="0">
              <a:schemeClr val="accent1"/>
            </a:effectRef>
            <a:fontRef idx="minor">
              <a:schemeClr val="lt1"/>
            </a:fontRef>
          </p:style>
        </p:cxnSp>
      </p:grpSp>
      <p:grpSp>
        <p:nvGrpSpPr>
          <p:cNvPr id="25" name="组合 24"/>
          <p:cNvGrpSpPr/>
          <p:nvPr/>
        </p:nvGrpSpPr>
        <p:grpSpPr>
          <a:xfrm>
            <a:off x="6040818" y="3501375"/>
            <a:ext cx="4597610" cy="174940"/>
            <a:chOff x="4906190" y="2727732"/>
            <a:chExt cx="3933010" cy="166280"/>
          </a:xfrm>
          <a:solidFill>
            <a:srgbClr val="01ACBE"/>
          </a:solidFill>
        </p:grpSpPr>
        <p:sp>
          <p:nvSpPr>
            <p:cNvPr id="31" name="矩形 30"/>
            <p:cNvSpPr/>
            <p:nvPr/>
          </p:nvSpPr>
          <p:spPr>
            <a:xfrm>
              <a:off x="4906190" y="2727732"/>
              <a:ext cx="166280" cy="166280"/>
            </a:xfrm>
            <a:prstGeom prst="rect">
              <a:avLst/>
            </a:prstGeom>
            <a:grpFill/>
            <a:ln>
              <a:solidFill>
                <a:srgbClr val="01ACBE"/>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b="0"/>
            </a:p>
          </p:txBody>
        </p:sp>
        <p:cxnSp>
          <p:nvCxnSpPr>
            <p:cNvPr id="32" name="直接连接符 31"/>
            <p:cNvCxnSpPr>
              <a:stCxn id="31" idx="3"/>
            </p:cNvCxnSpPr>
            <p:nvPr/>
          </p:nvCxnSpPr>
          <p:spPr>
            <a:xfrm>
              <a:off x="5072470" y="2810872"/>
              <a:ext cx="3766730" cy="0"/>
            </a:xfrm>
            <a:prstGeom prst="line">
              <a:avLst/>
            </a:prstGeom>
            <a:grpFill/>
            <a:ln>
              <a:solidFill>
                <a:srgbClr val="01ACBE"/>
              </a:solidFill>
              <a:prstDash val="sysDot"/>
            </a:ln>
          </p:spPr>
          <p:style>
            <a:lnRef idx="2">
              <a:schemeClr val="accent1">
                <a:shade val="50000"/>
              </a:schemeClr>
            </a:lnRef>
            <a:fillRef idx="1">
              <a:schemeClr val="accent1"/>
            </a:fillRef>
            <a:effectRef idx="0">
              <a:schemeClr val="accent1"/>
            </a:effectRef>
            <a:fontRef idx="minor">
              <a:schemeClr val="lt1"/>
            </a:fontRef>
          </p:style>
        </p:cxnSp>
      </p:grpSp>
      <p:grpSp>
        <p:nvGrpSpPr>
          <p:cNvPr id="33" name="组合 32"/>
          <p:cNvGrpSpPr/>
          <p:nvPr/>
        </p:nvGrpSpPr>
        <p:grpSpPr>
          <a:xfrm>
            <a:off x="6040818" y="4530075"/>
            <a:ext cx="4597610" cy="174940"/>
            <a:chOff x="4906190" y="3870732"/>
            <a:chExt cx="3933010" cy="166280"/>
          </a:xfrm>
          <a:solidFill>
            <a:srgbClr val="E87071"/>
          </a:solidFill>
        </p:grpSpPr>
        <p:sp>
          <p:nvSpPr>
            <p:cNvPr id="34" name="矩形 33"/>
            <p:cNvSpPr/>
            <p:nvPr/>
          </p:nvSpPr>
          <p:spPr>
            <a:xfrm>
              <a:off x="4906190" y="3870732"/>
              <a:ext cx="166280" cy="166280"/>
            </a:xfrm>
            <a:prstGeom prst="rect">
              <a:avLst/>
            </a:prstGeom>
            <a:grpFill/>
            <a:ln>
              <a:solidFill>
                <a:srgbClr val="E8707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b="0"/>
            </a:p>
          </p:txBody>
        </p:sp>
        <p:cxnSp>
          <p:nvCxnSpPr>
            <p:cNvPr id="35" name="直接连接符 34"/>
            <p:cNvCxnSpPr/>
            <p:nvPr/>
          </p:nvCxnSpPr>
          <p:spPr>
            <a:xfrm>
              <a:off x="5072470" y="3941172"/>
              <a:ext cx="3766730" cy="0"/>
            </a:xfrm>
            <a:prstGeom prst="line">
              <a:avLst/>
            </a:prstGeom>
            <a:grpFill/>
            <a:ln>
              <a:solidFill>
                <a:srgbClr val="E87071"/>
              </a:solidFill>
              <a:prstDash val="sysDot"/>
            </a:ln>
          </p:spPr>
          <p:style>
            <a:lnRef idx="2">
              <a:schemeClr val="accent1">
                <a:shade val="50000"/>
              </a:schemeClr>
            </a:lnRef>
            <a:fillRef idx="1">
              <a:schemeClr val="accent1"/>
            </a:fillRef>
            <a:effectRef idx="0">
              <a:schemeClr val="accent1"/>
            </a:effectRef>
            <a:fontRef idx="minor">
              <a:schemeClr val="lt1"/>
            </a:fontRef>
          </p:style>
        </p:cxnSp>
      </p:grpSp>
      <p:sp>
        <p:nvSpPr>
          <p:cNvPr id="36" name="TextBox 35"/>
          <p:cNvSpPr txBox="1"/>
          <p:nvPr/>
        </p:nvSpPr>
        <p:spPr>
          <a:xfrm>
            <a:off x="6040819" y="2544411"/>
            <a:ext cx="4597610" cy="701346"/>
          </a:xfrm>
          <a:prstGeom prst="rect">
            <a:avLst/>
          </a:prstGeom>
          <a:noFill/>
        </p:spPr>
        <p:txBody>
          <a:bodyPr wrap="square" rtlCol="0">
            <a:spAutoFit/>
          </a:bodyPr>
          <a:lstStyle/>
          <a:p>
            <a:pPr algn="just">
              <a:lnSpc>
                <a:spcPct val="130000"/>
              </a:lnSpc>
            </a:pPr>
            <a:r>
              <a:rPr lang="zh-CN" altLang="en-US" sz="1600" b="0" dirty="0">
                <a:solidFill>
                  <a:schemeClr val="bg1">
                    <a:lumMod val="50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en-US" altLang="zh-CN" sz="1600" b="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37" name="TextBox 36"/>
          <p:cNvSpPr txBox="1"/>
          <p:nvPr/>
        </p:nvSpPr>
        <p:spPr>
          <a:xfrm>
            <a:off x="6040819" y="3684572"/>
            <a:ext cx="4597610" cy="701346"/>
          </a:xfrm>
          <a:prstGeom prst="rect">
            <a:avLst/>
          </a:prstGeom>
          <a:noFill/>
        </p:spPr>
        <p:txBody>
          <a:bodyPr wrap="square" rtlCol="0">
            <a:spAutoFit/>
          </a:bodyPr>
          <a:lstStyle/>
          <a:p>
            <a:pPr algn="just">
              <a:lnSpc>
                <a:spcPct val="130000"/>
              </a:lnSpc>
            </a:pPr>
            <a:r>
              <a:rPr lang="zh-CN" altLang="en-US" sz="1600" b="0" dirty="0">
                <a:solidFill>
                  <a:schemeClr val="bg1">
                    <a:lumMod val="50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en-US" altLang="zh-CN" sz="1600" b="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38" name="TextBox 37"/>
          <p:cNvSpPr txBox="1"/>
          <p:nvPr/>
        </p:nvSpPr>
        <p:spPr>
          <a:xfrm>
            <a:off x="6040819" y="4746954"/>
            <a:ext cx="4597610" cy="701346"/>
          </a:xfrm>
          <a:prstGeom prst="rect">
            <a:avLst/>
          </a:prstGeom>
          <a:noFill/>
        </p:spPr>
        <p:txBody>
          <a:bodyPr wrap="square" rtlCol="0">
            <a:spAutoFit/>
          </a:bodyPr>
          <a:lstStyle/>
          <a:p>
            <a:pPr algn="just">
              <a:lnSpc>
                <a:spcPct val="130000"/>
              </a:lnSpc>
            </a:pPr>
            <a:r>
              <a:rPr lang="zh-CN" altLang="en-US" sz="1600" b="0" dirty="0">
                <a:solidFill>
                  <a:schemeClr val="bg1">
                    <a:lumMod val="50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en-US" altLang="zh-CN" sz="1600" b="0" dirty="0">
              <a:solidFill>
                <a:schemeClr val="bg1">
                  <a:lumMod val="50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1000">
        <p:random/>
      </p:transition>
    </mc:Choice>
    <mc:Fallback xmlns="">
      <p:transition spd="slow" advClick="0" advTm="1000">
        <p:random/>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8"/>
                                            </p:tgtEl>
                                            <p:attrNameLst>
                                              <p:attrName>style.visibility</p:attrName>
                                            </p:attrNameLst>
                                          </p:cBhvr>
                                          <p:to>
                                            <p:strVal val="visible"/>
                                          </p:to>
                                        </p:set>
                                        <p:animEffect transition="in" filter="fade">
                                          <p:cBhvr>
                                            <p:cTn id="7" dur="1000"/>
                                            <p:tgtEl>
                                              <p:spTgt spid="6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9"/>
                                            </p:tgtEl>
                                            <p:attrNameLst>
                                              <p:attrName>style.visibility</p:attrName>
                                            </p:attrNameLst>
                                          </p:cBhvr>
                                          <p:to>
                                            <p:strVal val="visible"/>
                                          </p:to>
                                        </p:set>
                                        <p:animEffect transition="in" filter="fade">
                                          <p:cBhvr>
                                            <p:cTn id="10" dur="1000"/>
                                            <p:tgtEl>
                                              <p:spTgt spid="6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0"/>
                                            </p:tgtEl>
                                            <p:attrNameLst>
                                              <p:attrName>style.visibility</p:attrName>
                                            </p:attrNameLst>
                                          </p:cBhvr>
                                          <p:to>
                                            <p:strVal val="visible"/>
                                          </p:to>
                                        </p:set>
                                        <p:animEffect transition="in" filter="fade">
                                          <p:cBhvr>
                                            <p:cTn id="13" dur="1000"/>
                                            <p:tgtEl>
                                              <p:spTgt spid="70"/>
                                            </p:tgtEl>
                                          </p:cBhvr>
                                        </p:animEffect>
                                      </p:childTnLst>
                                    </p:cTn>
                                  </p:par>
                                  <p:par>
                                    <p:cTn id="14" presetID="10" presetClass="entr" presetSubtype="0" fill="hold" grpId="0" nodeType="withEffect">
                                      <p:stCondLst>
                                        <p:cond delay="100"/>
                                      </p:stCondLst>
                                      <p:childTnLst>
                                        <p:set>
                                          <p:cBhvr>
                                            <p:cTn id="15" dur="1" fill="hold">
                                              <p:stCondLst>
                                                <p:cond delay="0"/>
                                              </p:stCondLst>
                                            </p:cTn>
                                            <p:tgtEl>
                                              <p:spTgt spid="71"/>
                                            </p:tgtEl>
                                            <p:attrNameLst>
                                              <p:attrName>style.visibility</p:attrName>
                                            </p:attrNameLst>
                                          </p:cBhvr>
                                          <p:to>
                                            <p:strVal val="visible"/>
                                          </p:to>
                                        </p:set>
                                        <p:animEffect transition="in" filter="fade">
                                          <p:cBhvr>
                                            <p:cTn id="16" dur="1000"/>
                                            <p:tgtEl>
                                              <p:spTgt spid="71"/>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72"/>
                                            </p:tgtEl>
                                            <p:attrNameLst>
                                              <p:attrName>style.visibility</p:attrName>
                                            </p:attrNameLst>
                                          </p:cBhvr>
                                          <p:to>
                                            <p:strVal val="visible"/>
                                          </p:to>
                                        </p:set>
                                        <p:animEffect transition="in" filter="fade">
                                          <p:cBhvr>
                                            <p:cTn id="19" dur="1000"/>
                                            <p:tgtEl>
                                              <p:spTgt spid="72"/>
                                            </p:tgtEl>
                                          </p:cBhvr>
                                        </p:animEffect>
                                      </p:childTnLst>
                                    </p:cTn>
                                  </p:par>
                                  <p:par>
                                    <p:cTn id="20" presetID="53" presetClass="entr" presetSubtype="16" fill="hold" nodeType="withEffect">
                                      <p:stCondLst>
                                        <p:cond delay="0"/>
                                      </p:stCondLst>
                                      <p:childTnLst>
                                        <p:set>
                                          <p:cBhvr>
                                            <p:cTn id="21" dur="1" fill="hold">
                                              <p:stCondLst>
                                                <p:cond delay="0"/>
                                              </p:stCondLst>
                                            </p:cTn>
                                            <p:tgtEl>
                                              <p:spTgt spid="16"/>
                                            </p:tgtEl>
                                            <p:attrNameLst>
                                              <p:attrName>style.visibility</p:attrName>
                                            </p:attrNameLst>
                                          </p:cBhvr>
                                          <p:to>
                                            <p:strVal val="visible"/>
                                          </p:to>
                                        </p:set>
                                        <p:anim calcmode="lin" valueType="num">
                                          <p:cBhvr>
                                            <p:cTn id="22" dur="500" fill="hold"/>
                                            <p:tgtEl>
                                              <p:spTgt spid="16"/>
                                            </p:tgtEl>
                                            <p:attrNameLst>
                                              <p:attrName>ppt_w</p:attrName>
                                            </p:attrNameLst>
                                          </p:cBhvr>
                                          <p:tavLst>
                                            <p:tav tm="0">
                                              <p:val>
                                                <p:fltVal val="0"/>
                                              </p:val>
                                            </p:tav>
                                            <p:tav tm="100000">
                                              <p:val>
                                                <p:strVal val="#ppt_w"/>
                                              </p:val>
                                            </p:tav>
                                          </p:tavLst>
                                        </p:anim>
                                        <p:anim calcmode="lin" valueType="num">
                                          <p:cBhvr>
                                            <p:cTn id="23" dur="500" fill="hold"/>
                                            <p:tgtEl>
                                              <p:spTgt spid="16"/>
                                            </p:tgtEl>
                                            <p:attrNameLst>
                                              <p:attrName>ppt_h</p:attrName>
                                            </p:attrNameLst>
                                          </p:cBhvr>
                                          <p:tavLst>
                                            <p:tav tm="0">
                                              <p:val>
                                                <p:fltVal val="0"/>
                                              </p:val>
                                            </p:tav>
                                            <p:tav tm="100000">
                                              <p:val>
                                                <p:strVal val="#ppt_h"/>
                                              </p:val>
                                            </p:tav>
                                          </p:tavLst>
                                        </p:anim>
                                        <p:animEffect transition="in" filter="fade">
                                          <p:cBhvr>
                                            <p:cTn id="24" dur="500"/>
                                            <p:tgtEl>
                                              <p:spTgt spid="16"/>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fade">
                                          <p:cBhvr>
                                            <p:cTn id="27" dur="500"/>
                                            <p:tgtEl>
                                              <p:spTgt spid="19"/>
                                            </p:tgtEl>
                                          </p:cBhvr>
                                        </p:animEffect>
                                      </p:childTnLst>
                                    </p:cTn>
                                  </p:par>
                                  <p:par>
                                    <p:cTn id="28" presetID="31" presetClass="entr" presetSubtype="0" fill="hold" grpId="0" nodeType="withEffect">
                                      <p:stCondLst>
                                        <p:cond delay="0"/>
                                      </p:stCondLst>
                                      <p:childTnLst>
                                        <p:set>
                                          <p:cBhvr>
                                            <p:cTn id="29" dur="1" fill="hold">
                                              <p:stCondLst>
                                                <p:cond delay="0"/>
                                              </p:stCondLst>
                                            </p:cTn>
                                            <p:tgtEl>
                                              <p:spTgt spid="26"/>
                                            </p:tgtEl>
                                            <p:attrNameLst>
                                              <p:attrName>style.visibility</p:attrName>
                                            </p:attrNameLst>
                                          </p:cBhvr>
                                          <p:to>
                                            <p:strVal val="visible"/>
                                          </p:to>
                                        </p:set>
                                        <p:anim calcmode="lin" valueType="num">
                                          <p:cBhvr>
                                            <p:cTn id="30" dur="1000" fill="hold"/>
                                            <p:tgtEl>
                                              <p:spTgt spid="26"/>
                                            </p:tgtEl>
                                            <p:attrNameLst>
                                              <p:attrName>ppt_w</p:attrName>
                                            </p:attrNameLst>
                                          </p:cBhvr>
                                          <p:tavLst>
                                            <p:tav tm="0">
                                              <p:val>
                                                <p:fltVal val="0"/>
                                              </p:val>
                                            </p:tav>
                                            <p:tav tm="100000">
                                              <p:val>
                                                <p:strVal val="#ppt_w"/>
                                              </p:val>
                                            </p:tav>
                                          </p:tavLst>
                                        </p:anim>
                                        <p:anim calcmode="lin" valueType="num">
                                          <p:cBhvr>
                                            <p:cTn id="31" dur="1000" fill="hold"/>
                                            <p:tgtEl>
                                              <p:spTgt spid="26"/>
                                            </p:tgtEl>
                                            <p:attrNameLst>
                                              <p:attrName>ppt_h</p:attrName>
                                            </p:attrNameLst>
                                          </p:cBhvr>
                                          <p:tavLst>
                                            <p:tav tm="0">
                                              <p:val>
                                                <p:fltVal val="0"/>
                                              </p:val>
                                            </p:tav>
                                            <p:tav tm="100000">
                                              <p:val>
                                                <p:strVal val="#ppt_h"/>
                                              </p:val>
                                            </p:tav>
                                          </p:tavLst>
                                        </p:anim>
                                        <p:anim calcmode="lin" valueType="num">
                                          <p:cBhvr>
                                            <p:cTn id="32" dur="1000" fill="hold"/>
                                            <p:tgtEl>
                                              <p:spTgt spid="26"/>
                                            </p:tgtEl>
                                            <p:attrNameLst>
                                              <p:attrName>style.rotation</p:attrName>
                                            </p:attrNameLst>
                                          </p:cBhvr>
                                          <p:tavLst>
                                            <p:tav tm="0">
                                              <p:val>
                                                <p:fltVal val="90"/>
                                              </p:val>
                                            </p:tav>
                                            <p:tav tm="100000">
                                              <p:val>
                                                <p:fltVal val="0"/>
                                              </p:val>
                                            </p:tav>
                                          </p:tavLst>
                                        </p:anim>
                                        <p:animEffect transition="in" filter="fade">
                                          <p:cBhvr>
                                            <p:cTn id="33" dur="1000"/>
                                            <p:tgtEl>
                                              <p:spTgt spid="26"/>
                                            </p:tgtEl>
                                          </p:cBhvr>
                                        </p:animEffect>
                                      </p:childTnLst>
                                    </p:cTn>
                                  </p:par>
                                  <p:par>
                                    <p:cTn id="34" presetID="31" presetClass="entr" presetSubtype="0" fill="hold" grpId="0" nodeType="withEffect">
                                      <p:stCondLst>
                                        <p:cond delay="0"/>
                                      </p:stCondLst>
                                      <p:childTnLst>
                                        <p:set>
                                          <p:cBhvr>
                                            <p:cTn id="35" dur="1" fill="hold">
                                              <p:stCondLst>
                                                <p:cond delay="0"/>
                                              </p:stCondLst>
                                            </p:cTn>
                                            <p:tgtEl>
                                              <p:spTgt spid="27"/>
                                            </p:tgtEl>
                                            <p:attrNameLst>
                                              <p:attrName>style.visibility</p:attrName>
                                            </p:attrNameLst>
                                          </p:cBhvr>
                                          <p:to>
                                            <p:strVal val="visible"/>
                                          </p:to>
                                        </p:set>
                                        <p:anim calcmode="lin" valueType="num">
                                          <p:cBhvr>
                                            <p:cTn id="36" dur="1000" fill="hold"/>
                                            <p:tgtEl>
                                              <p:spTgt spid="27"/>
                                            </p:tgtEl>
                                            <p:attrNameLst>
                                              <p:attrName>ppt_w</p:attrName>
                                            </p:attrNameLst>
                                          </p:cBhvr>
                                          <p:tavLst>
                                            <p:tav tm="0">
                                              <p:val>
                                                <p:fltVal val="0"/>
                                              </p:val>
                                            </p:tav>
                                            <p:tav tm="100000">
                                              <p:val>
                                                <p:strVal val="#ppt_w"/>
                                              </p:val>
                                            </p:tav>
                                          </p:tavLst>
                                        </p:anim>
                                        <p:anim calcmode="lin" valueType="num">
                                          <p:cBhvr>
                                            <p:cTn id="37" dur="1000" fill="hold"/>
                                            <p:tgtEl>
                                              <p:spTgt spid="27"/>
                                            </p:tgtEl>
                                            <p:attrNameLst>
                                              <p:attrName>ppt_h</p:attrName>
                                            </p:attrNameLst>
                                          </p:cBhvr>
                                          <p:tavLst>
                                            <p:tav tm="0">
                                              <p:val>
                                                <p:fltVal val="0"/>
                                              </p:val>
                                            </p:tav>
                                            <p:tav tm="100000">
                                              <p:val>
                                                <p:strVal val="#ppt_h"/>
                                              </p:val>
                                            </p:tav>
                                          </p:tavLst>
                                        </p:anim>
                                        <p:anim calcmode="lin" valueType="num">
                                          <p:cBhvr>
                                            <p:cTn id="38" dur="1000" fill="hold"/>
                                            <p:tgtEl>
                                              <p:spTgt spid="27"/>
                                            </p:tgtEl>
                                            <p:attrNameLst>
                                              <p:attrName>style.rotation</p:attrName>
                                            </p:attrNameLst>
                                          </p:cBhvr>
                                          <p:tavLst>
                                            <p:tav tm="0">
                                              <p:val>
                                                <p:fltVal val="90"/>
                                              </p:val>
                                            </p:tav>
                                            <p:tav tm="100000">
                                              <p:val>
                                                <p:fltVal val="0"/>
                                              </p:val>
                                            </p:tav>
                                          </p:tavLst>
                                        </p:anim>
                                        <p:animEffect transition="in" filter="fade">
                                          <p:cBhvr>
                                            <p:cTn id="39" dur="1000"/>
                                            <p:tgtEl>
                                              <p:spTgt spid="27"/>
                                            </p:tgtEl>
                                          </p:cBhvr>
                                        </p:animEffect>
                                      </p:childTnLst>
                                    </p:cTn>
                                  </p:par>
                                  <p:par>
                                    <p:cTn id="40" presetID="2" presetClass="entr" presetSubtype="1" fill="hold" nodeType="withEffect" p14:presetBounceEnd="50000">
                                      <p:stCondLst>
                                        <p:cond delay="0"/>
                                      </p:stCondLst>
                                      <p:childTnLst>
                                        <p:set>
                                          <p:cBhvr>
                                            <p:cTn id="41" dur="1" fill="hold">
                                              <p:stCondLst>
                                                <p:cond delay="0"/>
                                              </p:stCondLst>
                                            </p:cTn>
                                            <p:tgtEl>
                                              <p:spTgt spid="28"/>
                                            </p:tgtEl>
                                            <p:attrNameLst>
                                              <p:attrName>style.visibility</p:attrName>
                                            </p:attrNameLst>
                                          </p:cBhvr>
                                          <p:to>
                                            <p:strVal val="visible"/>
                                          </p:to>
                                        </p:set>
                                        <p:anim calcmode="lin" valueType="num" p14:bounceEnd="50000">
                                          <p:cBhvr additive="base">
                                            <p:cTn id="42" dur="500" fill="hold"/>
                                            <p:tgtEl>
                                              <p:spTgt spid="28"/>
                                            </p:tgtEl>
                                            <p:attrNameLst>
                                              <p:attrName>ppt_x</p:attrName>
                                            </p:attrNameLst>
                                          </p:cBhvr>
                                          <p:tavLst>
                                            <p:tav tm="0">
                                              <p:val>
                                                <p:strVal val="#ppt_x"/>
                                              </p:val>
                                            </p:tav>
                                            <p:tav tm="100000">
                                              <p:val>
                                                <p:strVal val="#ppt_x"/>
                                              </p:val>
                                            </p:tav>
                                          </p:tavLst>
                                        </p:anim>
                                        <p:anim calcmode="lin" valueType="num" p14:bounceEnd="50000">
                                          <p:cBhvr additive="base">
                                            <p:cTn id="43" dur="500" fill="hold"/>
                                            <p:tgtEl>
                                              <p:spTgt spid="28"/>
                                            </p:tgtEl>
                                            <p:attrNameLst>
                                              <p:attrName>ppt_y</p:attrName>
                                            </p:attrNameLst>
                                          </p:cBhvr>
                                          <p:tavLst>
                                            <p:tav tm="0">
                                              <p:val>
                                                <p:strVal val="0-#ppt_h/2"/>
                                              </p:val>
                                            </p:tav>
                                            <p:tav tm="100000">
                                              <p:val>
                                                <p:strVal val="#ppt_y"/>
                                              </p:val>
                                            </p:tav>
                                          </p:tavLst>
                                        </p:anim>
                                      </p:childTnLst>
                                    </p:cTn>
                                  </p:par>
                                </p:childTnLst>
                              </p:cTn>
                            </p:par>
                            <p:par>
                              <p:cTn id="44" fill="hold">
                                <p:stCondLst>
                                  <p:cond delay="1000"/>
                                </p:stCondLst>
                                <p:childTnLst>
                                  <p:par>
                                    <p:cTn id="45" presetID="10" presetClass="entr" presetSubtype="0" fill="hold" nodeType="afterEffect">
                                      <p:stCondLst>
                                        <p:cond delay="0"/>
                                      </p:stCondLst>
                                      <p:childTnLst>
                                        <p:set>
                                          <p:cBhvr>
                                            <p:cTn id="46" dur="1" fill="hold">
                                              <p:stCondLst>
                                                <p:cond delay="0"/>
                                              </p:stCondLst>
                                            </p:cTn>
                                            <p:tgtEl>
                                              <p:spTgt spid="20"/>
                                            </p:tgtEl>
                                            <p:attrNameLst>
                                              <p:attrName>style.visibility</p:attrName>
                                            </p:attrNameLst>
                                          </p:cBhvr>
                                          <p:to>
                                            <p:strVal val="visible"/>
                                          </p:to>
                                        </p:set>
                                        <p:animEffect transition="in" filter="fade">
                                          <p:cBhvr>
                                            <p:cTn id="47" dur="500"/>
                                            <p:tgtEl>
                                              <p:spTgt spid="20"/>
                                            </p:tgtEl>
                                          </p:cBhvr>
                                        </p:animEffect>
                                      </p:childTnLst>
                                    </p:cTn>
                                  </p:par>
                                </p:childTnLst>
                              </p:cTn>
                            </p:par>
                            <p:par>
                              <p:cTn id="48" fill="hold">
                                <p:stCondLst>
                                  <p:cond delay="1500"/>
                                </p:stCondLst>
                                <p:childTnLst>
                                  <p:par>
                                    <p:cTn id="49" presetID="10" presetClass="entr" presetSubtype="0" fill="hold" grpId="0" nodeType="afterEffect">
                                      <p:stCondLst>
                                        <p:cond delay="0"/>
                                      </p:stCondLst>
                                      <p:childTnLst>
                                        <p:set>
                                          <p:cBhvr>
                                            <p:cTn id="50" dur="1" fill="hold">
                                              <p:stCondLst>
                                                <p:cond delay="0"/>
                                              </p:stCondLst>
                                            </p:cTn>
                                            <p:tgtEl>
                                              <p:spTgt spid="21"/>
                                            </p:tgtEl>
                                            <p:attrNameLst>
                                              <p:attrName>style.visibility</p:attrName>
                                            </p:attrNameLst>
                                          </p:cBhvr>
                                          <p:to>
                                            <p:strVal val="visible"/>
                                          </p:to>
                                        </p:set>
                                        <p:animEffect transition="in" filter="fade">
                                          <p:cBhvr>
                                            <p:cTn id="51" dur="500"/>
                                            <p:tgtEl>
                                              <p:spTgt spid="21"/>
                                            </p:tgtEl>
                                          </p:cBhvr>
                                        </p:animEffect>
                                      </p:childTnLst>
                                    </p:cTn>
                                  </p:par>
                                </p:childTnLst>
                              </p:cTn>
                            </p:par>
                            <p:par>
                              <p:cTn id="52" fill="hold">
                                <p:stCondLst>
                                  <p:cond delay="2000"/>
                                </p:stCondLst>
                                <p:childTnLst>
                                  <p:par>
                                    <p:cTn id="53" presetID="22" presetClass="entr" presetSubtype="8" fill="hold" nodeType="afterEffect">
                                      <p:stCondLst>
                                        <p:cond delay="0"/>
                                      </p:stCondLst>
                                      <p:childTnLst>
                                        <p:set>
                                          <p:cBhvr>
                                            <p:cTn id="54" dur="1" fill="hold">
                                              <p:stCondLst>
                                                <p:cond delay="0"/>
                                              </p:stCondLst>
                                            </p:cTn>
                                            <p:tgtEl>
                                              <p:spTgt spid="22"/>
                                            </p:tgtEl>
                                            <p:attrNameLst>
                                              <p:attrName>style.visibility</p:attrName>
                                            </p:attrNameLst>
                                          </p:cBhvr>
                                          <p:to>
                                            <p:strVal val="visible"/>
                                          </p:to>
                                        </p:set>
                                        <p:animEffect transition="in" filter="wipe(left)">
                                          <p:cBhvr>
                                            <p:cTn id="55" dur="500"/>
                                            <p:tgtEl>
                                              <p:spTgt spid="22"/>
                                            </p:tgtEl>
                                          </p:cBhvr>
                                        </p:animEffect>
                                      </p:childTnLst>
                                    </p:cTn>
                                  </p:par>
                                </p:childTnLst>
                              </p:cTn>
                            </p:par>
                            <p:par>
                              <p:cTn id="56" fill="hold">
                                <p:stCondLst>
                                  <p:cond delay="2500"/>
                                </p:stCondLst>
                                <p:childTnLst>
                                  <p:par>
                                    <p:cTn id="57" presetID="16" presetClass="entr" presetSubtype="21" fill="hold" grpId="0" nodeType="afterEffect">
                                      <p:stCondLst>
                                        <p:cond delay="0"/>
                                      </p:stCondLst>
                                      <p:childTnLst>
                                        <p:set>
                                          <p:cBhvr>
                                            <p:cTn id="58" dur="1" fill="hold">
                                              <p:stCondLst>
                                                <p:cond delay="0"/>
                                              </p:stCondLst>
                                            </p:cTn>
                                            <p:tgtEl>
                                              <p:spTgt spid="36"/>
                                            </p:tgtEl>
                                            <p:attrNameLst>
                                              <p:attrName>style.visibility</p:attrName>
                                            </p:attrNameLst>
                                          </p:cBhvr>
                                          <p:to>
                                            <p:strVal val="visible"/>
                                          </p:to>
                                        </p:set>
                                        <p:animEffect transition="in" filter="barn(inVertical)">
                                          <p:cBhvr>
                                            <p:cTn id="59" dur="500"/>
                                            <p:tgtEl>
                                              <p:spTgt spid="36"/>
                                            </p:tgtEl>
                                          </p:cBhvr>
                                        </p:animEffect>
                                      </p:childTnLst>
                                    </p:cTn>
                                  </p:par>
                                </p:childTnLst>
                              </p:cTn>
                            </p:par>
                            <p:par>
                              <p:cTn id="60" fill="hold">
                                <p:stCondLst>
                                  <p:cond delay="3000"/>
                                </p:stCondLst>
                                <p:childTnLst>
                                  <p:par>
                                    <p:cTn id="61" presetID="22" presetClass="entr" presetSubtype="8" fill="hold" nodeType="afterEffect">
                                      <p:stCondLst>
                                        <p:cond delay="0"/>
                                      </p:stCondLst>
                                      <p:childTnLst>
                                        <p:set>
                                          <p:cBhvr>
                                            <p:cTn id="62" dur="1" fill="hold">
                                              <p:stCondLst>
                                                <p:cond delay="0"/>
                                              </p:stCondLst>
                                            </p:cTn>
                                            <p:tgtEl>
                                              <p:spTgt spid="25"/>
                                            </p:tgtEl>
                                            <p:attrNameLst>
                                              <p:attrName>style.visibility</p:attrName>
                                            </p:attrNameLst>
                                          </p:cBhvr>
                                          <p:to>
                                            <p:strVal val="visible"/>
                                          </p:to>
                                        </p:set>
                                        <p:animEffect transition="in" filter="wipe(left)">
                                          <p:cBhvr>
                                            <p:cTn id="63" dur="500"/>
                                            <p:tgtEl>
                                              <p:spTgt spid="25"/>
                                            </p:tgtEl>
                                          </p:cBhvr>
                                        </p:animEffect>
                                      </p:childTnLst>
                                    </p:cTn>
                                  </p:par>
                                </p:childTnLst>
                              </p:cTn>
                            </p:par>
                            <p:par>
                              <p:cTn id="64" fill="hold">
                                <p:stCondLst>
                                  <p:cond delay="3500"/>
                                </p:stCondLst>
                                <p:childTnLst>
                                  <p:par>
                                    <p:cTn id="65" presetID="16" presetClass="entr" presetSubtype="21" fill="hold" grpId="0" nodeType="afterEffect">
                                      <p:stCondLst>
                                        <p:cond delay="0"/>
                                      </p:stCondLst>
                                      <p:childTnLst>
                                        <p:set>
                                          <p:cBhvr>
                                            <p:cTn id="66" dur="1" fill="hold">
                                              <p:stCondLst>
                                                <p:cond delay="0"/>
                                              </p:stCondLst>
                                            </p:cTn>
                                            <p:tgtEl>
                                              <p:spTgt spid="37"/>
                                            </p:tgtEl>
                                            <p:attrNameLst>
                                              <p:attrName>style.visibility</p:attrName>
                                            </p:attrNameLst>
                                          </p:cBhvr>
                                          <p:to>
                                            <p:strVal val="visible"/>
                                          </p:to>
                                        </p:set>
                                        <p:animEffect transition="in" filter="barn(inVertical)">
                                          <p:cBhvr>
                                            <p:cTn id="67" dur="500"/>
                                            <p:tgtEl>
                                              <p:spTgt spid="37"/>
                                            </p:tgtEl>
                                          </p:cBhvr>
                                        </p:animEffect>
                                      </p:childTnLst>
                                    </p:cTn>
                                  </p:par>
                                </p:childTnLst>
                              </p:cTn>
                            </p:par>
                            <p:par>
                              <p:cTn id="68" fill="hold">
                                <p:stCondLst>
                                  <p:cond delay="4000"/>
                                </p:stCondLst>
                                <p:childTnLst>
                                  <p:par>
                                    <p:cTn id="69" presetID="22" presetClass="entr" presetSubtype="8" fill="hold" nodeType="afterEffect">
                                      <p:stCondLst>
                                        <p:cond delay="0"/>
                                      </p:stCondLst>
                                      <p:childTnLst>
                                        <p:set>
                                          <p:cBhvr>
                                            <p:cTn id="70" dur="1" fill="hold">
                                              <p:stCondLst>
                                                <p:cond delay="0"/>
                                              </p:stCondLst>
                                            </p:cTn>
                                            <p:tgtEl>
                                              <p:spTgt spid="33"/>
                                            </p:tgtEl>
                                            <p:attrNameLst>
                                              <p:attrName>style.visibility</p:attrName>
                                            </p:attrNameLst>
                                          </p:cBhvr>
                                          <p:to>
                                            <p:strVal val="visible"/>
                                          </p:to>
                                        </p:set>
                                        <p:animEffect transition="in" filter="wipe(left)">
                                          <p:cBhvr>
                                            <p:cTn id="71" dur="500"/>
                                            <p:tgtEl>
                                              <p:spTgt spid="33"/>
                                            </p:tgtEl>
                                          </p:cBhvr>
                                        </p:animEffect>
                                      </p:childTnLst>
                                    </p:cTn>
                                  </p:par>
                                </p:childTnLst>
                              </p:cTn>
                            </p:par>
                            <p:par>
                              <p:cTn id="72" fill="hold">
                                <p:stCondLst>
                                  <p:cond delay="4500"/>
                                </p:stCondLst>
                                <p:childTnLst>
                                  <p:par>
                                    <p:cTn id="73" presetID="16" presetClass="entr" presetSubtype="21" fill="hold" grpId="0" nodeType="afterEffect">
                                      <p:stCondLst>
                                        <p:cond delay="0"/>
                                      </p:stCondLst>
                                      <p:childTnLst>
                                        <p:set>
                                          <p:cBhvr>
                                            <p:cTn id="74" dur="1" fill="hold">
                                              <p:stCondLst>
                                                <p:cond delay="0"/>
                                              </p:stCondLst>
                                            </p:cTn>
                                            <p:tgtEl>
                                              <p:spTgt spid="38"/>
                                            </p:tgtEl>
                                            <p:attrNameLst>
                                              <p:attrName>style.visibility</p:attrName>
                                            </p:attrNameLst>
                                          </p:cBhvr>
                                          <p:to>
                                            <p:strVal val="visible"/>
                                          </p:to>
                                        </p:set>
                                        <p:animEffect transition="in" filter="barn(inVertical)">
                                          <p:cBhvr>
                                            <p:cTn id="75"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animBg="1"/>
          <p:bldP spid="69" grpId="0" animBg="1"/>
          <p:bldP spid="70" grpId="0" animBg="1"/>
          <p:bldP spid="71" grpId="0" animBg="1"/>
          <p:bldP spid="72" grpId="0" animBg="1"/>
          <p:bldP spid="19" grpId="0"/>
          <p:bldP spid="26" grpId="0" animBg="1"/>
          <p:bldP spid="27" grpId="0" animBg="1"/>
          <p:bldP spid="21" grpId="0" animBg="1"/>
          <p:bldP spid="36" grpId="0"/>
          <p:bldP spid="37" grpId="0"/>
          <p:bldP spid="38"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8"/>
                                            </p:tgtEl>
                                            <p:attrNameLst>
                                              <p:attrName>style.visibility</p:attrName>
                                            </p:attrNameLst>
                                          </p:cBhvr>
                                          <p:to>
                                            <p:strVal val="visible"/>
                                          </p:to>
                                        </p:set>
                                        <p:animEffect transition="in" filter="fade">
                                          <p:cBhvr>
                                            <p:cTn id="7" dur="1000"/>
                                            <p:tgtEl>
                                              <p:spTgt spid="6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9"/>
                                            </p:tgtEl>
                                            <p:attrNameLst>
                                              <p:attrName>style.visibility</p:attrName>
                                            </p:attrNameLst>
                                          </p:cBhvr>
                                          <p:to>
                                            <p:strVal val="visible"/>
                                          </p:to>
                                        </p:set>
                                        <p:animEffect transition="in" filter="fade">
                                          <p:cBhvr>
                                            <p:cTn id="10" dur="1000"/>
                                            <p:tgtEl>
                                              <p:spTgt spid="6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0"/>
                                            </p:tgtEl>
                                            <p:attrNameLst>
                                              <p:attrName>style.visibility</p:attrName>
                                            </p:attrNameLst>
                                          </p:cBhvr>
                                          <p:to>
                                            <p:strVal val="visible"/>
                                          </p:to>
                                        </p:set>
                                        <p:animEffect transition="in" filter="fade">
                                          <p:cBhvr>
                                            <p:cTn id="13" dur="1000"/>
                                            <p:tgtEl>
                                              <p:spTgt spid="70"/>
                                            </p:tgtEl>
                                          </p:cBhvr>
                                        </p:animEffect>
                                      </p:childTnLst>
                                    </p:cTn>
                                  </p:par>
                                  <p:par>
                                    <p:cTn id="14" presetID="10" presetClass="entr" presetSubtype="0" fill="hold" grpId="0" nodeType="withEffect">
                                      <p:stCondLst>
                                        <p:cond delay="100"/>
                                      </p:stCondLst>
                                      <p:childTnLst>
                                        <p:set>
                                          <p:cBhvr>
                                            <p:cTn id="15" dur="1" fill="hold">
                                              <p:stCondLst>
                                                <p:cond delay="0"/>
                                              </p:stCondLst>
                                            </p:cTn>
                                            <p:tgtEl>
                                              <p:spTgt spid="71"/>
                                            </p:tgtEl>
                                            <p:attrNameLst>
                                              <p:attrName>style.visibility</p:attrName>
                                            </p:attrNameLst>
                                          </p:cBhvr>
                                          <p:to>
                                            <p:strVal val="visible"/>
                                          </p:to>
                                        </p:set>
                                        <p:animEffect transition="in" filter="fade">
                                          <p:cBhvr>
                                            <p:cTn id="16" dur="1000"/>
                                            <p:tgtEl>
                                              <p:spTgt spid="71"/>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72"/>
                                            </p:tgtEl>
                                            <p:attrNameLst>
                                              <p:attrName>style.visibility</p:attrName>
                                            </p:attrNameLst>
                                          </p:cBhvr>
                                          <p:to>
                                            <p:strVal val="visible"/>
                                          </p:to>
                                        </p:set>
                                        <p:animEffect transition="in" filter="fade">
                                          <p:cBhvr>
                                            <p:cTn id="19" dur="1000"/>
                                            <p:tgtEl>
                                              <p:spTgt spid="72"/>
                                            </p:tgtEl>
                                          </p:cBhvr>
                                        </p:animEffect>
                                      </p:childTnLst>
                                    </p:cTn>
                                  </p:par>
                                  <p:par>
                                    <p:cTn id="20" presetID="53" presetClass="entr" presetSubtype="16" fill="hold" nodeType="withEffect">
                                      <p:stCondLst>
                                        <p:cond delay="0"/>
                                      </p:stCondLst>
                                      <p:childTnLst>
                                        <p:set>
                                          <p:cBhvr>
                                            <p:cTn id="21" dur="1" fill="hold">
                                              <p:stCondLst>
                                                <p:cond delay="0"/>
                                              </p:stCondLst>
                                            </p:cTn>
                                            <p:tgtEl>
                                              <p:spTgt spid="16"/>
                                            </p:tgtEl>
                                            <p:attrNameLst>
                                              <p:attrName>style.visibility</p:attrName>
                                            </p:attrNameLst>
                                          </p:cBhvr>
                                          <p:to>
                                            <p:strVal val="visible"/>
                                          </p:to>
                                        </p:set>
                                        <p:anim calcmode="lin" valueType="num">
                                          <p:cBhvr>
                                            <p:cTn id="22" dur="500" fill="hold"/>
                                            <p:tgtEl>
                                              <p:spTgt spid="16"/>
                                            </p:tgtEl>
                                            <p:attrNameLst>
                                              <p:attrName>ppt_w</p:attrName>
                                            </p:attrNameLst>
                                          </p:cBhvr>
                                          <p:tavLst>
                                            <p:tav tm="0">
                                              <p:val>
                                                <p:fltVal val="0"/>
                                              </p:val>
                                            </p:tav>
                                            <p:tav tm="100000">
                                              <p:val>
                                                <p:strVal val="#ppt_w"/>
                                              </p:val>
                                            </p:tav>
                                          </p:tavLst>
                                        </p:anim>
                                        <p:anim calcmode="lin" valueType="num">
                                          <p:cBhvr>
                                            <p:cTn id="23" dur="500" fill="hold"/>
                                            <p:tgtEl>
                                              <p:spTgt spid="16"/>
                                            </p:tgtEl>
                                            <p:attrNameLst>
                                              <p:attrName>ppt_h</p:attrName>
                                            </p:attrNameLst>
                                          </p:cBhvr>
                                          <p:tavLst>
                                            <p:tav tm="0">
                                              <p:val>
                                                <p:fltVal val="0"/>
                                              </p:val>
                                            </p:tav>
                                            <p:tav tm="100000">
                                              <p:val>
                                                <p:strVal val="#ppt_h"/>
                                              </p:val>
                                            </p:tav>
                                          </p:tavLst>
                                        </p:anim>
                                        <p:animEffect transition="in" filter="fade">
                                          <p:cBhvr>
                                            <p:cTn id="24" dur="500"/>
                                            <p:tgtEl>
                                              <p:spTgt spid="16"/>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fade">
                                          <p:cBhvr>
                                            <p:cTn id="27" dur="500"/>
                                            <p:tgtEl>
                                              <p:spTgt spid="19"/>
                                            </p:tgtEl>
                                          </p:cBhvr>
                                        </p:animEffect>
                                      </p:childTnLst>
                                    </p:cTn>
                                  </p:par>
                                  <p:par>
                                    <p:cTn id="28" presetID="31" presetClass="entr" presetSubtype="0" fill="hold" grpId="0" nodeType="withEffect">
                                      <p:stCondLst>
                                        <p:cond delay="0"/>
                                      </p:stCondLst>
                                      <p:childTnLst>
                                        <p:set>
                                          <p:cBhvr>
                                            <p:cTn id="29" dur="1" fill="hold">
                                              <p:stCondLst>
                                                <p:cond delay="0"/>
                                              </p:stCondLst>
                                            </p:cTn>
                                            <p:tgtEl>
                                              <p:spTgt spid="26"/>
                                            </p:tgtEl>
                                            <p:attrNameLst>
                                              <p:attrName>style.visibility</p:attrName>
                                            </p:attrNameLst>
                                          </p:cBhvr>
                                          <p:to>
                                            <p:strVal val="visible"/>
                                          </p:to>
                                        </p:set>
                                        <p:anim calcmode="lin" valueType="num">
                                          <p:cBhvr>
                                            <p:cTn id="30" dur="1000" fill="hold"/>
                                            <p:tgtEl>
                                              <p:spTgt spid="26"/>
                                            </p:tgtEl>
                                            <p:attrNameLst>
                                              <p:attrName>ppt_w</p:attrName>
                                            </p:attrNameLst>
                                          </p:cBhvr>
                                          <p:tavLst>
                                            <p:tav tm="0">
                                              <p:val>
                                                <p:fltVal val="0"/>
                                              </p:val>
                                            </p:tav>
                                            <p:tav tm="100000">
                                              <p:val>
                                                <p:strVal val="#ppt_w"/>
                                              </p:val>
                                            </p:tav>
                                          </p:tavLst>
                                        </p:anim>
                                        <p:anim calcmode="lin" valueType="num">
                                          <p:cBhvr>
                                            <p:cTn id="31" dur="1000" fill="hold"/>
                                            <p:tgtEl>
                                              <p:spTgt spid="26"/>
                                            </p:tgtEl>
                                            <p:attrNameLst>
                                              <p:attrName>ppt_h</p:attrName>
                                            </p:attrNameLst>
                                          </p:cBhvr>
                                          <p:tavLst>
                                            <p:tav tm="0">
                                              <p:val>
                                                <p:fltVal val="0"/>
                                              </p:val>
                                            </p:tav>
                                            <p:tav tm="100000">
                                              <p:val>
                                                <p:strVal val="#ppt_h"/>
                                              </p:val>
                                            </p:tav>
                                          </p:tavLst>
                                        </p:anim>
                                        <p:anim calcmode="lin" valueType="num">
                                          <p:cBhvr>
                                            <p:cTn id="32" dur="1000" fill="hold"/>
                                            <p:tgtEl>
                                              <p:spTgt spid="26"/>
                                            </p:tgtEl>
                                            <p:attrNameLst>
                                              <p:attrName>style.rotation</p:attrName>
                                            </p:attrNameLst>
                                          </p:cBhvr>
                                          <p:tavLst>
                                            <p:tav tm="0">
                                              <p:val>
                                                <p:fltVal val="90"/>
                                              </p:val>
                                            </p:tav>
                                            <p:tav tm="100000">
                                              <p:val>
                                                <p:fltVal val="0"/>
                                              </p:val>
                                            </p:tav>
                                          </p:tavLst>
                                        </p:anim>
                                        <p:animEffect transition="in" filter="fade">
                                          <p:cBhvr>
                                            <p:cTn id="33" dur="1000"/>
                                            <p:tgtEl>
                                              <p:spTgt spid="26"/>
                                            </p:tgtEl>
                                          </p:cBhvr>
                                        </p:animEffect>
                                      </p:childTnLst>
                                    </p:cTn>
                                  </p:par>
                                  <p:par>
                                    <p:cTn id="34" presetID="31" presetClass="entr" presetSubtype="0" fill="hold" grpId="0" nodeType="withEffect">
                                      <p:stCondLst>
                                        <p:cond delay="0"/>
                                      </p:stCondLst>
                                      <p:childTnLst>
                                        <p:set>
                                          <p:cBhvr>
                                            <p:cTn id="35" dur="1" fill="hold">
                                              <p:stCondLst>
                                                <p:cond delay="0"/>
                                              </p:stCondLst>
                                            </p:cTn>
                                            <p:tgtEl>
                                              <p:spTgt spid="27"/>
                                            </p:tgtEl>
                                            <p:attrNameLst>
                                              <p:attrName>style.visibility</p:attrName>
                                            </p:attrNameLst>
                                          </p:cBhvr>
                                          <p:to>
                                            <p:strVal val="visible"/>
                                          </p:to>
                                        </p:set>
                                        <p:anim calcmode="lin" valueType="num">
                                          <p:cBhvr>
                                            <p:cTn id="36" dur="1000" fill="hold"/>
                                            <p:tgtEl>
                                              <p:spTgt spid="27"/>
                                            </p:tgtEl>
                                            <p:attrNameLst>
                                              <p:attrName>ppt_w</p:attrName>
                                            </p:attrNameLst>
                                          </p:cBhvr>
                                          <p:tavLst>
                                            <p:tav tm="0">
                                              <p:val>
                                                <p:fltVal val="0"/>
                                              </p:val>
                                            </p:tav>
                                            <p:tav tm="100000">
                                              <p:val>
                                                <p:strVal val="#ppt_w"/>
                                              </p:val>
                                            </p:tav>
                                          </p:tavLst>
                                        </p:anim>
                                        <p:anim calcmode="lin" valueType="num">
                                          <p:cBhvr>
                                            <p:cTn id="37" dur="1000" fill="hold"/>
                                            <p:tgtEl>
                                              <p:spTgt spid="27"/>
                                            </p:tgtEl>
                                            <p:attrNameLst>
                                              <p:attrName>ppt_h</p:attrName>
                                            </p:attrNameLst>
                                          </p:cBhvr>
                                          <p:tavLst>
                                            <p:tav tm="0">
                                              <p:val>
                                                <p:fltVal val="0"/>
                                              </p:val>
                                            </p:tav>
                                            <p:tav tm="100000">
                                              <p:val>
                                                <p:strVal val="#ppt_h"/>
                                              </p:val>
                                            </p:tav>
                                          </p:tavLst>
                                        </p:anim>
                                        <p:anim calcmode="lin" valueType="num">
                                          <p:cBhvr>
                                            <p:cTn id="38" dur="1000" fill="hold"/>
                                            <p:tgtEl>
                                              <p:spTgt spid="27"/>
                                            </p:tgtEl>
                                            <p:attrNameLst>
                                              <p:attrName>style.rotation</p:attrName>
                                            </p:attrNameLst>
                                          </p:cBhvr>
                                          <p:tavLst>
                                            <p:tav tm="0">
                                              <p:val>
                                                <p:fltVal val="90"/>
                                              </p:val>
                                            </p:tav>
                                            <p:tav tm="100000">
                                              <p:val>
                                                <p:fltVal val="0"/>
                                              </p:val>
                                            </p:tav>
                                          </p:tavLst>
                                        </p:anim>
                                        <p:animEffect transition="in" filter="fade">
                                          <p:cBhvr>
                                            <p:cTn id="39" dur="1000"/>
                                            <p:tgtEl>
                                              <p:spTgt spid="27"/>
                                            </p:tgtEl>
                                          </p:cBhvr>
                                        </p:animEffect>
                                      </p:childTnLst>
                                    </p:cTn>
                                  </p:par>
                                  <p:par>
                                    <p:cTn id="40" presetID="2" presetClass="entr" presetSubtype="1" fill="hold" nodeType="withEffect">
                                      <p:stCondLst>
                                        <p:cond delay="0"/>
                                      </p:stCondLst>
                                      <p:childTnLst>
                                        <p:set>
                                          <p:cBhvr>
                                            <p:cTn id="41" dur="1" fill="hold">
                                              <p:stCondLst>
                                                <p:cond delay="0"/>
                                              </p:stCondLst>
                                            </p:cTn>
                                            <p:tgtEl>
                                              <p:spTgt spid="28"/>
                                            </p:tgtEl>
                                            <p:attrNameLst>
                                              <p:attrName>style.visibility</p:attrName>
                                            </p:attrNameLst>
                                          </p:cBhvr>
                                          <p:to>
                                            <p:strVal val="visible"/>
                                          </p:to>
                                        </p:set>
                                        <p:anim calcmode="lin" valueType="num">
                                          <p:cBhvr additive="base">
                                            <p:cTn id="42" dur="500" fill="hold"/>
                                            <p:tgtEl>
                                              <p:spTgt spid="28"/>
                                            </p:tgtEl>
                                            <p:attrNameLst>
                                              <p:attrName>ppt_x</p:attrName>
                                            </p:attrNameLst>
                                          </p:cBhvr>
                                          <p:tavLst>
                                            <p:tav tm="0">
                                              <p:val>
                                                <p:strVal val="#ppt_x"/>
                                              </p:val>
                                            </p:tav>
                                            <p:tav tm="100000">
                                              <p:val>
                                                <p:strVal val="#ppt_x"/>
                                              </p:val>
                                            </p:tav>
                                          </p:tavLst>
                                        </p:anim>
                                        <p:anim calcmode="lin" valueType="num">
                                          <p:cBhvr additive="base">
                                            <p:cTn id="43" dur="500" fill="hold"/>
                                            <p:tgtEl>
                                              <p:spTgt spid="28"/>
                                            </p:tgtEl>
                                            <p:attrNameLst>
                                              <p:attrName>ppt_y</p:attrName>
                                            </p:attrNameLst>
                                          </p:cBhvr>
                                          <p:tavLst>
                                            <p:tav tm="0">
                                              <p:val>
                                                <p:strVal val="0-#ppt_h/2"/>
                                              </p:val>
                                            </p:tav>
                                            <p:tav tm="100000">
                                              <p:val>
                                                <p:strVal val="#ppt_y"/>
                                              </p:val>
                                            </p:tav>
                                          </p:tavLst>
                                        </p:anim>
                                      </p:childTnLst>
                                    </p:cTn>
                                  </p:par>
                                </p:childTnLst>
                              </p:cTn>
                            </p:par>
                            <p:par>
                              <p:cTn id="44" fill="hold">
                                <p:stCondLst>
                                  <p:cond delay="1000"/>
                                </p:stCondLst>
                                <p:childTnLst>
                                  <p:par>
                                    <p:cTn id="45" presetID="10" presetClass="entr" presetSubtype="0" fill="hold" nodeType="afterEffect">
                                      <p:stCondLst>
                                        <p:cond delay="0"/>
                                      </p:stCondLst>
                                      <p:childTnLst>
                                        <p:set>
                                          <p:cBhvr>
                                            <p:cTn id="46" dur="1" fill="hold">
                                              <p:stCondLst>
                                                <p:cond delay="0"/>
                                              </p:stCondLst>
                                            </p:cTn>
                                            <p:tgtEl>
                                              <p:spTgt spid="20"/>
                                            </p:tgtEl>
                                            <p:attrNameLst>
                                              <p:attrName>style.visibility</p:attrName>
                                            </p:attrNameLst>
                                          </p:cBhvr>
                                          <p:to>
                                            <p:strVal val="visible"/>
                                          </p:to>
                                        </p:set>
                                        <p:animEffect transition="in" filter="fade">
                                          <p:cBhvr>
                                            <p:cTn id="47" dur="500"/>
                                            <p:tgtEl>
                                              <p:spTgt spid="20"/>
                                            </p:tgtEl>
                                          </p:cBhvr>
                                        </p:animEffect>
                                      </p:childTnLst>
                                    </p:cTn>
                                  </p:par>
                                </p:childTnLst>
                              </p:cTn>
                            </p:par>
                            <p:par>
                              <p:cTn id="48" fill="hold">
                                <p:stCondLst>
                                  <p:cond delay="1500"/>
                                </p:stCondLst>
                                <p:childTnLst>
                                  <p:par>
                                    <p:cTn id="49" presetID="10" presetClass="entr" presetSubtype="0" fill="hold" grpId="0" nodeType="afterEffect">
                                      <p:stCondLst>
                                        <p:cond delay="0"/>
                                      </p:stCondLst>
                                      <p:childTnLst>
                                        <p:set>
                                          <p:cBhvr>
                                            <p:cTn id="50" dur="1" fill="hold">
                                              <p:stCondLst>
                                                <p:cond delay="0"/>
                                              </p:stCondLst>
                                            </p:cTn>
                                            <p:tgtEl>
                                              <p:spTgt spid="21"/>
                                            </p:tgtEl>
                                            <p:attrNameLst>
                                              <p:attrName>style.visibility</p:attrName>
                                            </p:attrNameLst>
                                          </p:cBhvr>
                                          <p:to>
                                            <p:strVal val="visible"/>
                                          </p:to>
                                        </p:set>
                                        <p:animEffect transition="in" filter="fade">
                                          <p:cBhvr>
                                            <p:cTn id="51" dur="500"/>
                                            <p:tgtEl>
                                              <p:spTgt spid="21"/>
                                            </p:tgtEl>
                                          </p:cBhvr>
                                        </p:animEffect>
                                      </p:childTnLst>
                                    </p:cTn>
                                  </p:par>
                                </p:childTnLst>
                              </p:cTn>
                            </p:par>
                            <p:par>
                              <p:cTn id="52" fill="hold">
                                <p:stCondLst>
                                  <p:cond delay="2000"/>
                                </p:stCondLst>
                                <p:childTnLst>
                                  <p:par>
                                    <p:cTn id="53" presetID="22" presetClass="entr" presetSubtype="8" fill="hold" nodeType="afterEffect">
                                      <p:stCondLst>
                                        <p:cond delay="0"/>
                                      </p:stCondLst>
                                      <p:childTnLst>
                                        <p:set>
                                          <p:cBhvr>
                                            <p:cTn id="54" dur="1" fill="hold">
                                              <p:stCondLst>
                                                <p:cond delay="0"/>
                                              </p:stCondLst>
                                            </p:cTn>
                                            <p:tgtEl>
                                              <p:spTgt spid="22"/>
                                            </p:tgtEl>
                                            <p:attrNameLst>
                                              <p:attrName>style.visibility</p:attrName>
                                            </p:attrNameLst>
                                          </p:cBhvr>
                                          <p:to>
                                            <p:strVal val="visible"/>
                                          </p:to>
                                        </p:set>
                                        <p:animEffect transition="in" filter="wipe(left)">
                                          <p:cBhvr>
                                            <p:cTn id="55" dur="500"/>
                                            <p:tgtEl>
                                              <p:spTgt spid="22"/>
                                            </p:tgtEl>
                                          </p:cBhvr>
                                        </p:animEffect>
                                      </p:childTnLst>
                                    </p:cTn>
                                  </p:par>
                                </p:childTnLst>
                              </p:cTn>
                            </p:par>
                            <p:par>
                              <p:cTn id="56" fill="hold">
                                <p:stCondLst>
                                  <p:cond delay="2500"/>
                                </p:stCondLst>
                                <p:childTnLst>
                                  <p:par>
                                    <p:cTn id="57" presetID="16" presetClass="entr" presetSubtype="21" fill="hold" grpId="0" nodeType="afterEffect">
                                      <p:stCondLst>
                                        <p:cond delay="0"/>
                                      </p:stCondLst>
                                      <p:childTnLst>
                                        <p:set>
                                          <p:cBhvr>
                                            <p:cTn id="58" dur="1" fill="hold">
                                              <p:stCondLst>
                                                <p:cond delay="0"/>
                                              </p:stCondLst>
                                            </p:cTn>
                                            <p:tgtEl>
                                              <p:spTgt spid="36"/>
                                            </p:tgtEl>
                                            <p:attrNameLst>
                                              <p:attrName>style.visibility</p:attrName>
                                            </p:attrNameLst>
                                          </p:cBhvr>
                                          <p:to>
                                            <p:strVal val="visible"/>
                                          </p:to>
                                        </p:set>
                                        <p:animEffect transition="in" filter="barn(inVertical)">
                                          <p:cBhvr>
                                            <p:cTn id="59" dur="500"/>
                                            <p:tgtEl>
                                              <p:spTgt spid="36"/>
                                            </p:tgtEl>
                                          </p:cBhvr>
                                        </p:animEffect>
                                      </p:childTnLst>
                                    </p:cTn>
                                  </p:par>
                                </p:childTnLst>
                              </p:cTn>
                            </p:par>
                            <p:par>
                              <p:cTn id="60" fill="hold">
                                <p:stCondLst>
                                  <p:cond delay="3000"/>
                                </p:stCondLst>
                                <p:childTnLst>
                                  <p:par>
                                    <p:cTn id="61" presetID="22" presetClass="entr" presetSubtype="8" fill="hold" nodeType="afterEffect">
                                      <p:stCondLst>
                                        <p:cond delay="0"/>
                                      </p:stCondLst>
                                      <p:childTnLst>
                                        <p:set>
                                          <p:cBhvr>
                                            <p:cTn id="62" dur="1" fill="hold">
                                              <p:stCondLst>
                                                <p:cond delay="0"/>
                                              </p:stCondLst>
                                            </p:cTn>
                                            <p:tgtEl>
                                              <p:spTgt spid="25"/>
                                            </p:tgtEl>
                                            <p:attrNameLst>
                                              <p:attrName>style.visibility</p:attrName>
                                            </p:attrNameLst>
                                          </p:cBhvr>
                                          <p:to>
                                            <p:strVal val="visible"/>
                                          </p:to>
                                        </p:set>
                                        <p:animEffect transition="in" filter="wipe(left)">
                                          <p:cBhvr>
                                            <p:cTn id="63" dur="500"/>
                                            <p:tgtEl>
                                              <p:spTgt spid="25"/>
                                            </p:tgtEl>
                                          </p:cBhvr>
                                        </p:animEffect>
                                      </p:childTnLst>
                                    </p:cTn>
                                  </p:par>
                                </p:childTnLst>
                              </p:cTn>
                            </p:par>
                            <p:par>
                              <p:cTn id="64" fill="hold">
                                <p:stCondLst>
                                  <p:cond delay="3500"/>
                                </p:stCondLst>
                                <p:childTnLst>
                                  <p:par>
                                    <p:cTn id="65" presetID="16" presetClass="entr" presetSubtype="21" fill="hold" grpId="0" nodeType="afterEffect">
                                      <p:stCondLst>
                                        <p:cond delay="0"/>
                                      </p:stCondLst>
                                      <p:childTnLst>
                                        <p:set>
                                          <p:cBhvr>
                                            <p:cTn id="66" dur="1" fill="hold">
                                              <p:stCondLst>
                                                <p:cond delay="0"/>
                                              </p:stCondLst>
                                            </p:cTn>
                                            <p:tgtEl>
                                              <p:spTgt spid="37"/>
                                            </p:tgtEl>
                                            <p:attrNameLst>
                                              <p:attrName>style.visibility</p:attrName>
                                            </p:attrNameLst>
                                          </p:cBhvr>
                                          <p:to>
                                            <p:strVal val="visible"/>
                                          </p:to>
                                        </p:set>
                                        <p:animEffect transition="in" filter="barn(inVertical)">
                                          <p:cBhvr>
                                            <p:cTn id="67" dur="500"/>
                                            <p:tgtEl>
                                              <p:spTgt spid="37"/>
                                            </p:tgtEl>
                                          </p:cBhvr>
                                        </p:animEffect>
                                      </p:childTnLst>
                                    </p:cTn>
                                  </p:par>
                                </p:childTnLst>
                              </p:cTn>
                            </p:par>
                            <p:par>
                              <p:cTn id="68" fill="hold">
                                <p:stCondLst>
                                  <p:cond delay="4000"/>
                                </p:stCondLst>
                                <p:childTnLst>
                                  <p:par>
                                    <p:cTn id="69" presetID="22" presetClass="entr" presetSubtype="8" fill="hold" nodeType="afterEffect">
                                      <p:stCondLst>
                                        <p:cond delay="0"/>
                                      </p:stCondLst>
                                      <p:childTnLst>
                                        <p:set>
                                          <p:cBhvr>
                                            <p:cTn id="70" dur="1" fill="hold">
                                              <p:stCondLst>
                                                <p:cond delay="0"/>
                                              </p:stCondLst>
                                            </p:cTn>
                                            <p:tgtEl>
                                              <p:spTgt spid="33"/>
                                            </p:tgtEl>
                                            <p:attrNameLst>
                                              <p:attrName>style.visibility</p:attrName>
                                            </p:attrNameLst>
                                          </p:cBhvr>
                                          <p:to>
                                            <p:strVal val="visible"/>
                                          </p:to>
                                        </p:set>
                                        <p:animEffect transition="in" filter="wipe(left)">
                                          <p:cBhvr>
                                            <p:cTn id="71" dur="500"/>
                                            <p:tgtEl>
                                              <p:spTgt spid="33"/>
                                            </p:tgtEl>
                                          </p:cBhvr>
                                        </p:animEffect>
                                      </p:childTnLst>
                                    </p:cTn>
                                  </p:par>
                                </p:childTnLst>
                              </p:cTn>
                            </p:par>
                            <p:par>
                              <p:cTn id="72" fill="hold">
                                <p:stCondLst>
                                  <p:cond delay="4500"/>
                                </p:stCondLst>
                                <p:childTnLst>
                                  <p:par>
                                    <p:cTn id="73" presetID="16" presetClass="entr" presetSubtype="21" fill="hold" grpId="0" nodeType="afterEffect">
                                      <p:stCondLst>
                                        <p:cond delay="0"/>
                                      </p:stCondLst>
                                      <p:childTnLst>
                                        <p:set>
                                          <p:cBhvr>
                                            <p:cTn id="74" dur="1" fill="hold">
                                              <p:stCondLst>
                                                <p:cond delay="0"/>
                                              </p:stCondLst>
                                            </p:cTn>
                                            <p:tgtEl>
                                              <p:spTgt spid="38"/>
                                            </p:tgtEl>
                                            <p:attrNameLst>
                                              <p:attrName>style.visibility</p:attrName>
                                            </p:attrNameLst>
                                          </p:cBhvr>
                                          <p:to>
                                            <p:strVal val="visible"/>
                                          </p:to>
                                        </p:set>
                                        <p:animEffect transition="in" filter="barn(inVertical)">
                                          <p:cBhvr>
                                            <p:cTn id="75"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animBg="1"/>
          <p:bldP spid="69" grpId="0" animBg="1"/>
          <p:bldP spid="70" grpId="0" animBg="1"/>
          <p:bldP spid="71" grpId="0" animBg="1"/>
          <p:bldP spid="72" grpId="0" animBg="1"/>
          <p:bldP spid="19" grpId="0"/>
          <p:bldP spid="26" grpId="0" animBg="1"/>
          <p:bldP spid="27" grpId="0" animBg="1"/>
          <p:bldP spid="21" grpId="0" animBg="1"/>
          <p:bldP spid="36" grpId="0"/>
          <p:bldP spid="37" grpId="0"/>
          <p:bldP spid="38" grpId="0"/>
        </p:bldLst>
      </p:timing>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矩形 67"/>
          <p:cNvSpPr/>
          <p:nvPr/>
        </p:nvSpPr>
        <p:spPr>
          <a:xfrm rot="2700000">
            <a:off x="9398433" y="6617242"/>
            <a:ext cx="576064" cy="576064"/>
          </a:xfrm>
          <a:prstGeom prst="rect">
            <a:avLst/>
          </a:prstGeom>
          <a:solidFill>
            <a:srgbClr val="00AF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9" name="矩形 68"/>
          <p:cNvSpPr/>
          <p:nvPr/>
        </p:nvSpPr>
        <p:spPr>
          <a:xfrm rot="2700000">
            <a:off x="10213111" y="6619917"/>
            <a:ext cx="576064" cy="576064"/>
          </a:xfrm>
          <a:prstGeom prst="rect">
            <a:avLst/>
          </a:prstGeom>
          <a:solidFill>
            <a:srgbClr val="FFB8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0" name="矩形 69"/>
          <p:cNvSpPr/>
          <p:nvPr/>
        </p:nvSpPr>
        <p:spPr>
          <a:xfrm rot="2700000">
            <a:off x="11027787" y="6622062"/>
            <a:ext cx="576064" cy="576064"/>
          </a:xfrm>
          <a:prstGeom prst="rect">
            <a:avLst/>
          </a:prstGeom>
          <a:solidFill>
            <a:srgbClr val="E870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1" name="矩形 70"/>
          <p:cNvSpPr/>
          <p:nvPr/>
        </p:nvSpPr>
        <p:spPr>
          <a:xfrm rot="2700000">
            <a:off x="10620449" y="6214724"/>
            <a:ext cx="576064" cy="576064"/>
          </a:xfrm>
          <a:prstGeom prst="rect">
            <a:avLst/>
          </a:prstGeom>
          <a:solidFill>
            <a:srgbClr val="01AC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2" name="矩形 71"/>
          <p:cNvSpPr/>
          <p:nvPr/>
        </p:nvSpPr>
        <p:spPr>
          <a:xfrm rot="2700000">
            <a:off x="11435125" y="6214725"/>
            <a:ext cx="576064" cy="576064"/>
          </a:xfrm>
          <a:prstGeom prst="rect">
            <a:avLst/>
          </a:prstGeom>
          <a:solidFill>
            <a:srgbClr val="00AF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6" name="组合 15"/>
          <p:cNvGrpSpPr/>
          <p:nvPr/>
        </p:nvGrpSpPr>
        <p:grpSpPr>
          <a:xfrm>
            <a:off x="0" y="548243"/>
            <a:ext cx="4514850" cy="698692"/>
            <a:chOff x="-70996" y="253843"/>
            <a:chExt cx="3743947" cy="810497"/>
          </a:xfrm>
          <a:solidFill>
            <a:srgbClr val="00AF92"/>
          </a:solidFill>
        </p:grpSpPr>
        <p:sp>
          <p:nvSpPr>
            <p:cNvPr id="17" name="矩形 16"/>
            <p:cNvSpPr/>
            <p:nvPr/>
          </p:nvSpPr>
          <p:spPr>
            <a:xfrm>
              <a:off x="-70996" y="343214"/>
              <a:ext cx="3284895" cy="63175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等腰三角形 17"/>
            <p:cNvSpPr/>
            <p:nvPr/>
          </p:nvSpPr>
          <p:spPr>
            <a:xfrm rot="5400000">
              <a:off x="3036418" y="427807"/>
              <a:ext cx="810497" cy="462569"/>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9" name="标题 1"/>
          <p:cNvSpPr txBox="1"/>
          <p:nvPr/>
        </p:nvSpPr>
        <p:spPr>
          <a:xfrm>
            <a:off x="1358462" y="617110"/>
            <a:ext cx="2699188" cy="794911"/>
          </a:xfrm>
          <a:prstGeom prst="rect">
            <a:avLst/>
          </a:prstGeom>
        </p:spPr>
        <p:txBody>
          <a:bodyPr lIns="91404" tIns="45702" rIns="91404" bIns="45702">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zh-CN" altLang="en-US" sz="2800" b="1" dirty="0">
                <a:solidFill>
                  <a:schemeClr val="bg1"/>
                </a:solidFill>
                <a:latin typeface="微软雅黑" panose="020B0503020204020204" pitchFamily="34" charset="-122"/>
                <a:ea typeface="微软雅黑" panose="020B0503020204020204" pitchFamily="34" charset="-122"/>
              </a:rPr>
              <a:t>职业定位</a:t>
            </a:r>
          </a:p>
        </p:txBody>
      </p:sp>
      <p:sp>
        <p:nvSpPr>
          <p:cNvPr id="26" name="原创设计师QQ5854324          06"/>
          <p:cNvSpPr/>
          <p:nvPr>
            <p:custDataLst>
              <p:tags r:id="rId1"/>
            </p:custDataLst>
          </p:nvPr>
        </p:nvSpPr>
        <p:spPr>
          <a:xfrm>
            <a:off x="860403" y="519668"/>
            <a:ext cx="155158" cy="155158"/>
          </a:xfrm>
          <a:prstGeom prst="ellipse">
            <a:avLst/>
          </a:prstGeom>
          <a:gradFill>
            <a:gsLst>
              <a:gs pos="0">
                <a:srgbClr val="DEDEDE"/>
              </a:gs>
              <a:gs pos="100000">
                <a:srgbClr val="FBFBFB"/>
              </a:gs>
            </a:gsLst>
            <a:lin ang="5400000" scaled="1"/>
          </a:gradFill>
          <a:ln w="31750" cap="flat">
            <a:gradFill>
              <a:gsLst>
                <a:gs pos="0">
                  <a:schemeClr val="bg1"/>
                </a:gs>
                <a:gs pos="100000">
                  <a:srgbClr val="DDDDDD"/>
                </a:gs>
              </a:gsLst>
              <a:lin ang="5400000" scaled="1"/>
            </a:gradFill>
            <a:prstDash val="solid"/>
            <a:miter lim="800000"/>
          </a:ln>
          <a:effectLst>
            <a:outerShdw blurRad="228600" dist="101600" dir="5400000" algn="t" rotWithShape="0">
              <a:schemeClr val="tx1">
                <a:lumMod val="85000"/>
                <a:lumOff val="15000"/>
                <a:alpha val="33000"/>
              </a:schemeClr>
            </a:outerShdw>
          </a:effectLst>
        </p:spPr>
        <p:txBody>
          <a:bodyPr vert="horz" wrap="square" lIns="91422" tIns="45711" rIns="91422" bIns="45711" numCol="1" anchor="t" anchorCtr="0" compatLnSpc="1"/>
          <a:lstStyle/>
          <a:p>
            <a:endParaRPr lang="zh-CN" altLang="en-US" sz="2400" dirty="0">
              <a:solidFill>
                <a:prstClr val="black"/>
              </a:solidFill>
              <a:latin typeface="Agency FB Bold" panose="020B0804020202020204" pitchFamily="34" charset="0"/>
              <a:ea typeface="微软雅黑" panose="020B0503020204020204" pitchFamily="34" charset="-122"/>
            </a:endParaRPr>
          </a:p>
        </p:txBody>
      </p:sp>
      <p:sp>
        <p:nvSpPr>
          <p:cNvPr id="27" name="原创设计师QQ5854324          05"/>
          <p:cNvSpPr/>
          <p:nvPr>
            <p:custDataLst>
              <p:tags r:id="rId2"/>
            </p:custDataLst>
          </p:nvPr>
        </p:nvSpPr>
        <p:spPr>
          <a:xfrm>
            <a:off x="285446" y="1133966"/>
            <a:ext cx="155158" cy="155158"/>
          </a:xfrm>
          <a:prstGeom prst="ellipse">
            <a:avLst/>
          </a:prstGeom>
          <a:gradFill>
            <a:gsLst>
              <a:gs pos="0">
                <a:srgbClr val="DEDEDE"/>
              </a:gs>
              <a:gs pos="100000">
                <a:srgbClr val="FBFBFB"/>
              </a:gs>
            </a:gsLst>
            <a:lin ang="5400000" scaled="1"/>
          </a:gradFill>
          <a:ln w="31750" cap="flat">
            <a:gradFill>
              <a:gsLst>
                <a:gs pos="0">
                  <a:schemeClr val="bg1"/>
                </a:gs>
                <a:gs pos="100000">
                  <a:srgbClr val="DDDDDD"/>
                </a:gs>
              </a:gsLst>
              <a:lin ang="5400000" scaled="1"/>
            </a:gradFill>
            <a:prstDash val="solid"/>
            <a:miter lim="800000"/>
          </a:ln>
          <a:effectLst>
            <a:outerShdw blurRad="228600" dist="101600" dir="5400000" algn="t" rotWithShape="0">
              <a:schemeClr val="tx1">
                <a:lumMod val="85000"/>
                <a:lumOff val="15000"/>
                <a:alpha val="33000"/>
              </a:schemeClr>
            </a:outerShdw>
          </a:effectLst>
        </p:spPr>
        <p:txBody>
          <a:bodyPr vert="horz" wrap="square" lIns="91422" tIns="45711" rIns="91422" bIns="45711" numCol="1" anchor="t" anchorCtr="0" compatLnSpc="1"/>
          <a:lstStyle/>
          <a:p>
            <a:endParaRPr lang="zh-CN" altLang="en-US" sz="2400">
              <a:solidFill>
                <a:prstClr val="black"/>
              </a:solidFill>
              <a:latin typeface="Agency FB Bold" panose="020B0804020202020204" pitchFamily="34" charset="0"/>
              <a:ea typeface="微软雅黑" panose="020B0503020204020204" pitchFamily="34" charset="-122"/>
            </a:endParaRPr>
          </a:p>
        </p:txBody>
      </p:sp>
      <p:grpSp>
        <p:nvGrpSpPr>
          <p:cNvPr id="28" name="原创设计师QQ5854324          04"/>
          <p:cNvGrpSpPr/>
          <p:nvPr/>
        </p:nvGrpSpPr>
        <p:grpSpPr>
          <a:xfrm>
            <a:off x="121217" y="337638"/>
            <a:ext cx="1078304" cy="1078304"/>
            <a:chOff x="2380201" y="1546167"/>
            <a:chExt cx="1800343" cy="1800344"/>
          </a:xfrm>
        </p:grpSpPr>
        <p:sp>
          <p:nvSpPr>
            <p:cNvPr id="29" name="菱形 28"/>
            <p:cNvSpPr/>
            <p:nvPr>
              <p:custDataLst>
                <p:tags r:id="rId3"/>
              </p:custDataLst>
            </p:nvPr>
          </p:nvSpPr>
          <p:spPr>
            <a:xfrm>
              <a:off x="2380201" y="1546167"/>
              <a:ext cx="1800343" cy="1800344"/>
            </a:xfrm>
            <a:prstGeom prst="diamond">
              <a:avLst/>
            </a:prstGeom>
            <a:gradFill>
              <a:gsLst>
                <a:gs pos="0">
                  <a:srgbClr val="DEDEDE"/>
                </a:gs>
                <a:gs pos="100000">
                  <a:srgbClr val="FBFBFB"/>
                </a:gs>
              </a:gsLst>
              <a:lin ang="5400000" scaled="1"/>
            </a:gradFill>
            <a:ln w="31750" cap="flat">
              <a:gradFill>
                <a:gsLst>
                  <a:gs pos="0">
                    <a:schemeClr val="bg1"/>
                  </a:gs>
                  <a:gs pos="100000">
                    <a:srgbClr val="DDDDDD"/>
                  </a:gs>
                </a:gsLst>
                <a:lin ang="5400000" scaled="1"/>
              </a:gradFill>
              <a:prstDash val="solid"/>
              <a:miter lim="800000"/>
            </a:ln>
            <a:effectLst>
              <a:outerShdw blurRad="228600" dist="101600" dir="5400000" algn="t" rotWithShape="0">
                <a:schemeClr val="tx1">
                  <a:lumMod val="85000"/>
                  <a:lumOff val="15000"/>
                  <a:alpha val="33000"/>
                </a:schemeClr>
              </a:outerShdw>
            </a:effectLst>
          </p:spPr>
          <p:txBody>
            <a:bodyPr vert="horz" wrap="square" lIns="91440" tIns="45720" rIns="91440" bIns="45720" numCol="1" anchor="t" anchorCtr="0" compatLnSpc="1"/>
            <a:lstStyle/>
            <a:p>
              <a:endParaRPr lang="zh-CN" altLang="en-US" sz="2400">
                <a:solidFill>
                  <a:prstClr val="black"/>
                </a:solidFill>
                <a:latin typeface="Agency FB Bold" panose="020B0804020202020204" pitchFamily="34" charset="0"/>
                <a:ea typeface="微软雅黑" panose="020B0503020204020204" pitchFamily="34" charset="-122"/>
              </a:endParaRPr>
            </a:p>
          </p:txBody>
        </p:sp>
        <p:sp>
          <p:nvSpPr>
            <p:cNvPr id="30" name="菱形 29"/>
            <p:cNvSpPr/>
            <p:nvPr>
              <p:custDataLst>
                <p:tags r:id="rId4"/>
              </p:custDataLst>
            </p:nvPr>
          </p:nvSpPr>
          <p:spPr>
            <a:xfrm>
              <a:off x="2668216" y="1834183"/>
              <a:ext cx="1223439" cy="1223439"/>
            </a:xfrm>
            <a:prstGeom prst="diamond">
              <a:avLst/>
            </a:prstGeom>
            <a:solidFill>
              <a:srgbClr val="00AF92"/>
            </a:solidFill>
            <a:ln>
              <a:noFill/>
            </a:ln>
            <a:effectLst>
              <a:innerShdw blurRad="63500" dist="25400">
                <a:prstClr val="black">
                  <a:alpha val="2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800" b="1" dirty="0">
                  <a:solidFill>
                    <a:srgbClr val="FFFFFF"/>
                  </a:solidFill>
                  <a:latin typeface="微软雅黑" panose="020B0503020204020204" pitchFamily="34" charset="-122"/>
                  <a:ea typeface="微软雅黑" panose="020B0503020204020204" pitchFamily="34" charset="-122"/>
                </a:rPr>
                <a:t>2</a:t>
              </a:r>
              <a:endParaRPr lang="zh-CN" altLang="en-US" sz="2800" b="1" dirty="0">
                <a:solidFill>
                  <a:srgbClr val="FFFFFF"/>
                </a:solidFill>
                <a:latin typeface="微软雅黑" panose="020B0503020204020204" pitchFamily="34" charset="-122"/>
                <a:ea typeface="微软雅黑" panose="020B0503020204020204" pitchFamily="34" charset="-122"/>
              </a:endParaRPr>
            </a:p>
          </p:txBody>
        </p:sp>
      </p:grpSp>
      <p:sp>
        <p:nvSpPr>
          <p:cNvPr id="56" name="矩形 12"/>
          <p:cNvSpPr/>
          <p:nvPr/>
        </p:nvSpPr>
        <p:spPr>
          <a:xfrm>
            <a:off x="2307556" y="2214569"/>
            <a:ext cx="1714083" cy="1714802"/>
          </a:xfrm>
          <a:custGeom>
            <a:avLst/>
            <a:gdLst/>
            <a:ahLst/>
            <a:cxnLst/>
            <a:rect l="l" t="t" r="r" b="b"/>
            <a:pathLst>
              <a:path w="2305015" h="2305016">
                <a:moveTo>
                  <a:pt x="1116504" y="0"/>
                </a:moveTo>
                <a:lnTo>
                  <a:pt x="1188513" y="0"/>
                </a:lnTo>
                <a:lnTo>
                  <a:pt x="1188513" y="56204"/>
                </a:lnTo>
                <a:cubicBezTo>
                  <a:pt x="1228826" y="56265"/>
                  <a:pt x="1268550" y="59732"/>
                  <a:pt x="1307429" y="66564"/>
                </a:cubicBezTo>
                <a:lnTo>
                  <a:pt x="1317181" y="11258"/>
                </a:lnTo>
                <a:lnTo>
                  <a:pt x="1347579" y="16618"/>
                </a:lnTo>
                <a:lnTo>
                  <a:pt x="1388096" y="23762"/>
                </a:lnTo>
                <a:lnTo>
                  <a:pt x="1378548" y="77912"/>
                </a:lnTo>
                <a:cubicBezTo>
                  <a:pt x="1417923" y="85915"/>
                  <a:pt x="1456476" y="96250"/>
                  <a:pt x="1493927" y="109198"/>
                </a:cubicBezTo>
                <a:lnTo>
                  <a:pt x="1512855" y="57192"/>
                </a:lnTo>
                <a:lnTo>
                  <a:pt x="1512856" y="57192"/>
                </a:lnTo>
                <a:lnTo>
                  <a:pt x="1512857" y="57192"/>
                </a:lnTo>
                <a:lnTo>
                  <a:pt x="1564604" y="76027"/>
                </a:lnTo>
                <a:lnTo>
                  <a:pt x="1580521" y="81820"/>
                </a:lnTo>
                <a:lnTo>
                  <a:pt x="1580522" y="81821"/>
                </a:lnTo>
                <a:lnTo>
                  <a:pt x="1561549" y="133948"/>
                </a:lnTo>
                <a:cubicBezTo>
                  <a:pt x="1599009" y="148154"/>
                  <a:pt x="1635168" y="165067"/>
                  <a:pt x="1670051" y="184087"/>
                </a:cubicBezTo>
                <a:lnTo>
                  <a:pt x="1697580" y="136405"/>
                </a:lnTo>
                <a:lnTo>
                  <a:pt x="1759941" y="172409"/>
                </a:lnTo>
                <a:lnTo>
                  <a:pt x="1759942" y="172410"/>
                </a:lnTo>
                <a:lnTo>
                  <a:pt x="1731926" y="220936"/>
                </a:lnTo>
                <a:cubicBezTo>
                  <a:pt x="1766460" y="241040"/>
                  <a:pt x="1799121" y="263964"/>
                  <a:pt x="1829826" y="289298"/>
                </a:cubicBezTo>
                <a:lnTo>
                  <a:pt x="1865744" y="246493"/>
                </a:lnTo>
                <a:lnTo>
                  <a:pt x="1920906" y="292779"/>
                </a:lnTo>
                <a:lnTo>
                  <a:pt x="1920907" y="292780"/>
                </a:lnTo>
                <a:lnTo>
                  <a:pt x="1884782" y="335832"/>
                </a:lnTo>
                <a:cubicBezTo>
                  <a:pt x="1915274" y="361532"/>
                  <a:pt x="1943485" y="389743"/>
                  <a:pt x="1969185" y="420235"/>
                </a:cubicBezTo>
                <a:lnTo>
                  <a:pt x="2012237" y="384110"/>
                </a:lnTo>
                <a:lnTo>
                  <a:pt x="2054670" y="434681"/>
                </a:lnTo>
                <a:lnTo>
                  <a:pt x="2058522" y="439272"/>
                </a:lnTo>
                <a:lnTo>
                  <a:pt x="2015718" y="475189"/>
                </a:lnTo>
                <a:cubicBezTo>
                  <a:pt x="2041052" y="505895"/>
                  <a:pt x="2063977" y="538556"/>
                  <a:pt x="2084080" y="573090"/>
                </a:cubicBezTo>
                <a:lnTo>
                  <a:pt x="2132606" y="545074"/>
                </a:lnTo>
                <a:lnTo>
                  <a:pt x="2168610" y="607434"/>
                </a:lnTo>
                <a:lnTo>
                  <a:pt x="2120929" y="634963"/>
                </a:lnTo>
                <a:cubicBezTo>
                  <a:pt x="2139949" y="669847"/>
                  <a:pt x="2156862" y="706007"/>
                  <a:pt x="2171069" y="743467"/>
                </a:cubicBezTo>
                <a:lnTo>
                  <a:pt x="2223196" y="724494"/>
                </a:lnTo>
                <a:lnTo>
                  <a:pt x="2244913" y="784161"/>
                </a:lnTo>
                <a:lnTo>
                  <a:pt x="2247824" y="792160"/>
                </a:lnTo>
                <a:lnTo>
                  <a:pt x="2195819" y="811089"/>
                </a:lnTo>
                <a:cubicBezTo>
                  <a:pt x="2208767" y="848539"/>
                  <a:pt x="2219102" y="887093"/>
                  <a:pt x="2227105" y="926468"/>
                </a:cubicBezTo>
                <a:lnTo>
                  <a:pt x="2281253" y="916920"/>
                </a:lnTo>
                <a:lnTo>
                  <a:pt x="2291883" y="977205"/>
                </a:lnTo>
                <a:lnTo>
                  <a:pt x="2293757" y="987835"/>
                </a:lnTo>
                <a:lnTo>
                  <a:pt x="2238453" y="997587"/>
                </a:lnTo>
                <a:cubicBezTo>
                  <a:pt x="2245285" y="1036466"/>
                  <a:pt x="2248752" y="1076191"/>
                  <a:pt x="2248813" y="1116503"/>
                </a:cubicBezTo>
                <a:lnTo>
                  <a:pt x="2305015" y="1116503"/>
                </a:lnTo>
                <a:lnTo>
                  <a:pt x="2305015" y="1188511"/>
                </a:lnTo>
                <a:lnTo>
                  <a:pt x="2305015" y="1188512"/>
                </a:lnTo>
                <a:lnTo>
                  <a:pt x="2248813" y="1188512"/>
                </a:lnTo>
                <a:cubicBezTo>
                  <a:pt x="2248752" y="1228825"/>
                  <a:pt x="2245285" y="1268550"/>
                  <a:pt x="2238454" y="1307429"/>
                </a:cubicBezTo>
                <a:lnTo>
                  <a:pt x="2293758" y="1317181"/>
                </a:lnTo>
                <a:lnTo>
                  <a:pt x="2281254" y="1388096"/>
                </a:lnTo>
                <a:lnTo>
                  <a:pt x="2227105" y="1378548"/>
                </a:lnTo>
                <a:cubicBezTo>
                  <a:pt x="2219102" y="1417923"/>
                  <a:pt x="2208767" y="1456477"/>
                  <a:pt x="2195819" y="1493928"/>
                </a:cubicBezTo>
                <a:lnTo>
                  <a:pt x="2247824" y="1512856"/>
                </a:lnTo>
                <a:lnTo>
                  <a:pt x="2231124" y="1558739"/>
                </a:lnTo>
                <a:lnTo>
                  <a:pt x="2223196" y="1580522"/>
                </a:lnTo>
                <a:lnTo>
                  <a:pt x="2223195" y="1580522"/>
                </a:lnTo>
                <a:lnTo>
                  <a:pt x="2171069" y="1561550"/>
                </a:lnTo>
                <a:cubicBezTo>
                  <a:pt x="2156863" y="1599010"/>
                  <a:pt x="2139950" y="1635169"/>
                  <a:pt x="2120930" y="1670052"/>
                </a:cubicBezTo>
                <a:lnTo>
                  <a:pt x="2168611" y="1697581"/>
                </a:lnTo>
                <a:lnTo>
                  <a:pt x="2161744" y="1709474"/>
                </a:lnTo>
                <a:lnTo>
                  <a:pt x="2132607" y="1759942"/>
                </a:lnTo>
                <a:lnTo>
                  <a:pt x="2084082" y="1731926"/>
                </a:lnTo>
                <a:cubicBezTo>
                  <a:pt x="2063978" y="1766461"/>
                  <a:pt x="2041053" y="1799122"/>
                  <a:pt x="2015719" y="1829828"/>
                </a:cubicBezTo>
                <a:lnTo>
                  <a:pt x="2058523" y="1865745"/>
                </a:lnTo>
                <a:lnTo>
                  <a:pt x="2035310" y="1893409"/>
                </a:lnTo>
                <a:lnTo>
                  <a:pt x="2012237" y="1920907"/>
                </a:lnTo>
                <a:lnTo>
                  <a:pt x="1969186" y="1884783"/>
                </a:lnTo>
                <a:cubicBezTo>
                  <a:pt x="1943485" y="1915275"/>
                  <a:pt x="1915275" y="1943485"/>
                  <a:pt x="1884783" y="1969186"/>
                </a:cubicBezTo>
                <a:lnTo>
                  <a:pt x="1920906" y="2012236"/>
                </a:lnTo>
                <a:lnTo>
                  <a:pt x="1920906" y="2012237"/>
                </a:lnTo>
                <a:lnTo>
                  <a:pt x="1892374" y="2036178"/>
                </a:lnTo>
                <a:lnTo>
                  <a:pt x="1865743" y="2058523"/>
                </a:lnTo>
                <a:lnTo>
                  <a:pt x="1829827" y="2015720"/>
                </a:lnTo>
                <a:cubicBezTo>
                  <a:pt x="1799122" y="2041054"/>
                  <a:pt x="1766461" y="2063978"/>
                  <a:pt x="1731926" y="2084082"/>
                </a:cubicBezTo>
                <a:lnTo>
                  <a:pt x="1759942" y="2132607"/>
                </a:lnTo>
                <a:lnTo>
                  <a:pt x="1697582" y="2168611"/>
                </a:lnTo>
                <a:lnTo>
                  <a:pt x="1670053" y="2120930"/>
                </a:lnTo>
                <a:cubicBezTo>
                  <a:pt x="1635170" y="2139950"/>
                  <a:pt x="1599010" y="2156863"/>
                  <a:pt x="1561549" y="2171070"/>
                </a:cubicBezTo>
                <a:lnTo>
                  <a:pt x="1580522" y="2223197"/>
                </a:lnTo>
                <a:lnTo>
                  <a:pt x="1520855" y="2244914"/>
                </a:lnTo>
                <a:lnTo>
                  <a:pt x="1512856" y="2247825"/>
                </a:lnTo>
                <a:lnTo>
                  <a:pt x="1493928" y="2195820"/>
                </a:lnTo>
                <a:cubicBezTo>
                  <a:pt x="1456477" y="2208768"/>
                  <a:pt x="1417923" y="2219103"/>
                  <a:pt x="1378548" y="2227106"/>
                </a:cubicBezTo>
                <a:lnTo>
                  <a:pt x="1388096" y="2281254"/>
                </a:lnTo>
                <a:lnTo>
                  <a:pt x="1327811" y="2291884"/>
                </a:lnTo>
                <a:lnTo>
                  <a:pt x="1317181" y="2293758"/>
                </a:lnTo>
                <a:lnTo>
                  <a:pt x="1307430" y="2238454"/>
                </a:lnTo>
                <a:cubicBezTo>
                  <a:pt x="1268551" y="2245286"/>
                  <a:pt x="1228826" y="2248753"/>
                  <a:pt x="1188513" y="2248814"/>
                </a:cubicBezTo>
                <a:lnTo>
                  <a:pt x="1188513" y="2305016"/>
                </a:lnTo>
                <a:lnTo>
                  <a:pt x="1116505" y="2305016"/>
                </a:lnTo>
                <a:lnTo>
                  <a:pt x="1116505" y="2305015"/>
                </a:lnTo>
                <a:lnTo>
                  <a:pt x="1116503" y="2305015"/>
                </a:lnTo>
                <a:lnTo>
                  <a:pt x="1116503" y="2248814"/>
                </a:lnTo>
                <a:cubicBezTo>
                  <a:pt x="1076191" y="2248753"/>
                  <a:pt x="1036466" y="2245286"/>
                  <a:pt x="997587" y="2238454"/>
                </a:cubicBezTo>
                <a:lnTo>
                  <a:pt x="987835" y="2293759"/>
                </a:lnTo>
                <a:lnTo>
                  <a:pt x="916920" y="2281255"/>
                </a:lnTo>
                <a:lnTo>
                  <a:pt x="916920" y="2281254"/>
                </a:lnTo>
                <a:lnTo>
                  <a:pt x="916919" y="2281254"/>
                </a:lnTo>
                <a:lnTo>
                  <a:pt x="926467" y="2227106"/>
                </a:lnTo>
                <a:cubicBezTo>
                  <a:pt x="887093" y="2219103"/>
                  <a:pt x="848539" y="2208768"/>
                  <a:pt x="811089" y="2195820"/>
                </a:cubicBezTo>
                <a:lnTo>
                  <a:pt x="792160" y="2247825"/>
                </a:lnTo>
                <a:lnTo>
                  <a:pt x="792159" y="2247825"/>
                </a:lnTo>
                <a:lnTo>
                  <a:pt x="724494" y="2223196"/>
                </a:lnTo>
                <a:lnTo>
                  <a:pt x="743467" y="2171070"/>
                </a:lnTo>
                <a:cubicBezTo>
                  <a:pt x="706007" y="2156863"/>
                  <a:pt x="669847" y="2139950"/>
                  <a:pt x="634964" y="2120930"/>
                </a:cubicBezTo>
                <a:lnTo>
                  <a:pt x="607435" y="2168611"/>
                </a:lnTo>
                <a:lnTo>
                  <a:pt x="545074" y="2132608"/>
                </a:lnTo>
                <a:lnTo>
                  <a:pt x="545074" y="2132607"/>
                </a:lnTo>
                <a:lnTo>
                  <a:pt x="545073" y="2132606"/>
                </a:lnTo>
                <a:lnTo>
                  <a:pt x="573089" y="2084081"/>
                </a:lnTo>
                <a:cubicBezTo>
                  <a:pt x="538555" y="2063977"/>
                  <a:pt x="505894" y="2041053"/>
                  <a:pt x="475189" y="2015719"/>
                </a:cubicBezTo>
                <a:lnTo>
                  <a:pt x="439271" y="2058524"/>
                </a:lnTo>
                <a:lnTo>
                  <a:pt x="401922" y="2027183"/>
                </a:lnTo>
                <a:lnTo>
                  <a:pt x="384109" y="2012237"/>
                </a:lnTo>
                <a:lnTo>
                  <a:pt x="420234" y="1969186"/>
                </a:lnTo>
                <a:cubicBezTo>
                  <a:pt x="389742" y="1943485"/>
                  <a:pt x="361531" y="1915275"/>
                  <a:pt x="335831" y="1884783"/>
                </a:cubicBezTo>
                <a:lnTo>
                  <a:pt x="292780" y="1920907"/>
                </a:lnTo>
                <a:lnTo>
                  <a:pt x="292779" y="1920906"/>
                </a:lnTo>
                <a:lnTo>
                  <a:pt x="292778" y="1920906"/>
                </a:lnTo>
                <a:lnTo>
                  <a:pt x="249590" y="1869435"/>
                </a:lnTo>
                <a:lnTo>
                  <a:pt x="246493" y="1865744"/>
                </a:lnTo>
                <a:lnTo>
                  <a:pt x="289297" y="1829827"/>
                </a:lnTo>
                <a:cubicBezTo>
                  <a:pt x="263963" y="1799122"/>
                  <a:pt x="241039" y="1766461"/>
                  <a:pt x="220935" y="1731926"/>
                </a:cubicBezTo>
                <a:lnTo>
                  <a:pt x="172409" y="1759942"/>
                </a:lnTo>
                <a:lnTo>
                  <a:pt x="136405" y="1697581"/>
                </a:lnTo>
                <a:lnTo>
                  <a:pt x="184086" y="1670052"/>
                </a:lnTo>
                <a:cubicBezTo>
                  <a:pt x="165066" y="1635169"/>
                  <a:pt x="148153" y="1599009"/>
                  <a:pt x="133947" y="1561548"/>
                </a:cubicBezTo>
                <a:lnTo>
                  <a:pt x="81819" y="1580521"/>
                </a:lnTo>
                <a:lnTo>
                  <a:pt x="68990" y="1545273"/>
                </a:lnTo>
                <a:lnTo>
                  <a:pt x="57190" y="1512855"/>
                </a:lnTo>
                <a:lnTo>
                  <a:pt x="109197" y="1493926"/>
                </a:lnTo>
                <a:cubicBezTo>
                  <a:pt x="96249" y="1456476"/>
                  <a:pt x="85914" y="1417922"/>
                  <a:pt x="77911" y="1378548"/>
                </a:cubicBezTo>
                <a:lnTo>
                  <a:pt x="23761" y="1388096"/>
                </a:lnTo>
                <a:lnTo>
                  <a:pt x="21307" y="1374174"/>
                </a:lnTo>
                <a:lnTo>
                  <a:pt x="11257" y="1317181"/>
                </a:lnTo>
                <a:lnTo>
                  <a:pt x="66563" y="1307429"/>
                </a:lnTo>
                <a:cubicBezTo>
                  <a:pt x="59731" y="1268550"/>
                  <a:pt x="56264" y="1228825"/>
                  <a:pt x="56203" y="1188512"/>
                </a:cubicBezTo>
                <a:lnTo>
                  <a:pt x="0" y="1188512"/>
                </a:lnTo>
                <a:lnTo>
                  <a:pt x="0" y="1116503"/>
                </a:lnTo>
                <a:lnTo>
                  <a:pt x="56203" y="1116503"/>
                </a:lnTo>
                <a:cubicBezTo>
                  <a:pt x="56264" y="1076190"/>
                  <a:pt x="59732" y="1036465"/>
                  <a:pt x="66563" y="997586"/>
                </a:cubicBezTo>
                <a:lnTo>
                  <a:pt x="11258" y="987834"/>
                </a:lnTo>
                <a:lnTo>
                  <a:pt x="18836" y="944857"/>
                </a:lnTo>
                <a:lnTo>
                  <a:pt x="23761" y="916920"/>
                </a:lnTo>
                <a:lnTo>
                  <a:pt x="23762" y="916920"/>
                </a:lnTo>
                <a:lnTo>
                  <a:pt x="77912" y="926468"/>
                </a:lnTo>
                <a:cubicBezTo>
                  <a:pt x="85915" y="887093"/>
                  <a:pt x="96250" y="848539"/>
                  <a:pt x="109198" y="811089"/>
                </a:cubicBezTo>
                <a:lnTo>
                  <a:pt x="57191" y="792160"/>
                </a:lnTo>
                <a:lnTo>
                  <a:pt x="81820" y="724495"/>
                </a:lnTo>
                <a:lnTo>
                  <a:pt x="81820" y="724494"/>
                </a:lnTo>
                <a:lnTo>
                  <a:pt x="133948" y="743467"/>
                </a:lnTo>
                <a:cubicBezTo>
                  <a:pt x="148154" y="706007"/>
                  <a:pt x="165067" y="669847"/>
                  <a:pt x="184087" y="634964"/>
                </a:cubicBezTo>
                <a:lnTo>
                  <a:pt x="136405" y="607435"/>
                </a:lnTo>
                <a:lnTo>
                  <a:pt x="172409" y="545074"/>
                </a:lnTo>
                <a:lnTo>
                  <a:pt x="172410" y="545074"/>
                </a:lnTo>
                <a:lnTo>
                  <a:pt x="220936" y="573090"/>
                </a:lnTo>
                <a:cubicBezTo>
                  <a:pt x="241040" y="538556"/>
                  <a:pt x="263964" y="505895"/>
                  <a:pt x="289299" y="475189"/>
                </a:cubicBezTo>
                <a:lnTo>
                  <a:pt x="246494" y="439272"/>
                </a:lnTo>
                <a:lnTo>
                  <a:pt x="246493" y="439271"/>
                </a:lnTo>
                <a:lnTo>
                  <a:pt x="290455" y="386879"/>
                </a:lnTo>
                <a:lnTo>
                  <a:pt x="292779" y="384110"/>
                </a:lnTo>
                <a:lnTo>
                  <a:pt x="292779" y="384109"/>
                </a:lnTo>
                <a:lnTo>
                  <a:pt x="335832" y="420234"/>
                </a:lnTo>
                <a:cubicBezTo>
                  <a:pt x="361532" y="389742"/>
                  <a:pt x="389743" y="361532"/>
                  <a:pt x="420235" y="335832"/>
                </a:cubicBezTo>
                <a:lnTo>
                  <a:pt x="384109" y="292779"/>
                </a:lnTo>
                <a:lnTo>
                  <a:pt x="384110" y="292779"/>
                </a:lnTo>
                <a:lnTo>
                  <a:pt x="439272" y="246494"/>
                </a:lnTo>
                <a:lnTo>
                  <a:pt x="475189" y="289299"/>
                </a:lnTo>
                <a:cubicBezTo>
                  <a:pt x="505895" y="263964"/>
                  <a:pt x="538556" y="241040"/>
                  <a:pt x="573091" y="220936"/>
                </a:cubicBezTo>
                <a:lnTo>
                  <a:pt x="545074" y="172410"/>
                </a:lnTo>
                <a:lnTo>
                  <a:pt x="607435" y="136406"/>
                </a:lnTo>
                <a:lnTo>
                  <a:pt x="634964" y="184088"/>
                </a:lnTo>
                <a:cubicBezTo>
                  <a:pt x="669848" y="165067"/>
                  <a:pt x="706008" y="148154"/>
                  <a:pt x="743468" y="133948"/>
                </a:cubicBezTo>
                <a:lnTo>
                  <a:pt x="724495" y="81820"/>
                </a:lnTo>
                <a:lnTo>
                  <a:pt x="759743" y="68991"/>
                </a:lnTo>
                <a:lnTo>
                  <a:pt x="792161" y="57191"/>
                </a:lnTo>
                <a:lnTo>
                  <a:pt x="811090" y="109198"/>
                </a:lnTo>
                <a:cubicBezTo>
                  <a:pt x="848540" y="96250"/>
                  <a:pt x="887094" y="85915"/>
                  <a:pt x="926468" y="77912"/>
                </a:cubicBezTo>
                <a:lnTo>
                  <a:pt x="916920" y="23762"/>
                </a:lnTo>
                <a:lnTo>
                  <a:pt x="930842" y="21308"/>
                </a:lnTo>
                <a:lnTo>
                  <a:pt x="987835" y="11258"/>
                </a:lnTo>
                <a:lnTo>
                  <a:pt x="997587" y="66564"/>
                </a:lnTo>
                <a:cubicBezTo>
                  <a:pt x="1036466" y="59732"/>
                  <a:pt x="1076191" y="56265"/>
                  <a:pt x="1116503" y="56204"/>
                </a:cubicBezTo>
                <a:lnTo>
                  <a:pt x="1116503" y="1"/>
                </a:lnTo>
                <a:lnTo>
                  <a:pt x="1116504" y="1"/>
                </a:lnTo>
                <a:close/>
              </a:path>
            </a:pathLst>
          </a:custGeom>
          <a:solidFill>
            <a:srgbClr val="01ACBE"/>
          </a:solidFill>
          <a:ln w="19050">
            <a:solidFill>
              <a:schemeClr val="bg1"/>
            </a:solidFill>
          </a:ln>
          <a:effectLst>
            <a:outerShdw blurRad="139700" dist="88900" dir="5400000" sx="93000" sy="93000" algn="tr" rotWithShape="0">
              <a:prstClr val="black">
                <a:alpha val="42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3" tIns="45716" rIns="91433" bIns="45716" rtlCol="0" anchor="ctr"/>
          <a:lstStyle/>
          <a:p>
            <a:pPr algn="ctr"/>
            <a:endParaRPr lang="zh-CN" altLang="en-US"/>
          </a:p>
        </p:txBody>
      </p:sp>
      <p:sp>
        <p:nvSpPr>
          <p:cNvPr id="57" name="矩形 12"/>
          <p:cNvSpPr/>
          <p:nvPr/>
        </p:nvSpPr>
        <p:spPr>
          <a:xfrm>
            <a:off x="3795208" y="3186255"/>
            <a:ext cx="1392799" cy="1393383"/>
          </a:xfrm>
          <a:custGeom>
            <a:avLst/>
            <a:gdLst/>
            <a:ahLst/>
            <a:cxnLst/>
            <a:rect l="l" t="t" r="r" b="b"/>
            <a:pathLst>
              <a:path w="2305015" h="2305016">
                <a:moveTo>
                  <a:pt x="1116504" y="0"/>
                </a:moveTo>
                <a:lnTo>
                  <a:pt x="1188513" y="0"/>
                </a:lnTo>
                <a:lnTo>
                  <a:pt x="1188513" y="56204"/>
                </a:lnTo>
                <a:cubicBezTo>
                  <a:pt x="1228826" y="56265"/>
                  <a:pt x="1268550" y="59732"/>
                  <a:pt x="1307429" y="66564"/>
                </a:cubicBezTo>
                <a:lnTo>
                  <a:pt x="1317181" y="11258"/>
                </a:lnTo>
                <a:lnTo>
                  <a:pt x="1347579" y="16618"/>
                </a:lnTo>
                <a:lnTo>
                  <a:pt x="1388096" y="23762"/>
                </a:lnTo>
                <a:lnTo>
                  <a:pt x="1378548" y="77912"/>
                </a:lnTo>
                <a:cubicBezTo>
                  <a:pt x="1417923" y="85915"/>
                  <a:pt x="1456476" y="96250"/>
                  <a:pt x="1493927" y="109198"/>
                </a:cubicBezTo>
                <a:lnTo>
                  <a:pt x="1512855" y="57192"/>
                </a:lnTo>
                <a:lnTo>
                  <a:pt x="1512856" y="57192"/>
                </a:lnTo>
                <a:lnTo>
                  <a:pt x="1512857" y="57192"/>
                </a:lnTo>
                <a:lnTo>
                  <a:pt x="1564604" y="76027"/>
                </a:lnTo>
                <a:lnTo>
                  <a:pt x="1580521" y="81820"/>
                </a:lnTo>
                <a:lnTo>
                  <a:pt x="1580522" y="81821"/>
                </a:lnTo>
                <a:lnTo>
                  <a:pt x="1561549" y="133948"/>
                </a:lnTo>
                <a:cubicBezTo>
                  <a:pt x="1599009" y="148154"/>
                  <a:pt x="1635168" y="165067"/>
                  <a:pt x="1670051" y="184087"/>
                </a:cubicBezTo>
                <a:lnTo>
                  <a:pt x="1697580" y="136405"/>
                </a:lnTo>
                <a:lnTo>
                  <a:pt x="1759941" y="172409"/>
                </a:lnTo>
                <a:lnTo>
                  <a:pt x="1759942" y="172410"/>
                </a:lnTo>
                <a:lnTo>
                  <a:pt x="1731926" y="220936"/>
                </a:lnTo>
                <a:cubicBezTo>
                  <a:pt x="1766460" y="241040"/>
                  <a:pt x="1799121" y="263964"/>
                  <a:pt x="1829826" y="289298"/>
                </a:cubicBezTo>
                <a:lnTo>
                  <a:pt x="1865744" y="246493"/>
                </a:lnTo>
                <a:lnTo>
                  <a:pt x="1920906" y="292779"/>
                </a:lnTo>
                <a:lnTo>
                  <a:pt x="1920907" y="292780"/>
                </a:lnTo>
                <a:lnTo>
                  <a:pt x="1884782" y="335832"/>
                </a:lnTo>
                <a:cubicBezTo>
                  <a:pt x="1915274" y="361532"/>
                  <a:pt x="1943485" y="389743"/>
                  <a:pt x="1969185" y="420235"/>
                </a:cubicBezTo>
                <a:lnTo>
                  <a:pt x="2012237" y="384110"/>
                </a:lnTo>
                <a:lnTo>
                  <a:pt x="2054670" y="434681"/>
                </a:lnTo>
                <a:lnTo>
                  <a:pt x="2058522" y="439272"/>
                </a:lnTo>
                <a:lnTo>
                  <a:pt x="2015718" y="475189"/>
                </a:lnTo>
                <a:cubicBezTo>
                  <a:pt x="2041052" y="505895"/>
                  <a:pt x="2063977" y="538556"/>
                  <a:pt x="2084080" y="573090"/>
                </a:cubicBezTo>
                <a:lnTo>
                  <a:pt x="2132606" y="545074"/>
                </a:lnTo>
                <a:lnTo>
                  <a:pt x="2168610" y="607434"/>
                </a:lnTo>
                <a:lnTo>
                  <a:pt x="2120929" y="634963"/>
                </a:lnTo>
                <a:cubicBezTo>
                  <a:pt x="2139949" y="669847"/>
                  <a:pt x="2156862" y="706007"/>
                  <a:pt x="2171069" y="743467"/>
                </a:cubicBezTo>
                <a:lnTo>
                  <a:pt x="2223196" y="724494"/>
                </a:lnTo>
                <a:lnTo>
                  <a:pt x="2244913" y="784161"/>
                </a:lnTo>
                <a:lnTo>
                  <a:pt x="2247824" y="792160"/>
                </a:lnTo>
                <a:lnTo>
                  <a:pt x="2195819" y="811089"/>
                </a:lnTo>
                <a:cubicBezTo>
                  <a:pt x="2208767" y="848539"/>
                  <a:pt x="2219102" y="887093"/>
                  <a:pt x="2227105" y="926468"/>
                </a:cubicBezTo>
                <a:lnTo>
                  <a:pt x="2281253" y="916920"/>
                </a:lnTo>
                <a:lnTo>
                  <a:pt x="2291883" y="977205"/>
                </a:lnTo>
                <a:lnTo>
                  <a:pt x="2293757" y="987835"/>
                </a:lnTo>
                <a:lnTo>
                  <a:pt x="2238453" y="997587"/>
                </a:lnTo>
                <a:cubicBezTo>
                  <a:pt x="2245285" y="1036466"/>
                  <a:pt x="2248752" y="1076191"/>
                  <a:pt x="2248813" y="1116503"/>
                </a:cubicBezTo>
                <a:lnTo>
                  <a:pt x="2305015" y="1116503"/>
                </a:lnTo>
                <a:lnTo>
                  <a:pt x="2305015" y="1188511"/>
                </a:lnTo>
                <a:lnTo>
                  <a:pt x="2305015" y="1188512"/>
                </a:lnTo>
                <a:lnTo>
                  <a:pt x="2248813" y="1188512"/>
                </a:lnTo>
                <a:cubicBezTo>
                  <a:pt x="2248752" y="1228825"/>
                  <a:pt x="2245285" y="1268550"/>
                  <a:pt x="2238454" y="1307429"/>
                </a:cubicBezTo>
                <a:lnTo>
                  <a:pt x="2293758" y="1317181"/>
                </a:lnTo>
                <a:lnTo>
                  <a:pt x="2281254" y="1388096"/>
                </a:lnTo>
                <a:lnTo>
                  <a:pt x="2227105" y="1378548"/>
                </a:lnTo>
                <a:cubicBezTo>
                  <a:pt x="2219102" y="1417923"/>
                  <a:pt x="2208767" y="1456477"/>
                  <a:pt x="2195819" y="1493928"/>
                </a:cubicBezTo>
                <a:lnTo>
                  <a:pt x="2247824" y="1512856"/>
                </a:lnTo>
                <a:lnTo>
                  <a:pt x="2231124" y="1558739"/>
                </a:lnTo>
                <a:lnTo>
                  <a:pt x="2223196" y="1580522"/>
                </a:lnTo>
                <a:lnTo>
                  <a:pt x="2223195" y="1580522"/>
                </a:lnTo>
                <a:lnTo>
                  <a:pt x="2171069" y="1561550"/>
                </a:lnTo>
                <a:cubicBezTo>
                  <a:pt x="2156863" y="1599010"/>
                  <a:pt x="2139950" y="1635169"/>
                  <a:pt x="2120930" y="1670052"/>
                </a:cubicBezTo>
                <a:lnTo>
                  <a:pt x="2168611" y="1697581"/>
                </a:lnTo>
                <a:lnTo>
                  <a:pt x="2161744" y="1709474"/>
                </a:lnTo>
                <a:lnTo>
                  <a:pt x="2132607" y="1759942"/>
                </a:lnTo>
                <a:lnTo>
                  <a:pt x="2084082" y="1731926"/>
                </a:lnTo>
                <a:cubicBezTo>
                  <a:pt x="2063978" y="1766461"/>
                  <a:pt x="2041053" y="1799122"/>
                  <a:pt x="2015719" y="1829828"/>
                </a:cubicBezTo>
                <a:lnTo>
                  <a:pt x="2058523" y="1865745"/>
                </a:lnTo>
                <a:lnTo>
                  <a:pt x="2035310" y="1893409"/>
                </a:lnTo>
                <a:lnTo>
                  <a:pt x="2012237" y="1920907"/>
                </a:lnTo>
                <a:lnTo>
                  <a:pt x="1969186" y="1884783"/>
                </a:lnTo>
                <a:cubicBezTo>
                  <a:pt x="1943485" y="1915275"/>
                  <a:pt x="1915275" y="1943485"/>
                  <a:pt x="1884783" y="1969186"/>
                </a:cubicBezTo>
                <a:lnTo>
                  <a:pt x="1920906" y="2012236"/>
                </a:lnTo>
                <a:lnTo>
                  <a:pt x="1920906" y="2012237"/>
                </a:lnTo>
                <a:lnTo>
                  <a:pt x="1892374" y="2036178"/>
                </a:lnTo>
                <a:lnTo>
                  <a:pt x="1865743" y="2058523"/>
                </a:lnTo>
                <a:lnTo>
                  <a:pt x="1829827" y="2015720"/>
                </a:lnTo>
                <a:cubicBezTo>
                  <a:pt x="1799122" y="2041054"/>
                  <a:pt x="1766461" y="2063978"/>
                  <a:pt x="1731926" y="2084082"/>
                </a:cubicBezTo>
                <a:lnTo>
                  <a:pt x="1759942" y="2132607"/>
                </a:lnTo>
                <a:lnTo>
                  <a:pt x="1697582" y="2168611"/>
                </a:lnTo>
                <a:lnTo>
                  <a:pt x="1670053" y="2120930"/>
                </a:lnTo>
                <a:cubicBezTo>
                  <a:pt x="1635170" y="2139950"/>
                  <a:pt x="1599010" y="2156863"/>
                  <a:pt x="1561549" y="2171070"/>
                </a:cubicBezTo>
                <a:lnTo>
                  <a:pt x="1580522" y="2223197"/>
                </a:lnTo>
                <a:lnTo>
                  <a:pt x="1520855" y="2244914"/>
                </a:lnTo>
                <a:lnTo>
                  <a:pt x="1512856" y="2247825"/>
                </a:lnTo>
                <a:lnTo>
                  <a:pt x="1493928" y="2195820"/>
                </a:lnTo>
                <a:cubicBezTo>
                  <a:pt x="1456477" y="2208768"/>
                  <a:pt x="1417923" y="2219103"/>
                  <a:pt x="1378548" y="2227106"/>
                </a:cubicBezTo>
                <a:lnTo>
                  <a:pt x="1388096" y="2281254"/>
                </a:lnTo>
                <a:lnTo>
                  <a:pt x="1327811" y="2291884"/>
                </a:lnTo>
                <a:lnTo>
                  <a:pt x="1317181" y="2293758"/>
                </a:lnTo>
                <a:lnTo>
                  <a:pt x="1307430" y="2238454"/>
                </a:lnTo>
                <a:cubicBezTo>
                  <a:pt x="1268551" y="2245286"/>
                  <a:pt x="1228826" y="2248753"/>
                  <a:pt x="1188513" y="2248814"/>
                </a:cubicBezTo>
                <a:lnTo>
                  <a:pt x="1188513" y="2305016"/>
                </a:lnTo>
                <a:lnTo>
                  <a:pt x="1116505" y="2305016"/>
                </a:lnTo>
                <a:lnTo>
                  <a:pt x="1116505" y="2305015"/>
                </a:lnTo>
                <a:lnTo>
                  <a:pt x="1116503" y="2305015"/>
                </a:lnTo>
                <a:lnTo>
                  <a:pt x="1116503" y="2248814"/>
                </a:lnTo>
                <a:cubicBezTo>
                  <a:pt x="1076191" y="2248753"/>
                  <a:pt x="1036466" y="2245286"/>
                  <a:pt x="997587" y="2238454"/>
                </a:cubicBezTo>
                <a:lnTo>
                  <a:pt x="987835" y="2293759"/>
                </a:lnTo>
                <a:lnTo>
                  <a:pt x="916920" y="2281255"/>
                </a:lnTo>
                <a:lnTo>
                  <a:pt x="916920" y="2281254"/>
                </a:lnTo>
                <a:lnTo>
                  <a:pt x="916919" y="2281254"/>
                </a:lnTo>
                <a:lnTo>
                  <a:pt x="926467" y="2227106"/>
                </a:lnTo>
                <a:cubicBezTo>
                  <a:pt x="887093" y="2219103"/>
                  <a:pt x="848539" y="2208768"/>
                  <a:pt x="811089" y="2195820"/>
                </a:cubicBezTo>
                <a:lnTo>
                  <a:pt x="792160" y="2247825"/>
                </a:lnTo>
                <a:lnTo>
                  <a:pt x="792159" y="2247825"/>
                </a:lnTo>
                <a:lnTo>
                  <a:pt x="724494" y="2223196"/>
                </a:lnTo>
                <a:lnTo>
                  <a:pt x="743467" y="2171070"/>
                </a:lnTo>
                <a:cubicBezTo>
                  <a:pt x="706007" y="2156863"/>
                  <a:pt x="669847" y="2139950"/>
                  <a:pt x="634964" y="2120930"/>
                </a:cubicBezTo>
                <a:lnTo>
                  <a:pt x="607435" y="2168611"/>
                </a:lnTo>
                <a:lnTo>
                  <a:pt x="545074" y="2132608"/>
                </a:lnTo>
                <a:lnTo>
                  <a:pt x="545074" y="2132607"/>
                </a:lnTo>
                <a:lnTo>
                  <a:pt x="545073" y="2132606"/>
                </a:lnTo>
                <a:lnTo>
                  <a:pt x="573089" y="2084081"/>
                </a:lnTo>
                <a:cubicBezTo>
                  <a:pt x="538555" y="2063977"/>
                  <a:pt x="505894" y="2041053"/>
                  <a:pt x="475189" y="2015719"/>
                </a:cubicBezTo>
                <a:lnTo>
                  <a:pt x="439271" y="2058524"/>
                </a:lnTo>
                <a:lnTo>
                  <a:pt x="401922" y="2027183"/>
                </a:lnTo>
                <a:lnTo>
                  <a:pt x="384109" y="2012237"/>
                </a:lnTo>
                <a:lnTo>
                  <a:pt x="420234" y="1969186"/>
                </a:lnTo>
                <a:cubicBezTo>
                  <a:pt x="389742" y="1943485"/>
                  <a:pt x="361531" y="1915275"/>
                  <a:pt x="335831" y="1884783"/>
                </a:cubicBezTo>
                <a:lnTo>
                  <a:pt x="292780" y="1920907"/>
                </a:lnTo>
                <a:lnTo>
                  <a:pt x="292779" y="1920906"/>
                </a:lnTo>
                <a:lnTo>
                  <a:pt x="292778" y="1920906"/>
                </a:lnTo>
                <a:lnTo>
                  <a:pt x="249590" y="1869435"/>
                </a:lnTo>
                <a:lnTo>
                  <a:pt x="246493" y="1865744"/>
                </a:lnTo>
                <a:lnTo>
                  <a:pt x="289297" y="1829827"/>
                </a:lnTo>
                <a:cubicBezTo>
                  <a:pt x="263963" y="1799122"/>
                  <a:pt x="241039" y="1766461"/>
                  <a:pt x="220935" y="1731926"/>
                </a:cubicBezTo>
                <a:lnTo>
                  <a:pt x="172409" y="1759942"/>
                </a:lnTo>
                <a:lnTo>
                  <a:pt x="136405" y="1697581"/>
                </a:lnTo>
                <a:lnTo>
                  <a:pt x="184086" y="1670052"/>
                </a:lnTo>
                <a:cubicBezTo>
                  <a:pt x="165066" y="1635169"/>
                  <a:pt x="148153" y="1599009"/>
                  <a:pt x="133947" y="1561548"/>
                </a:cubicBezTo>
                <a:lnTo>
                  <a:pt x="81819" y="1580521"/>
                </a:lnTo>
                <a:lnTo>
                  <a:pt x="68990" y="1545273"/>
                </a:lnTo>
                <a:lnTo>
                  <a:pt x="57190" y="1512855"/>
                </a:lnTo>
                <a:lnTo>
                  <a:pt x="109197" y="1493926"/>
                </a:lnTo>
                <a:cubicBezTo>
                  <a:pt x="96249" y="1456476"/>
                  <a:pt x="85914" y="1417922"/>
                  <a:pt x="77911" y="1378548"/>
                </a:cubicBezTo>
                <a:lnTo>
                  <a:pt x="23761" y="1388096"/>
                </a:lnTo>
                <a:lnTo>
                  <a:pt x="21307" y="1374174"/>
                </a:lnTo>
                <a:lnTo>
                  <a:pt x="11257" y="1317181"/>
                </a:lnTo>
                <a:lnTo>
                  <a:pt x="66563" y="1307429"/>
                </a:lnTo>
                <a:cubicBezTo>
                  <a:pt x="59731" y="1268550"/>
                  <a:pt x="56264" y="1228825"/>
                  <a:pt x="56203" y="1188512"/>
                </a:cubicBezTo>
                <a:lnTo>
                  <a:pt x="0" y="1188512"/>
                </a:lnTo>
                <a:lnTo>
                  <a:pt x="0" y="1116503"/>
                </a:lnTo>
                <a:lnTo>
                  <a:pt x="56203" y="1116503"/>
                </a:lnTo>
                <a:cubicBezTo>
                  <a:pt x="56264" y="1076190"/>
                  <a:pt x="59732" y="1036465"/>
                  <a:pt x="66563" y="997586"/>
                </a:cubicBezTo>
                <a:lnTo>
                  <a:pt x="11258" y="987834"/>
                </a:lnTo>
                <a:lnTo>
                  <a:pt x="18836" y="944857"/>
                </a:lnTo>
                <a:lnTo>
                  <a:pt x="23761" y="916920"/>
                </a:lnTo>
                <a:lnTo>
                  <a:pt x="23762" y="916920"/>
                </a:lnTo>
                <a:lnTo>
                  <a:pt x="77912" y="926468"/>
                </a:lnTo>
                <a:cubicBezTo>
                  <a:pt x="85915" y="887093"/>
                  <a:pt x="96250" y="848539"/>
                  <a:pt x="109198" y="811089"/>
                </a:cubicBezTo>
                <a:lnTo>
                  <a:pt x="57191" y="792160"/>
                </a:lnTo>
                <a:lnTo>
                  <a:pt x="81820" y="724495"/>
                </a:lnTo>
                <a:lnTo>
                  <a:pt x="81820" y="724494"/>
                </a:lnTo>
                <a:lnTo>
                  <a:pt x="133948" y="743467"/>
                </a:lnTo>
                <a:cubicBezTo>
                  <a:pt x="148154" y="706007"/>
                  <a:pt x="165067" y="669847"/>
                  <a:pt x="184087" y="634964"/>
                </a:cubicBezTo>
                <a:lnTo>
                  <a:pt x="136405" y="607435"/>
                </a:lnTo>
                <a:lnTo>
                  <a:pt x="172409" y="545074"/>
                </a:lnTo>
                <a:lnTo>
                  <a:pt x="172410" y="545074"/>
                </a:lnTo>
                <a:lnTo>
                  <a:pt x="220936" y="573090"/>
                </a:lnTo>
                <a:cubicBezTo>
                  <a:pt x="241040" y="538556"/>
                  <a:pt x="263964" y="505895"/>
                  <a:pt x="289299" y="475189"/>
                </a:cubicBezTo>
                <a:lnTo>
                  <a:pt x="246494" y="439272"/>
                </a:lnTo>
                <a:lnTo>
                  <a:pt x="246493" y="439271"/>
                </a:lnTo>
                <a:lnTo>
                  <a:pt x="290455" y="386879"/>
                </a:lnTo>
                <a:lnTo>
                  <a:pt x="292779" y="384110"/>
                </a:lnTo>
                <a:lnTo>
                  <a:pt x="292779" y="384109"/>
                </a:lnTo>
                <a:lnTo>
                  <a:pt x="335832" y="420234"/>
                </a:lnTo>
                <a:cubicBezTo>
                  <a:pt x="361532" y="389742"/>
                  <a:pt x="389743" y="361532"/>
                  <a:pt x="420235" y="335832"/>
                </a:cubicBezTo>
                <a:lnTo>
                  <a:pt x="384109" y="292779"/>
                </a:lnTo>
                <a:lnTo>
                  <a:pt x="384110" y="292779"/>
                </a:lnTo>
                <a:lnTo>
                  <a:pt x="439272" y="246494"/>
                </a:lnTo>
                <a:lnTo>
                  <a:pt x="475189" y="289299"/>
                </a:lnTo>
                <a:cubicBezTo>
                  <a:pt x="505895" y="263964"/>
                  <a:pt x="538556" y="241040"/>
                  <a:pt x="573091" y="220936"/>
                </a:cubicBezTo>
                <a:lnTo>
                  <a:pt x="545074" y="172410"/>
                </a:lnTo>
                <a:lnTo>
                  <a:pt x="607435" y="136406"/>
                </a:lnTo>
                <a:lnTo>
                  <a:pt x="634964" y="184088"/>
                </a:lnTo>
                <a:cubicBezTo>
                  <a:pt x="669848" y="165067"/>
                  <a:pt x="706008" y="148154"/>
                  <a:pt x="743468" y="133948"/>
                </a:cubicBezTo>
                <a:lnTo>
                  <a:pt x="724495" y="81820"/>
                </a:lnTo>
                <a:lnTo>
                  <a:pt x="759743" y="68991"/>
                </a:lnTo>
                <a:lnTo>
                  <a:pt x="792161" y="57191"/>
                </a:lnTo>
                <a:lnTo>
                  <a:pt x="811090" y="109198"/>
                </a:lnTo>
                <a:cubicBezTo>
                  <a:pt x="848540" y="96250"/>
                  <a:pt x="887094" y="85915"/>
                  <a:pt x="926468" y="77912"/>
                </a:cubicBezTo>
                <a:lnTo>
                  <a:pt x="916920" y="23762"/>
                </a:lnTo>
                <a:lnTo>
                  <a:pt x="930842" y="21308"/>
                </a:lnTo>
                <a:lnTo>
                  <a:pt x="987835" y="11258"/>
                </a:lnTo>
                <a:lnTo>
                  <a:pt x="997587" y="66564"/>
                </a:lnTo>
                <a:cubicBezTo>
                  <a:pt x="1036466" y="59732"/>
                  <a:pt x="1076191" y="56265"/>
                  <a:pt x="1116503" y="56204"/>
                </a:cubicBezTo>
                <a:lnTo>
                  <a:pt x="1116503" y="1"/>
                </a:lnTo>
                <a:lnTo>
                  <a:pt x="1116504" y="1"/>
                </a:lnTo>
                <a:close/>
              </a:path>
            </a:pathLst>
          </a:custGeom>
          <a:solidFill>
            <a:srgbClr val="FFB850"/>
          </a:solidFill>
          <a:ln w="19050">
            <a:solidFill>
              <a:schemeClr val="bg1"/>
            </a:solidFill>
          </a:ln>
          <a:effectLst>
            <a:outerShdw blurRad="139700" dist="88900" dir="5400000" sx="93000" sy="93000" algn="tr" rotWithShape="0">
              <a:prstClr val="black">
                <a:alpha val="42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3" tIns="45716" rIns="91433" bIns="45716" rtlCol="0" anchor="ctr"/>
          <a:lstStyle/>
          <a:p>
            <a:pPr algn="ctr"/>
            <a:endParaRPr lang="zh-CN" altLang="en-US" dirty="0"/>
          </a:p>
        </p:txBody>
      </p:sp>
      <p:sp>
        <p:nvSpPr>
          <p:cNvPr id="58" name="矩形 12"/>
          <p:cNvSpPr/>
          <p:nvPr/>
        </p:nvSpPr>
        <p:spPr>
          <a:xfrm>
            <a:off x="5132071" y="2710001"/>
            <a:ext cx="1498099" cy="1498726"/>
          </a:xfrm>
          <a:custGeom>
            <a:avLst/>
            <a:gdLst/>
            <a:ahLst/>
            <a:cxnLst/>
            <a:rect l="l" t="t" r="r" b="b"/>
            <a:pathLst>
              <a:path w="2305015" h="2305016">
                <a:moveTo>
                  <a:pt x="1116504" y="0"/>
                </a:moveTo>
                <a:lnTo>
                  <a:pt x="1188513" y="0"/>
                </a:lnTo>
                <a:lnTo>
                  <a:pt x="1188513" y="56204"/>
                </a:lnTo>
                <a:cubicBezTo>
                  <a:pt x="1228826" y="56265"/>
                  <a:pt x="1268550" y="59732"/>
                  <a:pt x="1307429" y="66564"/>
                </a:cubicBezTo>
                <a:lnTo>
                  <a:pt x="1317181" y="11258"/>
                </a:lnTo>
                <a:lnTo>
                  <a:pt x="1347579" y="16618"/>
                </a:lnTo>
                <a:lnTo>
                  <a:pt x="1388096" y="23762"/>
                </a:lnTo>
                <a:lnTo>
                  <a:pt x="1378548" y="77912"/>
                </a:lnTo>
                <a:cubicBezTo>
                  <a:pt x="1417923" y="85915"/>
                  <a:pt x="1456476" y="96250"/>
                  <a:pt x="1493927" y="109198"/>
                </a:cubicBezTo>
                <a:lnTo>
                  <a:pt x="1512855" y="57192"/>
                </a:lnTo>
                <a:lnTo>
                  <a:pt x="1512856" y="57192"/>
                </a:lnTo>
                <a:lnTo>
                  <a:pt x="1512857" y="57192"/>
                </a:lnTo>
                <a:lnTo>
                  <a:pt x="1564604" y="76027"/>
                </a:lnTo>
                <a:lnTo>
                  <a:pt x="1580521" y="81820"/>
                </a:lnTo>
                <a:lnTo>
                  <a:pt x="1580522" y="81821"/>
                </a:lnTo>
                <a:lnTo>
                  <a:pt x="1561549" y="133948"/>
                </a:lnTo>
                <a:cubicBezTo>
                  <a:pt x="1599009" y="148154"/>
                  <a:pt x="1635168" y="165067"/>
                  <a:pt x="1670051" y="184087"/>
                </a:cubicBezTo>
                <a:lnTo>
                  <a:pt x="1697580" y="136405"/>
                </a:lnTo>
                <a:lnTo>
                  <a:pt x="1759941" y="172409"/>
                </a:lnTo>
                <a:lnTo>
                  <a:pt x="1759942" y="172410"/>
                </a:lnTo>
                <a:lnTo>
                  <a:pt x="1731926" y="220936"/>
                </a:lnTo>
                <a:cubicBezTo>
                  <a:pt x="1766460" y="241040"/>
                  <a:pt x="1799121" y="263964"/>
                  <a:pt x="1829826" y="289298"/>
                </a:cubicBezTo>
                <a:lnTo>
                  <a:pt x="1865744" y="246493"/>
                </a:lnTo>
                <a:lnTo>
                  <a:pt x="1920906" y="292779"/>
                </a:lnTo>
                <a:lnTo>
                  <a:pt x="1920907" y="292780"/>
                </a:lnTo>
                <a:lnTo>
                  <a:pt x="1884782" y="335832"/>
                </a:lnTo>
                <a:cubicBezTo>
                  <a:pt x="1915274" y="361532"/>
                  <a:pt x="1943485" y="389743"/>
                  <a:pt x="1969185" y="420235"/>
                </a:cubicBezTo>
                <a:lnTo>
                  <a:pt x="2012237" y="384110"/>
                </a:lnTo>
                <a:lnTo>
                  <a:pt x="2054670" y="434681"/>
                </a:lnTo>
                <a:lnTo>
                  <a:pt x="2058522" y="439272"/>
                </a:lnTo>
                <a:lnTo>
                  <a:pt x="2015718" y="475189"/>
                </a:lnTo>
                <a:cubicBezTo>
                  <a:pt x="2041052" y="505895"/>
                  <a:pt x="2063977" y="538556"/>
                  <a:pt x="2084080" y="573090"/>
                </a:cubicBezTo>
                <a:lnTo>
                  <a:pt x="2132606" y="545074"/>
                </a:lnTo>
                <a:lnTo>
                  <a:pt x="2168610" y="607434"/>
                </a:lnTo>
                <a:lnTo>
                  <a:pt x="2120929" y="634963"/>
                </a:lnTo>
                <a:cubicBezTo>
                  <a:pt x="2139949" y="669847"/>
                  <a:pt x="2156862" y="706007"/>
                  <a:pt x="2171069" y="743467"/>
                </a:cubicBezTo>
                <a:lnTo>
                  <a:pt x="2223196" y="724494"/>
                </a:lnTo>
                <a:lnTo>
                  <a:pt x="2244913" y="784161"/>
                </a:lnTo>
                <a:lnTo>
                  <a:pt x="2247824" y="792160"/>
                </a:lnTo>
                <a:lnTo>
                  <a:pt x="2195819" y="811089"/>
                </a:lnTo>
                <a:cubicBezTo>
                  <a:pt x="2208767" y="848539"/>
                  <a:pt x="2219102" y="887093"/>
                  <a:pt x="2227105" y="926468"/>
                </a:cubicBezTo>
                <a:lnTo>
                  <a:pt x="2281253" y="916920"/>
                </a:lnTo>
                <a:lnTo>
                  <a:pt x="2291883" y="977205"/>
                </a:lnTo>
                <a:lnTo>
                  <a:pt x="2293757" y="987835"/>
                </a:lnTo>
                <a:lnTo>
                  <a:pt x="2238453" y="997587"/>
                </a:lnTo>
                <a:cubicBezTo>
                  <a:pt x="2245285" y="1036466"/>
                  <a:pt x="2248752" y="1076191"/>
                  <a:pt x="2248813" y="1116503"/>
                </a:cubicBezTo>
                <a:lnTo>
                  <a:pt x="2305015" y="1116503"/>
                </a:lnTo>
                <a:lnTo>
                  <a:pt x="2305015" y="1188511"/>
                </a:lnTo>
                <a:lnTo>
                  <a:pt x="2305015" y="1188512"/>
                </a:lnTo>
                <a:lnTo>
                  <a:pt x="2248813" y="1188512"/>
                </a:lnTo>
                <a:cubicBezTo>
                  <a:pt x="2248752" y="1228825"/>
                  <a:pt x="2245285" y="1268550"/>
                  <a:pt x="2238454" y="1307429"/>
                </a:cubicBezTo>
                <a:lnTo>
                  <a:pt x="2293758" y="1317181"/>
                </a:lnTo>
                <a:lnTo>
                  <a:pt x="2281254" y="1388096"/>
                </a:lnTo>
                <a:lnTo>
                  <a:pt x="2227105" y="1378548"/>
                </a:lnTo>
                <a:cubicBezTo>
                  <a:pt x="2219102" y="1417923"/>
                  <a:pt x="2208767" y="1456477"/>
                  <a:pt x="2195819" y="1493928"/>
                </a:cubicBezTo>
                <a:lnTo>
                  <a:pt x="2247824" y="1512856"/>
                </a:lnTo>
                <a:lnTo>
                  <a:pt x="2231124" y="1558739"/>
                </a:lnTo>
                <a:lnTo>
                  <a:pt x="2223196" y="1580522"/>
                </a:lnTo>
                <a:lnTo>
                  <a:pt x="2223195" y="1580522"/>
                </a:lnTo>
                <a:lnTo>
                  <a:pt x="2171069" y="1561550"/>
                </a:lnTo>
                <a:cubicBezTo>
                  <a:pt x="2156863" y="1599010"/>
                  <a:pt x="2139950" y="1635169"/>
                  <a:pt x="2120930" y="1670052"/>
                </a:cubicBezTo>
                <a:lnTo>
                  <a:pt x="2168611" y="1697581"/>
                </a:lnTo>
                <a:lnTo>
                  <a:pt x="2161744" y="1709474"/>
                </a:lnTo>
                <a:lnTo>
                  <a:pt x="2132607" y="1759942"/>
                </a:lnTo>
                <a:lnTo>
                  <a:pt x="2084082" y="1731926"/>
                </a:lnTo>
                <a:cubicBezTo>
                  <a:pt x="2063978" y="1766461"/>
                  <a:pt x="2041053" y="1799122"/>
                  <a:pt x="2015719" y="1829828"/>
                </a:cubicBezTo>
                <a:lnTo>
                  <a:pt x="2058523" y="1865745"/>
                </a:lnTo>
                <a:lnTo>
                  <a:pt x="2035310" y="1893409"/>
                </a:lnTo>
                <a:lnTo>
                  <a:pt x="2012237" y="1920907"/>
                </a:lnTo>
                <a:lnTo>
                  <a:pt x="1969186" y="1884783"/>
                </a:lnTo>
                <a:cubicBezTo>
                  <a:pt x="1943485" y="1915275"/>
                  <a:pt x="1915275" y="1943485"/>
                  <a:pt x="1884783" y="1969186"/>
                </a:cubicBezTo>
                <a:lnTo>
                  <a:pt x="1920906" y="2012236"/>
                </a:lnTo>
                <a:lnTo>
                  <a:pt x="1920906" y="2012237"/>
                </a:lnTo>
                <a:lnTo>
                  <a:pt x="1892374" y="2036178"/>
                </a:lnTo>
                <a:lnTo>
                  <a:pt x="1865743" y="2058523"/>
                </a:lnTo>
                <a:lnTo>
                  <a:pt x="1829827" y="2015720"/>
                </a:lnTo>
                <a:cubicBezTo>
                  <a:pt x="1799122" y="2041054"/>
                  <a:pt x="1766461" y="2063978"/>
                  <a:pt x="1731926" y="2084082"/>
                </a:cubicBezTo>
                <a:lnTo>
                  <a:pt x="1759942" y="2132607"/>
                </a:lnTo>
                <a:lnTo>
                  <a:pt x="1697582" y="2168611"/>
                </a:lnTo>
                <a:lnTo>
                  <a:pt x="1670053" y="2120930"/>
                </a:lnTo>
                <a:cubicBezTo>
                  <a:pt x="1635170" y="2139950"/>
                  <a:pt x="1599010" y="2156863"/>
                  <a:pt x="1561549" y="2171070"/>
                </a:cubicBezTo>
                <a:lnTo>
                  <a:pt x="1580522" y="2223197"/>
                </a:lnTo>
                <a:lnTo>
                  <a:pt x="1520855" y="2244914"/>
                </a:lnTo>
                <a:lnTo>
                  <a:pt x="1512856" y="2247825"/>
                </a:lnTo>
                <a:lnTo>
                  <a:pt x="1493928" y="2195820"/>
                </a:lnTo>
                <a:cubicBezTo>
                  <a:pt x="1456477" y="2208768"/>
                  <a:pt x="1417923" y="2219103"/>
                  <a:pt x="1378548" y="2227106"/>
                </a:cubicBezTo>
                <a:lnTo>
                  <a:pt x="1388096" y="2281254"/>
                </a:lnTo>
                <a:lnTo>
                  <a:pt x="1327811" y="2291884"/>
                </a:lnTo>
                <a:lnTo>
                  <a:pt x="1317181" y="2293758"/>
                </a:lnTo>
                <a:lnTo>
                  <a:pt x="1307430" y="2238454"/>
                </a:lnTo>
                <a:cubicBezTo>
                  <a:pt x="1268551" y="2245286"/>
                  <a:pt x="1228826" y="2248753"/>
                  <a:pt x="1188513" y="2248814"/>
                </a:cubicBezTo>
                <a:lnTo>
                  <a:pt x="1188513" y="2305016"/>
                </a:lnTo>
                <a:lnTo>
                  <a:pt x="1116505" y="2305016"/>
                </a:lnTo>
                <a:lnTo>
                  <a:pt x="1116505" y="2305015"/>
                </a:lnTo>
                <a:lnTo>
                  <a:pt x="1116503" y="2305015"/>
                </a:lnTo>
                <a:lnTo>
                  <a:pt x="1116503" y="2248814"/>
                </a:lnTo>
                <a:cubicBezTo>
                  <a:pt x="1076191" y="2248753"/>
                  <a:pt x="1036466" y="2245286"/>
                  <a:pt x="997587" y="2238454"/>
                </a:cubicBezTo>
                <a:lnTo>
                  <a:pt x="987835" y="2293759"/>
                </a:lnTo>
                <a:lnTo>
                  <a:pt x="916920" y="2281255"/>
                </a:lnTo>
                <a:lnTo>
                  <a:pt x="916920" y="2281254"/>
                </a:lnTo>
                <a:lnTo>
                  <a:pt x="916919" y="2281254"/>
                </a:lnTo>
                <a:lnTo>
                  <a:pt x="926467" y="2227106"/>
                </a:lnTo>
                <a:cubicBezTo>
                  <a:pt x="887093" y="2219103"/>
                  <a:pt x="848539" y="2208768"/>
                  <a:pt x="811089" y="2195820"/>
                </a:cubicBezTo>
                <a:lnTo>
                  <a:pt x="792160" y="2247825"/>
                </a:lnTo>
                <a:lnTo>
                  <a:pt x="792159" y="2247825"/>
                </a:lnTo>
                <a:lnTo>
                  <a:pt x="724494" y="2223196"/>
                </a:lnTo>
                <a:lnTo>
                  <a:pt x="743467" y="2171070"/>
                </a:lnTo>
                <a:cubicBezTo>
                  <a:pt x="706007" y="2156863"/>
                  <a:pt x="669847" y="2139950"/>
                  <a:pt x="634964" y="2120930"/>
                </a:cubicBezTo>
                <a:lnTo>
                  <a:pt x="607435" y="2168611"/>
                </a:lnTo>
                <a:lnTo>
                  <a:pt x="545074" y="2132608"/>
                </a:lnTo>
                <a:lnTo>
                  <a:pt x="545074" y="2132607"/>
                </a:lnTo>
                <a:lnTo>
                  <a:pt x="545073" y="2132606"/>
                </a:lnTo>
                <a:lnTo>
                  <a:pt x="573089" y="2084081"/>
                </a:lnTo>
                <a:cubicBezTo>
                  <a:pt x="538555" y="2063977"/>
                  <a:pt x="505894" y="2041053"/>
                  <a:pt x="475189" y="2015719"/>
                </a:cubicBezTo>
                <a:lnTo>
                  <a:pt x="439271" y="2058524"/>
                </a:lnTo>
                <a:lnTo>
                  <a:pt x="401922" y="2027183"/>
                </a:lnTo>
                <a:lnTo>
                  <a:pt x="384109" y="2012237"/>
                </a:lnTo>
                <a:lnTo>
                  <a:pt x="420234" y="1969186"/>
                </a:lnTo>
                <a:cubicBezTo>
                  <a:pt x="389742" y="1943485"/>
                  <a:pt x="361531" y="1915275"/>
                  <a:pt x="335831" y="1884783"/>
                </a:cubicBezTo>
                <a:lnTo>
                  <a:pt x="292780" y="1920907"/>
                </a:lnTo>
                <a:lnTo>
                  <a:pt x="292779" y="1920906"/>
                </a:lnTo>
                <a:lnTo>
                  <a:pt x="292778" y="1920906"/>
                </a:lnTo>
                <a:lnTo>
                  <a:pt x="249590" y="1869435"/>
                </a:lnTo>
                <a:lnTo>
                  <a:pt x="246493" y="1865744"/>
                </a:lnTo>
                <a:lnTo>
                  <a:pt x="289297" y="1829827"/>
                </a:lnTo>
                <a:cubicBezTo>
                  <a:pt x="263963" y="1799122"/>
                  <a:pt x="241039" y="1766461"/>
                  <a:pt x="220935" y="1731926"/>
                </a:cubicBezTo>
                <a:lnTo>
                  <a:pt x="172409" y="1759942"/>
                </a:lnTo>
                <a:lnTo>
                  <a:pt x="136405" y="1697581"/>
                </a:lnTo>
                <a:lnTo>
                  <a:pt x="184086" y="1670052"/>
                </a:lnTo>
                <a:cubicBezTo>
                  <a:pt x="165066" y="1635169"/>
                  <a:pt x="148153" y="1599009"/>
                  <a:pt x="133947" y="1561548"/>
                </a:cubicBezTo>
                <a:lnTo>
                  <a:pt x="81819" y="1580521"/>
                </a:lnTo>
                <a:lnTo>
                  <a:pt x="68990" y="1545273"/>
                </a:lnTo>
                <a:lnTo>
                  <a:pt x="57190" y="1512855"/>
                </a:lnTo>
                <a:lnTo>
                  <a:pt x="109197" y="1493926"/>
                </a:lnTo>
                <a:cubicBezTo>
                  <a:pt x="96249" y="1456476"/>
                  <a:pt x="85914" y="1417922"/>
                  <a:pt x="77911" y="1378548"/>
                </a:cubicBezTo>
                <a:lnTo>
                  <a:pt x="23761" y="1388096"/>
                </a:lnTo>
                <a:lnTo>
                  <a:pt x="21307" y="1374174"/>
                </a:lnTo>
                <a:lnTo>
                  <a:pt x="11257" y="1317181"/>
                </a:lnTo>
                <a:lnTo>
                  <a:pt x="66563" y="1307429"/>
                </a:lnTo>
                <a:cubicBezTo>
                  <a:pt x="59731" y="1268550"/>
                  <a:pt x="56264" y="1228825"/>
                  <a:pt x="56203" y="1188512"/>
                </a:cubicBezTo>
                <a:lnTo>
                  <a:pt x="0" y="1188512"/>
                </a:lnTo>
                <a:lnTo>
                  <a:pt x="0" y="1116503"/>
                </a:lnTo>
                <a:lnTo>
                  <a:pt x="56203" y="1116503"/>
                </a:lnTo>
                <a:cubicBezTo>
                  <a:pt x="56264" y="1076190"/>
                  <a:pt x="59732" y="1036465"/>
                  <a:pt x="66563" y="997586"/>
                </a:cubicBezTo>
                <a:lnTo>
                  <a:pt x="11258" y="987834"/>
                </a:lnTo>
                <a:lnTo>
                  <a:pt x="18836" y="944857"/>
                </a:lnTo>
                <a:lnTo>
                  <a:pt x="23761" y="916920"/>
                </a:lnTo>
                <a:lnTo>
                  <a:pt x="23762" y="916920"/>
                </a:lnTo>
                <a:lnTo>
                  <a:pt x="77912" y="926468"/>
                </a:lnTo>
                <a:cubicBezTo>
                  <a:pt x="85915" y="887093"/>
                  <a:pt x="96250" y="848539"/>
                  <a:pt x="109198" y="811089"/>
                </a:cubicBezTo>
                <a:lnTo>
                  <a:pt x="57191" y="792160"/>
                </a:lnTo>
                <a:lnTo>
                  <a:pt x="81820" y="724495"/>
                </a:lnTo>
                <a:lnTo>
                  <a:pt x="81820" y="724494"/>
                </a:lnTo>
                <a:lnTo>
                  <a:pt x="133948" y="743467"/>
                </a:lnTo>
                <a:cubicBezTo>
                  <a:pt x="148154" y="706007"/>
                  <a:pt x="165067" y="669847"/>
                  <a:pt x="184087" y="634964"/>
                </a:cubicBezTo>
                <a:lnTo>
                  <a:pt x="136405" y="607435"/>
                </a:lnTo>
                <a:lnTo>
                  <a:pt x="172409" y="545074"/>
                </a:lnTo>
                <a:lnTo>
                  <a:pt x="172410" y="545074"/>
                </a:lnTo>
                <a:lnTo>
                  <a:pt x="220936" y="573090"/>
                </a:lnTo>
                <a:cubicBezTo>
                  <a:pt x="241040" y="538556"/>
                  <a:pt x="263964" y="505895"/>
                  <a:pt x="289299" y="475189"/>
                </a:cubicBezTo>
                <a:lnTo>
                  <a:pt x="246494" y="439272"/>
                </a:lnTo>
                <a:lnTo>
                  <a:pt x="246493" y="439271"/>
                </a:lnTo>
                <a:lnTo>
                  <a:pt x="290455" y="386879"/>
                </a:lnTo>
                <a:lnTo>
                  <a:pt x="292779" y="384110"/>
                </a:lnTo>
                <a:lnTo>
                  <a:pt x="292779" y="384109"/>
                </a:lnTo>
                <a:lnTo>
                  <a:pt x="335832" y="420234"/>
                </a:lnTo>
                <a:cubicBezTo>
                  <a:pt x="361532" y="389742"/>
                  <a:pt x="389743" y="361532"/>
                  <a:pt x="420235" y="335832"/>
                </a:cubicBezTo>
                <a:lnTo>
                  <a:pt x="384109" y="292779"/>
                </a:lnTo>
                <a:lnTo>
                  <a:pt x="384110" y="292779"/>
                </a:lnTo>
                <a:lnTo>
                  <a:pt x="439272" y="246494"/>
                </a:lnTo>
                <a:lnTo>
                  <a:pt x="475189" y="289299"/>
                </a:lnTo>
                <a:cubicBezTo>
                  <a:pt x="505895" y="263964"/>
                  <a:pt x="538556" y="241040"/>
                  <a:pt x="573091" y="220936"/>
                </a:cubicBezTo>
                <a:lnTo>
                  <a:pt x="545074" y="172410"/>
                </a:lnTo>
                <a:lnTo>
                  <a:pt x="607435" y="136406"/>
                </a:lnTo>
                <a:lnTo>
                  <a:pt x="634964" y="184088"/>
                </a:lnTo>
                <a:cubicBezTo>
                  <a:pt x="669848" y="165067"/>
                  <a:pt x="706008" y="148154"/>
                  <a:pt x="743468" y="133948"/>
                </a:cubicBezTo>
                <a:lnTo>
                  <a:pt x="724495" y="81820"/>
                </a:lnTo>
                <a:lnTo>
                  <a:pt x="759743" y="68991"/>
                </a:lnTo>
                <a:lnTo>
                  <a:pt x="792161" y="57191"/>
                </a:lnTo>
                <a:lnTo>
                  <a:pt x="811090" y="109198"/>
                </a:lnTo>
                <a:cubicBezTo>
                  <a:pt x="848540" y="96250"/>
                  <a:pt x="887094" y="85915"/>
                  <a:pt x="926468" y="77912"/>
                </a:cubicBezTo>
                <a:lnTo>
                  <a:pt x="916920" y="23762"/>
                </a:lnTo>
                <a:lnTo>
                  <a:pt x="930842" y="21308"/>
                </a:lnTo>
                <a:lnTo>
                  <a:pt x="987835" y="11258"/>
                </a:lnTo>
                <a:lnTo>
                  <a:pt x="997587" y="66564"/>
                </a:lnTo>
                <a:cubicBezTo>
                  <a:pt x="1036466" y="59732"/>
                  <a:pt x="1076191" y="56265"/>
                  <a:pt x="1116503" y="56204"/>
                </a:cubicBezTo>
                <a:lnTo>
                  <a:pt x="1116503" y="1"/>
                </a:lnTo>
                <a:lnTo>
                  <a:pt x="1116504" y="1"/>
                </a:lnTo>
                <a:close/>
              </a:path>
            </a:pathLst>
          </a:custGeom>
          <a:solidFill>
            <a:srgbClr val="00AF92"/>
          </a:solidFill>
          <a:ln w="19050">
            <a:solidFill>
              <a:schemeClr val="bg1"/>
            </a:solidFill>
          </a:ln>
          <a:effectLst>
            <a:outerShdw blurRad="139700" dist="88900" dir="5400000" sx="93000" sy="93000" algn="tr" rotWithShape="0">
              <a:prstClr val="black">
                <a:alpha val="42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3" tIns="45716" rIns="91433" bIns="45716" rtlCol="0" anchor="ctr"/>
          <a:lstStyle/>
          <a:p>
            <a:pPr algn="ctr"/>
            <a:endParaRPr lang="zh-CN" altLang="en-US" dirty="0"/>
          </a:p>
        </p:txBody>
      </p:sp>
      <p:sp>
        <p:nvSpPr>
          <p:cNvPr id="59" name="矩形 12"/>
          <p:cNvSpPr/>
          <p:nvPr/>
        </p:nvSpPr>
        <p:spPr>
          <a:xfrm>
            <a:off x="6449326" y="1917547"/>
            <a:ext cx="1584245" cy="1584910"/>
          </a:xfrm>
          <a:custGeom>
            <a:avLst/>
            <a:gdLst/>
            <a:ahLst/>
            <a:cxnLst/>
            <a:rect l="l" t="t" r="r" b="b"/>
            <a:pathLst>
              <a:path w="2305015" h="2305016">
                <a:moveTo>
                  <a:pt x="1116504" y="0"/>
                </a:moveTo>
                <a:lnTo>
                  <a:pt x="1188513" y="0"/>
                </a:lnTo>
                <a:lnTo>
                  <a:pt x="1188513" y="56204"/>
                </a:lnTo>
                <a:cubicBezTo>
                  <a:pt x="1228826" y="56265"/>
                  <a:pt x="1268550" y="59732"/>
                  <a:pt x="1307429" y="66564"/>
                </a:cubicBezTo>
                <a:lnTo>
                  <a:pt x="1317181" y="11258"/>
                </a:lnTo>
                <a:lnTo>
                  <a:pt x="1347579" y="16618"/>
                </a:lnTo>
                <a:lnTo>
                  <a:pt x="1388096" y="23762"/>
                </a:lnTo>
                <a:lnTo>
                  <a:pt x="1378548" y="77912"/>
                </a:lnTo>
                <a:cubicBezTo>
                  <a:pt x="1417923" y="85915"/>
                  <a:pt x="1456476" y="96250"/>
                  <a:pt x="1493927" y="109198"/>
                </a:cubicBezTo>
                <a:lnTo>
                  <a:pt x="1512855" y="57192"/>
                </a:lnTo>
                <a:lnTo>
                  <a:pt x="1512856" y="57192"/>
                </a:lnTo>
                <a:lnTo>
                  <a:pt x="1512857" y="57192"/>
                </a:lnTo>
                <a:lnTo>
                  <a:pt x="1564604" y="76027"/>
                </a:lnTo>
                <a:lnTo>
                  <a:pt x="1580521" y="81820"/>
                </a:lnTo>
                <a:lnTo>
                  <a:pt x="1580522" y="81821"/>
                </a:lnTo>
                <a:lnTo>
                  <a:pt x="1561549" y="133948"/>
                </a:lnTo>
                <a:cubicBezTo>
                  <a:pt x="1599009" y="148154"/>
                  <a:pt x="1635168" y="165067"/>
                  <a:pt x="1670051" y="184087"/>
                </a:cubicBezTo>
                <a:lnTo>
                  <a:pt x="1697580" y="136405"/>
                </a:lnTo>
                <a:lnTo>
                  <a:pt x="1759941" y="172409"/>
                </a:lnTo>
                <a:lnTo>
                  <a:pt x="1759942" y="172410"/>
                </a:lnTo>
                <a:lnTo>
                  <a:pt x="1731926" y="220936"/>
                </a:lnTo>
                <a:cubicBezTo>
                  <a:pt x="1766460" y="241040"/>
                  <a:pt x="1799121" y="263964"/>
                  <a:pt x="1829826" y="289298"/>
                </a:cubicBezTo>
                <a:lnTo>
                  <a:pt x="1865744" y="246493"/>
                </a:lnTo>
                <a:lnTo>
                  <a:pt x="1920906" y="292779"/>
                </a:lnTo>
                <a:lnTo>
                  <a:pt x="1920907" y="292780"/>
                </a:lnTo>
                <a:lnTo>
                  <a:pt x="1884782" y="335832"/>
                </a:lnTo>
                <a:cubicBezTo>
                  <a:pt x="1915274" y="361532"/>
                  <a:pt x="1943485" y="389743"/>
                  <a:pt x="1969185" y="420235"/>
                </a:cubicBezTo>
                <a:lnTo>
                  <a:pt x="2012237" y="384110"/>
                </a:lnTo>
                <a:lnTo>
                  <a:pt x="2054670" y="434681"/>
                </a:lnTo>
                <a:lnTo>
                  <a:pt x="2058522" y="439272"/>
                </a:lnTo>
                <a:lnTo>
                  <a:pt x="2015718" y="475189"/>
                </a:lnTo>
                <a:cubicBezTo>
                  <a:pt x="2041052" y="505895"/>
                  <a:pt x="2063977" y="538556"/>
                  <a:pt x="2084080" y="573090"/>
                </a:cubicBezTo>
                <a:lnTo>
                  <a:pt x="2132606" y="545074"/>
                </a:lnTo>
                <a:lnTo>
                  <a:pt x="2168610" y="607434"/>
                </a:lnTo>
                <a:lnTo>
                  <a:pt x="2120929" y="634963"/>
                </a:lnTo>
                <a:cubicBezTo>
                  <a:pt x="2139949" y="669847"/>
                  <a:pt x="2156862" y="706007"/>
                  <a:pt x="2171069" y="743467"/>
                </a:cubicBezTo>
                <a:lnTo>
                  <a:pt x="2223196" y="724494"/>
                </a:lnTo>
                <a:lnTo>
                  <a:pt x="2244913" y="784161"/>
                </a:lnTo>
                <a:lnTo>
                  <a:pt x="2247824" y="792160"/>
                </a:lnTo>
                <a:lnTo>
                  <a:pt x="2195819" y="811089"/>
                </a:lnTo>
                <a:cubicBezTo>
                  <a:pt x="2208767" y="848539"/>
                  <a:pt x="2219102" y="887093"/>
                  <a:pt x="2227105" y="926468"/>
                </a:cubicBezTo>
                <a:lnTo>
                  <a:pt x="2281253" y="916920"/>
                </a:lnTo>
                <a:lnTo>
                  <a:pt x="2291883" y="977205"/>
                </a:lnTo>
                <a:lnTo>
                  <a:pt x="2293757" y="987835"/>
                </a:lnTo>
                <a:lnTo>
                  <a:pt x="2238453" y="997587"/>
                </a:lnTo>
                <a:cubicBezTo>
                  <a:pt x="2245285" y="1036466"/>
                  <a:pt x="2248752" y="1076191"/>
                  <a:pt x="2248813" y="1116503"/>
                </a:cubicBezTo>
                <a:lnTo>
                  <a:pt x="2305015" y="1116503"/>
                </a:lnTo>
                <a:lnTo>
                  <a:pt x="2305015" y="1188511"/>
                </a:lnTo>
                <a:lnTo>
                  <a:pt x="2305015" y="1188512"/>
                </a:lnTo>
                <a:lnTo>
                  <a:pt x="2248813" y="1188512"/>
                </a:lnTo>
                <a:cubicBezTo>
                  <a:pt x="2248752" y="1228825"/>
                  <a:pt x="2245285" y="1268550"/>
                  <a:pt x="2238454" y="1307429"/>
                </a:cubicBezTo>
                <a:lnTo>
                  <a:pt x="2293758" y="1317181"/>
                </a:lnTo>
                <a:lnTo>
                  <a:pt x="2281254" y="1388096"/>
                </a:lnTo>
                <a:lnTo>
                  <a:pt x="2227105" y="1378548"/>
                </a:lnTo>
                <a:cubicBezTo>
                  <a:pt x="2219102" y="1417923"/>
                  <a:pt x="2208767" y="1456477"/>
                  <a:pt x="2195819" y="1493928"/>
                </a:cubicBezTo>
                <a:lnTo>
                  <a:pt x="2247824" y="1512856"/>
                </a:lnTo>
                <a:lnTo>
                  <a:pt x="2231124" y="1558739"/>
                </a:lnTo>
                <a:lnTo>
                  <a:pt x="2223196" y="1580522"/>
                </a:lnTo>
                <a:lnTo>
                  <a:pt x="2223195" y="1580522"/>
                </a:lnTo>
                <a:lnTo>
                  <a:pt x="2171069" y="1561550"/>
                </a:lnTo>
                <a:cubicBezTo>
                  <a:pt x="2156863" y="1599010"/>
                  <a:pt x="2139950" y="1635169"/>
                  <a:pt x="2120930" y="1670052"/>
                </a:cubicBezTo>
                <a:lnTo>
                  <a:pt x="2168611" y="1697581"/>
                </a:lnTo>
                <a:lnTo>
                  <a:pt x="2161744" y="1709474"/>
                </a:lnTo>
                <a:lnTo>
                  <a:pt x="2132607" y="1759942"/>
                </a:lnTo>
                <a:lnTo>
                  <a:pt x="2084082" y="1731926"/>
                </a:lnTo>
                <a:cubicBezTo>
                  <a:pt x="2063978" y="1766461"/>
                  <a:pt x="2041053" y="1799122"/>
                  <a:pt x="2015719" y="1829828"/>
                </a:cubicBezTo>
                <a:lnTo>
                  <a:pt x="2058523" y="1865745"/>
                </a:lnTo>
                <a:lnTo>
                  <a:pt x="2035310" y="1893409"/>
                </a:lnTo>
                <a:lnTo>
                  <a:pt x="2012237" y="1920907"/>
                </a:lnTo>
                <a:lnTo>
                  <a:pt x="1969186" y="1884783"/>
                </a:lnTo>
                <a:cubicBezTo>
                  <a:pt x="1943485" y="1915275"/>
                  <a:pt x="1915275" y="1943485"/>
                  <a:pt x="1884783" y="1969186"/>
                </a:cubicBezTo>
                <a:lnTo>
                  <a:pt x="1920906" y="2012236"/>
                </a:lnTo>
                <a:lnTo>
                  <a:pt x="1920906" y="2012237"/>
                </a:lnTo>
                <a:lnTo>
                  <a:pt x="1892374" y="2036178"/>
                </a:lnTo>
                <a:lnTo>
                  <a:pt x="1865743" y="2058523"/>
                </a:lnTo>
                <a:lnTo>
                  <a:pt x="1829827" y="2015720"/>
                </a:lnTo>
                <a:cubicBezTo>
                  <a:pt x="1799122" y="2041054"/>
                  <a:pt x="1766461" y="2063978"/>
                  <a:pt x="1731926" y="2084082"/>
                </a:cubicBezTo>
                <a:lnTo>
                  <a:pt x="1759942" y="2132607"/>
                </a:lnTo>
                <a:lnTo>
                  <a:pt x="1697582" y="2168611"/>
                </a:lnTo>
                <a:lnTo>
                  <a:pt x="1670053" y="2120930"/>
                </a:lnTo>
                <a:cubicBezTo>
                  <a:pt x="1635170" y="2139950"/>
                  <a:pt x="1599010" y="2156863"/>
                  <a:pt x="1561549" y="2171070"/>
                </a:cubicBezTo>
                <a:lnTo>
                  <a:pt x="1580522" y="2223197"/>
                </a:lnTo>
                <a:lnTo>
                  <a:pt x="1520855" y="2244914"/>
                </a:lnTo>
                <a:lnTo>
                  <a:pt x="1512856" y="2247825"/>
                </a:lnTo>
                <a:lnTo>
                  <a:pt x="1493928" y="2195820"/>
                </a:lnTo>
                <a:cubicBezTo>
                  <a:pt x="1456477" y="2208768"/>
                  <a:pt x="1417923" y="2219103"/>
                  <a:pt x="1378548" y="2227106"/>
                </a:cubicBezTo>
                <a:lnTo>
                  <a:pt x="1388096" y="2281254"/>
                </a:lnTo>
                <a:lnTo>
                  <a:pt x="1327811" y="2291884"/>
                </a:lnTo>
                <a:lnTo>
                  <a:pt x="1317181" y="2293758"/>
                </a:lnTo>
                <a:lnTo>
                  <a:pt x="1307430" y="2238454"/>
                </a:lnTo>
                <a:cubicBezTo>
                  <a:pt x="1268551" y="2245286"/>
                  <a:pt x="1228826" y="2248753"/>
                  <a:pt x="1188513" y="2248814"/>
                </a:cubicBezTo>
                <a:lnTo>
                  <a:pt x="1188513" y="2305016"/>
                </a:lnTo>
                <a:lnTo>
                  <a:pt x="1116505" y="2305016"/>
                </a:lnTo>
                <a:lnTo>
                  <a:pt x="1116505" y="2305015"/>
                </a:lnTo>
                <a:lnTo>
                  <a:pt x="1116503" y="2305015"/>
                </a:lnTo>
                <a:lnTo>
                  <a:pt x="1116503" y="2248814"/>
                </a:lnTo>
                <a:cubicBezTo>
                  <a:pt x="1076191" y="2248753"/>
                  <a:pt x="1036466" y="2245286"/>
                  <a:pt x="997587" y="2238454"/>
                </a:cubicBezTo>
                <a:lnTo>
                  <a:pt x="987835" y="2293759"/>
                </a:lnTo>
                <a:lnTo>
                  <a:pt x="916920" y="2281255"/>
                </a:lnTo>
                <a:lnTo>
                  <a:pt x="916920" y="2281254"/>
                </a:lnTo>
                <a:lnTo>
                  <a:pt x="916919" y="2281254"/>
                </a:lnTo>
                <a:lnTo>
                  <a:pt x="926467" y="2227106"/>
                </a:lnTo>
                <a:cubicBezTo>
                  <a:pt x="887093" y="2219103"/>
                  <a:pt x="848539" y="2208768"/>
                  <a:pt x="811089" y="2195820"/>
                </a:cubicBezTo>
                <a:lnTo>
                  <a:pt x="792160" y="2247825"/>
                </a:lnTo>
                <a:lnTo>
                  <a:pt x="792159" y="2247825"/>
                </a:lnTo>
                <a:lnTo>
                  <a:pt x="724494" y="2223196"/>
                </a:lnTo>
                <a:lnTo>
                  <a:pt x="743467" y="2171070"/>
                </a:lnTo>
                <a:cubicBezTo>
                  <a:pt x="706007" y="2156863"/>
                  <a:pt x="669847" y="2139950"/>
                  <a:pt x="634964" y="2120930"/>
                </a:cubicBezTo>
                <a:lnTo>
                  <a:pt x="607435" y="2168611"/>
                </a:lnTo>
                <a:lnTo>
                  <a:pt x="545074" y="2132608"/>
                </a:lnTo>
                <a:lnTo>
                  <a:pt x="545074" y="2132607"/>
                </a:lnTo>
                <a:lnTo>
                  <a:pt x="545073" y="2132606"/>
                </a:lnTo>
                <a:lnTo>
                  <a:pt x="573089" y="2084081"/>
                </a:lnTo>
                <a:cubicBezTo>
                  <a:pt x="538555" y="2063977"/>
                  <a:pt x="505894" y="2041053"/>
                  <a:pt x="475189" y="2015719"/>
                </a:cubicBezTo>
                <a:lnTo>
                  <a:pt x="439271" y="2058524"/>
                </a:lnTo>
                <a:lnTo>
                  <a:pt x="401922" y="2027183"/>
                </a:lnTo>
                <a:lnTo>
                  <a:pt x="384109" y="2012237"/>
                </a:lnTo>
                <a:lnTo>
                  <a:pt x="420234" y="1969186"/>
                </a:lnTo>
                <a:cubicBezTo>
                  <a:pt x="389742" y="1943485"/>
                  <a:pt x="361531" y="1915275"/>
                  <a:pt x="335831" y="1884783"/>
                </a:cubicBezTo>
                <a:lnTo>
                  <a:pt x="292780" y="1920907"/>
                </a:lnTo>
                <a:lnTo>
                  <a:pt x="292779" y="1920906"/>
                </a:lnTo>
                <a:lnTo>
                  <a:pt x="292778" y="1920906"/>
                </a:lnTo>
                <a:lnTo>
                  <a:pt x="249590" y="1869435"/>
                </a:lnTo>
                <a:lnTo>
                  <a:pt x="246493" y="1865744"/>
                </a:lnTo>
                <a:lnTo>
                  <a:pt x="289297" y="1829827"/>
                </a:lnTo>
                <a:cubicBezTo>
                  <a:pt x="263963" y="1799122"/>
                  <a:pt x="241039" y="1766461"/>
                  <a:pt x="220935" y="1731926"/>
                </a:cubicBezTo>
                <a:lnTo>
                  <a:pt x="172409" y="1759942"/>
                </a:lnTo>
                <a:lnTo>
                  <a:pt x="136405" y="1697581"/>
                </a:lnTo>
                <a:lnTo>
                  <a:pt x="184086" y="1670052"/>
                </a:lnTo>
                <a:cubicBezTo>
                  <a:pt x="165066" y="1635169"/>
                  <a:pt x="148153" y="1599009"/>
                  <a:pt x="133947" y="1561548"/>
                </a:cubicBezTo>
                <a:lnTo>
                  <a:pt x="81819" y="1580521"/>
                </a:lnTo>
                <a:lnTo>
                  <a:pt x="68990" y="1545273"/>
                </a:lnTo>
                <a:lnTo>
                  <a:pt x="57190" y="1512855"/>
                </a:lnTo>
                <a:lnTo>
                  <a:pt x="109197" y="1493926"/>
                </a:lnTo>
                <a:cubicBezTo>
                  <a:pt x="96249" y="1456476"/>
                  <a:pt x="85914" y="1417922"/>
                  <a:pt x="77911" y="1378548"/>
                </a:cubicBezTo>
                <a:lnTo>
                  <a:pt x="23761" y="1388096"/>
                </a:lnTo>
                <a:lnTo>
                  <a:pt x="21307" y="1374174"/>
                </a:lnTo>
                <a:lnTo>
                  <a:pt x="11257" y="1317181"/>
                </a:lnTo>
                <a:lnTo>
                  <a:pt x="66563" y="1307429"/>
                </a:lnTo>
                <a:cubicBezTo>
                  <a:pt x="59731" y="1268550"/>
                  <a:pt x="56264" y="1228825"/>
                  <a:pt x="56203" y="1188512"/>
                </a:cubicBezTo>
                <a:lnTo>
                  <a:pt x="0" y="1188512"/>
                </a:lnTo>
                <a:lnTo>
                  <a:pt x="0" y="1116503"/>
                </a:lnTo>
                <a:lnTo>
                  <a:pt x="56203" y="1116503"/>
                </a:lnTo>
                <a:cubicBezTo>
                  <a:pt x="56264" y="1076190"/>
                  <a:pt x="59732" y="1036465"/>
                  <a:pt x="66563" y="997586"/>
                </a:cubicBezTo>
                <a:lnTo>
                  <a:pt x="11258" y="987834"/>
                </a:lnTo>
                <a:lnTo>
                  <a:pt x="18836" y="944857"/>
                </a:lnTo>
                <a:lnTo>
                  <a:pt x="23761" y="916920"/>
                </a:lnTo>
                <a:lnTo>
                  <a:pt x="23762" y="916920"/>
                </a:lnTo>
                <a:lnTo>
                  <a:pt x="77912" y="926468"/>
                </a:lnTo>
                <a:cubicBezTo>
                  <a:pt x="85915" y="887093"/>
                  <a:pt x="96250" y="848539"/>
                  <a:pt x="109198" y="811089"/>
                </a:cubicBezTo>
                <a:lnTo>
                  <a:pt x="57191" y="792160"/>
                </a:lnTo>
                <a:lnTo>
                  <a:pt x="81820" y="724495"/>
                </a:lnTo>
                <a:lnTo>
                  <a:pt x="81820" y="724494"/>
                </a:lnTo>
                <a:lnTo>
                  <a:pt x="133948" y="743467"/>
                </a:lnTo>
                <a:cubicBezTo>
                  <a:pt x="148154" y="706007"/>
                  <a:pt x="165067" y="669847"/>
                  <a:pt x="184087" y="634964"/>
                </a:cubicBezTo>
                <a:lnTo>
                  <a:pt x="136405" y="607435"/>
                </a:lnTo>
                <a:lnTo>
                  <a:pt x="172409" y="545074"/>
                </a:lnTo>
                <a:lnTo>
                  <a:pt x="172410" y="545074"/>
                </a:lnTo>
                <a:lnTo>
                  <a:pt x="220936" y="573090"/>
                </a:lnTo>
                <a:cubicBezTo>
                  <a:pt x="241040" y="538556"/>
                  <a:pt x="263964" y="505895"/>
                  <a:pt x="289299" y="475189"/>
                </a:cubicBezTo>
                <a:lnTo>
                  <a:pt x="246494" y="439272"/>
                </a:lnTo>
                <a:lnTo>
                  <a:pt x="246493" y="439271"/>
                </a:lnTo>
                <a:lnTo>
                  <a:pt x="290455" y="386879"/>
                </a:lnTo>
                <a:lnTo>
                  <a:pt x="292779" y="384110"/>
                </a:lnTo>
                <a:lnTo>
                  <a:pt x="292779" y="384109"/>
                </a:lnTo>
                <a:lnTo>
                  <a:pt x="335832" y="420234"/>
                </a:lnTo>
                <a:cubicBezTo>
                  <a:pt x="361532" y="389742"/>
                  <a:pt x="389743" y="361532"/>
                  <a:pt x="420235" y="335832"/>
                </a:cubicBezTo>
                <a:lnTo>
                  <a:pt x="384109" y="292779"/>
                </a:lnTo>
                <a:lnTo>
                  <a:pt x="384110" y="292779"/>
                </a:lnTo>
                <a:lnTo>
                  <a:pt x="439272" y="246494"/>
                </a:lnTo>
                <a:lnTo>
                  <a:pt x="475189" y="289299"/>
                </a:lnTo>
                <a:cubicBezTo>
                  <a:pt x="505895" y="263964"/>
                  <a:pt x="538556" y="241040"/>
                  <a:pt x="573091" y="220936"/>
                </a:cubicBezTo>
                <a:lnTo>
                  <a:pt x="545074" y="172410"/>
                </a:lnTo>
                <a:lnTo>
                  <a:pt x="607435" y="136406"/>
                </a:lnTo>
                <a:lnTo>
                  <a:pt x="634964" y="184088"/>
                </a:lnTo>
                <a:cubicBezTo>
                  <a:pt x="669848" y="165067"/>
                  <a:pt x="706008" y="148154"/>
                  <a:pt x="743468" y="133948"/>
                </a:cubicBezTo>
                <a:lnTo>
                  <a:pt x="724495" y="81820"/>
                </a:lnTo>
                <a:lnTo>
                  <a:pt x="759743" y="68991"/>
                </a:lnTo>
                <a:lnTo>
                  <a:pt x="792161" y="57191"/>
                </a:lnTo>
                <a:lnTo>
                  <a:pt x="811090" y="109198"/>
                </a:lnTo>
                <a:cubicBezTo>
                  <a:pt x="848540" y="96250"/>
                  <a:pt x="887094" y="85915"/>
                  <a:pt x="926468" y="77912"/>
                </a:cubicBezTo>
                <a:lnTo>
                  <a:pt x="916920" y="23762"/>
                </a:lnTo>
                <a:lnTo>
                  <a:pt x="930842" y="21308"/>
                </a:lnTo>
                <a:lnTo>
                  <a:pt x="987835" y="11258"/>
                </a:lnTo>
                <a:lnTo>
                  <a:pt x="997587" y="66564"/>
                </a:lnTo>
                <a:cubicBezTo>
                  <a:pt x="1036466" y="59732"/>
                  <a:pt x="1076191" y="56265"/>
                  <a:pt x="1116503" y="56204"/>
                </a:cubicBezTo>
                <a:lnTo>
                  <a:pt x="1116503" y="1"/>
                </a:lnTo>
                <a:lnTo>
                  <a:pt x="1116504" y="1"/>
                </a:lnTo>
                <a:close/>
              </a:path>
            </a:pathLst>
          </a:custGeom>
          <a:solidFill>
            <a:srgbClr val="E87071"/>
          </a:solidFill>
          <a:ln w="19050">
            <a:solidFill>
              <a:schemeClr val="bg1"/>
            </a:solidFill>
          </a:ln>
          <a:effectLst>
            <a:outerShdw blurRad="139700" dist="88900" dir="5400000" sx="93000" sy="93000" algn="tr" rotWithShape="0">
              <a:prstClr val="black">
                <a:alpha val="42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3" tIns="45716" rIns="91433" bIns="45716" rtlCol="0" anchor="ctr"/>
          <a:lstStyle/>
          <a:p>
            <a:pPr algn="ctr"/>
            <a:endParaRPr lang="zh-CN" altLang="en-US"/>
          </a:p>
        </p:txBody>
      </p:sp>
      <p:sp>
        <p:nvSpPr>
          <p:cNvPr id="60" name="矩形 12"/>
          <p:cNvSpPr/>
          <p:nvPr/>
        </p:nvSpPr>
        <p:spPr>
          <a:xfrm>
            <a:off x="7982198" y="2145585"/>
            <a:ext cx="1932392" cy="1933203"/>
          </a:xfrm>
          <a:custGeom>
            <a:avLst/>
            <a:gdLst/>
            <a:ahLst/>
            <a:cxnLst/>
            <a:rect l="l" t="t" r="r" b="b"/>
            <a:pathLst>
              <a:path w="2305015" h="2305016">
                <a:moveTo>
                  <a:pt x="1116504" y="0"/>
                </a:moveTo>
                <a:lnTo>
                  <a:pt x="1188513" y="0"/>
                </a:lnTo>
                <a:lnTo>
                  <a:pt x="1188513" y="56204"/>
                </a:lnTo>
                <a:cubicBezTo>
                  <a:pt x="1228826" y="56265"/>
                  <a:pt x="1268550" y="59732"/>
                  <a:pt x="1307429" y="66564"/>
                </a:cubicBezTo>
                <a:lnTo>
                  <a:pt x="1317181" y="11258"/>
                </a:lnTo>
                <a:lnTo>
                  <a:pt x="1347579" y="16618"/>
                </a:lnTo>
                <a:lnTo>
                  <a:pt x="1388096" y="23762"/>
                </a:lnTo>
                <a:lnTo>
                  <a:pt x="1378548" y="77912"/>
                </a:lnTo>
                <a:cubicBezTo>
                  <a:pt x="1417923" y="85915"/>
                  <a:pt x="1456476" y="96250"/>
                  <a:pt x="1493927" y="109198"/>
                </a:cubicBezTo>
                <a:lnTo>
                  <a:pt x="1512855" y="57192"/>
                </a:lnTo>
                <a:lnTo>
                  <a:pt x="1512856" y="57192"/>
                </a:lnTo>
                <a:lnTo>
                  <a:pt x="1512857" y="57192"/>
                </a:lnTo>
                <a:lnTo>
                  <a:pt x="1564604" y="76027"/>
                </a:lnTo>
                <a:lnTo>
                  <a:pt x="1580521" y="81820"/>
                </a:lnTo>
                <a:lnTo>
                  <a:pt x="1580522" y="81821"/>
                </a:lnTo>
                <a:lnTo>
                  <a:pt x="1561549" y="133948"/>
                </a:lnTo>
                <a:cubicBezTo>
                  <a:pt x="1599009" y="148154"/>
                  <a:pt x="1635168" y="165067"/>
                  <a:pt x="1670051" y="184087"/>
                </a:cubicBezTo>
                <a:lnTo>
                  <a:pt x="1697580" y="136405"/>
                </a:lnTo>
                <a:lnTo>
                  <a:pt x="1759941" y="172409"/>
                </a:lnTo>
                <a:lnTo>
                  <a:pt x="1759942" y="172410"/>
                </a:lnTo>
                <a:lnTo>
                  <a:pt x="1731926" y="220936"/>
                </a:lnTo>
                <a:cubicBezTo>
                  <a:pt x="1766460" y="241040"/>
                  <a:pt x="1799121" y="263964"/>
                  <a:pt x="1829826" y="289298"/>
                </a:cubicBezTo>
                <a:lnTo>
                  <a:pt x="1865744" y="246493"/>
                </a:lnTo>
                <a:lnTo>
                  <a:pt x="1920906" y="292779"/>
                </a:lnTo>
                <a:lnTo>
                  <a:pt x="1920907" y="292780"/>
                </a:lnTo>
                <a:lnTo>
                  <a:pt x="1884782" y="335832"/>
                </a:lnTo>
                <a:cubicBezTo>
                  <a:pt x="1915274" y="361532"/>
                  <a:pt x="1943485" y="389743"/>
                  <a:pt x="1969185" y="420235"/>
                </a:cubicBezTo>
                <a:lnTo>
                  <a:pt x="2012237" y="384110"/>
                </a:lnTo>
                <a:lnTo>
                  <a:pt x="2054670" y="434681"/>
                </a:lnTo>
                <a:lnTo>
                  <a:pt x="2058522" y="439272"/>
                </a:lnTo>
                <a:lnTo>
                  <a:pt x="2015718" y="475189"/>
                </a:lnTo>
                <a:cubicBezTo>
                  <a:pt x="2041052" y="505895"/>
                  <a:pt x="2063977" y="538556"/>
                  <a:pt x="2084080" y="573090"/>
                </a:cubicBezTo>
                <a:lnTo>
                  <a:pt x="2132606" y="545074"/>
                </a:lnTo>
                <a:lnTo>
                  <a:pt x="2168610" y="607434"/>
                </a:lnTo>
                <a:lnTo>
                  <a:pt x="2120929" y="634963"/>
                </a:lnTo>
                <a:cubicBezTo>
                  <a:pt x="2139949" y="669847"/>
                  <a:pt x="2156862" y="706007"/>
                  <a:pt x="2171069" y="743467"/>
                </a:cubicBezTo>
                <a:lnTo>
                  <a:pt x="2223196" y="724494"/>
                </a:lnTo>
                <a:lnTo>
                  <a:pt x="2244913" y="784161"/>
                </a:lnTo>
                <a:lnTo>
                  <a:pt x="2247824" y="792160"/>
                </a:lnTo>
                <a:lnTo>
                  <a:pt x="2195819" y="811089"/>
                </a:lnTo>
                <a:cubicBezTo>
                  <a:pt x="2208767" y="848539"/>
                  <a:pt x="2219102" y="887093"/>
                  <a:pt x="2227105" y="926468"/>
                </a:cubicBezTo>
                <a:lnTo>
                  <a:pt x="2281253" y="916920"/>
                </a:lnTo>
                <a:lnTo>
                  <a:pt x="2291883" y="977205"/>
                </a:lnTo>
                <a:lnTo>
                  <a:pt x="2293757" y="987835"/>
                </a:lnTo>
                <a:lnTo>
                  <a:pt x="2238453" y="997587"/>
                </a:lnTo>
                <a:cubicBezTo>
                  <a:pt x="2245285" y="1036466"/>
                  <a:pt x="2248752" y="1076191"/>
                  <a:pt x="2248813" y="1116503"/>
                </a:cubicBezTo>
                <a:lnTo>
                  <a:pt x="2305015" y="1116503"/>
                </a:lnTo>
                <a:lnTo>
                  <a:pt x="2305015" y="1188511"/>
                </a:lnTo>
                <a:lnTo>
                  <a:pt x="2305015" y="1188512"/>
                </a:lnTo>
                <a:lnTo>
                  <a:pt x="2248813" y="1188512"/>
                </a:lnTo>
                <a:cubicBezTo>
                  <a:pt x="2248752" y="1228825"/>
                  <a:pt x="2245285" y="1268550"/>
                  <a:pt x="2238454" y="1307429"/>
                </a:cubicBezTo>
                <a:lnTo>
                  <a:pt x="2293758" y="1317181"/>
                </a:lnTo>
                <a:lnTo>
                  <a:pt x="2281254" y="1388096"/>
                </a:lnTo>
                <a:lnTo>
                  <a:pt x="2227105" y="1378548"/>
                </a:lnTo>
                <a:cubicBezTo>
                  <a:pt x="2219102" y="1417923"/>
                  <a:pt x="2208767" y="1456477"/>
                  <a:pt x="2195819" y="1493928"/>
                </a:cubicBezTo>
                <a:lnTo>
                  <a:pt x="2247824" y="1512856"/>
                </a:lnTo>
                <a:lnTo>
                  <a:pt x="2231124" y="1558739"/>
                </a:lnTo>
                <a:lnTo>
                  <a:pt x="2223196" y="1580522"/>
                </a:lnTo>
                <a:lnTo>
                  <a:pt x="2223195" y="1580522"/>
                </a:lnTo>
                <a:lnTo>
                  <a:pt x="2171069" y="1561550"/>
                </a:lnTo>
                <a:cubicBezTo>
                  <a:pt x="2156863" y="1599010"/>
                  <a:pt x="2139950" y="1635169"/>
                  <a:pt x="2120930" y="1670052"/>
                </a:cubicBezTo>
                <a:lnTo>
                  <a:pt x="2168611" y="1697581"/>
                </a:lnTo>
                <a:lnTo>
                  <a:pt x="2161744" y="1709474"/>
                </a:lnTo>
                <a:lnTo>
                  <a:pt x="2132607" y="1759942"/>
                </a:lnTo>
                <a:lnTo>
                  <a:pt x="2084082" y="1731926"/>
                </a:lnTo>
                <a:cubicBezTo>
                  <a:pt x="2063978" y="1766461"/>
                  <a:pt x="2041053" y="1799122"/>
                  <a:pt x="2015719" y="1829828"/>
                </a:cubicBezTo>
                <a:lnTo>
                  <a:pt x="2058523" y="1865745"/>
                </a:lnTo>
                <a:lnTo>
                  <a:pt x="2035310" y="1893409"/>
                </a:lnTo>
                <a:lnTo>
                  <a:pt x="2012237" y="1920907"/>
                </a:lnTo>
                <a:lnTo>
                  <a:pt x="1969186" y="1884783"/>
                </a:lnTo>
                <a:cubicBezTo>
                  <a:pt x="1943485" y="1915275"/>
                  <a:pt x="1915275" y="1943485"/>
                  <a:pt x="1884783" y="1969186"/>
                </a:cubicBezTo>
                <a:lnTo>
                  <a:pt x="1920906" y="2012236"/>
                </a:lnTo>
                <a:lnTo>
                  <a:pt x="1920906" y="2012237"/>
                </a:lnTo>
                <a:lnTo>
                  <a:pt x="1892374" y="2036178"/>
                </a:lnTo>
                <a:lnTo>
                  <a:pt x="1865743" y="2058523"/>
                </a:lnTo>
                <a:lnTo>
                  <a:pt x="1829827" y="2015720"/>
                </a:lnTo>
                <a:cubicBezTo>
                  <a:pt x="1799122" y="2041054"/>
                  <a:pt x="1766461" y="2063978"/>
                  <a:pt x="1731926" y="2084082"/>
                </a:cubicBezTo>
                <a:lnTo>
                  <a:pt x="1759942" y="2132607"/>
                </a:lnTo>
                <a:lnTo>
                  <a:pt x="1697582" y="2168611"/>
                </a:lnTo>
                <a:lnTo>
                  <a:pt x="1670053" y="2120930"/>
                </a:lnTo>
                <a:cubicBezTo>
                  <a:pt x="1635170" y="2139950"/>
                  <a:pt x="1599010" y="2156863"/>
                  <a:pt x="1561549" y="2171070"/>
                </a:cubicBezTo>
                <a:lnTo>
                  <a:pt x="1580522" y="2223197"/>
                </a:lnTo>
                <a:lnTo>
                  <a:pt x="1520855" y="2244914"/>
                </a:lnTo>
                <a:lnTo>
                  <a:pt x="1512856" y="2247825"/>
                </a:lnTo>
                <a:lnTo>
                  <a:pt x="1493928" y="2195820"/>
                </a:lnTo>
                <a:cubicBezTo>
                  <a:pt x="1456477" y="2208768"/>
                  <a:pt x="1417923" y="2219103"/>
                  <a:pt x="1378548" y="2227106"/>
                </a:cubicBezTo>
                <a:lnTo>
                  <a:pt x="1388096" y="2281254"/>
                </a:lnTo>
                <a:lnTo>
                  <a:pt x="1327811" y="2291884"/>
                </a:lnTo>
                <a:lnTo>
                  <a:pt x="1317181" y="2293758"/>
                </a:lnTo>
                <a:lnTo>
                  <a:pt x="1307430" y="2238454"/>
                </a:lnTo>
                <a:cubicBezTo>
                  <a:pt x="1268551" y="2245286"/>
                  <a:pt x="1228826" y="2248753"/>
                  <a:pt x="1188513" y="2248814"/>
                </a:cubicBezTo>
                <a:lnTo>
                  <a:pt x="1188513" y="2305016"/>
                </a:lnTo>
                <a:lnTo>
                  <a:pt x="1116505" y="2305016"/>
                </a:lnTo>
                <a:lnTo>
                  <a:pt x="1116505" y="2305015"/>
                </a:lnTo>
                <a:lnTo>
                  <a:pt x="1116503" y="2305015"/>
                </a:lnTo>
                <a:lnTo>
                  <a:pt x="1116503" y="2248814"/>
                </a:lnTo>
                <a:cubicBezTo>
                  <a:pt x="1076191" y="2248753"/>
                  <a:pt x="1036466" y="2245286"/>
                  <a:pt x="997587" y="2238454"/>
                </a:cubicBezTo>
                <a:lnTo>
                  <a:pt x="987835" y="2293759"/>
                </a:lnTo>
                <a:lnTo>
                  <a:pt x="916920" y="2281255"/>
                </a:lnTo>
                <a:lnTo>
                  <a:pt x="916920" y="2281254"/>
                </a:lnTo>
                <a:lnTo>
                  <a:pt x="916919" y="2281254"/>
                </a:lnTo>
                <a:lnTo>
                  <a:pt x="926467" y="2227106"/>
                </a:lnTo>
                <a:cubicBezTo>
                  <a:pt x="887093" y="2219103"/>
                  <a:pt x="848539" y="2208768"/>
                  <a:pt x="811089" y="2195820"/>
                </a:cubicBezTo>
                <a:lnTo>
                  <a:pt x="792160" y="2247825"/>
                </a:lnTo>
                <a:lnTo>
                  <a:pt x="792159" y="2247825"/>
                </a:lnTo>
                <a:lnTo>
                  <a:pt x="724494" y="2223196"/>
                </a:lnTo>
                <a:lnTo>
                  <a:pt x="743467" y="2171070"/>
                </a:lnTo>
                <a:cubicBezTo>
                  <a:pt x="706007" y="2156863"/>
                  <a:pt x="669847" y="2139950"/>
                  <a:pt x="634964" y="2120930"/>
                </a:cubicBezTo>
                <a:lnTo>
                  <a:pt x="607435" y="2168611"/>
                </a:lnTo>
                <a:lnTo>
                  <a:pt x="545074" y="2132608"/>
                </a:lnTo>
                <a:lnTo>
                  <a:pt x="545074" y="2132607"/>
                </a:lnTo>
                <a:lnTo>
                  <a:pt x="545073" y="2132606"/>
                </a:lnTo>
                <a:lnTo>
                  <a:pt x="573089" y="2084081"/>
                </a:lnTo>
                <a:cubicBezTo>
                  <a:pt x="538555" y="2063977"/>
                  <a:pt x="505894" y="2041053"/>
                  <a:pt x="475189" y="2015719"/>
                </a:cubicBezTo>
                <a:lnTo>
                  <a:pt x="439271" y="2058524"/>
                </a:lnTo>
                <a:lnTo>
                  <a:pt x="401922" y="2027183"/>
                </a:lnTo>
                <a:lnTo>
                  <a:pt x="384109" y="2012237"/>
                </a:lnTo>
                <a:lnTo>
                  <a:pt x="420234" y="1969186"/>
                </a:lnTo>
                <a:cubicBezTo>
                  <a:pt x="389742" y="1943485"/>
                  <a:pt x="361531" y="1915275"/>
                  <a:pt x="335831" y="1884783"/>
                </a:cubicBezTo>
                <a:lnTo>
                  <a:pt x="292780" y="1920907"/>
                </a:lnTo>
                <a:lnTo>
                  <a:pt x="292779" y="1920906"/>
                </a:lnTo>
                <a:lnTo>
                  <a:pt x="292778" y="1920906"/>
                </a:lnTo>
                <a:lnTo>
                  <a:pt x="249590" y="1869435"/>
                </a:lnTo>
                <a:lnTo>
                  <a:pt x="246493" y="1865744"/>
                </a:lnTo>
                <a:lnTo>
                  <a:pt x="289297" y="1829827"/>
                </a:lnTo>
                <a:cubicBezTo>
                  <a:pt x="263963" y="1799122"/>
                  <a:pt x="241039" y="1766461"/>
                  <a:pt x="220935" y="1731926"/>
                </a:cubicBezTo>
                <a:lnTo>
                  <a:pt x="172409" y="1759942"/>
                </a:lnTo>
                <a:lnTo>
                  <a:pt x="136405" y="1697581"/>
                </a:lnTo>
                <a:lnTo>
                  <a:pt x="184086" y="1670052"/>
                </a:lnTo>
                <a:cubicBezTo>
                  <a:pt x="165066" y="1635169"/>
                  <a:pt x="148153" y="1599009"/>
                  <a:pt x="133947" y="1561548"/>
                </a:cubicBezTo>
                <a:lnTo>
                  <a:pt x="81819" y="1580521"/>
                </a:lnTo>
                <a:lnTo>
                  <a:pt x="68990" y="1545273"/>
                </a:lnTo>
                <a:lnTo>
                  <a:pt x="57190" y="1512855"/>
                </a:lnTo>
                <a:lnTo>
                  <a:pt x="109197" y="1493926"/>
                </a:lnTo>
                <a:cubicBezTo>
                  <a:pt x="96249" y="1456476"/>
                  <a:pt x="85914" y="1417922"/>
                  <a:pt x="77911" y="1378548"/>
                </a:cubicBezTo>
                <a:lnTo>
                  <a:pt x="23761" y="1388096"/>
                </a:lnTo>
                <a:lnTo>
                  <a:pt x="21307" y="1374174"/>
                </a:lnTo>
                <a:lnTo>
                  <a:pt x="11257" y="1317181"/>
                </a:lnTo>
                <a:lnTo>
                  <a:pt x="66563" y="1307429"/>
                </a:lnTo>
                <a:cubicBezTo>
                  <a:pt x="59731" y="1268550"/>
                  <a:pt x="56264" y="1228825"/>
                  <a:pt x="56203" y="1188512"/>
                </a:cubicBezTo>
                <a:lnTo>
                  <a:pt x="0" y="1188512"/>
                </a:lnTo>
                <a:lnTo>
                  <a:pt x="0" y="1116503"/>
                </a:lnTo>
                <a:lnTo>
                  <a:pt x="56203" y="1116503"/>
                </a:lnTo>
                <a:cubicBezTo>
                  <a:pt x="56264" y="1076190"/>
                  <a:pt x="59732" y="1036465"/>
                  <a:pt x="66563" y="997586"/>
                </a:cubicBezTo>
                <a:lnTo>
                  <a:pt x="11258" y="987834"/>
                </a:lnTo>
                <a:lnTo>
                  <a:pt x="18836" y="944857"/>
                </a:lnTo>
                <a:lnTo>
                  <a:pt x="23761" y="916920"/>
                </a:lnTo>
                <a:lnTo>
                  <a:pt x="23762" y="916920"/>
                </a:lnTo>
                <a:lnTo>
                  <a:pt x="77912" y="926468"/>
                </a:lnTo>
                <a:cubicBezTo>
                  <a:pt x="85915" y="887093"/>
                  <a:pt x="96250" y="848539"/>
                  <a:pt x="109198" y="811089"/>
                </a:cubicBezTo>
                <a:lnTo>
                  <a:pt x="57191" y="792160"/>
                </a:lnTo>
                <a:lnTo>
                  <a:pt x="81820" y="724495"/>
                </a:lnTo>
                <a:lnTo>
                  <a:pt x="81820" y="724494"/>
                </a:lnTo>
                <a:lnTo>
                  <a:pt x="133948" y="743467"/>
                </a:lnTo>
                <a:cubicBezTo>
                  <a:pt x="148154" y="706007"/>
                  <a:pt x="165067" y="669847"/>
                  <a:pt x="184087" y="634964"/>
                </a:cubicBezTo>
                <a:lnTo>
                  <a:pt x="136405" y="607435"/>
                </a:lnTo>
                <a:lnTo>
                  <a:pt x="172409" y="545074"/>
                </a:lnTo>
                <a:lnTo>
                  <a:pt x="172410" y="545074"/>
                </a:lnTo>
                <a:lnTo>
                  <a:pt x="220936" y="573090"/>
                </a:lnTo>
                <a:cubicBezTo>
                  <a:pt x="241040" y="538556"/>
                  <a:pt x="263964" y="505895"/>
                  <a:pt x="289299" y="475189"/>
                </a:cubicBezTo>
                <a:lnTo>
                  <a:pt x="246494" y="439272"/>
                </a:lnTo>
                <a:lnTo>
                  <a:pt x="246493" y="439271"/>
                </a:lnTo>
                <a:lnTo>
                  <a:pt x="290455" y="386879"/>
                </a:lnTo>
                <a:lnTo>
                  <a:pt x="292779" y="384110"/>
                </a:lnTo>
                <a:lnTo>
                  <a:pt x="292779" y="384109"/>
                </a:lnTo>
                <a:lnTo>
                  <a:pt x="335832" y="420234"/>
                </a:lnTo>
                <a:cubicBezTo>
                  <a:pt x="361532" y="389742"/>
                  <a:pt x="389743" y="361532"/>
                  <a:pt x="420235" y="335832"/>
                </a:cubicBezTo>
                <a:lnTo>
                  <a:pt x="384109" y="292779"/>
                </a:lnTo>
                <a:lnTo>
                  <a:pt x="384110" y="292779"/>
                </a:lnTo>
                <a:lnTo>
                  <a:pt x="439272" y="246494"/>
                </a:lnTo>
                <a:lnTo>
                  <a:pt x="475189" y="289299"/>
                </a:lnTo>
                <a:cubicBezTo>
                  <a:pt x="505895" y="263964"/>
                  <a:pt x="538556" y="241040"/>
                  <a:pt x="573091" y="220936"/>
                </a:cubicBezTo>
                <a:lnTo>
                  <a:pt x="545074" y="172410"/>
                </a:lnTo>
                <a:lnTo>
                  <a:pt x="607435" y="136406"/>
                </a:lnTo>
                <a:lnTo>
                  <a:pt x="634964" y="184088"/>
                </a:lnTo>
                <a:cubicBezTo>
                  <a:pt x="669848" y="165067"/>
                  <a:pt x="706008" y="148154"/>
                  <a:pt x="743468" y="133948"/>
                </a:cubicBezTo>
                <a:lnTo>
                  <a:pt x="724495" y="81820"/>
                </a:lnTo>
                <a:lnTo>
                  <a:pt x="759743" y="68991"/>
                </a:lnTo>
                <a:lnTo>
                  <a:pt x="792161" y="57191"/>
                </a:lnTo>
                <a:lnTo>
                  <a:pt x="811090" y="109198"/>
                </a:lnTo>
                <a:cubicBezTo>
                  <a:pt x="848540" y="96250"/>
                  <a:pt x="887094" y="85915"/>
                  <a:pt x="926468" y="77912"/>
                </a:cubicBezTo>
                <a:lnTo>
                  <a:pt x="916920" y="23762"/>
                </a:lnTo>
                <a:lnTo>
                  <a:pt x="930842" y="21308"/>
                </a:lnTo>
                <a:lnTo>
                  <a:pt x="987835" y="11258"/>
                </a:lnTo>
                <a:lnTo>
                  <a:pt x="997587" y="66564"/>
                </a:lnTo>
                <a:cubicBezTo>
                  <a:pt x="1036466" y="59732"/>
                  <a:pt x="1076191" y="56265"/>
                  <a:pt x="1116503" y="56204"/>
                </a:cubicBezTo>
                <a:lnTo>
                  <a:pt x="1116503" y="1"/>
                </a:lnTo>
                <a:lnTo>
                  <a:pt x="1116504" y="1"/>
                </a:lnTo>
                <a:close/>
              </a:path>
            </a:pathLst>
          </a:custGeom>
          <a:solidFill>
            <a:srgbClr val="01ACBE"/>
          </a:solidFill>
          <a:ln w="19050">
            <a:solidFill>
              <a:schemeClr val="bg1"/>
            </a:solidFill>
          </a:ln>
          <a:effectLst>
            <a:outerShdw blurRad="139700" dist="88900" dir="5400000" sx="93000" sy="93000" algn="tr" rotWithShape="0">
              <a:prstClr val="black">
                <a:alpha val="42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3" tIns="45716" rIns="91433" bIns="45716" rtlCol="0" anchor="ctr"/>
          <a:lstStyle/>
          <a:p>
            <a:pPr algn="ctr"/>
            <a:endParaRPr lang="zh-CN" altLang="en-US"/>
          </a:p>
        </p:txBody>
      </p:sp>
      <p:sp>
        <p:nvSpPr>
          <p:cNvPr id="61" name="TextBox 60"/>
          <p:cNvSpPr txBox="1"/>
          <p:nvPr/>
        </p:nvSpPr>
        <p:spPr>
          <a:xfrm>
            <a:off x="2537744" y="2638570"/>
            <a:ext cx="1307175" cy="769615"/>
          </a:xfrm>
          <a:prstGeom prst="rect">
            <a:avLst/>
          </a:prstGeom>
          <a:noFill/>
        </p:spPr>
        <p:txBody>
          <a:bodyPr wrap="square" lIns="91433" tIns="45716" rIns="91433" bIns="45716" rtlCol="0">
            <a:spAutoFit/>
          </a:bodyPr>
          <a:lstStyle/>
          <a:p>
            <a:pPr algn="ctr"/>
            <a:r>
              <a:rPr lang="zh-CN" altLang="en-US" sz="2200" b="1" dirty="0">
                <a:solidFill>
                  <a:schemeClr val="bg1"/>
                </a:solidFill>
                <a:latin typeface="微软雅黑" panose="020B0503020204020204" pitchFamily="34" charset="-122"/>
                <a:ea typeface="微软雅黑" panose="020B0503020204020204" pitchFamily="34" charset="-122"/>
              </a:rPr>
              <a:t>加入</a:t>
            </a:r>
            <a:endParaRPr lang="en-US" altLang="zh-CN" sz="2200" b="1" dirty="0">
              <a:solidFill>
                <a:schemeClr val="bg1"/>
              </a:solidFill>
              <a:latin typeface="微软雅黑" panose="020B0503020204020204" pitchFamily="34" charset="-122"/>
              <a:ea typeface="微软雅黑" panose="020B0503020204020204" pitchFamily="34" charset="-122"/>
            </a:endParaRPr>
          </a:p>
          <a:p>
            <a:pPr algn="ctr"/>
            <a:r>
              <a:rPr lang="zh-CN" altLang="en-US" sz="2200" b="1" dirty="0">
                <a:solidFill>
                  <a:schemeClr val="bg1"/>
                </a:solidFill>
                <a:latin typeface="微软雅黑" panose="020B0503020204020204" pitchFamily="34" charset="-122"/>
                <a:ea typeface="微软雅黑" panose="020B0503020204020204" pitchFamily="34" charset="-122"/>
              </a:rPr>
              <a:t>文字描述</a:t>
            </a:r>
          </a:p>
        </p:txBody>
      </p:sp>
      <p:sp>
        <p:nvSpPr>
          <p:cNvPr id="62" name="TextBox 61"/>
          <p:cNvSpPr txBox="1"/>
          <p:nvPr/>
        </p:nvSpPr>
        <p:spPr>
          <a:xfrm>
            <a:off x="3824895" y="3466163"/>
            <a:ext cx="1307175" cy="708046"/>
          </a:xfrm>
          <a:prstGeom prst="rect">
            <a:avLst/>
          </a:prstGeom>
          <a:noFill/>
        </p:spPr>
        <p:txBody>
          <a:bodyPr wrap="square" lIns="91433" tIns="45716" rIns="91433" bIns="45716" rtlCol="0">
            <a:spAutoFit/>
          </a:bodyPr>
          <a:lstStyle/>
          <a:p>
            <a:pPr algn="ctr"/>
            <a:r>
              <a:rPr lang="zh-CN" altLang="en-US" sz="2000" b="1" dirty="0">
                <a:solidFill>
                  <a:schemeClr val="bg1"/>
                </a:solidFill>
                <a:latin typeface="微软雅黑" panose="020B0503020204020204" pitchFamily="34" charset="-122"/>
                <a:ea typeface="微软雅黑" panose="020B0503020204020204" pitchFamily="34" charset="-122"/>
              </a:rPr>
              <a:t>加入</a:t>
            </a:r>
            <a:endParaRPr lang="en-US" altLang="zh-CN" sz="2000" b="1" dirty="0">
              <a:solidFill>
                <a:schemeClr val="bg1"/>
              </a:solidFill>
              <a:latin typeface="微软雅黑" panose="020B0503020204020204" pitchFamily="34" charset="-122"/>
              <a:ea typeface="微软雅黑" panose="020B0503020204020204" pitchFamily="34" charset="-122"/>
            </a:endParaRPr>
          </a:p>
          <a:p>
            <a:pPr algn="ctr"/>
            <a:r>
              <a:rPr lang="zh-CN" altLang="en-US" sz="2000" b="1" dirty="0">
                <a:solidFill>
                  <a:schemeClr val="bg1"/>
                </a:solidFill>
                <a:latin typeface="微软雅黑" panose="020B0503020204020204" pitchFamily="34" charset="-122"/>
                <a:ea typeface="微软雅黑" panose="020B0503020204020204" pitchFamily="34" charset="-122"/>
              </a:rPr>
              <a:t>文字描述</a:t>
            </a:r>
          </a:p>
        </p:txBody>
      </p:sp>
      <p:sp>
        <p:nvSpPr>
          <p:cNvPr id="63" name="TextBox 62"/>
          <p:cNvSpPr txBox="1"/>
          <p:nvPr/>
        </p:nvSpPr>
        <p:spPr>
          <a:xfrm>
            <a:off x="5227534" y="3105257"/>
            <a:ext cx="1307175" cy="708046"/>
          </a:xfrm>
          <a:prstGeom prst="rect">
            <a:avLst/>
          </a:prstGeom>
          <a:noFill/>
        </p:spPr>
        <p:txBody>
          <a:bodyPr wrap="square" lIns="91433" tIns="45716" rIns="91433" bIns="45716" rtlCol="0">
            <a:spAutoFit/>
          </a:bodyPr>
          <a:lstStyle/>
          <a:p>
            <a:pPr algn="ctr"/>
            <a:r>
              <a:rPr lang="zh-CN" altLang="en-US" sz="2000" b="1" dirty="0">
                <a:solidFill>
                  <a:schemeClr val="bg1"/>
                </a:solidFill>
                <a:latin typeface="微软雅黑" panose="020B0503020204020204" pitchFamily="34" charset="-122"/>
                <a:ea typeface="微软雅黑" panose="020B0503020204020204" pitchFamily="34" charset="-122"/>
              </a:rPr>
              <a:t>加入</a:t>
            </a:r>
            <a:endParaRPr lang="en-US" altLang="zh-CN" sz="2000" b="1" dirty="0">
              <a:solidFill>
                <a:schemeClr val="bg1"/>
              </a:solidFill>
              <a:latin typeface="微软雅黑" panose="020B0503020204020204" pitchFamily="34" charset="-122"/>
              <a:ea typeface="微软雅黑" panose="020B0503020204020204" pitchFamily="34" charset="-122"/>
            </a:endParaRPr>
          </a:p>
          <a:p>
            <a:pPr algn="ctr"/>
            <a:r>
              <a:rPr lang="zh-CN" altLang="en-US" sz="2000" b="1" dirty="0">
                <a:solidFill>
                  <a:schemeClr val="bg1"/>
                </a:solidFill>
                <a:latin typeface="微软雅黑" panose="020B0503020204020204" pitchFamily="34" charset="-122"/>
                <a:ea typeface="微软雅黑" panose="020B0503020204020204" pitchFamily="34" charset="-122"/>
              </a:rPr>
              <a:t>文字描述</a:t>
            </a:r>
          </a:p>
        </p:txBody>
      </p:sp>
      <p:sp>
        <p:nvSpPr>
          <p:cNvPr id="64" name="TextBox 63"/>
          <p:cNvSpPr txBox="1"/>
          <p:nvPr/>
        </p:nvSpPr>
        <p:spPr>
          <a:xfrm>
            <a:off x="6587861" y="2284461"/>
            <a:ext cx="1307175" cy="708046"/>
          </a:xfrm>
          <a:prstGeom prst="rect">
            <a:avLst/>
          </a:prstGeom>
          <a:noFill/>
        </p:spPr>
        <p:txBody>
          <a:bodyPr wrap="square" lIns="91433" tIns="45716" rIns="91433" bIns="45716" rtlCol="0">
            <a:spAutoFit/>
          </a:bodyPr>
          <a:lstStyle/>
          <a:p>
            <a:pPr algn="ctr"/>
            <a:r>
              <a:rPr lang="zh-CN" altLang="en-US" sz="2000" b="1" dirty="0">
                <a:solidFill>
                  <a:schemeClr val="bg1"/>
                </a:solidFill>
                <a:latin typeface="微软雅黑" panose="020B0503020204020204" pitchFamily="34" charset="-122"/>
                <a:ea typeface="微软雅黑" panose="020B0503020204020204" pitchFamily="34" charset="-122"/>
              </a:rPr>
              <a:t>加入</a:t>
            </a:r>
            <a:endParaRPr lang="en-US" altLang="zh-CN" sz="2000" b="1" dirty="0">
              <a:solidFill>
                <a:schemeClr val="bg1"/>
              </a:solidFill>
              <a:latin typeface="微软雅黑" panose="020B0503020204020204" pitchFamily="34" charset="-122"/>
              <a:ea typeface="微软雅黑" panose="020B0503020204020204" pitchFamily="34" charset="-122"/>
            </a:endParaRPr>
          </a:p>
          <a:p>
            <a:pPr algn="ctr"/>
            <a:r>
              <a:rPr lang="zh-CN" altLang="en-US" sz="2000" b="1" dirty="0">
                <a:solidFill>
                  <a:schemeClr val="bg1"/>
                </a:solidFill>
                <a:latin typeface="微软雅黑" panose="020B0503020204020204" pitchFamily="34" charset="-122"/>
                <a:ea typeface="微软雅黑" panose="020B0503020204020204" pitchFamily="34" charset="-122"/>
              </a:rPr>
              <a:t>文字描述</a:t>
            </a:r>
          </a:p>
        </p:txBody>
      </p:sp>
      <p:sp>
        <p:nvSpPr>
          <p:cNvPr id="65" name="TextBox 64"/>
          <p:cNvSpPr txBox="1"/>
          <p:nvPr/>
        </p:nvSpPr>
        <p:spPr>
          <a:xfrm>
            <a:off x="8279651" y="2632766"/>
            <a:ext cx="1435666" cy="831185"/>
          </a:xfrm>
          <a:prstGeom prst="rect">
            <a:avLst/>
          </a:prstGeom>
          <a:noFill/>
        </p:spPr>
        <p:txBody>
          <a:bodyPr wrap="square" lIns="91433" tIns="45716" rIns="91433" bIns="45716" rtlCol="0">
            <a:spAutoFit/>
          </a:bodyPr>
          <a:lstStyle/>
          <a:p>
            <a:pPr algn="ctr"/>
            <a:r>
              <a:rPr lang="zh-CN" altLang="en-US" sz="2400" b="1" dirty="0">
                <a:solidFill>
                  <a:schemeClr val="bg1"/>
                </a:solidFill>
                <a:latin typeface="微软雅黑" panose="020B0503020204020204" pitchFamily="34" charset="-122"/>
                <a:ea typeface="微软雅黑" panose="020B0503020204020204" pitchFamily="34" charset="-122"/>
              </a:rPr>
              <a:t>加入</a:t>
            </a:r>
            <a:endParaRPr lang="en-US" altLang="zh-CN" sz="2400" b="1" dirty="0">
              <a:solidFill>
                <a:schemeClr val="bg1"/>
              </a:solidFill>
              <a:latin typeface="微软雅黑" panose="020B0503020204020204" pitchFamily="34" charset="-122"/>
              <a:ea typeface="微软雅黑" panose="020B0503020204020204" pitchFamily="34" charset="-122"/>
            </a:endParaRPr>
          </a:p>
          <a:p>
            <a:pPr algn="ctr"/>
            <a:r>
              <a:rPr lang="zh-CN" altLang="en-US" sz="2400" b="1" dirty="0">
                <a:solidFill>
                  <a:schemeClr val="bg1"/>
                </a:solidFill>
                <a:latin typeface="微软雅黑" panose="020B0503020204020204" pitchFamily="34" charset="-122"/>
                <a:ea typeface="微软雅黑" panose="020B0503020204020204" pitchFamily="34" charset="-122"/>
              </a:rPr>
              <a:t>文字描述</a:t>
            </a:r>
          </a:p>
        </p:txBody>
      </p:sp>
      <p:sp>
        <p:nvSpPr>
          <p:cNvPr id="66" name="矩形 65"/>
          <p:cNvSpPr/>
          <p:nvPr/>
        </p:nvSpPr>
        <p:spPr>
          <a:xfrm flipV="1">
            <a:off x="2137" y="4859367"/>
            <a:ext cx="12188276" cy="60969"/>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3" tIns="45716" rIns="91433" bIns="45716" rtlCol="0" anchor="ctr"/>
          <a:lstStyle/>
          <a:p>
            <a:pPr algn="ctr"/>
            <a:endParaRPr lang="zh-CN" altLang="en-US"/>
          </a:p>
        </p:txBody>
      </p:sp>
      <p:sp>
        <p:nvSpPr>
          <p:cNvPr id="67" name="TextBox 504"/>
          <p:cNvSpPr txBox="1"/>
          <p:nvPr/>
        </p:nvSpPr>
        <p:spPr>
          <a:xfrm>
            <a:off x="2068933" y="5102226"/>
            <a:ext cx="8260282" cy="700568"/>
          </a:xfrm>
          <a:prstGeom prst="rect">
            <a:avLst/>
          </a:prstGeom>
          <a:noFill/>
        </p:spPr>
        <p:txBody>
          <a:bodyPr wrap="square" lIns="91433" tIns="45716" rIns="91433" bIns="45716" rtlCol="0">
            <a:spAutoFit/>
          </a:bodyPr>
          <a:lstStyle>
            <a:defPPr>
              <a:defRPr lang="zh-CN"/>
            </a:defPPr>
            <a:lvl1pPr>
              <a:lnSpc>
                <a:spcPct val="130000"/>
              </a:lnSpc>
              <a:defRPr sz="1400">
                <a:solidFill>
                  <a:schemeClr val="tx1">
                    <a:lumMod val="75000"/>
                    <a:lumOff val="25000"/>
                  </a:schemeClr>
                </a:solidFill>
                <a:latin typeface="微软雅黑" panose="020B0503020204020204" pitchFamily="34" charset="-122"/>
                <a:ea typeface="微软雅黑" panose="020B0503020204020204" pitchFamily="34" charset="-122"/>
              </a:defRPr>
            </a:lvl1pPr>
          </a:lstStyle>
          <a:p>
            <a:pPr algn="just">
              <a:lnSpc>
                <a:spcPct val="150000"/>
              </a:lnSpc>
              <a:spcAft>
                <a:spcPts val="1200"/>
              </a:spcAft>
            </a:pPr>
            <a:r>
              <a:rPr lang="zh-CN" altLang="en-US" dirty="0">
                <a:solidFill>
                  <a:schemeClr val="bg1">
                    <a:lumMod val="50000"/>
                  </a:schemeClr>
                </a:solidFill>
                <a:sym typeface="微软雅黑" panose="020B0503020204020204" pitchFamily="34" charset="-122"/>
              </a:rPr>
              <a:t>右键点击图片选择设置图片格式可直接替换图片。</a:t>
            </a:r>
            <a:r>
              <a:rPr lang="zh-CN" altLang="en-US" dirty="0">
                <a:solidFill>
                  <a:schemeClr val="bg1">
                    <a:lumMod val="50000"/>
                  </a:schemeClr>
                </a:solidFill>
              </a:rPr>
              <a:t>您的内容打在这里，或者通过复制您的文本后，在此框中选择粘贴。</a:t>
            </a:r>
            <a:r>
              <a:rPr lang="zh-CN" altLang="en-US" dirty="0">
                <a:solidFill>
                  <a:schemeClr val="bg1">
                    <a:lumMod val="50000"/>
                  </a:schemeClr>
                </a:solidFill>
                <a:sym typeface="微软雅黑" panose="020B0503020204020204" pitchFamily="34" charset="-122"/>
              </a:rPr>
              <a:t>在此录入上述图表的综合描述说明在此录入上述图表的综合描述说明。</a:t>
            </a:r>
            <a:endParaRPr lang="en-US" altLang="zh-CN" dirty="0">
              <a:solidFill>
                <a:schemeClr val="bg1">
                  <a:lumMod val="50000"/>
                </a:schemeClr>
              </a:solidFill>
              <a:sym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1000">
        <p:random/>
      </p:transition>
    </mc:Choice>
    <mc:Fallback xmlns="">
      <p:transition spd="slow" advClick="0" advTm="1000">
        <p:random/>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8"/>
                                            </p:tgtEl>
                                            <p:attrNameLst>
                                              <p:attrName>style.visibility</p:attrName>
                                            </p:attrNameLst>
                                          </p:cBhvr>
                                          <p:to>
                                            <p:strVal val="visible"/>
                                          </p:to>
                                        </p:set>
                                        <p:animEffect transition="in" filter="fade">
                                          <p:cBhvr>
                                            <p:cTn id="7" dur="1000"/>
                                            <p:tgtEl>
                                              <p:spTgt spid="6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9"/>
                                            </p:tgtEl>
                                            <p:attrNameLst>
                                              <p:attrName>style.visibility</p:attrName>
                                            </p:attrNameLst>
                                          </p:cBhvr>
                                          <p:to>
                                            <p:strVal val="visible"/>
                                          </p:to>
                                        </p:set>
                                        <p:animEffect transition="in" filter="fade">
                                          <p:cBhvr>
                                            <p:cTn id="10" dur="1000"/>
                                            <p:tgtEl>
                                              <p:spTgt spid="6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0"/>
                                            </p:tgtEl>
                                            <p:attrNameLst>
                                              <p:attrName>style.visibility</p:attrName>
                                            </p:attrNameLst>
                                          </p:cBhvr>
                                          <p:to>
                                            <p:strVal val="visible"/>
                                          </p:to>
                                        </p:set>
                                        <p:animEffect transition="in" filter="fade">
                                          <p:cBhvr>
                                            <p:cTn id="13" dur="1000"/>
                                            <p:tgtEl>
                                              <p:spTgt spid="70"/>
                                            </p:tgtEl>
                                          </p:cBhvr>
                                        </p:animEffect>
                                      </p:childTnLst>
                                    </p:cTn>
                                  </p:par>
                                  <p:par>
                                    <p:cTn id="14" presetID="10" presetClass="entr" presetSubtype="0" fill="hold" grpId="0" nodeType="withEffect">
                                      <p:stCondLst>
                                        <p:cond delay="100"/>
                                      </p:stCondLst>
                                      <p:childTnLst>
                                        <p:set>
                                          <p:cBhvr>
                                            <p:cTn id="15" dur="1" fill="hold">
                                              <p:stCondLst>
                                                <p:cond delay="0"/>
                                              </p:stCondLst>
                                            </p:cTn>
                                            <p:tgtEl>
                                              <p:spTgt spid="71"/>
                                            </p:tgtEl>
                                            <p:attrNameLst>
                                              <p:attrName>style.visibility</p:attrName>
                                            </p:attrNameLst>
                                          </p:cBhvr>
                                          <p:to>
                                            <p:strVal val="visible"/>
                                          </p:to>
                                        </p:set>
                                        <p:animEffect transition="in" filter="fade">
                                          <p:cBhvr>
                                            <p:cTn id="16" dur="1000"/>
                                            <p:tgtEl>
                                              <p:spTgt spid="71"/>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72"/>
                                            </p:tgtEl>
                                            <p:attrNameLst>
                                              <p:attrName>style.visibility</p:attrName>
                                            </p:attrNameLst>
                                          </p:cBhvr>
                                          <p:to>
                                            <p:strVal val="visible"/>
                                          </p:to>
                                        </p:set>
                                        <p:animEffect transition="in" filter="fade">
                                          <p:cBhvr>
                                            <p:cTn id="19" dur="1000"/>
                                            <p:tgtEl>
                                              <p:spTgt spid="72"/>
                                            </p:tgtEl>
                                          </p:cBhvr>
                                        </p:animEffect>
                                      </p:childTnLst>
                                    </p:cTn>
                                  </p:par>
                                  <p:par>
                                    <p:cTn id="20" presetID="53" presetClass="entr" presetSubtype="16" fill="hold" nodeType="withEffect">
                                      <p:stCondLst>
                                        <p:cond delay="0"/>
                                      </p:stCondLst>
                                      <p:childTnLst>
                                        <p:set>
                                          <p:cBhvr>
                                            <p:cTn id="21" dur="1" fill="hold">
                                              <p:stCondLst>
                                                <p:cond delay="0"/>
                                              </p:stCondLst>
                                            </p:cTn>
                                            <p:tgtEl>
                                              <p:spTgt spid="16"/>
                                            </p:tgtEl>
                                            <p:attrNameLst>
                                              <p:attrName>style.visibility</p:attrName>
                                            </p:attrNameLst>
                                          </p:cBhvr>
                                          <p:to>
                                            <p:strVal val="visible"/>
                                          </p:to>
                                        </p:set>
                                        <p:anim calcmode="lin" valueType="num">
                                          <p:cBhvr>
                                            <p:cTn id="22" dur="500" fill="hold"/>
                                            <p:tgtEl>
                                              <p:spTgt spid="16"/>
                                            </p:tgtEl>
                                            <p:attrNameLst>
                                              <p:attrName>ppt_w</p:attrName>
                                            </p:attrNameLst>
                                          </p:cBhvr>
                                          <p:tavLst>
                                            <p:tav tm="0">
                                              <p:val>
                                                <p:fltVal val="0"/>
                                              </p:val>
                                            </p:tav>
                                            <p:tav tm="100000">
                                              <p:val>
                                                <p:strVal val="#ppt_w"/>
                                              </p:val>
                                            </p:tav>
                                          </p:tavLst>
                                        </p:anim>
                                        <p:anim calcmode="lin" valueType="num">
                                          <p:cBhvr>
                                            <p:cTn id="23" dur="500" fill="hold"/>
                                            <p:tgtEl>
                                              <p:spTgt spid="16"/>
                                            </p:tgtEl>
                                            <p:attrNameLst>
                                              <p:attrName>ppt_h</p:attrName>
                                            </p:attrNameLst>
                                          </p:cBhvr>
                                          <p:tavLst>
                                            <p:tav tm="0">
                                              <p:val>
                                                <p:fltVal val="0"/>
                                              </p:val>
                                            </p:tav>
                                            <p:tav tm="100000">
                                              <p:val>
                                                <p:strVal val="#ppt_h"/>
                                              </p:val>
                                            </p:tav>
                                          </p:tavLst>
                                        </p:anim>
                                        <p:animEffect transition="in" filter="fade">
                                          <p:cBhvr>
                                            <p:cTn id="24" dur="500"/>
                                            <p:tgtEl>
                                              <p:spTgt spid="16"/>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fade">
                                          <p:cBhvr>
                                            <p:cTn id="27" dur="500"/>
                                            <p:tgtEl>
                                              <p:spTgt spid="19"/>
                                            </p:tgtEl>
                                          </p:cBhvr>
                                        </p:animEffect>
                                      </p:childTnLst>
                                    </p:cTn>
                                  </p:par>
                                  <p:par>
                                    <p:cTn id="28" presetID="31" presetClass="entr" presetSubtype="0" fill="hold" grpId="0" nodeType="withEffect">
                                      <p:stCondLst>
                                        <p:cond delay="0"/>
                                      </p:stCondLst>
                                      <p:childTnLst>
                                        <p:set>
                                          <p:cBhvr>
                                            <p:cTn id="29" dur="1" fill="hold">
                                              <p:stCondLst>
                                                <p:cond delay="0"/>
                                              </p:stCondLst>
                                            </p:cTn>
                                            <p:tgtEl>
                                              <p:spTgt spid="26"/>
                                            </p:tgtEl>
                                            <p:attrNameLst>
                                              <p:attrName>style.visibility</p:attrName>
                                            </p:attrNameLst>
                                          </p:cBhvr>
                                          <p:to>
                                            <p:strVal val="visible"/>
                                          </p:to>
                                        </p:set>
                                        <p:anim calcmode="lin" valueType="num">
                                          <p:cBhvr>
                                            <p:cTn id="30" dur="1000" fill="hold"/>
                                            <p:tgtEl>
                                              <p:spTgt spid="26"/>
                                            </p:tgtEl>
                                            <p:attrNameLst>
                                              <p:attrName>ppt_w</p:attrName>
                                            </p:attrNameLst>
                                          </p:cBhvr>
                                          <p:tavLst>
                                            <p:tav tm="0">
                                              <p:val>
                                                <p:fltVal val="0"/>
                                              </p:val>
                                            </p:tav>
                                            <p:tav tm="100000">
                                              <p:val>
                                                <p:strVal val="#ppt_w"/>
                                              </p:val>
                                            </p:tav>
                                          </p:tavLst>
                                        </p:anim>
                                        <p:anim calcmode="lin" valueType="num">
                                          <p:cBhvr>
                                            <p:cTn id="31" dur="1000" fill="hold"/>
                                            <p:tgtEl>
                                              <p:spTgt spid="26"/>
                                            </p:tgtEl>
                                            <p:attrNameLst>
                                              <p:attrName>ppt_h</p:attrName>
                                            </p:attrNameLst>
                                          </p:cBhvr>
                                          <p:tavLst>
                                            <p:tav tm="0">
                                              <p:val>
                                                <p:fltVal val="0"/>
                                              </p:val>
                                            </p:tav>
                                            <p:tav tm="100000">
                                              <p:val>
                                                <p:strVal val="#ppt_h"/>
                                              </p:val>
                                            </p:tav>
                                          </p:tavLst>
                                        </p:anim>
                                        <p:anim calcmode="lin" valueType="num">
                                          <p:cBhvr>
                                            <p:cTn id="32" dur="1000" fill="hold"/>
                                            <p:tgtEl>
                                              <p:spTgt spid="26"/>
                                            </p:tgtEl>
                                            <p:attrNameLst>
                                              <p:attrName>style.rotation</p:attrName>
                                            </p:attrNameLst>
                                          </p:cBhvr>
                                          <p:tavLst>
                                            <p:tav tm="0">
                                              <p:val>
                                                <p:fltVal val="90"/>
                                              </p:val>
                                            </p:tav>
                                            <p:tav tm="100000">
                                              <p:val>
                                                <p:fltVal val="0"/>
                                              </p:val>
                                            </p:tav>
                                          </p:tavLst>
                                        </p:anim>
                                        <p:animEffect transition="in" filter="fade">
                                          <p:cBhvr>
                                            <p:cTn id="33" dur="1000"/>
                                            <p:tgtEl>
                                              <p:spTgt spid="26"/>
                                            </p:tgtEl>
                                          </p:cBhvr>
                                        </p:animEffect>
                                      </p:childTnLst>
                                    </p:cTn>
                                  </p:par>
                                  <p:par>
                                    <p:cTn id="34" presetID="31" presetClass="entr" presetSubtype="0" fill="hold" grpId="0" nodeType="withEffect">
                                      <p:stCondLst>
                                        <p:cond delay="0"/>
                                      </p:stCondLst>
                                      <p:childTnLst>
                                        <p:set>
                                          <p:cBhvr>
                                            <p:cTn id="35" dur="1" fill="hold">
                                              <p:stCondLst>
                                                <p:cond delay="0"/>
                                              </p:stCondLst>
                                            </p:cTn>
                                            <p:tgtEl>
                                              <p:spTgt spid="27"/>
                                            </p:tgtEl>
                                            <p:attrNameLst>
                                              <p:attrName>style.visibility</p:attrName>
                                            </p:attrNameLst>
                                          </p:cBhvr>
                                          <p:to>
                                            <p:strVal val="visible"/>
                                          </p:to>
                                        </p:set>
                                        <p:anim calcmode="lin" valueType="num">
                                          <p:cBhvr>
                                            <p:cTn id="36" dur="1000" fill="hold"/>
                                            <p:tgtEl>
                                              <p:spTgt spid="27"/>
                                            </p:tgtEl>
                                            <p:attrNameLst>
                                              <p:attrName>ppt_w</p:attrName>
                                            </p:attrNameLst>
                                          </p:cBhvr>
                                          <p:tavLst>
                                            <p:tav tm="0">
                                              <p:val>
                                                <p:fltVal val="0"/>
                                              </p:val>
                                            </p:tav>
                                            <p:tav tm="100000">
                                              <p:val>
                                                <p:strVal val="#ppt_w"/>
                                              </p:val>
                                            </p:tav>
                                          </p:tavLst>
                                        </p:anim>
                                        <p:anim calcmode="lin" valueType="num">
                                          <p:cBhvr>
                                            <p:cTn id="37" dur="1000" fill="hold"/>
                                            <p:tgtEl>
                                              <p:spTgt spid="27"/>
                                            </p:tgtEl>
                                            <p:attrNameLst>
                                              <p:attrName>ppt_h</p:attrName>
                                            </p:attrNameLst>
                                          </p:cBhvr>
                                          <p:tavLst>
                                            <p:tav tm="0">
                                              <p:val>
                                                <p:fltVal val="0"/>
                                              </p:val>
                                            </p:tav>
                                            <p:tav tm="100000">
                                              <p:val>
                                                <p:strVal val="#ppt_h"/>
                                              </p:val>
                                            </p:tav>
                                          </p:tavLst>
                                        </p:anim>
                                        <p:anim calcmode="lin" valueType="num">
                                          <p:cBhvr>
                                            <p:cTn id="38" dur="1000" fill="hold"/>
                                            <p:tgtEl>
                                              <p:spTgt spid="27"/>
                                            </p:tgtEl>
                                            <p:attrNameLst>
                                              <p:attrName>style.rotation</p:attrName>
                                            </p:attrNameLst>
                                          </p:cBhvr>
                                          <p:tavLst>
                                            <p:tav tm="0">
                                              <p:val>
                                                <p:fltVal val="90"/>
                                              </p:val>
                                            </p:tav>
                                            <p:tav tm="100000">
                                              <p:val>
                                                <p:fltVal val="0"/>
                                              </p:val>
                                            </p:tav>
                                          </p:tavLst>
                                        </p:anim>
                                        <p:animEffect transition="in" filter="fade">
                                          <p:cBhvr>
                                            <p:cTn id="39" dur="1000"/>
                                            <p:tgtEl>
                                              <p:spTgt spid="27"/>
                                            </p:tgtEl>
                                          </p:cBhvr>
                                        </p:animEffect>
                                      </p:childTnLst>
                                    </p:cTn>
                                  </p:par>
                                  <p:par>
                                    <p:cTn id="40" presetID="2" presetClass="entr" presetSubtype="1" fill="hold" nodeType="withEffect" p14:presetBounceEnd="50000">
                                      <p:stCondLst>
                                        <p:cond delay="0"/>
                                      </p:stCondLst>
                                      <p:childTnLst>
                                        <p:set>
                                          <p:cBhvr>
                                            <p:cTn id="41" dur="1" fill="hold">
                                              <p:stCondLst>
                                                <p:cond delay="0"/>
                                              </p:stCondLst>
                                            </p:cTn>
                                            <p:tgtEl>
                                              <p:spTgt spid="28"/>
                                            </p:tgtEl>
                                            <p:attrNameLst>
                                              <p:attrName>style.visibility</p:attrName>
                                            </p:attrNameLst>
                                          </p:cBhvr>
                                          <p:to>
                                            <p:strVal val="visible"/>
                                          </p:to>
                                        </p:set>
                                        <p:anim calcmode="lin" valueType="num" p14:bounceEnd="50000">
                                          <p:cBhvr additive="base">
                                            <p:cTn id="42" dur="500" fill="hold"/>
                                            <p:tgtEl>
                                              <p:spTgt spid="28"/>
                                            </p:tgtEl>
                                            <p:attrNameLst>
                                              <p:attrName>ppt_x</p:attrName>
                                            </p:attrNameLst>
                                          </p:cBhvr>
                                          <p:tavLst>
                                            <p:tav tm="0">
                                              <p:val>
                                                <p:strVal val="#ppt_x"/>
                                              </p:val>
                                            </p:tav>
                                            <p:tav tm="100000">
                                              <p:val>
                                                <p:strVal val="#ppt_x"/>
                                              </p:val>
                                            </p:tav>
                                          </p:tavLst>
                                        </p:anim>
                                        <p:anim calcmode="lin" valueType="num" p14:bounceEnd="50000">
                                          <p:cBhvr additive="base">
                                            <p:cTn id="43" dur="500" fill="hold"/>
                                            <p:tgtEl>
                                              <p:spTgt spid="28"/>
                                            </p:tgtEl>
                                            <p:attrNameLst>
                                              <p:attrName>ppt_y</p:attrName>
                                            </p:attrNameLst>
                                          </p:cBhvr>
                                          <p:tavLst>
                                            <p:tav tm="0">
                                              <p:val>
                                                <p:strVal val="0-#ppt_h/2"/>
                                              </p:val>
                                            </p:tav>
                                            <p:tav tm="100000">
                                              <p:val>
                                                <p:strVal val="#ppt_y"/>
                                              </p:val>
                                            </p:tav>
                                          </p:tavLst>
                                        </p:anim>
                                      </p:childTnLst>
                                    </p:cTn>
                                  </p:par>
                                </p:childTnLst>
                              </p:cTn>
                            </p:par>
                            <p:par>
                              <p:cTn id="44" fill="hold">
                                <p:stCondLst>
                                  <p:cond delay="1000"/>
                                </p:stCondLst>
                                <p:childTnLst>
                                  <p:par>
                                    <p:cTn id="45" presetID="35" presetClass="entr" presetSubtype="0" fill="hold" grpId="0" nodeType="afterEffect">
                                      <p:stCondLst>
                                        <p:cond delay="0"/>
                                      </p:stCondLst>
                                      <p:childTnLst>
                                        <p:set>
                                          <p:cBhvr>
                                            <p:cTn id="46" dur="1" fill="hold">
                                              <p:stCondLst>
                                                <p:cond delay="0"/>
                                              </p:stCondLst>
                                            </p:cTn>
                                            <p:tgtEl>
                                              <p:spTgt spid="56"/>
                                            </p:tgtEl>
                                            <p:attrNameLst>
                                              <p:attrName>style.visibility</p:attrName>
                                            </p:attrNameLst>
                                          </p:cBhvr>
                                          <p:to>
                                            <p:strVal val="visible"/>
                                          </p:to>
                                        </p:set>
                                        <p:animEffect transition="in" filter="fade">
                                          <p:cBhvr>
                                            <p:cTn id="47" dur="1250"/>
                                            <p:tgtEl>
                                              <p:spTgt spid="56"/>
                                            </p:tgtEl>
                                          </p:cBhvr>
                                        </p:animEffect>
                                        <p:anim calcmode="lin" valueType="num">
                                          <p:cBhvr>
                                            <p:cTn id="48" dur="1250" fill="hold"/>
                                            <p:tgtEl>
                                              <p:spTgt spid="56"/>
                                            </p:tgtEl>
                                            <p:attrNameLst>
                                              <p:attrName>style.rotation</p:attrName>
                                            </p:attrNameLst>
                                          </p:cBhvr>
                                          <p:tavLst>
                                            <p:tav tm="0">
                                              <p:val>
                                                <p:fltVal val="720"/>
                                              </p:val>
                                            </p:tav>
                                            <p:tav tm="100000">
                                              <p:val>
                                                <p:fltVal val="0"/>
                                              </p:val>
                                            </p:tav>
                                          </p:tavLst>
                                        </p:anim>
                                        <p:anim calcmode="lin" valueType="num">
                                          <p:cBhvr>
                                            <p:cTn id="49" dur="1250" fill="hold"/>
                                            <p:tgtEl>
                                              <p:spTgt spid="56"/>
                                            </p:tgtEl>
                                            <p:attrNameLst>
                                              <p:attrName>ppt_h</p:attrName>
                                            </p:attrNameLst>
                                          </p:cBhvr>
                                          <p:tavLst>
                                            <p:tav tm="0">
                                              <p:val>
                                                <p:fltVal val="0"/>
                                              </p:val>
                                            </p:tav>
                                            <p:tav tm="100000">
                                              <p:val>
                                                <p:strVal val="#ppt_h"/>
                                              </p:val>
                                            </p:tav>
                                          </p:tavLst>
                                        </p:anim>
                                        <p:anim calcmode="lin" valueType="num">
                                          <p:cBhvr>
                                            <p:cTn id="50" dur="1250" fill="hold"/>
                                            <p:tgtEl>
                                              <p:spTgt spid="56"/>
                                            </p:tgtEl>
                                            <p:attrNameLst>
                                              <p:attrName>ppt_w</p:attrName>
                                            </p:attrNameLst>
                                          </p:cBhvr>
                                          <p:tavLst>
                                            <p:tav tm="0">
                                              <p:val>
                                                <p:fltVal val="0"/>
                                              </p:val>
                                            </p:tav>
                                            <p:tav tm="100000">
                                              <p:val>
                                                <p:strVal val="#ppt_w"/>
                                              </p:val>
                                            </p:tav>
                                          </p:tavLst>
                                        </p:anim>
                                      </p:childTnLst>
                                    </p:cTn>
                                  </p:par>
                                </p:childTnLst>
                              </p:cTn>
                            </p:par>
                            <p:par>
                              <p:cTn id="51" fill="hold">
                                <p:stCondLst>
                                  <p:cond delay="2500"/>
                                </p:stCondLst>
                                <p:childTnLst>
                                  <p:par>
                                    <p:cTn id="52" presetID="10" presetClass="entr" presetSubtype="0" fill="hold" grpId="0" nodeType="afterEffect">
                                      <p:stCondLst>
                                        <p:cond delay="0"/>
                                      </p:stCondLst>
                                      <p:childTnLst>
                                        <p:set>
                                          <p:cBhvr>
                                            <p:cTn id="53" dur="1" fill="hold">
                                              <p:stCondLst>
                                                <p:cond delay="0"/>
                                              </p:stCondLst>
                                            </p:cTn>
                                            <p:tgtEl>
                                              <p:spTgt spid="61"/>
                                            </p:tgtEl>
                                            <p:attrNameLst>
                                              <p:attrName>style.visibility</p:attrName>
                                            </p:attrNameLst>
                                          </p:cBhvr>
                                          <p:to>
                                            <p:strVal val="visible"/>
                                          </p:to>
                                        </p:set>
                                        <p:animEffect transition="in" filter="fade">
                                          <p:cBhvr>
                                            <p:cTn id="54" dur="500"/>
                                            <p:tgtEl>
                                              <p:spTgt spid="61"/>
                                            </p:tgtEl>
                                          </p:cBhvr>
                                        </p:animEffect>
                                      </p:childTnLst>
                                    </p:cTn>
                                  </p:par>
                                </p:childTnLst>
                              </p:cTn>
                            </p:par>
                            <p:par>
                              <p:cTn id="55" fill="hold">
                                <p:stCondLst>
                                  <p:cond delay="3000"/>
                                </p:stCondLst>
                                <p:childTnLst>
                                  <p:par>
                                    <p:cTn id="56" presetID="35" presetClass="entr" presetSubtype="0" fill="hold" grpId="0" nodeType="afterEffect">
                                      <p:stCondLst>
                                        <p:cond delay="0"/>
                                      </p:stCondLst>
                                      <p:childTnLst>
                                        <p:set>
                                          <p:cBhvr>
                                            <p:cTn id="57" dur="1" fill="hold">
                                              <p:stCondLst>
                                                <p:cond delay="0"/>
                                              </p:stCondLst>
                                            </p:cTn>
                                            <p:tgtEl>
                                              <p:spTgt spid="57"/>
                                            </p:tgtEl>
                                            <p:attrNameLst>
                                              <p:attrName>style.visibility</p:attrName>
                                            </p:attrNameLst>
                                          </p:cBhvr>
                                          <p:to>
                                            <p:strVal val="visible"/>
                                          </p:to>
                                        </p:set>
                                        <p:animEffect transition="in" filter="fade">
                                          <p:cBhvr>
                                            <p:cTn id="58" dur="1250"/>
                                            <p:tgtEl>
                                              <p:spTgt spid="57"/>
                                            </p:tgtEl>
                                          </p:cBhvr>
                                        </p:animEffect>
                                        <p:anim calcmode="lin" valueType="num">
                                          <p:cBhvr>
                                            <p:cTn id="59" dur="1250" fill="hold"/>
                                            <p:tgtEl>
                                              <p:spTgt spid="57"/>
                                            </p:tgtEl>
                                            <p:attrNameLst>
                                              <p:attrName>style.rotation</p:attrName>
                                            </p:attrNameLst>
                                          </p:cBhvr>
                                          <p:tavLst>
                                            <p:tav tm="0">
                                              <p:val>
                                                <p:fltVal val="720"/>
                                              </p:val>
                                            </p:tav>
                                            <p:tav tm="100000">
                                              <p:val>
                                                <p:fltVal val="0"/>
                                              </p:val>
                                            </p:tav>
                                          </p:tavLst>
                                        </p:anim>
                                        <p:anim calcmode="lin" valueType="num">
                                          <p:cBhvr>
                                            <p:cTn id="60" dur="1250" fill="hold"/>
                                            <p:tgtEl>
                                              <p:spTgt spid="57"/>
                                            </p:tgtEl>
                                            <p:attrNameLst>
                                              <p:attrName>ppt_h</p:attrName>
                                            </p:attrNameLst>
                                          </p:cBhvr>
                                          <p:tavLst>
                                            <p:tav tm="0">
                                              <p:val>
                                                <p:fltVal val="0"/>
                                              </p:val>
                                            </p:tav>
                                            <p:tav tm="100000">
                                              <p:val>
                                                <p:strVal val="#ppt_h"/>
                                              </p:val>
                                            </p:tav>
                                          </p:tavLst>
                                        </p:anim>
                                        <p:anim calcmode="lin" valueType="num">
                                          <p:cBhvr>
                                            <p:cTn id="61" dur="1250" fill="hold"/>
                                            <p:tgtEl>
                                              <p:spTgt spid="57"/>
                                            </p:tgtEl>
                                            <p:attrNameLst>
                                              <p:attrName>ppt_w</p:attrName>
                                            </p:attrNameLst>
                                          </p:cBhvr>
                                          <p:tavLst>
                                            <p:tav tm="0">
                                              <p:val>
                                                <p:fltVal val="0"/>
                                              </p:val>
                                            </p:tav>
                                            <p:tav tm="100000">
                                              <p:val>
                                                <p:strVal val="#ppt_w"/>
                                              </p:val>
                                            </p:tav>
                                          </p:tavLst>
                                        </p:anim>
                                      </p:childTnLst>
                                    </p:cTn>
                                  </p:par>
                                </p:childTnLst>
                              </p:cTn>
                            </p:par>
                            <p:par>
                              <p:cTn id="62" fill="hold">
                                <p:stCondLst>
                                  <p:cond delay="4500"/>
                                </p:stCondLst>
                                <p:childTnLst>
                                  <p:par>
                                    <p:cTn id="63" presetID="10" presetClass="entr" presetSubtype="0" fill="hold" grpId="0" nodeType="afterEffect">
                                      <p:stCondLst>
                                        <p:cond delay="0"/>
                                      </p:stCondLst>
                                      <p:childTnLst>
                                        <p:set>
                                          <p:cBhvr>
                                            <p:cTn id="64" dur="1" fill="hold">
                                              <p:stCondLst>
                                                <p:cond delay="0"/>
                                              </p:stCondLst>
                                            </p:cTn>
                                            <p:tgtEl>
                                              <p:spTgt spid="62"/>
                                            </p:tgtEl>
                                            <p:attrNameLst>
                                              <p:attrName>style.visibility</p:attrName>
                                            </p:attrNameLst>
                                          </p:cBhvr>
                                          <p:to>
                                            <p:strVal val="visible"/>
                                          </p:to>
                                        </p:set>
                                        <p:animEffect transition="in" filter="fade">
                                          <p:cBhvr>
                                            <p:cTn id="65" dur="500"/>
                                            <p:tgtEl>
                                              <p:spTgt spid="62"/>
                                            </p:tgtEl>
                                          </p:cBhvr>
                                        </p:animEffect>
                                      </p:childTnLst>
                                    </p:cTn>
                                  </p:par>
                                </p:childTnLst>
                              </p:cTn>
                            </p:par>
                            <p:par>
                              <p:cTn id="66" fill="hold">
                                <p:stCondLst>
                                  <p:cond delay="5000"/>
                                </p:stCondLst>
                                <p:childTnLst>
                                  <p:par>
                                    <p:cTn id="67" presetID="35" presetClass="entr" presetSubtype="0" fill="hold" grpId="0" nodeType="afterEffect">
                                      <p:stCondLst>
                                        <p:cond delay="0"/>
                                      </p:stCondLst>
                                      <p:childTnLst>
                                        <p:set>
                                          <p:cBhvr>
                                            <p:cTn id="68" dur="1" fill="hold">
                                              <p:stCondLst>
                                                <p:cond delay="0"/>
                                              </p:stCondLst>
                                            </p:cTn>
                                            <p:tgtEl>
                                              <p:spTgt spid="58"/>
                                            </p:tgtEl>
                                            <p:attrNameLst>
                                              <p:attrName>style.visibility</p:attrName>
                                            </p:attrNameLst>
                                          </p:cBhvr>
                                          <p:to>
                                            <p:strVal val="visible"/>
                                          </p:to>
                                        </p:set>
                                        <p:animEffect transition="in" filter="fade">
                                          <p:cBhvr>
                                            <p:cTn id="69" dur="1250"/>
                                            <p:tgtEl>
                                              <p:spTgt spid="58"/>
                                            </p:tgtEl>
                                          </p:cBhvr>
                                        </p:animEffect>
                                        <p:anim calcmode="lin" valueType="num">
                                          <p:cBhvr>
                                            <p:cTn id="70" dur="1250" fill="hold"/>
                                            <p:tgtEl>
                                              <p:spTgt spid="58"/>
                                            </p:tgtEl>
                                            <p:attrNameLst>
                                              <p:attrName>style.rotation</p:attrName>
                                            </p:attrNameLst>
                                          </p:cBhvr>
                                          <p:tavLst>
                                            <p:tav tm="0">
                                              <p:val>
                                                <p:fltVal val="720"/>
                                              </p:val>
                                            </p:tav>
                                            <p:tav tm="100000">
                                              <p:val>
                                                <p:fltVal val="0"/>
                                              </p:val>
                                            </p:tav>
                                          </p:tavLst>
                                        </p:anim>
                                        <p:anim calcmode="lin" valueType="num">
                                          <p:cBhvr>
                                            <p:cTn id="71" dur="1250" fill="hold"/>
                                            <p:tgtEl>
                                              <p:spTgt spid="58"/>
                                            </p:tgtEl>
                                            <p:attrNameLst>
                                              <p:attrName>ppt_h</p:attrName>
                                            </p:attrNameLst>
                                          </p:cBhvr>
                                          <p:tavLst>
                                            <p:tav tm="0">
                                              <p:val>
                                                <p:fltVal val="0"/>
                                              </p:val>
                                            </p:tav>
                                            <p:tav tm="100000">
                                              <p:val>
                                                <p:strVal val="#ppt_h"/>
                                              </p:val>
                                            </p:tav>
                                          </p:tavLst>
                                        </p:anim>
                                        <p:anim calcmode="lin" valueType="num">
                                          <p:cBhvr>
                                            <p:cTn id="72" dur="1250" fill="hold"/>
                                            <p:tgtEl>
                                              <p:spTgt spid="58"/>
                                            </p:tgtEl>
                                            <p:attrNameLst>
                                              <p:attrName>ppt_w</p:attrName>
                                            </p:attrNameLst>
                                          </p:cBhvr>
                                          <p:tavLst>
                                            <p:tav tm="0">
                                              <p:val>
                                                <p:fltVal val="0"/>
                                              </p:val>
                                            </p:tav>
                                            <p:tav tm="100000">
                                              <p:val>
                                                <p:strVal val="#ppt_w"/>
                                              </p:val>
                                            </p:tav>
                                          </p:tavLst>
                                        </p:anim>
                                      </p:childTnLst>
                                    </p:cTn>
                                  </p:par>
                                </p:childTnLst>
                              </p:cTn>
                            </p:par>
                            <p:par>
                              <p:cTn id="73" fill="hold">
                                <p:stCondLst>
                                  <p:cond delay="6500"/>
                                </p:stCondLst>
                                <p:childTnLst>
                                  <p:par>
                                    <p:cTn id="74" presetID="10" presetClass="entr" presetSubtype="0" fill="hold" grpId="0" nodeType="afterEffect">
                                      <p:stCondLst>
                                        <p:cond delay="0"/>
                                      </p:stCondLst>
                                      <p:childTnLst>
                                        <p:set>
                                          <p:cBhvr>
                                            <p:cTn id="75" dur="1" fill="hold">
                                              <p:stCondLst>
                                                <p:cond delay="0"/>
                                              </p:stCondLst>
                                            </p:cTn>
                                            <p:tgtEl>
                                              <p:spTgt spid="63"/>
                                            </p:tgtEl>
                                            <p:attrNameLst>
                                              <p:attrName>style.visibility</p:attrName>
                                            </p:attrNameLst>
                                          </p:cBhvr>
                                          <p:to>
                                            <p:strVal val="visible"/>
                                          </p:to>
                                        </p:set>
                                        <p:animEffect transition="in" filter="fade">
                                          <p:cBhvr>
                                            <p:cTn id="76" dur="500"/>
                                            <p:tgtEl>
                                              <p:spTgt spid="63"/>
                                            </p:tgtEl>
                                          </p:cBhvr>
                                        </p:animEffect>
                                      </p:childTnLst>
                                    </p:cTn>
                                  </p:par>
                                </p:childTnLst>
                              </p:cTn>
                            </p:par>
                            <p:par>
                              <p:cTn id="77" fill="hold">
                                <p:stCondLst>
                                  <p:cond delay="7000"/>
                                </p:stCondLst>
                                <p:childTnLst>
                                  <p:par>
                                    <p:cTn id="78" presetID="35" presetClass="entr" presetSubtype="0" fill="hold" grpId="0" nodeType="afterEffect">
                                      <p:stCondLst>
                                        <p:cond delay="0"/>
                                      </p:stCondLst>
                                      <p:childTnLst>
                                        <p:set>
                                          <p:cBhvr>
                                            <p:cTn id="79" dur="1" fill="hold">
                                              <p:stCondLst>
                                                <p:cond delay="0"/>
                                              </p:stCondLst>
                                            </p:cTn>
                                            <p:tgtEl>
                                              <p:spTgt spid="59"/>
                                            </p:tgtEl>
                                            <p:attrNameLst>
                                              <p:attrName>style.visibility</p:attrName>
                                            </p:attrNameLst>
                                          </p:cBhvr>
                                          <p:to>
                                            <p:strVal val="visible"/>
                                          </p:to>
                                        </p:set>
                                        <p:animEffect transition="in" filter="fade">
                                          <p:cBhvr>
                                            <p:cTn id="80" dur="1250"/>
                                            <p:tgtEl>
                                              <p:spTgt spid="59"/>
                                            </p:tgtEl>
                                          </p:cBhvr>
                                        </p:animEffect>
                                        <p:anim calcmode="lin" valueType="num">
                                          <p:cBhvr>
                                            <p:cTn id="81" dur="1250" fill="hold"/>
                                            <p:tgtEl>
                                              <p:spTgt spid="59"/>
                                            </p:tgtEl>
                                            <p:attrNameLst>
                                              <p:attrName>style.rotation</p:attrName>
                                            </p:attrNameLst>
                                          </p:cBhvr>
                                          <p:tavLst>
                                            <p:tav tm="0">
                                              <p:val>
                                                <p:fltVal val="720"/>
                                              </p:val>
                                            </p:tav>
                                            <p:tav tm="100000">
                                              <p:val>
                                                <p:fltVal val="0"/>
                                              </p:val>
                                            </p:tav>
                                          </p:tavLst>
                                        </p:anim>
                                        <p:anim calcmode="lin" valueType="num">
                                          <p:cBhvr>
                                            <p:cTn id="82" dur="1250" fill="hold"/>
                                            <p:tgtEl>
                                              <p:spTgt spid="59"/>
                                            </p:tgtEl>
                                            <p:attrNameLst>
                                              <p:attrName>ppt_h</p:attrName>
                                            </p:attrNameLst>
                                          </p:cBhvr>
                                          <p:tavLst>
                                            <p:tav tm="0">
                                              <p:val>
                                                <p:fltVal val="0"/>
                                              </p:val>
                                            </p:tav>
                                            <p:tav tm="100000">
                                              <p:val>
                                                <p:strVal val="#ppt_h"/>
                                              </p:val>
                                            </p:tav>
                                          </p:tavLst>
                                        </p:anim>
                                        <p:anim calcmode="lin" valueType="num">
                                          <p:cBhvr>
                                            <p:cTn id="83" dur="1250" fill="hold"/>
                                            <p:tgtEl>
                                              <p:spTgt spid="59"/>
                                            </p:tgtEl>
                                            <p:attrNameLst>
                                              <p:attrName>ppt_w</p:attrName>
                                            </p:attrNameLst>
                                          </p:cBhvr>
                                          <p:tavLst>
                                            <p:tav tm="0">
                                              <p:val>
                                                <p:fltVal val="0"/>
                                              </p:val>
                                            </p:tav>
                                            <p:tav tm="100000">
                                              <p:val>
                                                <p:strVal val="#ppt_w"/>
                                              </p:val>
                                            </p:tav>
                                          </p:tavLst>
                                        </p:anim>
                                      </p:childTnLst>
                                    </p:cTn>
                                  </p:par>
                                </p:childTnLst>
                              </p:cTn>
                            </p:par>
                            <p:par>
                              <p:cTn id="84" fill="hold">
                                <p:stCondLst>
                                  <p:cond delay="8500"/>
                                </p:stCondLst>
                                <p:childTnLst>
                                  <p:par>
                                    <p:cTn id="85" presetID="10" presetClass="entr" presetSubtype="0" fill="hold" grpId="0" nodeType="afterEffect">
                                      <p:stCondLst>
                                        <p:cond delay="0"/>
                                      </p:stCondLst>
                                      <p:childTnLst>
                                        <p:set>
                                          <p:cBhvr>
                                            <p:cTn id="86" dur="1" fill="hold">
                                              <p:stCondLst>
                                                <p:cond delay="0"/>
                                              </p:stCondLst>
                                            </p:cTn>
                                            <p:tgtEl>
                                              <p:spTgt spid="64"/>
                                            </p:tgtEl>
                                            <p:attrNameLst>
                                              <p:attrName>style.visibility</p:attrName>
                                            </p:attrNameLst>
                                          </p:cBhvr>
                                          <p:to>
                                            <p:strVal val="visible"/>
                                          </p:to>
                                        </p:set>
                                        <p:animEffect transition="in" filter="fade">
                                          <p:cBhvr>
                                            <p:cTn id="87" dur="500"/>
                                            <p:tgtEl>
                                              <p:spTgt spid="64"/>
                                            </p:tgtEl>
                                          </p:cBhvr>
                                        </p:animEffect>
                                      </p:childTnLst>
                                    </p:cTn>
                                  </p:par>
                                </p:childTnLst>
                              </p:cTn>
                            </p:par>
                            <p:par>
                              <p:cTn id="88" fill="hold">
                                <p:stCondLst>
                                  <p:cond delay="9000"/>
                                </p:stCondLst>
                                <p:childTnLst>
                                  <p:par>
                                    <p:cTn id="89" presetID="35" presetClass="entr" presetSubtype="0" fill="hold" grpId="0" nodeType="afterEffect">
                                      <p:stCondLst>
                                        <p:cond delay="0"/>
                                      </p:stCondLst>
                                      <p:childTnLst>
                                        <p:set>
                                          <p:cBhvr>
                                            <p:cTn id="90" dur="1" fill="hold">
                                              <p:stCondLst>
                                                <p:cond delay="0"/>
                                              </p:stCondLst>
                                            </p:cTn>
                                            <p:tgtEl>
                                              <p:spTgt spid="60"/>
                                            </p:tgtEl>
                                            <p:attrNameLst>
                                              <p:attrName>style.visibility</p:attrName>
                                            </p:attrNameLst>
                                          </p:cBhvr>
                                          <p:to>
                                            <p:strVal val="visible"/>
                                          </p:to>
                                        </p:set>
                                        <p:animEffect transition="in" filter="fade">
                                          <p:cBhvr>
                                            <p:cTn id="91" dur="1250"/>
                                            <p:tgtEl>
                                              <p:spTgt spid="60"/>
                                            </p:tgtEl>
                                          </p:cBhvr>
                                        </p:animEffect>
                                        <p:anim calcmode="lin" valueType="num">
                                          <p:cBhvr>
                                            <p:cTn id="92" dur="1250" fill="hold"/>
                                            <p:tgtEl>
                                              <p:spTgt spid="60"/>
                                            </p:tgtEl>
                                            <p:attrNameLst>
                                              <p:attrName>style.rotation</p:attrName>
                                            </p:attrNameLst>
                                          </p:cBhvr>
                                          <p:tavLst>
                                            <p:tav tm="0">
                                              <p:val>
                                                <p:fltVal val="720"/>
                                              </p:val>
                                            </p:tav>
                                            <p:tav tm="100000">
                                              <p:val>
                                                <p:fltVal val="0"/>
                                              </p:val>
                                            </p:tav>
                                          </p:tavLst>
                                        </p:anim>
                                        <p:anim calcmode="lin" valueType="num">
                                          <p:cBhvr>
                                            <p:cTn id="93" dur="1250" fill="hold"/>
                                            <p:tgtEl>
                                              <p:spTgt spid="60"/>
                                            </p:tgtEl>
                                            <p:attrNameLst>
                                              <p:attrName>ppt_h</p:attrName>
                                            </p:attrNameLst>
                                          </p:cBhvr>
                                          <p:tavLst>
                                            <p:tav tm="0">
                                              <p:val>
                                                <p:fltVal val="0"/>
                                              </p:val>
                                            </p:tav>
                                            <p:tav tm="100000">
                                              <p:val>
                                                <p:strVal val="#ppt_h"/>
                                              </p:val>
                                            </p:tav>
                                          </p:tavLst>
                                        </p:anim>
                                        <p:anim calcmode="lin" valueType="num">
                                          <p:cBhvr>
                                            <p:cTn id="94" dur="1250" fill="hold"/>
                                            <p:tgtEl>
                                              <p:spTgt spid="60"/>
                                            </p:tgtEl>
                                            <p:attrNameLst>
                                              <p:attrName>ppt_w</p:attrName>
                                            </p:attrNameLst>
                                          </p:cBhvr>
                                          <p:tavLst>
                                            <p:tav tm="0">
                                              <p:val>
                                                <p:fltVal val="0"/>
                                              </p:val>
                                            </p:tav>
                                            <p:tav tm="100000">
                                              <p:val>
                                                <p:strVal val="#ppt_w"/>
                                              </p:val>
                                            </p:tav>
                                          </p:tavLst>
                                        </p:anim>
                                      </p:childTnLst>
                                    </p:cTn>
                                  </p:par>
                                </p:childTnLst>
                              </p:cTn>
                            </p:par>
                            <p:par>
                              <p:cTn id="95" fill="hold">
                                <p:stCondLst>
                                  <p:cond delay="10500"/>
                                </p:stCondLst>
                                <p:childTnLst>
                                  <p:par>
                                    <p:cTn id="96" presetID="10" presetClass="entr" presetSubtype="0" fill="hold" grpId="0" nodeType="afterEffect">
                                      <p:stCondLst>
                                        <p:cond delay="0"/>
                                      </p:stCondLst>
                                      <p:childTnLst>
                                        <p:set>
                                          <p:cBhvr>
                                            <p:cTn id="97" dur="1" fill="hold">
                                              <p:stCondLst>
                                                <p:cond delay="0"/>
                                              </p:stCondLst>
                                            </p:cTn>
                                            <p:tgtEl>
                                              <p:spTgt spid="65"/>
                                            </p:tgtEl>
                                            <p:attrNameLst>
                                              <p:attrName>style.visibility</p:attrName>
                                            </p:attrNameLst>
                                          </p:cBhvr>
                                          <p:to>
                                            <p:strVal val="visible"/>
                                          </p:to>
                                        </p:set>
                                        <p:animEffect transition="in" filter="fade">
                                          <p:cBhvr>
                                            <p:cTn id="98" dur="500"/>
                                            <p:tgtEl>
                                              <p:spTgt spid="65"/>
                                            </p:tgtEl>
                                          </p:cBhvr>
                                        </p:animEffect>
                                      </p:childTnLst>
                                    </p:cTn>
                                  </p:par>
                                </p:childTnLst>
                              </p:cTn>
                            </p:par>
                            <p:par>
                              <p:cTn id="99" fill="hold">
                                <p:stCondLst>
                                  <p:cond delay="11000"/>
                                </p:stCondLst>
                                <p:childTnLst>
                                  <p:par>
                                    <p:cTn id="100" presetID="22" presetClass="entr" presetSubtype="8" fill="hold" grpId="0" nodeType="afterEffect">
                                      <p:stCondLst>
                                        <p:cond delay="0"/>
                                      </p:stCondLst>
                                      <p:childTnLst>
                                        <p:set>
                                          <p:cBhvr>
                                            <p:cTn id="101" dur="1" fill="hold">
                                              <p:stCondLst>
                                                <p:cond delay="0"/>
                                              </p:stCondLst>
                                            </p:cTn>
                                            <p:tgtEl>
                                              <p:spTgt spid="66"/>
                                            </p:tgtEl>
                                            <p:attrNameLst>
                                              <p:attrName>style.visibility</p:attrName>
                                            </p:attrNameLst>
                                          </p:cBhvr>
                                          <p:to>
                                            <p:strVal val="visible"/>
                                          </p:to>
                                        </p:set>
                                        <p:animEffect transition="in" filter="wipe(left)">
                                          <p:cBhvr>
                                            <p:cTn id="102" dur="500"/>
                                            <p:tgtEl>
                                              <p:spTgt spid="66"/>
                                            </p:tgtEl>
                                          </p:cBhvr>
                                        </p:animEffect>
                                      </p:childTnLst>
                                    </p:cTn>
                                  </p:par>
                                </p:childTnLst>
                              </p:cTn>
                            </p:par>
                            <p:par>
                              <p:cTn id="103" fill="hold">
                                <p:stCondLst>
                                  <p:cond delay="11500"/>
                                </p:stCondLst>
                                <p:childTnLst>
                                  <p:par>
                                    <p:cTn id="104" presetID="10" presetClass="entr" presetSubtype="0" fill="hold" grpId="0" nodeType="afterEffect">
                                      <p:stCondLst>
                                        <p:cond delay="0"/>
                                      </p:stCondLst>
                                      <p:childTnLst>
                                        <p:set>
                                          <p:cBhvr>
                                            <p:cTn id="105" dur="1" fill="hold">
                                              <p:stCondLst>
                                                <p:cond delay="0"/>
                                              </p:stCondLst>
                                            </p:cTn>
                                            <p:tgtEl>
                                              <p:spTgt spid="67"/>
                                            </p:tgtEl>
                                            <p:attrNameLst>
                                              <p:attrName>style.visibility</p:attrName>
                                            </p:attrNameLst>
                                          </p:cBhvr>
                                          <p:to>
                                            <p:strVal val="visible"/>
                                          </p:to>
                                        </p:set>
                                        <p:animEffect transition="in" filter="fade">
                                          <p:cBhvr>
                                            <p:cTn id="106" dur="500"/>
                                            <p:tgtEl>
                                              <p:spTgt spid="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animBg="1"/>
          <p:bldP spid="69" grpId="0" animBg="1"/>
          <p:bldP spid="70" grpId="0" animBg="1"/>
          <p:bldP spid="71" grpId="0" animBg="1"/>
          <p:bldP spid="72" grpId="0" animBg="1"/>
          <p:bldP spid="19" grpId="0"/>
          <p:bldP spid="26" grpId="0" animBg="1"/>
          <p:bldP spid="27" grpId="0" animBg="1"/>
          <p:bldP spid="56" grpId="0" animBg="1"/>
          <p:bldP spid="57" grpId="0" animBg="1"/>
          <p:bldP spid="58" grpId="0" animBg="1"/>
          <p:bldP spid="59" grpId="0" animBg="1"/>
          <p:bldP spid="60" grpId="0" animBg="1"/>
          <p:bldP spid="61" grpId="0"/>
          <p:bldP spid="62" grpId="0"/>
          <p:bldP spid="63" grpId="0"/>
          <p:bldP spid="64" grpId="0"/>
          <p:bldP spid="65" grpId="0"/>
          <p:bldP spid="66" grpId="0" animBg="1"/>
          <p:bldP spid="67"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8"/>
                                            </p:tgtEl>
                                            <p:attrNameLst>
                                              <p:attrName>style.visibility</p:attrName>
                                            </p:attrNameLst>
                                          </p:cBhvr>
                                          <p:to>
                                            <p:strVal val="visible"/>
                                          </p:to>
                                        </p:set>
                                        <p:animEffect transition="in" filter="fade">
                                          <p:cBhvr>
                                            <p:cTn id="7" dur="1000"/>
                                            <p:tgtEl>
                                              <p:spTgt spid="6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9"/>
                                            </p:tgtEl>
                                            <p:attrNameLst>
                                              <p:attrName>style.visibility</p:attrName>
                                            </p:attrNameLst>
                                          </p:cBhvr>
                                          <p:to>
                                            <p:strVal val="visible"/>
                                          </p:to>
                                        </p:set>
                                        <p:animEffect transition="in" filter="fade">
                                          <p:cBhvr>
                                            <p:cTn id="10" dur="1000"/>
                                            <p:tgtEl>
                                              <p:spTgt spid="6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0"/>
                                            </p:tgtEl>
                                            <p:attrNameLst>
                                              <p:attrName>style.visibility</p:attrName>
                                            </p:attrNameLst>
                                          </p:cBhvr>
                                          <p:to>
                                            <p:strVal val="visible"/>
                                          </p:to>
                                        </p:set>
                                        <p:animEffect transition="in" filter="fade">
                                          <p:cBhvr>
                                            <p:cTn id="13" dur="1000"/>
                                            <p:tgtEl>
                                              <p:spTgt spid="70"/>
                                            </p:tgtEl>
                                          </p:cBhvr>
                                        </p:animEffect>
                                      </p:childTnLst>
                                    </p:cTn>
                                  </p:par>
                                  <p:par>
                                    <p:cTn id="14" presetID="10" presetClass="entr" presetSubtype="0" fill="hold" grpId="0" nodeType="withEffect">
                                      <p:stCondLst>
                                        <p:cond delay="100"/>
                                      </p:stCondLst>
                                      <p:childTnLst>
                                        <p:set>
                                          <p:cBhvr>
                                            <p:cTn id="15" dur="1" fill="hold">
                                              <p:stCondLst>
                                                <p:cond delay="0"/>
                                              </p:stCondLst>
                                            </p:cTn>
                                            <p:tgtEl>
                                              <p:spTgt spid="71"/>
                                            </p:tgtEl>
                                            <p:attrNameLst>
                                              <p:attrName>style.visibility</p:attrName>
                                            </p:attrNameLst>
                                          </p:cBhvr>
                                          <p:to>
                                            <p:strVal val="visible"/>
                                          </p:to>
                                        </p:set>
                                        <p:animEffect transition="in" filter="fade">
                                          <p:cBhvr>
                                            <p:cTn id="16" dur="1000"/>
                                            <p:tgtEl>
                                              <p:spTgt spid="71"/>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72"/>
                                            </p:tgtEl>
                                            <p:attrNameLst>
                                              <p:attrName>style.visibility</p:attrName>
                                            </p:attrNameLst>
                                          </p:cBhvr>
                                          <p:to>
                                            <p:strVal val="visible"/>
                                          </p:to>
                                        </p:set>
                                        <p:animEffect transition="in" filter="fade">
                                          <p:cBhvr>
                                            <p:cTn id="19" dur="1000"/>
                                            <p:tgtEl>
                                              <p:spTgt spid="72"/>
                                            </p:tgtEl>
                                          </p:cBhvr>
                                        </p:animEffect>
                                      </p:childTnLst>
                                    </p:cTn>
                                  </p:par>
                                  <p:par>
                                    <p:cTn id="20" presetID="53" presetClass="entr" presetSubtype="16" fill="hold" nodeType="withEffect">
                                      <p:stCondLst>
                                        <p:cond delay="0"/>
                                      </p:stCondLst>
                                      <p:childTnLst>
                                        <p:set>
                                          <p:cBhvr>
                                            <p:cTn id="21" dur="1" fill="hold">
                                              <p:stCondLst>
                                                <p:cond delay="0"/>
                                              </p:stCondLst>
                                            </p:cTn>
                                            <p:tgtEl>
                                              <p:spTgt spid="16"/>
                                            </p:tgtEl>
                                            <p:attrNameLst>
                                              <p:attrName>style.visibility</p:attrName>
                                            </p:attrNameLst>
                                          </p:cBhvr>
                                          <p:to>
                                            <p:strVal val="visible"/>
                                          </p:to>
                                        </p:set>
                                        <p:anim calcmode="lin" valueType="num">
                                          <p:cBhvr>
                                            <p:cTn id="22" dur="500" fill="hold"/>
                                            <p:tgtEl>
                                              <p:spTgt spid="16"/>
                                            </p:tgtEl>
                                            <p:attrNameLst>
                                              <p:attrName>ppt_w</p:attrName>
                                            </p:attrNameLst>
                                          </p:cBhvr>
                                          <p:tavLst>
                                            <p:tav tm="0">
                                              <p:val>
                                                <p:fltVal val="0"/>
                                              </p:val>
                                            </p:tav>
                                            <p:tav tm="100000">
                                              <p:val>
                                                <p:strVal val="#ppt_w"/>
                                              </p:val>
                                            </p:tav>
                                          </p:tavLst>
                                        </p:anim>
                                        <p:anim calcmode="lin" valueType="num">
                                          <p:cBhvr>
                                            <p:cTn id="23" dur="500" fill="hold"/>
                                            <p:tgtEl>
                                              <p:spTgt spid="16"/>
                                            </p:tgtEl>
                                            <p:attrNameLst>
                                              <p:attrName>ppt_h</p:attrName>
                                            </p:attrNameLst>
                                          </p:cBhvr>
                                          <p:tavLst>
                                            <p:tav tm="0">
                                              <p:val>
                                                <p:fltVal val="0"/>
                                              </p:val>
                                            </p:tav>
                                            <p:tav tm="100000">
                                              <p:val>
                                                <p:strVal val="#ppt_h"/>
                                              </p:val>
                                            </p:tav>
                                          </p:tavLst>
                                        </p:anim>
                                        <p:animEffect transition="in" filter="fade">
                                          <p:cBhvr>
                                            <p:cTn id="24" dur="500"/>
                                            <p:tgtEl>
                                              <p:spTgt spid="16"/>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fade">
                                          <p:cBhvr>
                                            <p:cTn id="27" dur="500"/>
                                            <p:tgtEl>
                                              <p:spTgt spid="19"/>
                                            </p:tgtEl>
                                          </p:cBhvr>
                                        </p:animEffect>
                                      </p:childTnLst>
                                    </p:cTn>
                                  </p:par>
                                  <p:par>
                                    <p:cTn id="28" presetID="31" presetClass="entr" presetSubtype="0" fill="hold" grpId="0" nodeType="withEffect">
                                      <p:stCondLst>
                                        <p:cond delay="0"/>
                                      </p:stCondLst>
                                      <p:childTnLst>
                                        <p:set>
                                          <p:cBhvr>
                                            <p:cTn id="29" dur="1" fill="hold">
                                              <p:stCondLst>
                                                <p:cond delay="0"/>
                                              </p:stCondLst>
                                            </p:cTn>
                                            <p:tgtEl>
                                              <p:spTgt spid="26"/>
                                            </p:tgtEl>
                                            <p:attrNameLst>
                                              <p:attrName>style.visibility</p:attrName>
                                            </p:attrNameLst>
                                          </p:cBhvr>
                                          <p:to>
                                            <p:strVal val="visible"/>
                                          </p:to>
                                        </p:set>
                                        <p:anim calcmode="lin" valueType="num">
                                          <p:cBhvr>
                                            <p:cTn id="30" dur="1000" fill="hold"/>
                                            <p:tgtEl>
                                              <p:spTgt spid="26"/>
                                            </p:tgtEl>
                                            <p:attrNameLst>
                                              <p:attrName>ppt_w</p:attrName>
                                            </p:attrNameLst>
                                          </p:cBhvr>
                                          <p:tavLst>
                                            <p:tav tm="0">
                                              <p:val>
                                                <p:fltVal val="0"/>
                                              </p:val>
                                            </p:tav>
                                            <p:tav tm="100000">
                                              <p:val>
                                                <p:strVal val="#ppt_w"/>
                                              </p:val>
                                            </p:tav>
                                          </p:tavLst>
                                        </p:anim>
                                        <p:anim calcmode="lin" valueType="num">
                                          <p:cBhvr>
                                            <p:cTn id="31" dur="1000" fill="hold"/>
                                            <p:tgtEl>
                                              <p:spTgt spid="26"/>
                                            </p:tgtEl>
                                            <p:attrNameLst>
                                              <p:attrName>ppt_h</p:attrName>
                                            </p:attrNameLst>
                                          </p:cBhvr>
                                          <p:tavLst>
                                            <p:tav tm="0">
                                              <p:val>
                                                <p:fltVal val="0"/>
                                              </p:val>
                                            </p:tav>
                                            <p:tav tm="100000">
                                              <p:val>
                                                <p:strVal val="#ppt_h"/>
                                              </p:val>
                                            </p:tav>
                                          </p:tavLst>
                                        </p:anim>
                                        <p:anim calcmode="lin" valueType="num">
                                          <p:cBhvr>
                                            <p:cTn id="32" dur="1000" fill="hold"/>
                                            <p:tgtEl>
                                              <p:spTgt spid="26"/>
                                            </p:tgtEl>
                                            <p:attrNameLst>
                                              <p:attrName>style.rotation</p:attrName>
                                            </p:attrNameLst>
                                          </p:cBhvr>
                                          <p:tavLst>
                                            <p:tav tm="0">
                                              <p:val>
                                                <p:fltVal val="90"/>
                                              </p:val>
                                            </p:tav>
                                            <p:tav tm="100000">
                                              <p:val>
                                                <p:fltVal val="0"/>
                                              </p:val>
                                            </p:tav>
                                          </p:tavLst>
                                        </p:anim>
                                        <p:animEffect transition="in" filter="fade">
                                          <p:cBhvr>
                                            <p:cTn id="33" dur="1000"/>
                                            <p:tgtEl>
                                              <p:spTgt spid="26"/>
                                            </p:tgtEl>
                                          </p:cBhvr>
                                        </p:animEffect>
                                      </p:childTnLst>
                                    </p:cTn>
                                  </p:par>
                                  <p:par>
                                    <p:cTn id="34" presetID="31" presetClass="entr" presetSubtype="0" fill="hold" grpId="0" nodeType="withEffect">
                                      <p:stCondLst>
                                        <p:cond delay="0"/>
                                      </p:stCondLst>
                                      <p:childTnLst>
                                        <p:set>
                                          <p:cBhvr>
                                            <p:cTn id="35" dur="1" fill="hold">
                                              <p:stCondLst>
                                                <p:cond delay="0"/>
                                              </p:stCondLst>
                                            </p:cTn>
                                            <p:tgtEl>
                                              <p:spTgt spid="27"/>
                                            </p:tgtEl>
                                            <p:attrNameLst>
                                              <p:attrName>style.visibility</p:attrName>
                                            </p:attrNameLst>
                                          </p:cBhvr>
                                          <p:to>
                                            <p:strVal val="visible"/>
                                          </p:to>
                                        </p:set>
                                        <p:anim calcmode="lin" valueType="num">
                                          <p:cBhvr>
                                            <p:cTn id="36" dur="1000" fill="hold"/>
                                            <p:tgtEl>
                                              <p:spTgt spid="27"/>
                                            </p:tgtEl>
                                            <p:attrNameLst>
                                              <p:attrName>ppt_w</p:attrName>
                                            </p:attrNameLst>
                                          </p:cBhvr>
                                          <p:tavLst>
                                            <p:tav tm="0">
                                              <p:val>
                                                <p:fltVal val="0"/>
                                              </p:val>
                                            </p:tav>
                                            <p:tav tm="100000">
                                              <p:val>
                                                <p:strVal val="#ppt_w"/>
                                              </p:val>
                                            </p:tav>
                                          </p:tavLst>
                                        </p:anim>
                                        <p:anim calcmode="lin" valueType="num">
                                          <p:cBhvr>
                                            <p:cTn id="37" dur="1000" fill="hold"/>
                                            <p:tgtEl>
                                              <p:spTgt spid="27"/>
                                            </p:tgtEl>
                                            <p:attrNameLst>
                                              <p:attrName>ppt_h</p:attrName>
                                            </p:attrNameLst>
                                          </p:cBhvr>
                                          <p:tavLst>
                                            <p:tav tm="0">
                                              <p:val>
                                                <p:fltVal val="0"/>
                                              </p:val>
                                            </p:tav>
                                            <p:tav tm="100000">
                                              <p:val>
                                                <p:strVal val="#ppt_h"/>
                                              </p:val>
                                            </p:tav>
                                          </p:tavLst>
                                        </p:anim>
                                        <p:anim calcmode="lin" valueType="num">
                                          <p:cBhvr>
                                            <p:cTn id="38" dur="1000" fill="hold"/>
                                            <p:tgtEl>
                                              <p:spTgt spid="27"/>
                                            </p:tgtEl>
                                            <p:attrNameLst>
                                              <p:attrName>style.rotation</p:attrName>
                                            </p:attrNameLst>
                                          </p:cBhvr>
                                          <p:tavLst>
                                            <p:tav tm="0">
                                              <p:val>
                                                <p:fltVal val="90"/>
                                              </p:val>
                                            </p:tav>
                                            <p:tav tm="100000">
                                              <p:val>
                                                <p:fltVal val="0"/>
                                              </p:val>
                                            </p:tav>
                                          </p:tavLst>
                                        </p:anim>
                                        <p:animEffect transition="in" filter="fade">
                                          <p:cBhvr>
                                            <p:cTn id="39" dur="1000"/>
                                            <p:tgtEl>
                                              <p:spTgt spid="27"/>
                                            </p:tgtEl>
                                          </p:cBhvr>
                                        </p:animEffect>
                                      </p:childTnLst>
                                    </p:cTn>
                                  </p:par>
                                  <p:par>
                                    <p:cTn id="40" presetID="2" presetClass="entr" presetSubtype="1" fill="hold" nodeType="withEffect">
                                      <p:stCondLst>
                                        <p:cond delay="0"/>
                                      </p:stCondLst>
                                      <p:childTnLst>
                                        <p:set>
                                          <p:cBhvr>
                                            <p:cTn id="41" dur="1" fill="hold">
                                              <p:stCondLst>
                                                <p:cond delay="0"/>
                                              </p:stCondLst>
                                            </p:cTn>
                                            <p:tgtEl>
                                              <p:spTgt spid="28"/>
                                            </p:tgtEl>
                                            <p:attrNameLst>
                                              <p:attrName>style.visibility</p:attrName>
                                            </p:attrNameLst>
                                          </p:cBhvr>
                                          <p:to>
                                            <p:strVal val="visible"/>
                                          </p:to>
                                        </p:set>
                                        <p:anim calcmode="lin" valueType="num">
                                          <p:cBhvr additive="base">
                                            <p:cTn id="42" dur="500" fill="hold"/>
                                            <p:tgtEl>
                                              <p:spTgt spid="28"/>
                                            </p:tgtEl>
                                            <p:attrNameLst>
                                              <p:attrName>ppt_x</p:attrName>
                                            </p:attrNameLst>
                                          </p:cBhvr>
                                          <p:tavLst>
                                            <p:tav tm="0">
                                              <p:val>
                                                <p:strVal val="#ppt_x"/>
                                              </p:val>
                                            </p:tav>
                                            <p:tav tm="100000">
                                              <p:val>
                                                <p:strVal val="#ppt_x"/>
                                              </p:val>
                                            </p:tav>
                                          </p:tavLst>
                                        </p:anim>
                                        <p:anim calcmode="lin" valueType="num">
                                          <p:cBhvr additive="base">
                                            <p:cTn id="43" dur="500" fill="hold"/>
                                            <p:tgtEl>
                                              <p:spTgt spid="28"/>
                                            </p:tgtEl>
                                            <p:attrNameLst>
                                              <p:attrName>ppt_y</p:attrName>
                                            </p:attrNameLst>
                                          </p:cBhvr>
                                          <p:tavLst>
                                            <p:tav tm="0">
                                              <p:val>
                                                <p:strVal val="0-#ppt_h/2"/>
                                              </p:val>
                                            </p:tav>
                                            <p:tav tm="100000">
                                              <p:val>
                                                <p:strVal val="#ppt_y"/>
                                              </p:val>
                                            </p:tav>
                                          </p:tavLst>
                                        </p:anim>
                                      </p:childTnLst>
                                    </p:cTn>
                                  </p:par>
                                </p:childTnLst>
                              </p:cTn>
                            </p:par>
                            <p:par>
                              <p:cTn id="44" fill="hold">
                                <p:stCondLst>
                                  <p:cond delay="1000"/>
                                </p:stCondLst>
                                <p:childTnLst>
                                  <p:par>
                                    <p:cTn id="45" presetID="35" presetClass="entr" presetSubtype="0" fill="hold" grpId="0" nodeType="afterEffect">
                                      <p:stCondLst>
                                        <p:cond delay="0"/>
                                      </p:stCondLst>
                                      <p:childTnLst>
                                        <p:set>
                                          <p:cBhvr>
                                            <p:cTn id="46" dur="1" fill="hold">
                                              <p:stCondLst>
                                                <p:cond delay="0"/>
                                              </p:stCondLst>
                                            </p:cTn>
                                            <p:tgtEl>
                                              <p:spTgt spid="56"/>
                                            </p:tgtEl>
                                            <p:attrNameLst>
                                              <p:attrName>style.visibility</p:attrName>
                                            </p:attrNameLst>
                                          </p:cBhvr>
                                          <p:to>
                                            <p:strVal val="visible"/>
                                          </p:to>
                                        </p:set>
                                        <p:animEffect transition="in" filter="fade">
                                          <p:cBhvr>
                                            <p:cTn id="47" dur="1250"/>
                                            <p:tgtEl>
                                              <p:spTgt spid="56"/>
                                            </p:tgtEl>
                                          </p:cBhvr>
                                        </p:animEffect>
                                        <p:anim calcmode="lin" valueType="num">
                                          <p:cBhvr>
                                            <p:cTn id="48" dur="1250" fill="hold"/>
                                            <p:tgtEl>
                                              <p:spTgt spid="56"/>
                                            </p:tgtEl>
                                            <p:attrNameLst>
                                              <p:attrName>style.rotation</p:attrName>
                                            </p:attrNameLst>
                                          </p:cBhvr>
                                          <p:tavLst>
                                            <p:tav tm="0">
                                              <p:val>
                                                <p:fltVal val="720"/>
                                              </p:val>
                                            </p:tav>
                                            <p:tav tm="100000">
                                              <p:val>
                                                <p:fltVal val="0"/>
                                              </p:val>
                                            </p:tav>
                                          </p:tavLst>
                                        </p:anim>
                                        <p:anim calcmode="lin" valueType="num">
                                          <p:cBhvr>
                                            <p:cTn id="49" dur="1250" fill="hold"/>
                                            <p:tgtEl>
                                              <p:spTgt spid="56"/>
                                            </p:tgtEl>
                                            <p:attrNameLst>
                                              <p:attrName>ppt_h</p:attrName>
                                            </p:attrNameLst>
                                          </p:cBhvr>
                                          <p:tavLst>
                                            <p:tav tm="0">
                                              <p:val>
                                                <p:fltVal val="0"/>
                                              </p:val>
                                            </p:tav>
                                            <p:tav tm="100000">
                                              <p:val>
                                                <p:strVal val="#ppt_h"/>
                                              </p:val>
                                            </p:tav>
                                          </p:tavLst>
                                        </p:anim>
                                        <p:anim calcmode="lin" valueType="num">
                                          <p:cBhvr>
                                            <p:cTn id="50" dur="1250" fill="hold"/>
                                            <p:tgtEl>
                                              <p:spTgt spid="56"/>
                                            </p:tgtEl>
                                            <p:attrNameLst>
                                              <p:attrName>ppt_w</p:attrName>
                                            </p:attrNameLst>
                                          </p:cBhvr>
                                          <p:tavLst>
                                            <p:tav tm="0">
                                              <p:val>
                                                <p:fltVal val="0"/>
                                              </p:val>
                                            </p:tav>
                                            <p:tav tm="100000">
                                              <p:val>
                                                <p:strVal val="#ppt_w"/>
                                              </p:val>
                                            </p:tav>
                                          </p:tavLst>
                                        </p:anim>
                                      </p:childTnLst>
                                    </p:cTn>
                                  </p:par>
                                </p:childTnLst>
                              </p:cTn>
                            </p:par>
                            <p:par>
                              <p:cTn id="51" fill="hold">
                                <p:stCondLst>
                                  <p:cond delay="2500"/>
                                </p:stCondLst>
                                <p:childTnLst>
                                  <p:par>
                                    <p:cTn id="52" presetID="10" presetClass="entr" presetSubtype="0" fill="hold" grpId="0" nodeType="afterEffect">
                                      <p:stCondLst>
                                        <p:cond delay="0"/>
                                      </p:stCondLst>
                                      <p:childTnLst>
                                        <p:set>
                                          <p:cBhvr>
                                            <p:cTn id="53" dur="1" fill="hold">
                                              <p:stCondLst>
                                                <p:cond delay="0"/>
                                              </p:stCondLst>
                                            </p:cTn>
                                            <p:tgtEl>
                                              <p:spTgt spid="61"/>
                                            </p:tgtEl>
                                            <p:attrNameLst>
                                              <p:attrName>style.visibility</p:attrName>
                                            </p:attrNameLst>
                                          </p:cBhvr>
                                          <p:to>
                                            <p:strVal val="visible"/>
                                          </p:to>
                                        </p:set>
                                        <p:animEffect transition="in" filter="fade">
                                          <p:cBhvr>
                                            <p:cTn id="54" dur="500"/>
                                            <p:tgtEl>
                                              <p:spTgt spid="61"/>
                                            </p:tgtEl>
                                          </p:cBhvr>
                                        </p:animEffect>
                                      </p:childTnLst>
                                    </p:cTn>
                                  </p:par>
                                </p:childTnLst>
                              </p:cTn>
                            </p:par>
                            <p:par>
                              <p:cTn id="55" fill="hold">
                                <p:stCondLst>
                                  <p:cond delay="3000"/>
                                </p:stCondLst>
                                <p:childTnLst>
                                  <p:par>
                                    <p:cTn id="56" presetID="35" presetClass="entr" presetSubtype="0" fill="hold" grpId="0" nodeType="afterEffect">
                                      <p:stCondLst>
                                        <p:cond delay="0"/>
                                      </p:stCondLst>
                                      <p:childTnLst>
                                        <p:set>
                                          <p:cBhvr>
                                            <p:cTn id="57" dur="1" fill="hold">
                                              <p:stCondLst>
                                                <p:cond delay="0"/>
                                              </p:stCondLst>
                                            </p:cTn>
                                            <p:tgtEl>
                                              <p:spTgt spid="57"/>
                                            </p:tgtEl>
                                            <p:attrNameLst>
                                              <p:attrName>style.visibility</p:attrName>
                                            </p:attrNameLst>
                                          </p:cBhvr>
                                          <p:to>
                                            <p:strVal val="visible"/>
                                          </p:to>
                                        </p:set>
                                        <p:animEffect transition="in" filter="fade">
                                          <p:cBhvr>
                                            <p:cTn id="58" dur="1250"/>
                                            <p:tgtEl>
                                              <p:spTgt spid="57"/>
                                            </p:tgtEl>
                                          </p:cBhvr>
                                        </p:animEffect>
                                        <p:anim calcmode="lin" valueType="num">
                                          <p:cBhvr>
                                            <p:cTn id="59" dur="1250" fill="hold"/>
                                            <p:tgtEl>
                                              <p:spTgt spid="57"/>
                                            </p:tgtEl>
                                            <p:attrNameLst>
                                              <p:attrName>style.rotation</p:attrName>
                                            </p:attrNameLst>
                                          </p:cBhvr>
                                          <p:tavLst>
                                            <p:tav tm="0">
                                              <p:val>
                                                <p:fltVal val="720"/>
                                              </p:val>
                                            </p:tav>
                                            <p:tav tm="100000">
                                              <p:val>
                                                <p:fltVal val="0"/>
                                              </p:val>
                                            </p:tav>
                                          </p:tavLst>
                                        </p:anim>
                                        <p:anim calcmode="lin" valueType="num">
                                          <p:cBhvr>
                                            <p:cTn id="60" dur="1250" fill="hold"/>
                                            <p:tgtEl>
                                              <p:spTgt spid="57"/>
                                            </p:tgtEl>
                                            <p:attrNameLst>
                                              <p:attrName>ppt_h</p:attrName>
                                            </p:attrNameLst>
                                          </p:cBhvr>
                                          <p:tavLst>
                                            <p:tav tm="0">
                                              <p:val>
                                                <p:fltVal val="0"/>
                                              </p:val>
                                            </p:tav>
                                            <p:tav tm="100000">
                                              <p:val>
                                                <p:strVal val="#ppt_h"/>
                                              </p:val>
                                            </p:tav>
                                          </p:tavLst>
                                        </p:anim>
                                        <p:anim calcmode="lin" valueType="num">
                                          <p:cBhvr>
                                            <p:cTn id="61" dur="1250" fill="hold"/>
                                            <p:tgtEl>
                                              <p:spTgt spid="57"/>
                                            </p:tgtEl>
                                            <p:attrNameLst>
                                              <p:attrName>ppt_w</p:attrName>
                                            </p:attrNameLst>
                                          </p:cBhvr>
                                          <p:tavLst>
                                            <p:tav tm="0">
                                              <p:val>
                                                <p:fltVal val="0"/>
                                              </p:val>
                                            </p:tav>
                                            <p:tav tm="100000">
                                              <p:val>
                                                <p:strVal val="#ppt_w"/>
                                              </p:val>
                                            </p:tav>
                                          </p:tavLst>
                                        </p:anim>
                                      </p:childTnLst>
                                    </p:cTn>
                                  </p:par>
                                </p:childTnLst>
                              </p:cTn>
                            </p:par>
                            <p:par>
                              <p:cTn id="62" fill="hold">
                                <p:stCondLst>
                                  <p:cond delay="4500"/>
                                </p:stCondLst>
                                <p:childTnLst>
                                  <p:par>
                                    <p:cTn id="63" presetID="10" presetClass="entr" presetSubtype="0" fill="hold" grpId="0" nodeType="afterEffect">
                                      <p:stCondLst>
                                        <p:cond delay="0"/>
                                      </p:stCondLst>
                                      <p:childTnLst>
                                        <p:set>
                                          <p:cBhvr>
                                            <p:cTn id="64" dur="1" fill="hold">
                                              <p:stCondLst>
                                                <p:cond delay="0"/>
                                              </p:stCondLst>
                                            </p:cTn>
                                            <p:tgtEl>
                                              <p:spTgt spid="62"/>
                                            </p:tgtEl>
                                            <p:attrNameLst>
                                              <p:attrName>style.visibility</p:attrName>
                                            </p:attrNameLst>
                                          </p:cBhvr>
                                          <p:to>
                                            <p:strVal val="visible"/>
                                          </p:to>
                                        </p:set>
                                        <p:animEffect transition="in" filter="fade">
                                          <p:cBhvr>
                                            <p:cTn id="65" dur="500"/>
                                            <p:tgtEl>
                                              <p:spTgt spid="62"/>
                                            </p:tgtEl>
                                          </p:cBhvr>
                                        </p:animEffect>
                                      </p:childTnLst>
                                    </p:cTn>
                                  </p:par>
                                </p:childTnLst>
                              </p:cTn>
                            </p:par>
                            <p:par>
                              <p:cTn id="66" fill="hold">
                                <p:stCondLst>
                                  <p:cond delay="5000"/>
                                </p:stCondLst>
                                <p:childTnLst>
                                  <p:par>
                                    <p:cTn id="67" presetID="35" presetClass="entr" presetSubtype="0" fill="hold" grpId="0" nodeType="afterEffect">
                                      <p:stCondLst>
                                        <p:cond delay="0"/>
                                      </p:stCondLst>
                                      <p:childTnLst>
                                        <p:set>
                                          <p:cBhvr>
                                            <p:cTn id="68" dur="1" fill="hold">
                                              <p:stCondLst>
                                                <p:cond delay="0"/>
                                              </p:stCondLst>
                                            </p:cTn>
                                            <p:tgtEl>
                                              <p:spTgt spid="58"/>
                                            </p:tgtEl>
                                            <p:attrNameLst>
                                              <p:attrName>style.visibility</p:attrName>
                                            </p:attrNameLst>
                                          </p:cBhvr>
                                          <p:to>
                                            <p:strVal val="visible"/>
                                          </p:to>
                                        </p:set>
                                        <p:animEffect transition="in" filter="fade">
                                          <p:cBhvr>
                                            <p:cTn id="69" dur="1250"/>
                                            <p:tgtEl>
                                              <p:spTgt spid="58"/>
                                            </p:tgtEl>
                                          </p:cBhvr>
                                        </p:animEffect>
                                        <p:anim calcmode="lin" valueType="num">
                                          <p:cBhvr>
                                            <p:cTn id="70" dur="1250" fill="hold"/>
                                            <p:tgtEl>
                                              <p:spTgt spid="58"/>
                                            </p:tgtEl>
                                            <p:attrNameLst>
                                              <p:attrName>style.rotation</p:attrName>
                                            </p:attrNameLst>
                                          </p:cBhvr>
                                          <p:tavLst>
                                            <p:tav tm="0">
                                              <p:val>
                                                <p:fltVal val="720"/>
                                              </p:val>
                                            </p:tav>
                                            <p:tav tm="100000">
                                              <p:val>
                                                <p:fltVal val="0"/>
                                              </p:val>
                                            </p:tav>
                                          </p:tavLst>
                                        </p:anim>
                                        <p:anim calcmode="lin" valueType="num">
                                          <p:cBhvr>
                                            <p:cTn id="71" dur="1250" fill="hold"/>
                                            <p:tgtEl>
                                              <p:spTgt spid="58"/>
                                            </p:tgtEl>
                                            <p:attrNameLst>
                                              <p:attrName>ppt_h</p:attrName>
                                            </p:attrNameLst>
                                          </p:cBhvr>
                                          <p:tavLst>
                                            <p:tav tm="0">
                                              <p:val>
                                                <p:fltVal val="0"/>
                                              </p:val>
                                            </p:tav>
                                            <p:tav tm="100000">
                                              <p:val>
                                                <p:strVal val="#ppt_h"/>
                                              </p:val>
                                            </p:tav>
                                          </p:tavLst>
                                        </p:anim>
                                        <p:anim calcmode="lin" valueType="num">
                                          <p:cBhvr>
                                            <p:cTn id="72" dur="1250" fill="hold"/>
                                            <p:tgtEl>
                                              <p:spTgt spid="58"/>
                                            </p:tgtEl>
                                            <p:attrNameLst>
                                              <p:attrName>ppt_w</p:attrName>
                                            </p:attrNameLst>
                                          </p:cBhvr>
                                          <p:tavLst>
                                            <p:tav tm="0">
                                              <p:val>
                                                <p:fltVal val="0"/>
                                              </p:val>
                                            </p:tav>
                                            <p:tav tm="100000">
                                              <p:val>
                                                <p:strVal val="#ppt_w"/>
                                              </p:val>
                                            </p:tav>
                                          </p:tavLst>
                                        </p:anim>
                                      </p:childTnLst>
                                    </p:cTn>
                                  </p:par>
                                </p:childTnLst>
                              </p:cTn>
                            </p:par>
                            <p:par>
                              <p:cTn id="73" fill="hold">
                                <p:stCondLst>
                                  <p:cond delay="6500"/>
                                </p:stCondLst>
                                <p:childTnLst>
                                  <p:par>
                                    <p:cTn id="74" presetID="10" presetClass="entr" presetSubtype="0" fill="hold" grpId="0" nodeType="afterEffect">
                                      <p:stCondLst>
                                        <p:cond delay="0"/>
                                      </p:stCondLst>
                                      <p:childTnLst>
                                        <p:set>
                                          <p:cBhvr>
                                            <p:cTn id="75" dur="1" fill="hold">
                                              <p:stCondLst>
                                                <p:cond delay="0"/>
                                              </p:stCondLst>
                                            </p:cTn>
                                            <p:tgtEl>
                                              <p:spTgt spid="63"/>
                                            </p:tgtEl>
                                            <p:attrNameLst>
                                              <p:attrName>style.visibility</p:attrName>
                                            </p:attrNameLst>
                                          </p:cBhvr>
                                          <p:to>
                                            <p:strVal val="visible"/>
                                          </p:to>
                                        </p:set>
                                        <p:animEffect transition="in" filter="fade">
                                          <p:cBhvr>
                                            <p:cTn id="76" dur="500"/>
                                            <p:tgtEl>
                                              <p:spTgt spid="63"/>
                                            </p:tgtEl>
                                          </p:cBhvr>
                                        </p:animEffect>
                                      </p:childTnLst>
                                    </p:cTn>
                                  </p:par>
                                </p:childTnLst>
                              </p:cTn>
                            </p:par>
                            <p:par>
                              <p:cTn id="77" fill="hold">
                                <p:stCondLst>
                                  <p:cond delay="7000"/>
                                </p:stCondLst>
                                <p:childTnLst>
                                  <p:par>
                                    <p:cTn id="78" presetID="35" presetClass="entr" presetSubtype="0" fill="hold" grpId="0" nodeType="afterEffect">
                                      <p:stCondLst>
                                        <p:cond delay="0"/>
                                      </p:stCondLst>
                                      <p:childTnLst>
                                        <p:set>
                                          <p:cBhvr>
                                            <p:cTn id="79" dur="1" fill="hold">
                                              <p:stCondLst>
                                                <p:cond delay="0"/>
                                              </p:stCondLst>
                                            </p:cTn>
                                            <p:tgtEl>
                                              <p:spTgt spid="59"/>
                                            </p:tgtEl>
                                            <p:attrNameLst>
                                              <p:attrName>style.visibility</p:attrName>
                                            </p:attrNameLst>
                                          </p:cBhvr>
                                          <p:to>
                                            <p:strVal val="visible"/>
                                          </p:to>
                                        </p:set>
                                        <p:animEffect transition="in" filter="fade">
                                          <p:cBhvr>
                                            <p:cTn id="80" dur="1250"/>
                                            <p:tgtEl>
                                              <p:spTgt spid="59"/>
                                            </p:tgtEl>
                                          </p:cBhvr>
                                        </p:animEffect>
                                        <p:anim calcmode="lin" valueType="num">
                                          <p:cBhvr>
                                            <p:cTn id="81" dur="1250" fill="hold"/>
                                            <p:tgtEl>
                                              <p:spTgt spid="59"/>
                                            </p:tgtEl>
                                            <p:attrNameLst>
                                              <p:attrName>style.rotation</p:attrName>
                                            </p:attrNameLst>
                                          </p:cBhvr>
                                          <p:tavLst>
                                            <p:tav tm="0">
                                              <p:val>
                                                <p:fltVal val="720"/>
                                              </p:val>
                                            </p:tav>
                                            <p:tav tm="100000">
                                              <p:val>
                                                <p:fltVal val="0"/>
                                              </p:val>
                                            </p:tav>
                                          </p:tavLst>
                                        </p:anim>
                                        <p:anim calcmode="lin" valueType="num">
                                          <p:cBhvr>
                                            <p:cTn id="82" dur="1250" fill="hold"/>
                                            <p:tgtEl>
                                              <p:spTgt spid="59"/>
                                            </p:tgtEl>
                                            <p:attrNameLst>
                                              <p:attrName>ppt_h</p:attrName>
                                            </p:attrNameLst>
                                          </p:cBhvr>
                                          <p:tavLst>
                                            <p:tav tm="0">
                                              <p:val>
                                                <p:fltVal val="0"/>
                                              </p:val>
                                            </p:tav>
                                            <p:tav tm="100000">
                                              <p:val>
                                                <p:strVal val="#ppt_h"/>
                                              </p:val>
                                            </p:tav>
                                          </p:tavLst>
                                        </p:anim>
                                        <p:anim calcmode="lin" valueType="num">
                                          <p:cBhvr>
                                            <p:cTn id="83" dur="1250" fill="hold"/>
                                            <p:tgtEl>
                                              <p:spTgt spid="59"/>
                                            </p:tgtEl>
                                            <p:attrNameLst>
                                              <p:attrName>ppt_w</p:attrName>
                                            </p:attrNameLst>
                                          </p:cBhvr>
                                          <p:tavLst>
                                            <p:tav tm="0">
                                              <p:val>
                                                <p:fltVal val="0"/>
                                              </p:val>
                                            </p:tav>
                                            <p:tav tm="100000">
                                              <p:val>
                                                <p:strVal val="#ppt_w"/>
                                              </p:val>
                                            </p:tav>
                                          </p:tavLst>
                                        </p:anim>
                                      </p:childTnLst>
                                    </p:cTn>
                                  </p:par>
                                </p:childTnLst>
                              </p:cTn>
                            </p:par>
                            <p:par>
                              <p:cTn id="84" fill="hold">
                                <p:stCondLst>
                                  <p:cond delay="8500"/>
                                </p:stCondLst>
                                <p:childTnLst>
                                  <p:par>
                                    <p:cTn id="85" presetID="10" presetClass="entr" presetSubtype="0" fill="hold" grpId="0" nodeType="afterEffect">
                                      <p:stCondLst>
                                        <p:cond delay="0"/>
                                      </p:stCondLst>
                                      <p:childTnLst>
                                        <p:set>
                                          <p:cBhvr>
                                            <p:cTn id="86" dur="1" fill="hold">
                                              <p:stCondLst>
                                                <p:cond delay="0"/>
                                              </p:stCondLst>
                                            </p:cTn>
                                            <p:tgtEl>
                                              <p:spTgt spid="64"/>
                                            </p:tgtEl>
                                            <p:attrNameLst>
                                              <p:attrName>style.visibility</p:attrName>
                                            </p:attrNameLst>
                                          </p:cBhvr>
                                          <p:to>
                                            <p:strVal val="visible"/>
                                          </p:to>
                                        </p:set>
                                        <p:animEffect transition="in" filter="fade">
                                          <p:cBhvr>
                                            <p:cTn id="87" dur="500"/>
                                            <p:tgtEl>
                                              <p:spTgt spid="64"/>
                                            </p:tgtEl>
                                          </p:cBhvr>
                                        </p:animEffect>
                                      </p:childTnLst>
                                    </p:cTn>
                                  </p:par>
                                </p:childTnLst>
                              </p:cTn>
                            </p:par>
                            <p:par>
                              <p:cTn id="88" fill="hold">
                                <p:stCondLst>
                                  <p:cond delay="9000"/>
                                </p:stCondLst>
                                <p:childTnLst>
                                  <p:par>
                                    <p:cTn id="89" presetID="35" presetClass="entr" presetSubtype="0" fill="hold" grpId="0" nodeType="afterEffect">
                                      <p:stCondLst>
                                        <p:cond delay="0"/>
                                      </p:stCondLst>
                                      <p:childTnLst>
                                        <p:set>
                                          <p:cBhvr>
                                            <p:cTn id="90" dur="1" fill="hold">
                                              <p:stCondLst>
                                                <p:cond delay="0"/>
                                              </p:stCondLst>
                                            </p:cTn>
                                            <p:tgtEl>
                                              <p:spTgt spid="60"/>
                                            </p:tgtEl>
                                            <p:attrNameLst>
                                              <p:attrName>style.visibility</p:attrName>
                                            </p:attrNameLst>
                                          </p:cBhvr>
                                          <p:to>
                                            <p:strVal val="visible"/>
                                          </p:to>
                                        </p:set>
                                        <p:animEffect transition="in" filter="fade">
                                          <p:cBhvr>
                                            <p:cTn id="91" dur="1250"/>
                                            <p:tgtEl>
                                              <p:spTgt spid="60"/>
                                            </p:tgtEl>
                                          </p:cBhvr>
                                        </p:animEffect>
                                        <p:anim calcmode="lin" valueType="num">
                                          <p:cBhvr>
                                            <p:cTn id="92" dur="1250" fill="hold"/>
                                            <p:tgtEl>
                                              <p:spTgt spid="60"/>
                                            </p:tgtEl>
                                            <p:attrNameLst>
                                              <p:attrName>style.rotation</p:attrName>
                                            </p:attrNameLst>
                                          </p:cBhvr>
                                          <p:tavLst>
                                            <p:tav tm="0">
                                              <p:val>
                                                <p:fltVal val="720"/>
                                              </p:val>
                                            </p:tav>
                                            <p:tav tm="100000">
                                              <p:val>
                                                <p:fltVal val="0"/>
                                              </p:val>
                                            </p:tav>
                                          </p:tavLst>
                                        </p:anim>
                                        <p:anim calcmode="lin" valueType="num">
                                          <p:cBhvr>
                                            <p:cTn id="93" dur="1250" fill="hold"/>
                                            <p:tgtEl>
                                              <p:spTgt spid="60"/>
                                            </p:tgtEl>
                                            <p:attrNameLst>
                                              <p:attrName>ppt_h</p:attrName>
                                            </p:attrNameLst>
                                          </p:cBhvr>
                                          <p:tavLst>
                                            <p:tav tm="0">
                                              <p:val>
                                                <p:fltVal val="0"/>
                                              </p:val>
                                            </p:tav>
                                            <p:tav tm="100000">
                                              <p:val>
                                                <p:strVal val="#ppt_h"/>
                                              </p:val>
                                            </p:tav>
                                          </p:tavLst>
                                        </p:anim>
                                        <p:anim calcmode="lin" valueType="num">
                                          <p:cBhvr>
                                            <p:cTn id="94" dur="1250" fill="hold"/>
                                            <p:tgtEl>
                                              <p:spTgt spid="60"/>
                                            </p:tgtEl>
                                            <p:attrNameLst>
                                              <p:attrName>ppt_w</p:attrName>
                                            </p:attrNameLst>
                                          </p:cBhvr>
                                          <p:tavLst>
                                            <p:tav tm="0">
                                              <p:val>
                                                <p:fltVal val="0"/>
                                              </p:val>
                                            </p:tav>
                                            <p:tav tm="100000">
                                              <p:val>
                                                <p:strVal val="#ppt_w"/>
                                              </p:val>
                                            </p:tav>
                                          </p:tavLst>
                                        </p:anim>
                                      </p:childTnLst>
                                    </p:cTn>
                                  </p:par>
                                </p:childTnLst>
                              </p:cTn>
                            </p:par>
                            <p:par>
                              <p:cTn id="95" fill="hold">
                                <p:stCondLst>
                                  <p:cond delay="10500"/>
                                </p:stCondLst>
                                <p:childTnLst>
                                  <p:par>
                                    <p:cTn id="96" presetID="10" presetClass="entr" presetSubtype="0" fill="hold" grpId="0" nodeType="afterEffect">
                                      <p:stCondLst>
                                        <p:cond delay="0"/>
                                      </p:stCondLst>
                                      <p:childTnLst>
                                        <p:set>
                                          <p:cBhvr>
                                            <p:cTn id="97" dur="1" fill="hold">
                                              <p:stCondLst>
                                                <p:cond delay="0"/>
                                              </p:stCondLst>
                                            </p:cTn>
                                            <p:tgtEl>
                                              <p:spTgt spid="65"/>
                                            </p:tgtEl>
                                            <p:attrNameLst>
                                              <p:attrName>style.visibility</p:attrName>
                                            </p:attrNameLst>
                                          </p:cBhvr>
                                          <p:to>
                                            <p:strVal val="visible"/>
                                          </p:to>
                                        </p:set>
                                        <p:animEffect transition="in" filter="fade">
                                          <p:cBhvr>
                                            <p:cTn id="98" dur="500"/>
                                            <p:tgtEl>
                                              <p:spTgt spid="65"/>
                                            </p:tgtEl>
                                          </p:cBhvr>
                                        </p:animEffect>
                                      </p:childTnLst>
                                    </p:cTn>
                                  </p:par>
                                </p:childTnLst>
                              </p:cTn>
                            </p:par>
                            <p:par>
                              <p:cTn id="99" fill="hold">
                                <p:stCondLst>
                                  <p:cond delay="11000"/>
                                </p:stCondLst>
                                <p:childTnLst>
                                  <p:par>
                                    <p:cTn id="100" presetID="22" presetClass="entr" presetSubtype="8" fill="hold" grpId="0" nodeType="afterEffect">
                                      <p:stCondLst>
                                        <p:cond delay="0"/>
                                      </p:stCondLst>
                                      <p:childTnLst>
                                        <p:set>
                                          <p:cBhvr>
                                            <p:cTn id="101" dur="1" fill="hold">
                                              <p:stCondLst>
                                                <p:cond delay="0"/>
                                              </p:stCondLst>
                                            </p:cTn>
                                            <p:tgtEl>
                                              <p:spTgt spid="66"/>
                                            </p:tgtEl>
                                            <p:attrNameLst>
                                              <p:attrName>style.visibility</p:attrName>
                                            </p:attrNameLst>
                                          </p:cBhvr>
                                          <p:to>
                                            <p:strVal val="visible"/>
                                          </p:to>
                                        </p:set>
                                        <p:animEffect transition="in" filter="wipe(left)">
                                          <p:cBhvr>
                                            <p:cTn id="102" dur="500"/>
                                            <p:tgtEl>
                                              <p:spTgt spid="66"/>
                                            </p:tgtEl>
                                          </p:cBhvr>
                                        </p:animEffect>
                                      </p:childTnLst>
                                    </p:cTn>
                                  </p:par>
                                </p:childTnLst>
                              </p:cTn>
                            </p:par>
                            <p:par>
                              <p:cTn id="103" fill="hold">
                                <p:stCondLst>
                                  <p:cond delay="11500"/>
                                </p:stCondLst>
                                <p:childTnLst>
                                  <p:par>
                                    <p:cTn id="104" presetID="10" presetClass="entr" presetSubtype="0" fill="hold" grpId="0" nodeType="afterEffect">
                                      <p:stCondLst>
                                        <p:cond delay="0"/>
                                      </p:stCondLst>
                                      <p:childTnLst>
                                        <p:set>
                                          <p:cBhvr>
                                            <p:cTn id="105" dur="1" fill="hold">
                                              <p:stCondLst>
                                                <p:cond delay="0"/>
                                              </p:stCondLst>
                                            </p:cTn>
                                            <p:tgtEl>
                                              <p:spTgt spid="67"/>
                                            </p:tgtEl>
                                            <p:attrNameLst>
                                              <p:attrName>style.visibility</p:attrName>
                                            </p:attrNameLst>
                                          </p:cBhvr>
                                          <p:to>
                                            <p:strVal val="visible"/>
                                          </p:to>
                                        </p:set>
                                        <p:animEffect transition="in" filter="fade">
                                          <p:cBhvr>
                                            <p:cTn id="106" dur="500"/>
                                            <p:tgtEl>
                                              <p:spTgt spid="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animBg="1"/>
          <p:bldP spid="69" grpId="0" animBg="1"/>
          <p:bldP spid="70" grpId="0" animBg="1"/>
          <p:bldP spid="71" grpId="0" animBg="1"/>
          <p:bldP spid="72" grpId="0" animBg="1"/>
          <p:bldP spid="19" grpId="0"/>
          <p:bldP spid="26" grpId="0" animBg="1"/>
          <p:bldP spid="27" grpId="0" animBg="1"/>
          <p:bldP spid="56" grpId="0" animBg="1"/>
          <p:bldP spid="57" grpId="0" animBg="1"/>
          <p:bldP spid="58" grpId="0" animBg="1"/>
          <p:bldP spid="59" grpId="0" animBg="1"/>
          <p:bldP spid="60" grpId="0" animBg="1"/>
          <p:bldP spid="61" grpId="0"/>
          <p:bldP spid="62" grpId="0"/>
          <p:bldP spid="63" grpId="0"/>
          <p:bldP spid="64" grpId="0"/>
          <p:bldP spid="65" grpId="0"/>
          <p:bldP spid="66" grpId="0" animBg="1"/>
          <p:bldP spid="67" grpId="0"/>
        </p:bldLst>
      </p:timing>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矩形 67"/>
          <p:cNvSpPr/>
          <p:nvPr/>
        </p:nvSpPr>
        <p:spPr>
          <a:xfrm rot="2700000">
            <a:off x="9398433" y="6617242"/>
            <a:ext cx="576064" cy="576064"/>
          </a:xfrm>
          <a:prstGeom prst="rect">
            <a:avLst/>
          </a:prstGeom>
          <a:solidFill>
            <a:srgbClr val="00AF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9" name="矩形 68"/>
          <p:cNvSpPr/>
          <p:nvPr/>
        </p:nvSpPr>
        <p:spPr>
          <a:xfrm rot="2700000">
            <a:off x="10213111" y="6619917"/>
            <a:ext cx="576064" cy="576064"/>
          </a:xfrm>
          <a:prstGeom prst="rect">
            <a:avLst/>
          </a:prstGeom>
          <a:solidFill>
            <a:srgbClr val="FFB8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0" name="矩形 69"/>
          <p:cNvSpPr/>
          <p:nvPr/>
        </p:nvSpPr>
        <p:spPr>
          <a:xfrm rot="2700000">
            <a:off x="11027787" y="6622062"/>
            <a:ext cx="576064" cy="576064"/>
          </a:xfrm>
          <a:prstGeom prst="rect">
            <a:avLst/>
          </a:prstGeom>
          <a:solidFill>
            <a:srgbClr val="E870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1" name="矩形 70"/>
          <p:cNvSpPr/>
          <p:nvPr/>
        </p:nvSpPr>
        <p:spPr>
          <a:xfrm rot="2700000">
            <a:off x="10620449" y="6214724"/>
            <a:ext cx="576064" cy="576064"/>
          </a:xfrm>
          <a:prstGeom prst="rect">
            <a:avLst/>
          </a:prstGeom>
          <a:solidFill>
            <a:srgbClr val="01AC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2" name="矩形 71"/>
          <p:cNvSpPr/>
          <p:nvPr/>
        </p:nvSpPr>
        <p:spPr>
          <a:xfrm rot="2700000">
            <a:off x="11435125" y="6214725"/>
            <a:ext cx="576064" cy="576064"/>
          </a:xfrm>
          <a:prstGeom prst="rect">
            <a:avLst/>
          </a:prstGeom>
          <a:solidFill>
            <a:srgbClr val="00AF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6" name="组合 15"/>
          <p:cNvGrpSpPr/>
          <p:nvPr/>
        </p:nvGrpSpPr>
        <p:grpSpPr>
          <a:xfrm>
            <a:off x="0" y="548243"/>
            <a:ext cx="4514850" cy="698692"/>
            <a:chOff x="-70996" y="253843"/>
            <a:chExt cx="3743947" cy="810497"/>
          </a:xfrm>
          <a:solidFill>
            <a:srgbClr val="00AF92"/>
          </a:solidFill>
        </p:grpSpPr>
        <p:sp>
          <p:nvSpPr>
            <p:cNvPr id="17" name="矩形 16"/>
            <p:cNvSpPr/>
            <p:nvPr/>
          </p:nvSpPr>
          <p:spPr>
            <a:xfrm>
              <a:off x="-70996" y="343214"/>
              <a:ext cx="3284895" cy="63175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等腰三角形 17"/>
            <p:cNvSpPr/>
            <p:nvPr/>
          </p:nvSpPr>
          <p:spPr>
            <a:xfrm rot="5400000">
              <a:off x="3036418" y="427807"/>
              <a:ext cx="810497" cy="462569"/>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9" name="标题 1"/>
          <p:cNvSpPr txBox="1"/>
          <p:nvPr/>
        </p:nvSpPr>
        <p:spPr>
          <a:xfrm>
            <a:off x="1358462" y="617110"/>
            <a:ext cx="2699188" cy="794911"/>
          </a:xfrm>
          <a:prstGeom prst="rect">
            <a:avLst/>
          </a:prstGeom>
        </p:spPr>
        <p:txBody>
          <a:bodyPr lIns="91404" tIns="45702" rIns="91404" bIns="45702">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zh-CN" altLang="en-US" sz="2800" b="1" dirty="0">
                <a:solidFill>
                  <a:schemeClr val="bg1"/>
                </a:solidFill>
                <a:latin typeface="微软雅黑" panose="020B0503020204020204" pitchFamily="34" charset="-122"/>
                <a:ea typeface="微软雅黑" panose="020B0503020204020204" pitchFamily="34" charset="-122"/>
              </a:rPr>
              <a:t>全面综述</a:t>
            </a:r>
          </a:p>
        </p:txBody>
      </p:sp>
      <p:sp>
        <p:nvSpPr>
          <p:cNvPr id="26" name="原创设计师QQ5854324          06"/>
          <p:cNvSpPr/>
          <p:nvPr>
            <p:custDataLst>
              <p:tags r:id="rId1"/>
            </p:custDataLst>
          </p:nvPr>
        </p:nvSpPr>
        <p:spPr>
          <a:xfrm>
            <a:off x="860403" y="519668"/>
            <a:ext cx="155158" cy="155158"/>
          </a:xfrm>
          <a:prstGeom prst="ellipse">
            <a:avLst/>
          </a:prstGeom>
          <a:gradFill>
            <a:gsLst>
              <a:gs pos="0">
                <a:srgbClr val="DEDEDE"/>
              </a:gs>
              <a:gs pos="100000">
                <a:srgbClr val="FBFBFB"/>
              </a:gs>
            </a:gsLst>
            <a:lin ang="5400000" scaled="1"/>
          </a:gradFill>
          <a:ln w="31750" cap="flat">
            <a:gradFill>
              <a:gsLst>
                <a:gs pos="0">
                  <a:schemeClr val="bg1"/>
                </a:gs>
                <a:gs pos="100000">
                  <a:srgbClr val="DDDDDD"/>
                </a:gs>
              </a:gsLst>
              <a:lin ang="5400000" scaled="1"/>
            </a:gradFill>
            <a:prstDash val="solid"/>
            <a:miter lim="800000"/>
          </a:ln>
          <a:effectLst>
            <a:outerShdw blurRad="228600" dist="101600" dir="5400000" algn="t" rotWithShape="0">
              <a:schemeClr val="tx1">
                <a:lumMod val="85000"/>
                <a:lumOff val="15000"/>
                <a:alpha val="33000"/>
              </a:schemeClr>
            </a:outerShdw>
          </a:effectLst>
        </p:spPr>
        <p:txBody>
          <a:bodyPr vert="horz" wrap="square" lIns="91422" tIns="45711" rIns="91422" bIns="45711" numCol="1" anchor="t" anchorCtr="0" compatLnSpc="1"/>
          <a:lstStyle/>
          <a:p>
            <a:endParaRPr lang="zh-CN" altLang="en-US" sz="2400" dirty="0">
              <a:solidFill>
                <a:prstClr val="black"/>
              </a:solidFill>
              <a:latin typeface="Agency FB Bold" panose="020B0804020202020204" pitchFamily="34" charset="0"/>
              <a:ea typeface="微软雅黑" panose="020B0503020204020204" pitchFamily="34" charset="-122"/>
            </a:endParaRPr>
          </a:p>
        </p:txBody>
      </p:sp>
      <p:sp>
        <p:nvSpPr>
          <p:cNvPr id="27" name="原创设计师QQ5854324          05"/>
          <p:cNvSpPr/>
          <p:nvPr>
            <p:custDataLst>
              <p:tags r:id="rId2"/>
            </p:custDataLst>
          </p:nvPr>
        </p:nvSpPr>
        <p:spPr>
          <a:xfrm>
            <a:off x="285446" y="1133966"/>
            <a:ext cx="155158" cy="155158"/>
          </a:xfrm>
          <a:prstGeom prst="ellipse">
            <a:avLst/>
          </a:prstGeom>
          <a:gradFill>
            <a:gsLst>
              <a:gs pos="0">
                <a:srgbClr val="DEDEDE"/>
              </a:gs>
              <a:gs pos="100000">
                <a:srgbClr val="FBFBFB"/>
              </a:gs>
            </a:gsLst>
            <a:lin ang="5400000" scaled="1"/>
          </a:gradFill>
          <a:ln w="31750" cap="flat">
            <a:gradFill>
              <a:gsLst>
                <a:gs pos="0">
                  <a:schemeClr val="bg1"/>
                </a:gs>
                <a:gs pos="100000">
                  <a:srgbClr val="DDDDDD"/>
                </a:gs>
              </a:gsLst>
              <a:lin ang="5400000" scaled="1"/>
            </a:gradFill>
            <a:prstDash val="solid"/>
            <a:miter lim="800000"/>
          </a:ln>
          <a:effectLst>
            <a:outerShdw blurRad="228600" dist="101600" dir="5400000" algn="t" rotWithShape="0">
              <a:schemeClr val="tx1">
                <a:lumMod val="85000"/>
                <a:lumOff val="15000"/>
                <a:alpha val="33000"/>
              </a:schemeClr>
            </a:outerShdw>
          </a:effectLst>
        </p:spPr>
        <p:txBody>
          <a:bodyPr vert="horz" wrap="square" lIns="91422" tIns="45711" rIns="91422" bIns="45711" numCol="1" anchor="t" anchorCtr="0" compatLnSpc="1"/>
          <a:lstStyle/>
          <a:p>
            <a:endParaRPr lang="zh-CN" altLang="en-US" sz="2400">
              <a:solidFill>
                <a:prstClr val="black"/>
              </a:solidFill>
              <a:latin typeface="Agency FB Bold" panose="020B0804020202020204" pitchFamily="34" charset="0"/>
              <a:ea typeface="微软雅黑" panose="020B0503020204020204" pitchFamily="34" charset="-122"/>
            </a:endParaRPr>
          </a:p>
        </p:txBody>
      </p:sp>
      <p:grpSp>
        <p:nvGrpSpPr>
          <p:cNvPr id="28" name="原创设计师QQ5854324          04"/>
          <p:cNvGrpSpPr/>
          <p:nvPr/>
        </p:nvGrpSpPr>
        <p:grpSpPr>
          <a:xfrm>
            <a:off x="121217" y="337638"/>
            <a:ext cx="1078304" cy="1078304"/>
            <a:chOff x="2380201" y="1546167"/>
            <a:chExt cx="1800343" cy="1800344"/>
          </a:xfrm>
        </p:grpSpPr>
        <p:sp>
          <p:nvSpPr>
            <p:cNvPr id="29" name="菱形 28"/>
            <p:cNvSpPr/>
            <p:nvPr>
              <p:custDataLst>
                <p:tags r:id="rId3"/>
              </p:custDataLst>
            </p:nvPr>
          </p:nvSpPr>
          <p:spPr>
            <a:xfrm>
              <a:off x="2380201" y="1546167"/>
              <a:ext cx="1800343" cy="1800344"/>
            </a:xfrm>
            <a:prstGeom prst="diamond">
              <a:avLst/>
            </a:prstGeom>
            <a:gradFill>
              <a:gsLst>
                <a:gs pos="0">
                  <a:srgbClr val="DEDEDE"/>
                </a:gs>
                <a:gs pos="100000">
                  <a:srgbClr val="FBFBFB"/>
                </a:gs>
              </a:gsLst>
              <a:lin ang="5400000" scaled="1"/>
            </a:gradFill>
            <a:ln w="31750" cap="flat">
              <a:gradFill>
                <a:gsLst>
                  <a:gs pos="0">
                    <a:schemeClr val="bg1"/>
                  </a:gs>
                  <a:gs pos="100000">
                    <a:srgbClr val="DDDDDD"/>
                  </a:gs>
                </a:gsLst>
                <a:lin ang="5400000" scaled="1"/>
              </a:gradFill>
              <a:prstDash val="solid"/>
              <a:miter lim="800000"/>
            </a:ln>
            <a:effectLst>
              <a:outerShdw blurRad="228600" dist="101600" dir="5400000" algn="t" rotWithShape="0">
                <a:schemeClr val="tx1">
                  <a:lumMod val="85000"/>
                  <a:lumOff val="15000"/>
                  <a:alpha val="33000"/>
                </a:schemeClr>
              </a:outerShdw>
            </a:effectLst>
          </p:spPr>
          <p:txBody>
            <a:bodyPr vert="horz" wrap="square" lIns="91440" tIns="45720" rIns="91440" bIns="45720" numCol="1" anchor="t" anchorCtr="0" compatLnSpc="1"/>
            <a:lstStyle/>
            <a:p>
              <a:endParaRPr lang="zh-CN" altLang="en-US" sz="2400">
                <a:solidFill>
                  <a:prstClr val="black"/>
                </a:solidFill>
                <a:latin typeface="Agency FB Bold" panose="020B0804020202020204" pitchFamily="34" charset="0"/>
                <a:ea typeface="微软雅黑" panose="020B0503020204020204" pitchFamily="34" charset="-122"/>
              </a:endParaRPr>
            </a:p>
          </p:txBody>
        </p:sp>
        <p:sp>
          <p:nvSpPr>
            <p:cNvPr id="30" name="菱形 29"/>
            <p:cNvSpPr/>
            <p:nvPr>
              <p:custDataLst>
                <p:tags r:id="rId4"/>
              </p:custDataLst>
            </p:nvPr>
          </p:nvSpPr>
          <p:spPr>
            <a:xfrm>
              <a:off x="2668216" y="1834183"/>
              <a:ext cx="1223439" cy="1223439"/>
            </a:xfrm>
            <a:prstGeom prst="diamond">
              <a:avLst/>
            </a:prstGeom>
            <a:solidFill>
              <a:srgbClr val="00AF92"/>
            </a:solidFill>
            <a:ln>
              <a:noFill/>
            </a:ln>
            <a:effectLst>
              <a:innerShdw blurRad="63500" dist="25400">
                <a:prstClr val="black">
                  <a:alpha val="2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800" b="1" dirty="0">
                  <a:solidFill>
                    <a:srgbClr val="FFFFFF"/>
                  </a:solidFill>
                  <a:latin typeface="微软雅黑" panose="020B0503020204020204" pitchFamily="34" charset="-122"/>
                  <a:ea typeface="微软雅黑" panose="020B0503020204020204" pitchFamily="34" charset="-122"/>
                </a:rPr>
                <a:t>4</a:t>
              </a:r>
              <a:endParaRPr lang="zh-CN" altLang="en-US" sz="2800" b="1" dirty="0">
                <a:solidFill>
                  <a:srgbClr val="FFFFFF"/>
                </a:solidFill>
                <a:latin typeface="微软雅黑" panose="020B0503020204020204" pitchFamily="34" charset="-122"/>
                <a:ea typeface="微软雅黑" panose="020B0503020204020204" pitchFamily="34" charset="-122"/>
              </a:endParaRPr>
            </a:p>
          </p:txBody>
        </p:sp>
      </p:grpSp>
      <p:sp>
        <p:nvSpPr>
          <p:cNvPr id="20" name="圆角矩形 1"/>
          <p:cNvSpPr/>
          <p:nvPr/>
        </p:nvSpPr>
        <p:spPr>
          <a:xfrm>
            <a:off x="2753131" y="2235710"/>
            <a:ext cx="2736423" cy="1309202"/>
          </a:xfrm>
          <a:custGeom>
            <a:avLst/>
            <a:gdLst/>
            <a:ahLst/>
            <a:cxnLst/>
            <a:rect l="l" t="t" r="r" b="b"/>
            <a:pathLst>
              <a:path w="2736304" h="1308596">
                <a:moveTo>
                  <a:pt x="291391" y="0"/>
                </a:moveTo>
                <a:lnTo>
                  <a:pt x="1800289" y="0"/>
                </a:lnTo>
                <a:cubicBezTo>
                  <a:pt x="1884459" y="0"/>
                  <a:pt x="1952692" y="68233"/>
                  <a:pt x="1952692" y="152403"/>
                </a:cubicBezTo>
                <a:lnTo>
                  <a:pt x="1952692" y="394196"/>
                </a:lnTo>
                <a:lnTo>
                  <a:pt x="2583901" y="394196"/>
                </a:lnTo>
                <a:cubicBezTo>
                  <a:pt x="2668071" y="394196"/>
                  <a:pt x="2736304" y="462429"/>
                  <a:pt x="2736304" y="546599"/>
                </a:cubicBezTo>
                <a:lnTo>
                  <a:pt x="2736304" y="1156193"/>
                </a:lnTo>
                <a:cubicBezTo>
                  <a:pt x="2736304" y="1240363"/>
                  <a:pt x="2668071" y="1308596"/>
                  <a:pt x="2583901" y="1308596"/>
                </a:cubicBezTo>
                <a:lnTo>
                  <a:pt x="152403" y="1308596"/>
                </a:lnTo>
                <a:cubicBezTo>
                  <a:pt x="68233" y="1308596"/>
                  <a:pt x="0" y="1240363"/>
                  <a:pt x="0" y="1156193"/>
                </a:cubicBezTo>
                <a:lnTo>
                  <a:pt x="0" y="546599"/>
                </a:lnTo>
                <a:cubicBezTo>
                  <a:pt x="0" y="467013"/>
                  <a:pt x="61003" y="401675"/>
                  <a:pt x="138988" y="396905"/>
                </a:cubicBezTo>
                <a:lnTo>
                  <a:pt x="138988" y="152403"/>
                </a:lnTo>
                <a:cubicBezTo>
                  <a:pt x="138988" y="68233"/>
                  <a:pt x="207221" y="0"/>
                  <a:pt x="291391" y="0"/>
                </a:cubicBezTo>
                <a:close/>
              </a:path>
            </a:pathLst>
          </a:custGeom>
          <a:solidFill>
            <a:srgbClr val="01ACBE"/>
          </a:solidFill>
          <a:ln>
            <a:solidFill>
              <a:schemeClr val="bg1"/>
            </a:solidFill>
          </a:ln>
          <a:effectLst>
            <a:outerShdw blurRad="63500" dir="13500000" sy="23000" kx="1200000" algn="b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01" tIns="45700" rIns="91401" bIns="45700" rtlCol="0" anchor="ctr"/>
          <a:lstStyle/>
          <a:p>
            <a:pPr algn="ctr"/>
            <a:endParaRPr lang="zh-CN" altLang="en-US"/>
          </a:p>
        </p:txBody>
      </p:sp>
      <p:sp>
        <p:nvSpPr>
          <p:cNvPr id="21" name="Freeform 6"/>
          <p:cNvSpPr>
            <a:spLocks noChangeAspect="1" noEditPoints="1"/>
          </p:cNvSpPr>
          <p:nvPr/>
        </p:nvSpPr>
        <p:spPr bwMode="auto">
          <a:xfrm>
            <a:off x="2989814" y="2756142"/>
            <a:ext cx="651620" cy="572647"/>
          </a:xfrm>
          <a:custGeom>
            <a:avLst/>
            <a:gdLst>
              <a:gd name="T0" fmla="*/ 400 w 400"/>
              <a:gd name="T1" fmla="*/ 352 h 352"/>
              <a:gd name="T2" fmla="*/ 394 w 400"/>
              <a:gd name="T3" fmla="*/ 268 h 352"/>
              <a:gd name="T4" fmla="*/ 342 w 400"/>
              <a:gd name="T5" fmla="*/ 236 h 352"/>
              <a:gd name="T6" fmla="*/ 303 w 400"/>
              <a:gd name="T7" fmla="*/ 191 h 352"/>
              <a:gd name="T8" fmla="*/ 316 w 400"/>
              <a:gd name="T9" fmla="*/ 157 h 352"/>
              <a:gd name="T10" fmla="*/ 327 w 400"/>
              <a:gd name="T11" fmla="*/ 134 h 352"/>
              <a:gd name="T12" fmla="*/ 322 w 400"/>
              <a:gd name="T13" fmla="*/ 122 h 352"/>
              <a:gd name="T14" fmla="*/ 325 w 400"/>
              <a:gd name="T15" fmla="*/ 98 h 352"/>
              <a:gd name="T16" fmla="*/ 278 w 400"/>
              <a:gd name="T17" fmla="*/ 51 h 352"/>
              <a:gd name="T18" fmla="*/ 230 w 400"/>
              <a:gd name="T19" fmla="*/ 98 h 352"/>
              <a:gd name="T20" fmla="*/ 233 w 400"/>
              <a:gd name="T21" fmla="*/ 122 h 352"/>
              <a:gd name="T22" fmla="*/ 229 w 400"/>
              <a:gd name="T23" fmla="*/ 134 h 352"/>
              <a:gd name="T24" fmla="*/ 240 w 400"/>
              <a:gd name="T25" fmla="*/ 157 h 352"/>
              <a:gd name="T26" fmla="*/ 253 w 400"/>
              <a:gd name="T27" fmla="*/ 191 h 352"/>
              <a:gd name="T28" fmla="*/ 236 w 400"/>
              <a:gd name="T29" fmla="*/ 224 h 352"/>
              <a:gd name="T30" fmla="*/ 310 w 400"/>
              <a:gd name="T31" fmla="*/ 292 h 352"/>
              <a:gd name="T32" fmla="*/ 310 w 400"/>
              <a:gd name="T33" fmla="*/ 352 h 352"/>
              <a:gd name="T34" fmla="*/ 400 w 400"/>
              <a:gd name="T35" fmla="*/ 352 h 352"/>
              <a:gd name="T36" fmla="*/ 204 w 400"/>
              <a:gd name="T37" fmla="*/ 247 h 352"/>
              <a:gd name="T38" fmla="*/ 152 w 400"/>
              <a:gd name="T39" fmla="*/ 187 h 352"/>
              <a:gd name="T40" fmla="*/ 169 w 400"/>
              <a:gd name="T41" fmla="*/ 142 h 352"/>
              <a:gd name="T42" fmla="*/ 184 w 400"/>
              <a:gd name="T43" fmla="*/ 111 h 352"/>
              <a:gd name="T44" fmla="*/ 179 w 400"/>
              <a:gd name="T45" fmla="*/ 95 h 352"/>
              <a:gd name="T46" fmla="*/ 183 w 400"/>
              <a:gd name="T47" fmla="*/ 63 h 352"/>
              <a:gd name="T48" fmla="*/ 119 w 400"/>
              <a:gd name="T49" fmla="*/ 0 h 352"/>
              <a:gd name="T50" fmla="*/ 55 w 400"/>
              <a:gd name="T51" fmla="*/ 63 h 352"/>
              <a:gd name="T52" fmla="*/ 59 w 400"/>
              <a:gd name="T53" fmla="*/ 95 h 352"/>
              <a:gd name="T54" fmla="*/ 53 w 400"/>
              <a:gd name="T55" fmla="*/ 111 h 352"/>
              <a:gd name="T56" fmla="*/ 68 w 400"/>
              <a:gd name="T57" fmla="*/ 142 h 352"/>
              <a:gd name="T58" fmla="*/ 86 w 400"/>
              <a:gd name="T59" fmla="*/ 187 h 352"/>
              <a:gd name="T60" fmla="*/ 33 w 400"/>
              <a:gd name="T61" fmla="*/ 247 h 352"/>
              <a:gd name="T62" fmla="*/ 0 w 400"/>
              <a:gd name="T63" fmla="*/ 279 h 352"/>
              <a:gd name="T64" fmla="*/ 0 w 400"/>
              <a:gd name="T65" fmla="*/ 352 h 352"/>
              <a:gd name="T66" fmla="*/ 278 w 400"/>
              <a:gd name="T67" fmla="*/ 352 h 352"/>
              <a:gd name="T68" fmla="*/ 278 w 400"/>
              <a:gd name="T69" fmla="*/ 297 h 352"/>
              <a:gd name="T70" fmla="*/ 204 w 400"/>
              <a:gd name="T71" fmla="*/ 247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00" h="352">
                <a:moveTo>
                  <a:pt x="400" y="352"/>
                </a:moveTo>
                <a:cubicBezTo>
                  <a:pt x="400" y="352"/>
                  <a:pt x="399" y="276"/>
                  <a:pt x="394" y="268"/>
                </a:cubicBezTo>
                <a:cubicBezTo>
                  <a:pt x="387" y="257"/>
                  <a:pt x="371" y="249"/>
                  <a:pt x="342" y="236"/>
                </a:cubicBezTo>
                <a:cubicBezTo>
                  <a:pt x="312" y="224"/>
                  <a:pt x="303" y="213"/>
                  <a:pt x="303" y="191"/>
                </a:cubicBezTo>
                <a:cubicBezTo>
                  <a:pt x="303" y="177"/>
                  <a:pt x="312" y="182"/>
                  <a:pt x="316" y="157"/>
                </a:cubicBezTo>
                <a:cubicBezTo>
                  <a:pt x="317" y="147"/>
                  <a:pt x="325" y="157"/>
                  <a:pt x="327" y="134"/>
                </a:cubicBezTo>
                <a:cubicBezTo>
                  <a:pt x="327" y="124"/>
                  <a:pt x="322" y="122"/>
                  <a:pt x="322" y="122"/>
                </a:cubicBezTo>
                <a:cubicBezTo>
                  <a:pt x="322" y="122"/>
                  <a:pt x="325" y="108"/>
                  <a:pt x="325" y="98"/>
                </a:cubicBezTo>
                <a:cubicBezTo>
                  <a:pt x="327" y="85"/>
                  <a:pt x="319" y="51"/>
                  <a:pt x="278" y="51"/>
                </a:cubicBezTo>
                <a:cubicBezTo>
                  <a:pt x="236" y="51"/>
                  <a:pt x="229" y="85"/>
                  <a:pt x="230" y="98"/>
                </a:cubicBezTo>
                <a:cubicBezTo>
                  <a:pt x="231" y="108"/>
                  <a:pt x="233" y="122"/>
                  <a:pt x="233" y="122"/>
                </a:cubicBezTo>
                <a:cubicBezTo>
                  <a:pt x="233" y="122"/>
                  <a:pt x="229" y="124"/>
                  <a:pt x="229" y="134"/>
                </a:cubicBezTo>
                <a:cubicBezTo>
                  <a:pt x="230" y="157"/>
                  <a:pt x="238" y="147"/>
                  <a:pt x="240" y="157"/>
                </a:cubicBezTo>
                <a:cubicBezTo>
                  <a:pt x="244" y="182"/>
                  <a:pt x="253" y="177"/>
                  <a:pt x="253" y="191"/>
                </a:cubicBezTo>
                <a:cubicBezTo>
                  <a:pt x="253" y="206"/>
                  <a:pt x="248" y="216"/>
                  <a:pt x="236" y="224"/>
                </a:cubicBezTo>
                <a:cubicBezTo>
                  <a:pt x="301" y="257"/>
                  <a:pt x="310" y="263"/>
                  <a:pt x="310" y="292"/>
                </a:cubicBezTo>
                <a:cubicBezTo>
                  <a:pt x="310" y="352"/>
                  <a:pt x="310" y="352"/>
                  <a:pt x="310" y="352"/>
                </a:cubicBezTo>
                <a:lnTo>
                  <a:pt x="400" y="352"/>
                </a:lnTo>
                <a:close/>
                <a:moveTo>
                  <a:pt x="204" y="247"/>
                </a:moveTo>
                <a:cubicBezTo>
                  <a:pt x="165" y="231"/>
                  <a:pt x="152" y="217"/>
                  <a:pt x="152" y="187"/>
                </a:cubicBezTo>
                <a:cubicBezTo>
                  <a:pt x="152" y="169"/>
                  <a:pt x="164" y="175"/>
                  <a:pt x="169" y="142"/>
                </a:cubicBezTo>
                <a:cubicBezTo>
                  <a:pt x="172" y="129"/>
                  <a:pt x="182" y="142"/>
                  <a:pt x="184" y="111"/>
                </a:cubicBezTo>
                <a:cubicBezTo>
                  <a:pt x="184" y="98"/>
                  <a:pt x="179" y="95"/>
                  <a:pt x="179" y="95"/>
                </a:cubicBezTo>
                <a:cubicBezTo>
                  <a:pt x="179" y="95"/>
                  <a:pt x="181" y="77"/>
                  <a:pt x="183" y="63"/>
                </a:cubicBezTo>
                <a:cubicBezTo>
                  <a:pt x="184" y="45"/>
                  <a:pt x="174" y="0"/>
                  <a:pt x="119" y="0"/>
                </a:cubicBezTo>
                <a:cubicBezTo>
                  <a:pt x="64" y="0"/>
                  <a:pt x="54" y="45"/>
                  <a:pt x="55" y="63"/>
                </a:cubicBezTo>
                <a:cubicBezTo>
                  <a:pt x="56" y="77"/>
                  <a:pt x="59" y="95"/>
                  <a:pt x="59" y="95"/>
                </a:cubicBezTo>
                <a:cubicBezTo>
                  <a:pt x="59" y="95"/>
                  <a:pt x="53" y="98"/>
                  <a:pt x="53" y="111"/>
                </a:cubicBezTo>
                <a:cubicBezTo>
                  <a:pt x="55" y="142"/>
                  <a:pt x="66" y="129"/>
                  <a:pt x="68" y="142"/>
                </a:cubicBezTo>
                <a:cubicBezTo>
                  <a:pt x="74" y="175"/>
                  <a:pt x="86" y="169"/>
                  <a:pt x="86" y="187"/>
                </a:cubicBezTo>
                <a:cubicBezTo>
                  <a:pt x="86" y="217"/>
                  <a:pt x="73" y="231"/>
                  <a:pt x="33" y="247"/>
                </a:cubicBezTo>
                <a:cubicBezTo>
                  <a:pt x="21" y="252"/>
                  <a:pt x="0" y="260"/>
                  <a:pt x="0" y="279"/>
                </a:cubicBezTo>
                <a:cubicBezTo>
                  <a:pt x="0" y="352"/>
                  <a:pt x="0" y="352"/>
                  <a:pt x="0" y="352"/>
                </a:cubicBezTo>
                <a:cubicBezTo>
                  <a:pt x="278" y="352"/>
                  <a:pt x="278" y="352"/>
                  <a:pt x="278" y="352"/>
                </a:cubicBezTo>
                <a:cubicBezTo>
                  <a:pt x="278" y="352"/>
                  <a:pt x="278" y="309"/>
                  <a:pt x="278" y="297"/>
                </a:cubicBezTo>
                <a:cubicBezTo>
                  <a:pt x="278" y="280"/>
                  <a:pt x="244" y="264"/>
                  <a:pt x="204" y="247"/>
                </a:cubicBezTo>
                <a:close/>
              </a:path>
            </a:pathLst>
          </a:custGeom>
          <a:solidFill>
            <a:schemeClr val="bg1">
              <a:lumMod val="95000"/>
            </a:schemeClr>
          </a:solidFill>
          <a:ln>
            <a:noFill/>
          </a:ln>
        </p:spPr>
        <p:txBody>
          <a:bodyPr vert="horz" wrap="square" lIns="91401" tIns="45700" rIns="91401" bIns="45700" numCol="1" anchor="t" anchorCtr="0" compatLnSpc="1"/>
          <a:lstStyle/>
          <a:p>
            <a:endParaRPr lang="en-US" dirty="0"/>
          </a:p>
        </p:txBody>
      </p:sp>
      <p:sp>
        <p:nvSpPr>
          <p:cNvPr id="22" name="Rectangle 42"/>
          <p:cNvSpPr/>
          <p:nvPr/>
        </p:nvSpPr>
        <p:spPr>
          <a:xfrm flipH="1">
            <a:off x="3698581" y="2752454"/>
            <a:ext cx="1727846" cy="551242"/>
          </a:xfrm>
          <a:prstGeom prst="rect">
            <a:avLst/>
          </a:prstGeom>
          <a:noFill/>
          <a:ln w="12700" cap="flat" cmpd="sng" algn="ctr">
            <a:noFill/>
            <a:prstDash val="solid"/>
          </a:ln>
          <a:effectLst/>
        </p:spPr>
        <p:txBody>
          <a:bodyPr lIns="91401" tIns="0" rIns="91401" bIns="0" rtlCol="0" anchor="t"/>
          <a:lstStyle/>
          <a:p>
            <a:pPr lvl="0">
              <a:defRPr/>
            </a:pPr>
            <a:r>
              <a:rPr lang="zh-CN" altLang="en-US" sz="1400" kern="0"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加入你的文字描述，加入你的字描述，加入你的文字。</a:t>
            </a:r>
          </a:p>
        </p:txBody>
      </p:sp>
      <p:sp>
        <p:nvSpPr>
          <p:cNvPr id="23" name="Rectangle 42"/>
          <p:cNvSpPr/>
          <p:nvPr/>
        </p:nvSpPr>
        <p:spPr>
          <a:xfrm flipH="1">
            <a:off x="3265880" y="2339067"/>
            <a:ext cx="1296410" cy="551242"/>
          </a:xfrm>
          <a:prstGeom prst="rect">
            <a:avLst/>
          </a:prstGeom>
          <a:noFill/>
          <a:ln w="12700" cap="flat" cmpd="sng" algn="ctr">
            <a:noFill/>
            <a:prstDash val="solid"/>
          </a:ln>
          <a:effectLst/>
        </p:spPr>
        <p:txBody>
          <a:bodyPr lIns="91401" tIns="0" rIns="91401" bIns="0" rtlCol="0" anchor="t"/>
          <a:lstStyle/>
          <a:p>
            <a:pPr lvl="0">
              <a:defRPr/>
            </a:pPr>
            <a:r>
              <a:rPr lang="zh-CN" altLang="en-US" sz="2000" b="1" kern="0"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团队建设</a:t>
            </a:r>
          </a:p>
        </p:txBody>
      </p:sp>
      <p:sp>
        <p:nvSpPr>
          <p:cNvPr id="24" name="圆角矩形 1"/>
          <p:cNvSpPr/>
          <p:nvPr/>
        </p:nvSpPr>
        <p:spPr>
          <a:xfrm>
            <a:off x="6755694" y="2235710"/>
            <a:ext cx="2736423" cy="1309202"/>
          </a:xfrm>
          <a:custGeom>
            <a:avLst/>
            <a:gdLst/>
            <a:ahLst/>
            <a:cxnLst/>
            <a:rect l="l" t="t" r="r" b="b"/>
            <a:pathLst>
              <a:path w="2736304" h="1308596">
                <a:moveTo>
                  <a:pt x="291391" y="0"/>
                </a:moveTo>
                <a:lnTo>
                  <a:pt x="1800289" y="0"/>
                </a:lnTo>
                <a:cubicBezTo>
                  <a:pt x="1884459" y="0"/>
                  <a:pt x="1952692" y="68233"/>
                  <a:pt x="1952692" y="152403"/>
                </a:cubicBezTo>
                <a:lnTo>
                  <a:pt x="1952692" y="394196"/>
                </a:lnTo>
                <a:lnTo>
                  <a:pt x="2583901" y="394196"/>
                </a:lnTo>
                <a:cubicBezTo>
                  <a:pt x="2668071" y="394196"/>
                  <a:pt x="2736304" y="462429"/>
                  <a:pt x="2736304" y="546599"/>
                </a:cubicBezTo>
                <a:lnTo>
                  <a:pt x="2736304" y="1156193"/>
                </a:lnTo>
                <a:cubicBezTo>
                  <a:pt x="2736304" y="1240363"/>
                  <a:pt x="2668071" y="1308596"/>
                  <a:pt x="2583901" y="1308596"/>
                </a:cubicBezTo>
                <a:lnTo>
                  <a:pt x="152403" y="1308596"/>
                </a:lnTo>
                <a:cubicBezTo>
                  <a:pt x="68233" y="1308596"/>
                  <a:pt x="0" y="1240363"/>
                  <a:pt x="0" y="1156193"/>
                </a:cubicBezTo>
                <a:lnTo>
                  <a:pt x="0" y="546599"/>
                </a:lnTo>
                <a:cubicBezTo>
                  <a:pt x="0" y="467013"/>
                  <a:pt x="61003" y="401675"/>
                  <a:pt x="138988" y="396905"/>
                </a:cubicBezTo>
                <a:lnTo>
                  <a:pt x="138988" y="152403"/>
                </a:lnTo>
                <a:cubicBezTo>
                  <a:pt x="138988" y="68233"/>
                  <a:pt x="207221" y="0"/>
                  <a:pt x="291391" y="0"/>
                </a:cubicBezTo>
                <a:close/>
              </a:path>
            </a:pathLst>
          </a:custGeom>
          <a:solidFill>
            <a:srgbClr val="E87071"/>
          </a:solidFill>
          <a:ln>
            <a:solidFill>
              <a:schemeClr val="bg1"/>
            </a:solidFill>
          </a:ln>
          <a:effectLst>
            <a:outerShdw blurRad="63500" dir="13500000" sy="23000" kx="1200000" algn="b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01" tIns="45700" rIns="91401" bIns="45700" rtlCol="0" anchor="ctr"/>
          <a:lstStyle/>
          <a:p>
            <a:pPr algn="ctr"/>
            <a:endParaRPr lang="zh-CN" altLang="en-US"/>
          </a:p>
        </p:txBody>
      </p:sp>
      <p:sp>
        <p:nvSpPr>
          <p:cNvPr id="25" name="Freeform 6"/>
          <p:cNvSpPr>
            <a:spLocks noChangeAspect="1" noEditPoints="1"/>
          </p:cNvSpPr>
          <p:nvPr/>
        </p:nvSpPr>
        <p:spPr bwMode="auto">
          <a:xfrm>
            <a:off x="6992377" y="2756142"/>
            <a:ext cx="651620" cy="572647"/>
          </a:xfrm>
          <a:custGeom>
            <a:avLst/>
            <a:gdLst>
              <a:gd name="T0" fmla="*/ 400 w 400"/>
              <a:gd name="T1" fmla="*/ 352 h 352"/>
              <a:gd name="T2" fmla="*/ 394 w 400"/>
              <a:gd name="T3" fmla="*/ 268 h 352"/>
              <a:gd name="T4" fmla="*/ 342 w 400"/>
              <a:gd name="T5" fmla="*/ 236 h 352"/>
              <a:gd name="T6" fmla="*/ 303 w 400"/>
              <a:gd name="T7" fmla="*/ 191 h 352"/>
              <a:gd name="T8" fmla="*/ 316 w 400"/>
              <a:gd name="T9" fmla="*/ 157 h 352"/>
              <a:gd name="T10" fmla="*/ 327 w 400"/>
              <a:gd name="T11" fmla="*/ 134 h 352"/>
              <a:gd name="T12" fmla="*/ 322 w 400"/>
              <a:gd name="T13" fmla="*/ 122 h 352"/>
              <a:gd name="T14" fmla="*/ 325 w 400"/>
              <a:gd name="T15" fmla="*/ 98 h 352"/>
              <a:gd name="T16" fmla="*/ 278 w 400"/>
              <a:gd name="T17" fmla="*/ 51 h 352"/>
              <a:gd name="T18" fmla="*/ 230 w 400"/>
              <a:gd name="T19" fmla="*/ 98 h 352"/>
              <a:gd name="T20" fmla="*/ 233 w 400"/>
              <a:gd name="T21" fmla="*/ 122 h 352"/>
              <a:gd name="T22" fmla="*/ 229 w 400"/>
              <a:gd name="T23" fmla="*/ 134 h 352"/>
              <a:gd name="T24" fmla="*/ 240 w 400"/>
              <a:gd name="T25" fmla="*/ 157 h 352"/>
              <a:gd name="T26" fmla="*/ 253 w 400"/>
              <a:gd name="T27" fmla="*/ 191 h 352"/>
              <a:gd name="T28" fmla="*/ 236 w 400"/>
              <a:gd name="T29" fmla="*/ 224 h 352"/>
              <a:gd name="T30" fmla="*/ 310 w 400"/>
              <a:gd name="T31" fmla="*/ 292 h 352"/>
              <a:gd name="T32" fmla="*/ 310 w 400"/>
              <a:gd name="T33" fmla="*/ 352 h 352"/>
              <a:gd name="T34" fmla="*/ 400 w 400"/>
              <a:gd name="T35" fmla="*/ 352 h 352"/>
              <a:gd name="T36" fmla="*/ 204 w 400"/>
              <a:gd name="T37" fmla="*/ 247 h 352"/>
              <a:gd name="T38" fmla="*/ 152 w 400"/>
              <a:gd name="T39" fmla="*/ 187 h 352"/>
              <a:gd name="T40" fmla="*/ 169 w 400"/>
              <a:gd name="T41" fmla="*/ 142 h 352"/>
              <a:gd name="T42" fmla="*/ 184 w 400"/>
              <a:gd name="T43" fmla="*/ 111 h 352"/>
              <a:gd name="T44" fmla="*/ 179 w 400"/>
              <a:gd name="T45" fmla="*/ 95 h 352"/>
              <a:gd name="T46" fmla="*/ 183 w 400"/>
              <a:gd name="T47" fmla="*/ 63 h 352"/>
              <a:gd name="T48" fmla="*/ 119 w 400"/>
              <a:gd name="T49" fmla="*/ 0 h 352"/>
              <a:gd name="T50" fmla="*/ 55 w 400"/>
              <a:gd name="T51" fmla="*/ 63 h 352"/>
              <a:gd name="T52" fmla="*/ 59 w 400"/>
              <a:gd name="T53" fmla="*/ 95 h 352"/>
              <a:gd name="T54" fmla="*/ 53 w 400"/>
              <a:gd name="T55" fmla="*/ 111 h 352"/>
              <a:gd name="T56" fmla="*/ 68 w 400"/>
              <a:gd name="T57" fmla="*/ 142 h 352"/>
              <a:gd name="T58" fmla="*/ 86 w 400"/>
              <a:gd name="T59" fmla="*/ 187 h 352"/>
              <a:gd name="T60" fmla="*/ 33 w 400"/>
              <a:gd name="T61" fmla="*/ 247 h 352"/>
              <a:gd name="T62" fmla="*/ 0 w 400"/>
              <a:gd name="T63" fmla="*/ 279 h 352"/>
              <a:gd name="T64" fmla="*/ 0 w 400"/>
              <a:gd name="T65" fmla="*/ 352 h 352"/>
              <a:gd name="T66" fmla="*/ 278 w 400"/>
              <a:gd name="T67" fmla="*/ 352 h 352"/>
              <a:gd name="T68" fmla="*/ 278 w 400"/>
              <a:gd name="T69" fmla="*/ 297 h 352"/>
              <a:gd name="T70" fmla="*/ 204 w 400"/>
              <a:gd name="T71" fmla="*/ 247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00" h="352">
                <a:moveTo>
                  <a:pt x="400" y="352"/>
                </a:moveTo>
                <a:cubicBezTo>
                  <a:pt x="400" y="352"/>
                  <a:pt x="399" y="276"/>
                  <a:pt x="394" y="268"/>
                </a:cubicBezTo>
                <a:cubicBezTo>
                  <a:pt x="387" y="257"/>
                  <a:pt x="371" y="249"/>
                  <a:pt x="342" y="236"/>
                </a:cubicBezTo>
                <a:cubicBezTo>
                  <a:pt x="312" y="224"/>
                  <a:pt x="303" y="213"/>
                  <a:pt x="303" y="191"/>
                </a:cubicBezTo>
                <a:cubicBezTo>
                  <a:pt x="303" y="177"/>
                  <a:pt x="312" y="182"/>
                  <a:pt x="316" y="157"/>
                </a:cubicBezTo>
                <a:cubicBezTo>
                  <a:pt x="317" y="147"/>
                  <a:pt x="325" y="157"/>
                  <a:pt x="327" y="134"/>
                </a:cubicBezTo>
                <a:cubicBezTo>
                  <a:pt x="327" y="124"/>
                  <a:pt x="322" y="122"/>
                  <a:pt x="322" y="122"/>
                </a:cubicBezTo>
                <a:cubicBezTo>
                  <a:pt x="322" y="122"/>
                  <a:pt x="325" y="108"/>
                  <a:pt x="325" y="98"/>
                </a:cubicBezTo>
                <a:cubicBezTo>
                  <a:pt x="327" y="85"/>
                  <a:pt x="319" y="51"/>
                  <a:pt x="278" y="51"/>
                </a:cubicBezTo>
                <a:cubicBezTo>
                  <a:pt x="236" y="51"/>
                  <a:pt x="229" y="85"/>
                  <a:pt x="230" y="98"/>
                </a:cubicBezTo>
                <a:cubicBezTo>
                  <a:pt x="231" y="108"/>
                  <a:pt x="233" y="122"/>
                  <a:pt x="233" y="122"/>
                </a:cubicBezTo>
                <a:cubicBezTo>
                  <a:pt x="233" y="122"/>
                  <a:pt x="229" y="124"/>
                  <a:pt x="229" y="134"/>
                </a:cubicBezTo>
                <a:cubicBezTo>
                  <a:pt x="230" y="157"/>
                  <a:pt x="238" y="147"/>
                  <a:pt x="240" y="157"/>
                </a:cubicBezTo>
                <a:cubicBezTo>
                  <a:pt x="244" y="182"/>
                  <a:pt x="253" y="177"/>
                  <a:pt x="253" y="191"/>
                </a:cubicBezTo>
                <a:cubicBezTo>
                  <a:pt x="253" y="206"/>
                  <a:pt x="248" y="216"/>
                  <a:pt x="236" y="224"/>
                </a:cubicBezTo>
                <a:cubicBezTo>
                  <a:pt x="301" y="257"/>
                  <a:pt x="310" y="263"/>
                  <a:pt x="310" y="292"/>
                </a:cubicBezTo>
                <a:cubicBezTo>
                  <a:pt x="310" y="352"/>
                  <a:pt x="310" y="352"/>
                  <a:pt x="310" y="352"/>
                </a:cubicBezTo>
                <a:lnTo>
                  <a:pt x="400" y="352"/>
                </a:lnTo>
                <a:close/>
                <a:moveTo>
                  <a:pt x="204" y="247"/>
                </a:moveTo>
                <a:cubicBezTo>
                  <a:pt x="165" y="231"/>
                  <a:pt x="152" y="217"/>
                  <a:pt x="152" y="187"/>
                </a:cubicBezTo>
                <a:cubicBezTo>
                  <a:pt x="152" y="169"/>
                  <a:pt x="164" y="175"/>
                  <a:pt x="169" y="142"/>
                </a:cubicBezTo>
                <a:cubicBezTo>
                  <a:pt x="172" y="129"/>
                  <a:pt x="182" y="142"/>
                  <a:pt x="184" y="111"/>
                </a:cubicBezTo>
                <a:cubicBezTo>
                  <a:pt x="184" y="98"/>
                  <a:pt x="179" y="95"/>
                  <a:pt x="179" y="95"/>
                </a:cubicBezTo>
                <a:cubicBezTo>
                  <a:pt x="179" y="95"/>
                  <a:pt x="181" y="77"/>
                  <a:pt x="183" y="63"/>
                </a:cubicBezTo>
                <a:cubicBezTo>
                  <a:pt x="184" y="45"/>
                  <a:pt x="174" y="0"/>
                  <a:pt x="119" y="0"/>
                </a:cubicBezTo>
                <a:cubicBezTo>
                  <a:pt x="64" y="0"/>
                  <a:pt x="54" y="45"/>
                  <a:pt x="55" y="63"/>
                </a:cubicBezTo>
                <a:cubicBezTo>
                  <a:pt x="56" y="77"/>
                  <a:pt x="59" y="95"/>
                  <a:pt x="59" y="95"/>
                </a:cubicBezTo>
                <a:cubicBezTo>
                  <a:pt x="59" y="95"/>
                  <a:pt x="53" y="98"/>
                  <a:pt x="53" y="111"/>
                </a:cubicBezTo>
                <a:cubicBezTo>
                  <a:pt x="55" y="142"/>
                  <a:pt x="66" y="129"/>
                  <a:pt x="68" y="142"/>
                </a:cubicBezTo>
                <a:cubicBezTo>
                  <a:pt x="74" y="175"/>
                  <a:pt x="86" y="169"/>
                  <a:pt x="86" y="187"/>
                </a:cubicBezTo>
                <a:cubicBezTo>
                  <a:pt x="86" y="217"/>
                  <a:pt x="73" y="231"/>
                  <a:pt x="33" y="247"/>
                </a:cubicBezTo>
                <a:cubicBezTo>
                  <a:pt x="21" y="252"/>
                  <a:pt x="0" y="260"/>
                  <a:pt x="0" y="279"/>
                </a:cubicBezTo>
                <a:cubicBezTo>
                  <a:pt x="0" y="352"/>
                  <a:pt x="0" y="352"/>
                  <a:pt x="0" y="352"/>
                </a:cubicBezTo>
                <a:cubicBezTo>
                  <a:pt x="278" y="352"/>
                  <a:pt x="278" y="352"/>
                  <a:pt x="278" y="352"/>
                </a:cubicBezTo>
                <a:cubicBezTo>
                  <a:pt x="278" y="352"/>
                  <a:pt x="278" y="309"/>
                  <a:pt x="278" y="297"/>
                </a:cubicBezTo>
                <a:cubicBezTo>
                  <a:pt x="278" y="280"/>
                  <a:pt x="244" y="264"/>
                  <a:pt x="204" y="247"/>
                </a:cubicBezTo>
                <a:close/>
              </a:path>
            </a:pathLst>
          </a:custGeom>
          <a:solidFill>
            <a:schemeClr val="bg1">
              <a:lumMod val="95000"/>
            </a:schemeClr>
          </a:solidFill>
          <a:ln>
            <a:noFill/>
          </a:ln>
        </p:spPr>
        <p:txBody>
          <a:bodyPr vert="horz" wrap="square" lIns="91401" tIns="45700" rIns="91401" bIns="45700" numCol="1" anchor="t" anchorCtr="0" compatLnSpc="1"/>
          <a:lstStyle/>
          <a:p>
            <a:endParaRPr lang="en-US" dirty="0"/>
          </a:p>
        </p:txBody>
      </p:sp>
      <p:sp>
        <p:nvSpPr>
          <p:cNvPr id="31" name="Rectangle 42"/>
          <p:cNvSpPr/>
          <p:nvPr/>
        </p:nvSpPr>
        <p:spPr>
          <a:xfrm flipH="1">
            <a:off x="7701144" y="2752454"/>
            <a:ext cx="1727846" cy="551242"/>
          </a:xfrm>
          <a:prstGeom prst="rect">
            <a:avLst/>
          </a:prstGeom>
          <a:noFill/>
          <a:ln w="12700" cap="flat" cmpd="sng" algn="ctr">
            <a:noFill/>
            <a:prstDash val="solid"/>
          </a:ln>
          <a:effectLst/>
        </p:spPr>
        <p:txBody>
          <a:bodyPr lIns="91401" tIns="0" rIns="91401" bIns="0" rtlCol="0" anchor="t"/>
          <a:lstStyle/>
          <a:p>
            <a:pPr lvl="0">
              <a:defRPr/>
            </a:pPr>
            <a:r>
              <a:rPr lang="zh-CN" altLang="en-US" sz="1400" kern="0"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加入你的文字描述，加入你的字描述，加入你的文字。</a:t>
            </a:r>
          </a:p>
        </p:txBody>
      </p:sp>
      <p:sp>
        <p:nvSpPr>
          <p:cNvPr id="32" name="Rectangle 42"/>
          <p:cNvSpPr/>
          <p:nvPr/>
        </p:nvSpPr>
        <p:spPr>
          <a:xfrm flipH="1">
            <a:off x="7268443" y="2339067"/>
            <a:ext cx="1296410" cy="551242"/>
          </a:xfrm>
          <a:prstGeom prst="rect">
            <a:avLst/>
          </a:prstGeom>
          <a:noFill/>
          <a:ln w="12700" cap="flat" cmpd="sng" algn="ctr">
            <a:noFill/>
            <a:prstDash val="solid"/>
          </a:ln>
          <a:effectLst/>
        </p:spPr>
        <p:txBody>
          <a:bodyPr lIns="91401" tIns="0" rIns="91401" bIns="0" rtlCol="0" anchor="t"/>
          <a:lstStyle/>
          <a:p>
            <a:pPr lvl="0">
              <a:defRPr/>
            </a:pPr>
            <a:r>
              <a:rPr lang="zh-CN" altLang="en-US" sz="2000" b="1" kern="0"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产品运营</a:t>
            </a:r>
          </a:p>
        </p:txBody>
      </p:sp>
      <p:sp>
        <p:nvSpPr>
          <p:cNvPr id="33" name="圆角矩形 1"/>
          <p:cNvSpPr/>
          <p:nvPr/>
        </p:nvSpPr>
        <p:spPr>
          <a:xfrm>
            <a:off x="2764987" y="4036744"/>
            <a:ext cx="2736423" cy="1309202"/>
          </a:xfrm>
          <a:custGeom>
            <a:avLst/>
            <a:gdLst/>
            <a:ahLst/>
            <a:cxnLst/>
            <a:rect l="l" t="t" r="r" b="b"/>
            <a:pathLst>
              <a:path w="2736304" h="1308596">
                <a:moveTo>
                  <a:pt x="291391" y="0"/>
                </a:moveTo>
                <a:lnTo>
                  <a:pt x="1800289" y="0"/>
                </a:lnTo>
                <a:cubicBezTo>
                  <a:pt x="1884459" y="0"/>
                  <a:pt x="1952692" y="68233"/>
                  <a:pt x="1952692" y="152403"/>
                </a:cubicBezTo>
                <a:lnTo>
                  <a:pt x="1952692" y="394196"/>
                </a:lnTo>
                <a:lnTo>
                  <a:pt x="2583901" y="394196"/>
                </a:lnTo>
                <a:cubicBezTo>
                  <a:pt x="2668071" y="394196"/>
                  <a:pt x="2736304" y="462429"/>
                  <a:pt x="2736304" y="546599"/>
                </a:cubicBezTo>
                <a:lnTo>
                  <a:pt x="2736304" y="1156193"/>
                </a:lnTo>
                <a:cubicBezTo>
                  <a:pt x="2736304" y="1240363"/>
                  <a:pt x="2668071" y="1308596"/>
                  <a:pt x="2583901" y="1308596"/>
                </a:cubicBezTo>
                <a:lnTo>
                  <a:pt x="152403" y="1308596"/>
                </a:lnTo>
                <a:cubicBezTo>
                  <a:pt x="68233" y="1308596"/>
                  <a:pt x="0" y="1240363"/>
                  <a:pt x="0" y="1156193"/>
                </a:cubicBezTo>
                <a:lnTo>
                  <a:pt x="0" y="546599"/>
                </a:lnTo>
                <a:cubicBezTo>
                  <a:pt x="0" y="467013"/>
                  <a:pt x="61003" y="401675"/>
                  <a:pt x="138988" y="396905"/>
                </a:cubicBezTo>
                <a:lnTo>
                  <a:pt x="138988" y="152403"/>
                </a:lnTo>
                <a:cubicBezTo>
                  <a:pt x="138988" y="68233"/>
                  <a:pt x="207221" y="0"/>
                  <a:pt x="291391" y="0"/>
                </a:cubicBezTo>
                <a:close/>
              </a:path>
            </a:pathLst>
          </a:custGeom>
          <a:solidFill>
            <a:srgbClr val="FFB850"/>
          </a:solidFill>
          <a:ln>
            <a:solidFill>
              <a:schemeClr val="bg1"/>
            </a:solidFill>
          </a:ln>
          <a:effectLst>
            <a:outerShdw blurRad="63500" dir="13500000" sy="23000" kx="1200000" algn="b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01" tIns="45700" rIns="91401" bIns="45700" rtlCol="0" anchor="ctr"/>
          <a:lstStyle/>
          <a:p>
            <a:pPr algn="ctr"/>
            <a:endParaRPr lang="zh-CN" altLang="en-US"/>
          </a:p>
        </p:txBody>
      </p:sp>
      <p:sp>
        <p:nvSpPr>
          <p:cNvPr id="34" name="Freeform 6"/>
          <p:cNvSpPr>
            <a:spLocks noChangeAspect="1" noEditPoints="1"/>
          </p:cNvSpPr>
          <p:nvPr/>
        </p:nvSpPr>
        <p:spPr bwMode="auto">
          <a:xfrm>
            <a:off x="3001669" y="4557176"/>
            <a:ext cx="651620" cy="572647"/>
          </a:xfrm>
          <a:custGeom>
            <a:avLst/>
            <a:gdLst>
              <a:gd name="T0" fmla="*/ 400 w 400"/>
              <a:gd name="T1" fmla="*/ 352 h 352"/>
              <a:gd name="T2" fmla="*/ 394 w 400"/>
              <a:gd name="T3" fmla="*/ 268 h 352"/>
              <a:gd name="T4" fmla="*/ 342 w 400"/>
              <a:gd name="T5" fmla="*/ 236 h 352"/>
              <a:gd name="T6" fmla="*/ 303 w 400"/>
              <a:gd name="T7" fmla="*/ 191 h 352"/>
              <a:gd name="T8" fmla="*/ 316 w 400"/>
              <a:gd name="T9" fmla="*/ 157 h 352"/>
              <a:gd name="T10" fmla="*/ 327 w 400"/>
              <a:gd name="T11" fmla="*/ 134 h 352"/>
              <a:gd name="T12" fmla="*/ 322 w 400"/>
              <a:gd name="T13" fmla="*/ 122 h 352"/>
              <a:gd name="T14" fmla="*/ 325 w 400"/>
              <a:gd name="T15" fmla="*/ 98 h 352"/>
              <a:gd name="T16" fmla="*/ 278 w 400"/>
              <a:gd name="T17" fmla="*/ 51 h 352"/>
              <a:gd name="T18" fmla="*/ 230 w 400"/>
              <a:gd name="T19" fmla="*/ 98 h 352"/>
              <a:gd name="T20" fmla="*/ 233 w 400"/>
              <a:gd name="T21" fmla="*/ 122 h 352"/>
              <a:gd name="T22" fmla="*/ 229 w 400"/>
              <a:gd name="T23" fmla="*/ 134 h 352"/>
              <a:gd name="T24" fmla="*/ 240 w 400"/>
              <a:gd name="T25" fmla="*/ 157 h 352"/>
              <a:gd name="T26" fmla="*/ 253 w 400"/>
              <a:gd name="T27" fmla="*/ 191 h 352"/>
              <a:gd name="T28" fmla="*/ 236 w 400"/>
              <a:gd name="T29" fmla="*/ 224 h 352"/>
              <a:gd name="T30" fmla="*/ 310 w 400"/>
              <a:gd name="T31" fmla="*/ 292 h 352"/>
              <a:gd name="T32" fmla="*/ 310 w 400"/>
              <a:gd name="T33" fmla="*/ 352 h 352"/>
              <a:gd name="T34" fmla="*/ 400 w 400"/>
              <a:gd name="T35" fmla="*/ 352 h 352"/>
              <a:gd name="T36" fmla="*/ 204 w 400"/>
              <a:gd name="T37" fmla="*/ 247 h 352"/>
              <a:gd name="T38" fmla="*/ 152 w 400"/>
              <a:gd name="T39" fmla="*/ 187 h 352"/>
              <a:gd name="T40" fmla="*/ 169 w 400"/>
              <a:gd name="T41" fmla="*/ 142 h 352"/>
              <a:gd name="T42" fmla="*/ 184 w 400"/>
              <a:gd name="T43" fmla="*/ 111 h 352"/>
              <a:gd name="T44" fmla="*/ 179 w 400"/>
              <a:gd name="T45" fmla="*/ 95 h 352"/>
              <a:gd name="T46" fmla="*/ 183 w 400"/>
              <a:gd name="T47" fmla="*/ 63 h 352"/>
              <a:gd name="T48" fmla="*/ 119 w 400"/>
              <a:gd name="T49" fmla="*/ 0 h 352"/>
              <a:gd name="T50" fmla="*/ 55 w 400"/>
              <a:gd name="T51" fmla="*/ 63 h 352"/>
              <a:gd name="T52" fmla="*/ 59 w 400"/>
              <a:gd name="T53" fmla="*/ 95 h 352"/>
              <a:gd name="T54" fmla="*/ 53 w 400"/>
              <a:gd name="T55" fmla="*/ 111 h 352"/>
              <a:gd name="T56" fmla="*/ 68 w 400"/>
              <a:gd name="T57" fmla="*/ 142 h 352"/>
              <a:gd name="T58" fmla="*/ 86 w 400"/>
              <a:gd name="T59" fmla="*/ 187 h 352"/>
              <a:gd name="T60" fmla="*/ 33 w 400"/>
              <a:gd name="T61" fmla="*/ 247 h 352"/>
              <a:gd name="T62" fmla="*/ 0 w 400"/>
              <a:gd name="T63" fmla="*/ 279 h 352"/>
              <a:gd name="T64" fmla="*/ 0 w 400"/>
              <a:gd name="T65" fmla="*/ 352 h 352"/>
              <a:gd name="T66" fmla="*/ 278 w 400"/>
              <a:gd name="T67" fmla="*/ 352 h 352"/>
              <a:gd name="T68" fmla="*/ 278 w 400"/>
              <a:gd name="T69" fmla="*/ 297 h 352"/>
              <a:gd name="T70" fmla="*/ 204 w 400"/>
              <a:gd name="T71" fmla="*/ 247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00" h="352">
                <a:moveTo>
                  <a:pt x="400" y="352"/>
                </a:moveTo>
                <a:cubicBezTo>
                  <a:pt x="400" y="352"/>
                  <a:pt x="399" y="276"/>
                  <a:pt x="394" y="268"/>
                </a:cubicBezTo>
                <a:cubicBezTo>
                  <a:pt x="387" y="257"/>
                  <a:pt x="371" y="249"/>
                  <a:pt x="342" y="236"/>
                </a:cubicBezTo>
                <a:cubicBezTo>
                  <a:pt x="312" y="224"/>
                  <a:pt x="303" y="213"/>
                  <a:pt x="303" y="191"/>
                </a:cubicBezTo>
                <a:cubicBezTo>
                  <a:pt x="303" y="177"/>
                  <a:pt x="312" y="182"/>
                  <a:pt x="316" y="157"/>
                </a:cubicBezTo>
                <a:cubicBezTo>
                  <a:pt x="317" y="147"/>
                  <a:pt x="325" y="157"/>
                  <a:pt x="327" y="134"/>
                </a:cubicBezTo>
                <a:cubicBezTo>
                  <a:pt x="327" y="124"/>
                  <a:pt x="322" y="122"/>
                  <a:pt x="322" y="122"/>
                </a:cubicBezTo>
                <a:cubicBezTo>
                  <a:pt x="322" y="122"/>
                  <a:pt x="325" y="108"/>
                  <a:pt x="325" y="98"/>
                </a:cubicBezTo>
                <a:cubicBezTo>
                  <a:pt x="327" y="85"/>
                  <a:pt x="319" y="51"/>
                  <a:pt x="278" y="51"/>
                </a:cubicBezTo>
                <a:cubicBezTo>
                  <a:pt x="236" y="51"/>
                  <a:pt x="229" y="85"/>
                  <a:pt x="230" y="98"/>
                </a:cubicBezTo>
                <a:cubicBezTo>
                  <a:pt x="231" y="108"/>
                  <a:pt x="233" y="122"/>
                  <a:pt x="233" y="122"/>
                </a:cubicBezTo>
                <a:cubicBezTo>
                  <a:pt x="233" y="122"/>
                  <a:pt x="229" y="124"/>
                  <a:pt x="229" y="134"/>
                </a:cubicBezTo>
                <a:cubicBezTo>
                  <a:pt x="230" y="157"/>
                  <a:pt x="238" y="147"/>
                  <a:pt x="240" y="157"/>
                </a:cubicBezTo>
                <a:cubicBezTo>
                  <a:pt x="244" y="182"/>
                  <a:pt x="253" y="177"/>
                  <a:pt x="253" y="191"/>
                </a:cubicBezTo>
                <a:cubicBezTo>
                  <a:pt x="253" y="206"/>
                  <a:pt x="248" y="216"/>
                  <a:pt x="236" y="224"/>
                </a:cubicBezTo>
                <a:cubicBezTo>
                  <a:pt x="301" y="257"/>
                  <a:pt x="310" y="263"/>
                  <a:pt x="310" y="292"/>
                </a:cubicBezTo>
                <a:cubicBezTo>
                  <a:pt x="310" y="352"/>
                  <a:pt x="310" y="352"/>
                  <a:pt x="310" y="352"/>
                </a:cubicBezTo>
                <a:lnTo>
                  <a:pt x="400" y="352"/>
                </a:lnTo>
                <a:close/>
                <a:moveTo>
                  <a:pt x="204" y="247"/>
                </a:moveTo>
                <a:cubicBezTo>
                  <a:pt x="165" y="231"/>
                  <a:pt x="152" y="217"/>
                  <a:pt x="152" y="187"/>
                </a:cubicBezTo>
                <a:cubicBezTo>
                  <a:pt x="152" y="169"/>
                  <a:pt x="164" y="175"/>
                  <a:pt x="169" y="142"/>
                </a:cubicBezTo>
                <a:cubicBezTo>
                  <a:pt x="172" y="129"/>
                  <a:pt x="182" y="142"/>
                  <a:pt x="184" y="111"/>
                </a:cubicBezTo>
                <a:cubicBezTo>
                  <a:pt x="184" y="98"/>
                  <a:pt x="179" y="95"/>
                  <a:pt x="179" y="95"/>
                </a:cubicBezTo>
                <a:cubicBezTo>
                  <a:pt x="179" y="95"/>
                  <a:pt x="181" y="77"/>
                  <a:pt x="183" y="63"/>
                </a:cubicBezTo>
                <a:cubicBezTo>
                  <a:pt x="184" y="45"/>
                  <a:pt x="174" y="0"/>
                  <a:pt x="119" y="0"/>
                </a:cubicBezTo>
                <a:cubicBezTo>
                  <a:pt x="64" y="0"/>
                  <a:pt x="54" y="45"/>
                  <a:pt x="55" y="63"/>
                </a:cubicBezTo>
                <a:cubicBezTo>
                  <a:pt x="56" y="77"/>
                  <a:pt x="59" y="95"/>
                  <a:pt x="59" y="95"/>
                </a:cubicBezTo>
                <a:cubicBezTo>
                  <a:pt x="59" y="95"/>
                  <a:pt x="53" y="98"/>
                  <a:pt x="53" y="111"/>
                </a:cubicBezTo>
                <a:cubicBezTo>
                  <a:pt x="55" y="142"/>
                  <a:pt x="66" y="129"/>
                  <a:pt x="68" y="142"/>
                </a:cubicBezTo>
                <a:cubicBezTo>
                  <a:pt x="74" y="175"/>
                  <a:pt x="86" y="169"/>
                  <a:pt x="86" y="187"/>
                </a:cubicBezTo>
                <a:cubicBezTo>
                  <a:pt x="86" y="217"/>
                  <a:pt x="73" y="231"/>
                  <a:pt x="33" y="247"/>
                </a:cubicBezTo>
                <a:cubicBezTo>
                  <a:pt x="21" y="252"/>
                  <a:pt x="0" y="260"/>
                  <a:pt x="0" y="279"/>
                </a:cubicBezTo>
                <a:cubicBezTo>
                  <a:pt x="0" y="352"/>
                  <a:pt x="0" y="352"/>
                  <a:pt x="0" y="352"/>
                </a:cubicBezTo>
                <a:cubicBezTo>
                  <a:pt x="278" y="352"/>
                  <a:pt x="278" y="352"/>
                  <a:pt x="278" y="352"/>
                </a:cubicBezTo>
                <a:cubicBezTo>
                  <a:pt x="278" y="352"/>
                  <a:pt x="278" y="309"/>
                  <a:pt x="278" y="297"/>
                </a:cubicBezTo>
                <a:cubicBezTo>
                  <a:pt x="278" y="280"/>
                  <a:pt x="244" y="264"/>
                  <a:pt x="204" y="247"/>
                </a:cubicBezTo>
                <a:close/>
              </a:path>
            </a:pathLst>
          </a:custGeom>
          <a:solidFill>
            <a:schemeClr val="bg1">
              <a:lumMod val="95000"/>
            </a:schemeClr>
          </a:solidFill>
          <a:ln>
            <a:noFill/>
          </a:ln>
        </p:spPr>
        <p:txBody>
          <a:bodyPr vert="horz" wrap="square" lIns="91401" tIns="45700" rIns="91401" bIns="45700" numCol="1" anchor="t" anchorCtr="0" compatLnSpc="1"/>
          <a:lstStyle/>
          <a:p>
            <a:endParaRPr lang="en-US" dirty="0"/>
          </a:p>
        </p:txBody>
      </p:sp>
      <p:sp>
        <p:nvSpPr>
          <p:cNvPr id="35" name="Rectangle 42"/>
          <p:cNvSpPr/>
          <p:nvPr/>
        </p:nvSpPr>
        <p:spPr>
          <a:xfrm flipH="1">
            <a:off x="3710435" y="4553488"/>
            <a:ext cx="1727846" cy="551242"/>
          </a:xfrm>
          <a:prstGeom prst="rect">
            <a:avLst/>
          </a:prstGeom>
          <a:noFill/>
          <a:ln w="12700" cap="flat" cmpd="sng" algn="ctr">
            <a:noFill/>
            <a:prstDash val="solid"/>
          </a:ln>
          <a:effectLst/>
        </p:spPr>
        <p:txBody>
          <a:bodyPr lIns="91401" tIns="0" rIns="91401" bIns="0" rtlCol="0" anchor="t"/>
          <a:lstStyle/>
          <a:p>
            <a:pPr lvl="0">
              <a:defRPr/>
            </a:pPr>
            <a:r>
              <a:rPr lang="zh-CN" altLang="en-US" sz="1400" kern="0"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加入你的文字描述，加入你的字描述，加入你的文字。</a:t>
            </a:r>
          </a:p>
        </p:txBody>
      </p:sp>
      <p:sp>
        <p:nvSpPr>
          <p:cNvPr id="36" name="Rectangle 42"/>
          <p:cNvSpPr/>
          <p:nvPr/>
        </p:nvSpPr>
        <p:spPr>
          <a:xfrm flipH="1">
            <a:off x="3277735" y="4140101"/>
            <a:ext cx="1296410" cy="551242"/>
          </a:xfrm>
          <a:prstGeom prst="rect">
            <a:avLst/>
          </a:prstGeom>
          <a:noFill/>
          <a:ln w="12700" cap="flat" cmpd="sng" algn="ctr">
            <a:noFill/>
            <a:prstDash val="solid"/>
          </a:ln>
          <a:effectLst/>
        </p:spPr>
        <p:txBody>
          <a:bodyPr lIns="91401" tIns="0" rIns="91401" bIns="0" rtlCol="0" anchor="t"/>
          <a:lstStyle/>
          <a:p>
            <a:pPr lvl="0">
              <a:defRPr/>
            </a:pPr>
            <a:r>
              <a:rPr lang="zh-CN" altLang="en-US" sz="2000" b="1" kern="0"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资源利用</a:t>
            </a:r>
          </a:p>
        </p:txBody>
      </p:sp>
      <p:sp>
        <p:nvSpPr>
          <p:cNvPr id="37" name="圆角矩形 1"/>
          <p:cNvSpPr/>
          <p:nvPr/>
        </p:nvSpPr>
        <p:spPr>
          <a:xfrm>
            <a:off x="6794190" y="4036744"/>
            <a:ext cx="2736423" cy="1309202"/>
          </a:xfrm>
          <a:custGeom>
            <a:avLst/>
            <a:gdLst/>
            <a:ahLst/>
            <a:cxnLst/>
            <a:rect l="l" t="t" r="r" b="b"/>
            <a:pathLst>
              <a:path w="2736304" h="1308596">
                <a:moveTo>
                  <a:pt x="291391" y="0"/>
                </a:moveTo>
                <a:lnTo>
                  <a:pt x="1800289" y="0"/>
                </a:lnTo>
                <a:cubicBezTo>
                  <a:pt x="1884459" y="0"/>
                  <a:pt x="1952692" y="68233"/>
                  <a:pt x="1952692" y="152403"/>
                </a:cubicBezTo>
                <a:lnTo>
                  <a:pt x="1952692" y="394196"/>
                </a:lnTo>
                <a:lnTo>
                  <a:pt x="2583901" y="394196"/>
                </a:lnTo>
                <a:cubicBezTo>
                  <a:pt x="2668071" y="394196"/>
                  <a:pt x="2736304" y="462429"/>
                  <a:pt x="2736304" y="546599"/>
                </a:cubicBezTo>
                <a:lnTo>
                  <a:pt x="2736304" y="1156193"/>
                </a:lnTo>
                <a:cubicBezTo>
                  <a:pt x="2736304" y="1240363"/>
                  <a:pt x="2668071" y="1308596"/>
                  <a:pt x="2583901" y="1308596"/>
                </a:cubicBezTo>
                <a:lnTo>
                  <a:pt x="152403" y="1308596"/>
                </a:lnTo>
                <a:cubicBezTo>
                  <a:pt x="68233" y="1308596"/>
                  <a:pt x="0" y="1240363"/>
                  <a:pt x="0" y="1156193"/>
                </a:cubicBezTo>
                <a:lnTo>
                  <a:pt x="0" y="546599"/>
                </a:lnTo>
                <a:cubicBezTo>
                  <a:pt x="0" y="467013"/>
                  <a:pt x="61003" y="401675"/>
                  <a:pt x="138988" y="396905"/>
                </a:cubicBezTo>
                <a:lnTo>
                  <a:pt x="138988" y="152403"/>
                </a:lnTo>
                <a:cubicBezTo>
                  <a:pt x="138988" y="68233"/>
                  <a:pt x="207221" y="0"/>
                  <a:pt x="291391" y="0"/>
                </a:cubicBezTo>
                <a:close/>
              </a:path>
            </a:pathLst>
          </a:custGeom>
          <a:solidFill>
            <a:srgbClr val="00AF92"/>
          </a:solidFill>
          <a:ln>
            <a:solidFill>
              <a:schemeClr val="bg1"/>
            </a:solidFill>
          </a:ln>
          <a:effectLst>
            <a:outerShdw blurRad="63500" dir="13500000" sy="23000" kx="1200000" algn="b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01" tIns="45700" rIns="91401" bIns="45700" rtlCol="0" anchor="ctr"/>
          <a:lstStyle/>
          <a:p>
            <a:pPr algn="ctr"/>
            <a:endParaRPr lang="zh-CN" altLang="en-US"/>
          </a:p>
        </p:txBody>
      </p:sp>
      <p:sp>
        <p:nvSpPr>
          <p:cNvPr id="38" name="Freeform 6"/>
          <p:cNvSpPr>
            <a:spLocks noChangeAspect="1" noEditPoints="1"/>
          </p:cNvSpPr>
          <p:nvPr/>
        </p:nvSpPr>
        <p:spPr bwMode="auto">
          <a:xfrm>
            <a:off x="7030873" y="4557176"/>
            <a:ext cx="651620" cy="572647"/>
          </a:xfrm>
          <a:custGeom>
            <a:avLst/>
            <a:gdLst>
              <a:gd name="T0" fmla="*/ 400 w 400"/>
              <a:gd name="T1" fmla="*/ 352 h 352"/>
              <a:gd name="T2" fmla="*/ 394 w 400"/>
              <a:gd name="T3" fmla="*/ 268 h 352"/>
              <a:gd name="T4" fmla="*/ 342 w 400"/>
              <a:gd name="T5" fmla="*/ 236 h 352"/>
              <a:gd name="T6" fmla="*/ 303 w 400"/>
              <a:gd name="T7" fmla="*/ 191 h 352"/>
              <a:gd name="T8" fmla="*/ 316 w 400"/>
              <a:gd name="T9" fmla="*/ 157 h 352"/>
              <a:gd name="T10" fmla="*/ 327 w 400"/>
              <a:gd name="T11" fmla="*/ 134 h 352"/>
              <a:gd name="T12" fmla="*/ 322 w 400"/>
              <a:gd name="T13" fmla="*/ 122 h 352"/>
              <a:gd name="T14" fmla="*/ 325 w 400"/>
              <a:gd name="T15" fmla="*/ 98 h 352"/>
              <a:gd name="T16" fmla="*/ 278 w 400"/>
              <a:gd name="T17" fmla="*/ 51 h 352"/>
              <a:gd name="T18" fmla="*/ 230 w 400"/>
              <a:gd name="T19" fmla="*/ 98 h 352"/>
              <a:gd name="T20" fmla="*/ 233 w 400"/>
              <a:gd name="T21" fmla="*/ 122 h 352"/>
              <a:gd name="T22" fmla="*/ 229 w 400"/>
              <a:gd name="T23" fmla="*/ 134 h 352"/>
              <a:gd name="T24" fmla="*/ 240 w 400"/>
              <a:gd name="T25" fmla="*/ 157 h 352"/>
              <a:gd name="T26" fmla="*/ 253 w 400"/>
              <a:gd name="T27" fmla="*/ 191 h 352"/>
              <a:gd name="T28" fmla="*/ 236 w 400"/>
              <a:gd name="T29" fmla="*/ 224 h 352"/>
              <a:gd name="T30" fmla="*/ 310 w 400"/>
              <a:gd name="T31" fmla="*/ 292 h 352"/>
              <a:gd name="T32" fmla="*/ 310 w 400"/>
              <a:gd name="T33" fmla="*/ 352 h 352"/>
              <a:gd name="T34" fmla="*/ 400 w 400"/>
              <a:gd name="T35" fmla="*/ 352 h 352"/>
              <a:gd name="T36" fmla="*/ 204 w 400"/>
              <a:gd name="T37" fmla="*/ 247 h 352"/>
              <a:gd name="T38" fmla="*/ 152 w 400"/>
              <a:gd name="T39" fmla="*/ 187 h 352"/>
              <a:gd name="T40" fmla="*/ 169 w 400"/>
              <a:gd name="T41" fmla="*/ 142 h 352"/>
              <a:gd name="T42" fmla="*/ 184 w 400"/>
              <a:gd name="T43" fmla="*/ 111 h 352"/>
              <a:gd name="T44" fmla="*/ 179 w 400"/>
              <a:gd name="T45" fmla="*/ 95 h 352"/>
              <a:gd name="T46" fmla="*/ 183 w 400"/>
              <a:gd name="T47" fmla="*/ 63 h 352"/>
              <a:gd name="T48" fmla="*/ 119 w 400"/>
              <a:gd name="T49" fmla="*/ 0 h 352"/>
              <a:gd name="T50" fmla="*/ 55 w 400"/>
              <a:gd name="T51" fmla="*/ 63 h 352"/>
              <a:gd name="T52" fmla="*/ 59 w 400"/>
              <a:gd name="T53" fmla="*/ 95 h 352"/>
              <a:gd name="T54" fmla="*/ 53 w 400"/>
              <a:gd name="T55" fmla="*/ 111 h 352"/>
              <a:gd name="T56" fmla="*/ 68 w 400"/>
              <a:gd name="T57" fmla="*/ 142 h 352"/>
              <a:gd name="T58" fmla="*/ 86 w 400"/>
              <a:gd name="T59" fmla="*/ 187 h 352"/>
              <a:gd name="T60" fmla="*/ 33 w 400"/>
              <a:gd name="T61" fmla="*/ 247 h 352"/>
              <a:gd name="T62" fmla="*/ 0 w 400"/>
              <a:gd name="T63" fmla="*/ 279 h 352"/>
              <a:gd name="T64" fmla="*/ 0 w 400"/>
              <a:gd name="T65" fmla="*/ 352 h 352"/>
              <a:gd name="T66" fmla="*/ 278 w 400"/>
              <a:gd name="T67" fmla="*/ 352 h 352"/>
              <a:gd name="T68" fmla="*/ 278 w 400"/>
              <a:gd name="T69" fmla="*/ 297 h 352"/>
              <a:gd name="T70" fmla="*/ 204 w 400"/>
              <a:gd name="T71" fmla="*/ 247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00" h="352">
                <a:moveTo>
                  <a:pt x="400" y="352"/>
                </a:moveTo>
                <a:cubicBezTo>
                  <a:pt x="400" y="352"/>
                  <a:pt x="399" y="276"/>
                  <a:pt x="394" y="268"/>
                </a:cubicBezTo>
                <a:cubicBezTo>
                  <a:pt x="387" y="257"/>
                  <a:pt x="371" y="249"/>
                  <a:pt x="342" y="236"/>
                </a:cubicBezTo>
                <a:cubicBezTo>
                  <a:pt x="312" y="224"/>
                  <a:pt x="303" y="213"/>
                  <a:pt x="303" y="191"/>
                </a:cubicBezTo>
                <a:cubicBezTo>
                  <a:pt x="303" y="177"/>
                  <a:pt x="312" y="182"/>
                  <a:pt x="316" y="157"/>
                </a:cubicBezTo>
                <a:cubicBezTo>
                  <a:pt x="317" y="147"/>
                  <a:pt x="325" y="157"/>
                  <a:pt x="327" y="134"/>
                </a:cubicBezTo>
                <a:cubicBezTo>
                  <a:pt x="327" y="124"/>
                  <a:pt x="322" y="122"/>
                  <a:pt x="322" y="122"/>
                </a:cubicBezTo>
                <a:cubicBezTo>
                  <a:pt x="322" y="122"/>
                  <a:pt x="325" y="108"/>
                  <a:pt x="325" y="98"/>
                </a:cubicBezTo>
                <a:cubicBezTo>
                  <a:pt x="327" y="85"/>
                  <a:pt x="319" y="51"/>
                  <a:pt x="278" y="51"/>
                </a:cubicBezTo>
                <a:cubicBezTo>
                  <a:pt x="236" y="51"/>
                  <a:pt x="229" y="85"/>
                  <a:pt x="230" y="98"/>
                </a:cubicBezTo>
                <a:cubicBezTo>
                  <a:pt x="231" y="108"/>
                  <a:pt x="233" y="122"/>
                  <a:pt x="233" y="122"/>
                </a:cubicBezTo>
                <a:cubicBezTo>
                  <a:pt x="233" y="122"/>
                  <a:pt x="229" y="124"/>
                  <a:pt x="229" y="134"/>
                </a:cubicBezTo>
                <a:cubicBezTo>
                  <a:pt x="230" y="157"/>
                  <a:pt x="238" y="147"/>
                  <a:pt x="240" y="157"/>
                </a:cubicBezTo>
                <a:cubicBezTo>
                  <a:pt x="244" y="182"/>
                  <a:pt x="253" y="177"/>
                  <a:pt x="253" y="191"/>
                </a:cubicBezTo>
                <a:cubicBezTo>
                  <a:pt x="253" y="206"/>
                  <a:pt x="248" y="216"/>
                  <a:pt x="236" y="224"/>
                </a:cubicBezTo>
                <a:cubicBezTo>
                  <a:pt x="301" y="257"/>
                  <a:pt x="310" y="263"/>
                  <a:pt x="310" y="292"/>
                </a:cubicBezTo>
                <a:cubicBezTo>
                  <a:pt x="310" y="352"/>
                  <a:pt x="310" y="352"/>
                  <a:pt x="310" y="352"/>
                </a:cubicBezTo>
                <a:lnTo>
                  <a:pt x="400" y="352"/>
                </a:lnTo>
                <a:close/>
                <a:moveTo>
                  <a:pt x="204" y="247"/>
                </a:moveTo>
                <a:cubicBezTo>
                  <a:pt x="165" y="231"/>
                  <a:pt x="152" y="217"/>
                  <a:pt x="152" y="187"/>
                </a:cubicBezTo>
                <a:cubicBezTo>
                  <a:pt x="152" y="169"/>
                  <a:pt x="164" y="175"/>
                  <a:pt x="169" y="142"/>
                </a:cubicBezTo>
                <a:cubicBezTo>
                  <a:pt x="172" y="129"/>
                  <a:pt x="182" y="142"/>
                  <a:pt x="184" y="111"/>
                </a:cubicBezTo>
                <a:cubicBezTo>
                  <a:pt x="184" y="98"/>
                  <a:pt x="179" y="95"/>
                  <a:pt x="179" y="95"/>
                </a:cubicBezTo>
                <a:cubicBezTo>
                  <a:pt x="179" y="95"/>
                  <a:pt x="181" y="77"/>
                  <a:pt x="183" y="63"/>
                </a:cubicBezTo>
                <a:cubicBezTo>
                  <a:pt x="184" y="45"/>
                  <a:pt x="174" y="0"/>
                  <a:pt x="119" y="0"/>
                </a:cubicBezTo>
                <a:cubicBezTo>
                  <a:pt x="64" y="0"/>
                  <a:pt x="54" y="45"/>
                  <a:pt x="55" y="63"/>
                </a:cubicBezTo>
                <a:cubicBezTo>
                  <a:pt x="56" y="77"/>
                  <a:pt x="59" y="95"/>
                  <a:pt x="59" y="95"/>
                </a:cubicBezTo>
                <a:cubicBezTo>
                  <a:pt x="59" y="95"/>
                  <a:pt x="53" y="98"/>
                  <a:pt x="53" y="111"/>
                </a:cubicBezTo>
                <a:cubicBezTo>
                  <a:pt x="55" y="142"/>
                  <a:pt x="66" y="129"/>
                  <a:pt x="68" y="142"/>
                </a:cubicBezTo>
                <a:cubicBezTo>
                  <a:pt x="74" y="175"/>
                  <a:pt x="86" y="169"/>
                  <a:pt x="86" y="187"/>
                </a:cubicBezTo>
                <a:cubicBezTo>
                  <a:pt x="86" y="217"/>
                  <a:pt x="73" y="231"/>
                  <a:pt x="33" y="247"/>
                </a:cubicBezTo>
                <a:cubicBezTo>
                  <a:pt x="21" y="252"/>
                  <a:pt x="0" y="260"/>
                  <a:pt x="0" y="279"/>
                </a:cubicBezTo>
                <a:cubicBezTo>
                  <a:pt x="0" y="352"/>
                  <a:pt x="0" y="352"/>
                  <a:pt x="0" y="352"/>
                </a:cubicBezTo>
                <a:cubicBezTo>
                  <a:pt x="278" y="352"/>
                  <a:pt x="278" y="352"/>
                  <a:pt x="278" y="352"/>
                </a:cubicBezTo>
                <a:cubicBezTo>
                  <a:pt x="278" y="352"/>
                  <a:pt x="278" y="309"/>
                  <a:pt x="278" y="297"/>
                </a:cubicBezTo>
                <a:cubicBezTo>
                  <a:pt x="278" y="280"/>
                  <a:pt x="244" y="264"/>
                  <a:pt x="204" y="247"/>
                </a:cubicBezTo>
                <a:close/>
              </a:path>
            </a:pathLst>
          </a:custGeom>
          <a:solidFill>
            <a:schemeClr val="bg1">
              <a:lumMod val="95000"/>
            </a:schemeClr>
          </a:solidFill>
          <a:ln>
            <a:noFill/>
          </a:ln>
        </p:spPr>
        <p:txBody>
          <a:bodyPr vert="horz" wrap="square" lIns="91401" tIns="45700" rIns="91401" bIns="45700" numCol="1" anchor="t" anchorCtr="0" compatLnSpc="1"/>
          <a:lstStyle/>
          <a:p>
            <a:endParaRPr lang="en-US" dirty="0"/>
          </a:p>
        </p:txBody>
      </p:sp>
      <p:sp>
        <p:nvSpPr>
          <p:cNvPr id="39" name="Rectangle 42"/>
          <p:cNvSpPr/>
          <p:nvPr/>
        </p:nvSpPr>
        <p:spPr>
          <a:xfrm flipH="1">
            <a:off x="7739638" y="4553488"/>
            <a:ext cx="1727846" cy="551242"/>
          </a:xfrm>
          <a:prstGeom prst="rect">
            <a:avLst/>
          </a:prstGeom>
          <a:noFill/>
          <a:ln w="12700" cap="flat" cmpd="sng" algn="ctr">
            <a:noFill/>
            <a:prstDash val="solid"/>
          </a:ln>
          <a:effectLst/>
        </p:spPr>
        <p:txBody>
          <a:bodyPr lIns="91401" tIns="0" rIns="91401" bIns="0" rtlCol="0" anchor="t"/>
          <a:lstStyle/>
          <a:p>
            <a:pPr lvl="0">
              <a:defRPr/>
            </a:pPr>
            <a:r>
              <a:rPr lang="zh-CN" altLang="en-US" sz="1400" kern="0"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加入你的文字描述，加入你的字描述，加入你的文字。</a:t>
            </a:r>
          </a:p>
        </p:txBody>
      </p:sp>
      <p:sp>
        <p:nvSpPr>
          <p:cNvPr id="40" name="Rectangle 42"/>
          <p:cNvSpPr/>
          <p:nvPr/>
        </p:nvSpPr>
        <p:spPr>
          <a:xfrm flipH="1">
            <a:off x="7306939" y="4140101"/>
            <a:ext cx="1296410" cy="551242"/>
          </a:xfrm>
          <a:prstGeom prst="rect">
            <a:avLst/>
          </a:prstGeom>
          <a:noFill/>
          <a:ln w="12700" cap="flat" cmpd="sng" algn="ctr">
            <a:noFill/>
            <a:prstDash val="solid"/>
          </a:ln>
          <a:effectLst/>
        </p:spPr>
        <p:txBody>
          <a:bodyPr lIns="91401" tIns="0" rIns="91401" bIns="0" rtlCol="0" anchor="t"/>
          <a:lstStyle/>
          <a:p>
            <a:pPr lvl="0">
              <a:defRPr/>
            </a:pPr>
            <a:r>
              <a:rPr lang="zh-CN" altLang="en-US" sz="2000" b="1" kern="0"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扩大规模</a:t>
            </a:r>
          </a:p>
        </p:txBody>
      </p:sp>
    </p:spTree>
  </p:cSld>
  <p:clrMapOvr>
    <a:masterClrMapping/>
  </p:clrMapOvr>
  <mc:AlternateContent xmlns:mc="http://schemas.openxmlformats.org/markup-compatibility/2006" xmlns:p14="http://schemas.microsoft.com/office/powerpoint/2010/main">
    <mc:Choice Requires="p14">
      <p:transition spd="slow" p14:dur="1500" advClick="0" advTm="1000">
        <p:random/>
      </p:transition>
    </mc:Choice>
    <mc:Fallback xmlns="">
      <p:transition spd="slow" advClick="0" advTm="1000">
        <p:random/>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8"/>
                                            </p:tgtEl>
                                            <p:attrNameLst>
                                              <p:attrName>style.visibility</p:attrName>
                                            </p:attrNameLst>
                                          </p:cBhvr>
                                          <p:to>
                                            <p:strVal val="visible"/>
                                          </p:to>
                                        </p:set>
                                        <p:animEffect transition="in" filter="fade">
                                          <p:cBhvr>
                                            <p:cTn id="7" dur="1000"/>
                                            <p:tgtEl>
                                              <p:spTgt spid="6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9"/>
                                            </p:tgtEl>
                                            <p:attrNameLst>
                                              <p:attrName>style.visibility</p:attrName>
                                            </p:attrNameLst>
                                          </p:cBhvr>
                                          <p:to>
                                            <p:strVal val="visible"/>
                                          </p:to>
                                        </p:set>
                                        <p:animEffect transition="in" filter="fade">
                                          <p:cBhvr>
                                            <p:cTn id="10" dur="1000"/>
                                            <p:tgtEl>
                                              <p:spTgt spid="6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0"/>
                                            </p:tgtEl>
                                            <p:attrNameLst>
                                              <p:attrName>style.visibility</p:attrName>
                                            </p:attrNameLst>
                                          </p:cBhvr>
                                          <p:to>
                                            <p:strVal val="visible"/>
                                          </p:to>
                                        </p:set>
                                        <p:animEffect transition="in" filter="fade">
                                          <p:cBhvr>
                                            <p:cTn id="13" dur="1000"/>
                                            <p:tgtEl>
                                              <p:spTgt spid="70"/>
                                            </p:tgtEl>
                                          </p:cBhvr>
                                        </p:animEffect>
                                      </p:childTnLst>
                                    </p:cTn>
                                  </p:par>
                                  <p:par>
                                    <p:cTn id="14" presetID="10" presetClass="entr" presetSubtype="0" fill="hold" grpId="0" nodeType="withEffect">
                                      <p:stCondLst>
                                        <p:cond delay="100"/>
                                      </p:stCondLst>
                                      <p:childTnLst>
                                        <p:set>
                                          <p:cBhvr>
                                            <p:cTn id="15" dur="1" fill="hold">
                                              <p:stCondLst>
                                                <p:cond delay="0"/>
                                              </p:stCondLst>
                                            </p:cTn>
                                            <p:tgtEl>
                                              <p:spTgt spid="71"/>
                                            </p:tgtEl>
                                            <p:attrNameLst>
                                              <p:attrName>style.visibility</p:attrName>
                                            </p:attrNameLst>
                                          </p:cBhvr>
                                          <p:to>
                                            <p:strVal val="visible"/>
                                          </p:to>
                                        </p:set>
                                        <p:animEffect transition="in" filter="fade">
                                          <p:cBhvr>
                                            <p:cTn id="16" dur="1000"/>
                                            <p:tgtEl>
                                              <p:spTgt spid="71"/>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72"/>
                                            </p:tgtEl>
                                            <p:attrNameLst>
                                              <p:attrName>style.visibility</p:attrName>
                                            </p:attrNameLst>
                                          </p:cBhvr>
                                          <p:to>
                                            <p:strVal val="visible"/>
                                          </p:to>
                                        </p:set>
                                        <p:animEffect transition="in" filter="fade">
                                          <p:cBhvr>
                                            <p:cTn id="19" dur="1000"/>
                                            <p:tgtEl>
                                              <p:spTgt spid="72"/>
                                            </p:tgtEl>
                                          </p:cBhvr>
                                        </p:animEffect>
                                      </p:childTnLst>
                                    </p:cTn>
                                  </p:par>
                                  <p:par>
                                    <p:cTn id="20" presetID="53" presetClass="entr" presetSubtype="16" fill="hold" nodeType="withEffect">
                                      <p:stCondLst>
                                        <p:cond delay="0"/>
                                      </p:stCondLst>
                                      <p:childTnLst>
                                        <p:set>
                                          <p:cBhvr>
                                            <p:cTn id="21" dur="1" fill="hold">
                                              <p:stCondLst>
                                                <p:cond delay="0"/>
                                              </p:stCondLst>
                                            </p:cTn>
                                            <p:tgtEl>
                                              <p:spTgt spid="16"/>
                                            </p:tgtEl>
                                            <p:attrNameLst>
                                              <p:attrName>style.visibility</p:attrName>
                                            </p:attrNameLst>
                                          </p:cBhvr>
                                          <p:to>
                                            <p:strVal val="visible"/>
                                          </p:to>
                                        </p:set>
                                        <p:anim calcmode="lin" valueType="num">
                                          <p:cBhvr>
                                            <p:cTn id="22" dur="500" fill="hold"/>
                                            <p:tgtEl>
                                              <p:spTgt spid="16"/>
                                            </p:tgtEl>
                                            <p:attrNameLst>
                                              <p:attrName>ppt_w</p:attrName>
                                            </p:attrNameLst>
                                          </p:cBhvr>
                                          <p:tavLst>
                                            <p:tav tm="0">
                                              <p:val>
                                                <p:fltVal val="0"/>
                                              </p:val>
                                            </p:tav>
                                            <p:tav tm="100000">
                                              <p:val>
                                                <p:strVal val="#ppt_w"/>
                                              </p:val>
                                            </p:tav>
                                          </p:tavLst>
                                        </p:anim>
                                        <p:anim calcmode="lin" valueType="num">
                                          <p:cBhvr>
                                            <p:cTn id="23" dur="500" fill="hold"/>
                                            <p:tgtEl>
                                              <p:spTgt spid="16"/>
                                            </p:tgtEl>
                                            <p:attrNameLst>
                                              <p:attrName>ppt_h</p:attrName>
                                            </p:attrNameLst>
                                          </p:cBhvr>
                                          <p:tavLst>
                                            <p:tav tm="0">
                                              <p:val>
                                                <p:fltVal val="0"/>
                                              </p:val>
                                            </p:tav>
                                            <p:tav tm="100000">
                                              <p:val>
                                                <p:strVal val="#ppt_h"/>
                                              </p:val>
                                            </p:tav>
                                          </p:tavLst>
                                        </p:anim>
                                        <p:animEffect transition="in" filter="fade">
                                          <p:cBhvr>
                                            <p:cTn id="24" dur="500"/>
                                            <p:tgtEl>
                                              <p:spTgt spid="16"/>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fade">
                                          <p:cBhvr>
                                            <p:cTn id="27" dur="500"/>
                                            <p:tgtEl>
                                              <p:spTgt spid="19"/>
                                            </p:tgtEl>
                                          </p:cBhvr>
                                        </p:animEffect>
                                      </p:childTnLst>
                                    </p:cTn>
                                  </p:par>
                                  <p:par>
                                    <p:cTn id="28" presetID="31" presetClass="entr" presetSubtype="0" fill="hold" grpId="0" nodeType="withEffect">
                                      <p:stCondLst>
                                        <p:cond delay="0"/>
                                      </p:stCondLst>
                                      <p:childTnLst>
                                        <p:set>
                                          <p:cBhvr>
                                            <p:cTn id="29" dur="1" fill="hold">
                                              <p:stCondLst>
                                                <p:cond delay="0"/>
                                              </p:stCondLst>
                                            </p:cTn>
                                            <p:tgtEl>
                                              <p:spTgt spid="26"/>
                                            </p:tgtEl>
                                            <p:attrNameLst>
                                              <p:attrName>style.visibility</p:attrName>
                                            </p:attrNameLst>
                                          </p:cBhvr>
                                          <p:to>
                                            <p:strVal val="visible"/>
                                          </p:to>
                                        </p:set>
                                        <p:anim calcmode="lin" valueType="num">
                                          <p:cBhvr>
                                            <p:cTn id="30" dur="1000" fill="hold"/>
                                            <p:tgtEl>
                                              <p:spTgt spid="26"/>
                                            </p:tgtEl>
                                            <p:attrNameLst>
                                              <p:attrName>ppt_w</p:attrName>
                                            </p:attrNameLst>
                                          </p:cBhvr>
                                          <p:tavLst>
                                            <p:tav tm="0">
                                              <p:val>
                                                <p:fltVal val="0"/>
                                              </p:val>
                                            </p:tav>
                                            <p:tav tm="100000">
                                              <p:val>
                                                <p:strVal val="#ppt_w"/>
                                              </p:val>
                                            </p:tav>
                                          </p:tavLst>
                                        </p:anim>
                                        <p:anim calcmode="lin" valueType="num">
                                          <p:cBhvr>
                                            <p:cTn id="31" dur="1000" fill="hold"/>
                                            <p:tgtEl>
                                              <p:spTgt spid="26"/>
                                            </p:tgtEl>
                                            <p:attrNameLst>
                                              <p:attrName>ppt_h</p:attrName>
                                            </p:attrNameLst>
                                          </p:cBhvr>
                                          <p:tavLst>
                                            <p:tav tm="0">
                                              <p:val>
                                                <p:fltVal val="0"/>
                                              </p:val>
                                            </p:tav>
                                            <p:tav tm="100000">
                                              <p:val>
                                                <p:strVal val="#ppt_h"/>
                                              </p:val>
                                            </p:tav>
                                          </p:tavLst>
                                        </p:anim>
                                        <p:anim calcmode="lin" valueType="num">
                                          <p:cBhvr>
                                            <p:cTn id="32" dur="1000" fill="hold"/>
                                            <p:tgtEl>
                                              <p:spTgt spid="26"/>
                                            </p:tgtEl>
                                            <p:attrNameLst>
                                              <p:attrName>style.rotation</p:attrName>
                                            </p:attrNameLst>
                                          </p:cBhvr>
                                          <p:tavLst>
                                            <p:tav tm="0">
                                              <p:val>
                                                <p:fltVal val="90"/>
                                              </p:val>
                                            </p:tav>
                                            <p:tav tm="100000">
                                              <p:val>
                                                <p:fltVal val="0"/>
                                              </p:val>
                                            </p:tav>
                                          </p:tavLst>
                                        </p:anim>
                                        <p:animEffect transition="in" filter="fade">
                                          <p:cBhvr>
                                            <p:cTn id="33" dur="1000"/>
                                            <p:tgtEl>
                                              <p:spTgt spid="26"/>
                                            </p:tgtEl>
                                          </p:cBhvr>
                                        </p:animEffect>
                                      </p:childTnLst>
                                    </p:cTn>
                                  </p:par>
                                  <p:par>
                                    <p:cTn id="34" presetID="31" presetClass="entr" presetSubtype="0" fill="hold" grpId="0" nodeType="withEffect">
                                      <p:stCondLst>
                                        <p:cond delay="0"/>
                                      </p:stCondLst>
                                      <p:childTnLst>
                                        <p:set>
                                          <p:cBhvr>
                                            <p:cTn id="35" dur="1" fill="hold">
                                              <p:stCondLst>
                                                <p:cond delay="0"/>
                                              </p:stCondLst>
                                            </p:cTn>
                                            <p:tgtEl>
                                              <p:spTgt spid="27"/>
                                            </p:tgtEl>
                                            <p:attrNameLst>
                                              <p:attrName>style.visibility</p:attrName>
                                            </p:attrNameLst>
                                          </p:cBhvr>
                                          <p:to>
                                            <p:strVal val="visible"/>
                                          </p:to>
                                        </p:set>
                                        <p:anim calcmode="lin" valueType="num">
                                          <p:cBhvr>
                                            <p:cTn id="36" dur="1000" fill="hold"/>
                                            <p:tgtEl>
                                              <p:spTgt spid="27"/>
                                            </p:tgtEl>
                                            <p:attrNameLst>
                                              <p:attrName>ppt_w</p:attrName>
                                            </p:attrNameLst>
                                          </p:cBhvr>
                                          <p:tavLst>
                                            <p:tav tm="0">
                                              <p:val>
                                                <p:fltVal val="0"/>
                                              </p:val>
                                            </p:tav>
                                            <p:tav tm="100000">
                                              <p:val>
                                                <p:strVal val="#ppt_w"/>
                                              </p:val>
                                            </p:tav>
                                          </p:tavLst>
                                        </p:anim>
                                        <p:anim calcmode="lin" valueType="num">
                                          <p:cBhvr>
                                            <p:cTn id="37" dur="1000" fill="hold"/>
                                            <p:tgtEl>
                                              <p:spTgt spid="27"/>
                                            </p:tgtEl>
                                            <p:attrNameLst>
                                              <p:attrName>ppt_h</p:attrName>
                                            </p:attrNameLst>
                                          </p:cBhvr>
                                          <p:tavLst>
                                            <p:tav tm="0">
                                              <p:val>
                                                <p:fltVal val="0"/>
                                              </p:val>
                                            </p:tav>
                                            <p:tav tm="100000">
                                              <p:val>
                                                <p:strVal val="#ppt_h"/>
                                              </p:val>
                                            </p:tav>
                                          </p:tavLst>
                                        </p:anim>
                                        <p:anim calcmode="lin" valueType="num">
                                          <p:cBhvr>
                                            <p:cTn id="38" dur="1000" fill="hold"/>
                                            <p:tgtEl>
                                              <p:spTgt spid="27"/>
                                            </p:tgtEl>
                                            <p:attrNameLst>
                                              <p:attrName>style.rotation</p:attrName>
                                            </p:attrNameLst>
                                          </p:cBhvr>
                                          <p:tavLst>
                                            <p:tav tm="0">
                                              <p:val>
                                                <p:fltVal val="90"/>
                                              </p:val>
                                            </p:tav>
                                            <p:tav tm="100000">
                                              <p:val>
                                                <p:fltVal val="0"/>
                                              </p:val>
                                            </p:tav>
                                          </p:tavLst>
                                        </p:anim>
                                        <p:animEffect transition="in" filter="fade">
                                          <p:cBhvr>
                                            <p:cTn id="39" dur="1000"/>
                                            <p:tgtEl>
                                              <p:spTgt spid="27"/>
                                            </p:tgtEl>
                                          </p:cBhvr>
                                        </p:animEffect>
                                      </p:childTnLst>
                                    </p:cTn>
                                  </p:par>
                                  <p:par>
                                    <p:cTn id="40" presetID="2" presetClass="entr" presetSubtype="1" fill="hold" nodeType="withEffect" p14:presetBounceEnd="50000">
                                      <p:stCondLst>
                                        <p:cond delay="0"/>
                                      </p:stCondLst>
                                      <p:childTnLst>
                                        <p:set>
                                          <p:cBhvr>
                                            <p:cTn id="41" dur="1" fill="hold">
                                              <p:stCondLst>
                                                <p:cond delay="0"/>
                                              </p:stCondLst>
                                            </p:cTn>
                                            <p:tgtEl>
                                              <p:spTgt spid="28"/>
                                            </p:tgtEl>
                                            <p:attrNameLst>
                                              <p:attrName>style.visibility</p:attrName>
                                            </p:attrNameLst>
                                          </p:cBhvr>
                                          <p:to>
                                            <p:strVal val="visible"/>
                                          </p:to>
                                        </p:set>
                                        <p:anim calcmode="lin" valueType="num" p14:bounceEnd="50000">
                                          <p:cBhvr additive="base">
                                            <p:cTn id="42" dur="500" fill="hold"/>
                                            <p:tgtEl>
                                              <p:spTgt spid="28"/>
                                            </p:tgtEl>
                                            <p:attrNameLst>
                                              <p:attrName>ppt_x</p:attrName>
                                            </p:attrNameLst>
                                          </p:cBhvr>
                                          <p:tavLst>
                                            <p:tav tm="0">
                                              <p:val>
                                                <p:strVal val="#ppt_x"/>
                                              </p:val>
                                            </p:tav>
                                            <p:tav tm="100000">
                                              <p:val>
                                                <p:strVal val="#ppt_x"/>
                                              </p:val>
                                            </p:tav>
                                          </p:tavLst>
                                        </p:anim>
                                        <p:anim calcmode="lin" valueType="num" p14:bounceEnd="50000">
                                          <p:cBhvr additive="base">
                                            <p:cTn id="43" dur="500" fill="hold"/>
                                            <p:tgtEl>
                                              <p:spTgt spid="28"/>
                                            </p:tgtEl>
                                            <p:attrNameLst>
                                              <p:attrName>ppt_y</p:attrName>
                                            </p:attrNameLst>
                                          </p:cBhvr>
                                          <p:tavLst>
                                            <p:tav tm="0">
                                              <p:val>
                                                <p:strVal val="0-#ppt_h/2"/>
                                              </p:val>
                                            </p:tav>
                                            <p:tav tm="100000">
                                              <p:val>
                                                <p:strVal val="#ppt_y"/>
                                              </p:val>
                                            </p:tav>
                                          </p:tavLst>
                                        </p:anim>
                                      </p:childTnLst>
                                    </p:cTn>
                                  </p:par>
                                </p:childTnLst>
                              </p:cTn>
                            </p:par>
                            <p:par>
                              <p:cTn id="44" fill="hold">
                                <p:stCondLst>
                                  <p:cond delay="1000"/>
                                </p:stCondLst>
                                <p:childTnLst>
                                  <p:par>
                                    <p:cTn id="45" presetID="45" presetClass="entr" presetSubtype="0" fill="hold" grpId="0" nodeType="afterEffect">
                                      <p:stCondLst>
                                        <p:cond delay="0"/>
                                      </p:stCondLst>
                                      <p:childTnLst>
                                        <p:set>
                                          <p:cBhvr>
                                            <p:cTn id="46" dur="1" fill="hold">
                                              <p:stCondLst>
                                                <p:cond delay="0"/>
                                              </p:stCondLst>
                                            </p:cTn>
                                            <p:tgtEl>
                                              <p:spTgt spid="20"/>
                                            </p:tgtEl>
                                            <p:attrNameLst>
                                              <p:attrName>style.visibility</p:attrName>
                                            </p:attrNameLst>
                                          </p:cBhvr>
                                          <p:to>
                                            <p:strVal val="visible"/>
                                          </p:to>
                                        </p:set>
                                        <p:animEffect transition="in" filter="fade">
                                          <p:cBhvr>
                                            <p:cTn id="47" dur="1250"/>
                                            <p:tgtEl>
                                              <p:spTgt spid="20"/>
                                            </p:tgtEl>
                                          </p:cBhvr>
                                        </p:animEffect>
                                        <p:anim calcmode="lin" valueType="num">
                                          <p:cBhvr>
                                            <p:cTn id="48" dur="1250" fill="hold"/>
                                            <p:tgtEl>
                                              <p:spTgt spid="20"/>
                                            </p:tgtEl>
                                            <p:attrNameLst>
                                              <p:attrName>ppt_w</p:attrName>
                                            </p:attrNameLst>
                                          </p:cBhvr>
                                          <p:tavLst>
                                            <p:tav tm="0" fmla="#ppt_w*sin(2.5*pi*$)">
                                              <p:val>
                                                <p:fltVal val="0"/>
                                              </p:val>
                                            </p:tav>
                                            <p:tav tm="100000">
                                              <p:val>
                                                <p:fltVal val="1"/>
                                              </p:val>
                                            </p:tav>
                                          </p:tavLst>
                                        </p:anim>
                                        <p:anim calcmode="lin" valueType="num">
                                          <p:cBhvr>
                                            <p:cTn id="49" dur="1250" fill="hold"/>
                                            <p:tgtEl>
                                              <p:spTgt spid="20"/>
                                            </p:tgtEl>
                                            <p:attrNameLst>
                                              <p:attrName>ppt_h</p:attrName>
                                            </p:attrNameLst>
                                          </p:cBhvr>
                                          <p:tavLst>
                                            <p:tav tm="0">
                                              <p:val>
                                                <p:strVal val="#ppt_h"/>
                                              </p:val>
                                            </p:tav>
                                            <p:tav tm="100000">
                                              <p:val>
                                                <p:strVal val="#ppt_h"/>
                                              </p:val>
                                            </p:tav>
                                          </p:tavLst>
                                        </p:anim>
                                      </p:childTnLst>
                                    </p:cTn>
                                  </p:par>
                                </p:childTnLst>
                              </p:cTn>
                            </p:par>
                            <p:par>
                              <p:cTn id="50" fill="hold">
                                <p:stCondLst>
                                  <p:cond delay="2500"/>
                                </p:stCondLst>
                                <p:childTnLst>
                                  <p:par>
                                    <p:cTn id="51" presetID="42" presetClass="entr" presetSubtype="0" fill="hold" grpId="0" nodeType="afterEffect">
                                      <p:stCondLst>
                                        <p:cond delay="0"/>
                                      </p:stCondLst>
                                      <p:childTnLst>
                                        <p:set>
                                          <p:cBhvr>
                                            <p:cTn id="52" dur="1" fill="hold">
                                              <p:stCondLst>
                                                <p:cond delay="0"/>
                                              </p:stCondLst>
                                            </p:cTn>
                                            <p:tgtEl>
                                              <p:spTgt spid="21"/>
                                            </p:tgtEl>
                                            <p:attrNameLst>
                                              <p:attrName>style.visibility</p:attrName>
                                            </p:attrNameLst>
                                          </p:cBhvr>
                                          <p:to>
                                            <p:strVal val="visible"/>
                                          </p:to>
                                        </p:set>
                                        <p:animEffect transition="in" filter="fade">
                                          <p:cBhvr>
                                            <p:cTn id="53" dur="1000"/>
                                            <p:tgtEl>
                                              <p:spTgt spid="21"/>
                                            </p:tgtEl>
                                          </p:cBhvr>
                                        </p:animEffect>
                                        <p:anim calcmode="lin" valueType="num">
                                          <p:cBhvr>
                                            <p:cTn id="54" dur="1000" fill="hold"/>
                                            <p:tgtEl>
                                              <p:spTgt spid="21"/>
                                            </p:tgtEl>
                                            <p:attrNameLst>
                                              <p:attrName>ppt_x</p:attrName>
                                            </p:attrNameLst>
                                          </p:cBhvr>
                                          <p:tavLst>
                                            <p:tav tm="0">
                                              <p:val>
                                                <p:strVal val="#ppt_x"/>
                                              </p:val>
                                            </p:tav>
                                            <p:tav tm="100000">
                                              <p:val>
                                                <p:strVal val="#ppt_x"/>
                                              </p:val>
                                            </p:tav>
                                          </p:tavLst>
                                        </p:anim>
                                        <p:anim calcmode="lin" valueType="num">
                                          <p:cBhvr>
                                            <p:cTn id="55" dur="1000" fill="hold"/>
                                            <p:tgtEl>
                                              <p:spTgt spid="21"/>
                                            </p:tgtEl>
                                            <p:attrNameLst>
                                              <p:attrName>ppt_y</p:attrName>
                                            </p:attrNameLst>
                                          </p:cBhvr>
                                          <p:tavLst>
                                            <p:tav tm="0">
                                              <p:val>
                                                <p:strVal val="#ppt_y+.1"/>
                                              </p:val>
                                            </p:tav>
                                            <p:tav tm="100000">
                                              <p:val>
                                                <p:strVal val="#ppt_y"/>
                                              </p:val>
                                            </p:tav>
                                          </p:tavLst>
                                        </p:anim>
                                      </p:childTnLst>
                                    </p:cTn>
                                  </p:par>
                                </p:childTnLst>
                              </p:cTn>
                            </p:par>
                            <p:par>
                              <p:cTn id="56" fill="hold">
                                <p:stCondLst>
                                  <p:cond delay="3500"/>
                                </p:stCondLst>
                                <p:childTnLst>
                                  <p:par>
                                    <p:cTn id="57" presetID="10" presetClass="entr" presetSubtype="0" fill="hold" grpId="0" nodeType="afterEffect">
                                      <p:stCondLst>
                                        <p:cond delay="0"/>
                                      </p:stCondLst>
                                      <p:childTnLst>
                                        <p:set>
                                          <p:cBhvr>
                                            <p:cTn id="58" dur="1" fill="hold">
                                              <p:stCondLst>
                                                <p:cond delay="0"/>
                                              </p:stCondLst>
                                            </p:cTn>
                                            <p:tgtEl>
                                              <p:spTgt spid="23"/>
                                            </p:tgtEl>
                                            <p:attrNameLst>
                                              <p:attrName>style.visibility</p:attrName>
                                            </p:attrNameLst>
                                          </p:cBhvr>
                                          <p:to>
                                            <p:strVal val="visible"/>
                                          </p:to>
                                        </p:set>
                                        <p:animEffect transition="in" filter="fade">
                                          <p:cBhvr>
                                            <p:cTn id="59" dur="500"/>
                                            <p:tgtEl>
                                              <p:spTgt spid="23"/>
                                            </p:tgtEl>
                                          </p:cBhvr>
                                        </p:animEffect>
                                      </p:childTnLst>
                                    </p:cTn>
                                  </p:par>
                                </p:childTnLst>
                              </p:cTn>
                            </p:par>
                            <p:par>
                              <p:cTn id="60" fill="hold">
                                <p:stCondLst>
                                  <p:cond delay="4000"/>
                                </p:stCondLst>
                                <p:childTnLst>
                                  <p:par>
                                    <p:cTn id="61" presetID="10" presetClass="entr" presetSubtype="0" fill="hold" grpId="0" nodeType="afterEffect">
                                      <p:stCondLst>
                                        <p:cond delay="0"/>
                                      </p:stCondLst>
                                      <p:childTnLst>
                                        <p:set>
                                          <p:cBhvr>
                                            <p:cTn id="62" dur="1" fill="hold">
                                              <p:stCondLst>
                                                <p:cond delay="0"/>
                                              </p:stCondLst>
                                            </p:cTn>
                                            <p:tgtEl>
                                              <p:spTgt spid="22"/>
                                            </p:tgtEl>
                                            <p:attrNameLst>
                                              <p:attrName>style.visibility</p:attrName>
                                            </p:attrNameLst>
                                          </p:cBhvr>
                                          <p:to>
                                            <p:strVal val="visible"/>
                                          </p:to>
                                        </p:set>
                                        <p:animEffect transition="in" filter="fade">
                                          <p:cBhvr>
                                            <p:cTn id="63" dur="500"/>
                                            <p:tgtEl>
                                              <p:spTgt spid="22"/>
                                            </p:tgtEl>
                                          </p:cBhvr>
                                        </p:animEffect>
                                      </p:childTnLst>
                                    </p:cTn>
                                  </p:par>
                                </p:childTnLst>
                              </p:cTn>
                            </p:par>
                            <p:par>
                              <p:cTn id="64" fill="hold">
                                <p:stCondLst>
                                  <p:cond delay="4500"/>
                                </p:stCondLst>
                                <p:childTnLst>
                                  <p:par>
                                    <p:cTn id="65" presetID="45" presetClass="entr" presetSubtype="0" fill="hold" grpId="0" nodeType="afterEffect">
                                      <p:stCondLst>
                                        <p:cond delay="0"/>
                                      </p:stCondLst>
                                      <p:childTnLst>
                                        <p:set>
                                          <p:cBhvr>
                                            <p:cTn id="66" dur="1" fill="hold">
                                              <p:stCondLst>
                                                <p:cond delay="0"/>
                                              </p:stCondLst>
                                            </p:cTn>
                                            <p:tgtEl>
                                              <p:spTgt spid="24"/>
                                            </p:tgtEl>
                                            <p:attrNameLst>
                                              <p:attrName>style.visibility</p:attrName>
                                            </p:attrNameLst>
                                          </p:cBhvr>
                                          <p:to>
                                            <p:strVal val="visible"/>
                                          </p:to>
                                        </p:set>
                                        <p:animEffect transition="in" filter="fade">
                                          <p:cBhvr>
                                            <p:cTn id="67" dur="1250"/>
                                            <p:tgtEl>
                                              <p:spTgt spid="24"/>
                                            </p:tgtEl>
                                          </p:cBhvr>
                                        </p:animEffect>
                                        <p:anim calcmode="lin" valueType="num">
                                          <p:cBhvr>
                                            <p:cTn id="68" dur="1250" fill="hold"/>
                                            <p:tgtEl>
                                              <p:spTgt spid="24"/>
                                            </p:tgtEl>
                                            <p:attrNameLst>
                                              <p:attrName>ppt_w</p:attrName>
                                            </p:attrNameLst>
                                          </p:cBhvr>
                                          <p:tavLst>
                                            <p:tav tm="0" fmla="#ppt_w*sin(2.5*pi*$)">
                                              <p:val>
                                                <p:fltVal val="0"/>
                                              </p:val>
                                            </p:tav>
                                            <p:tav tm="100000">
                                              <p:val>
                                                <p:fltVal val="1"/>
                                              </p:val>
                                            </p:tav>
                                          </p:tavLst>
                                        </p:anim>
                                        <p:anim calcmode="lin" valueType="num">
                                          <p:cBhvr>
                                            <p:cTn id="69" dur="1250" fill="hold"/>
                                            <p:tgtEl>
                                              <p:spTgt spid="24"/>
                                            </p:tgtEl>
                                            <p:attrNameLst>
                                              <p:attrName>ppt_h</p:attrName>
                                            </p:attrNameLst>
                                          </p:cBhvr>
                                          <p:tavLst>
                                            <p:tav tm="0">
                                              <p:val>
                                                <p:strVal val="#ppt_h"/>
                                              </p:val>
                                            </p:tav>
                                            <p:tav tm="100000">
                                              <p:val>
                                                <p:strVal val="#ppt_h"/>
                                              </p:val>
                                            </p:tav>
                                          </p:tavLst>
                                        </p:anim>
                                      </p:childTnLst>
                                    </p:cTn>
                                  </p:par>
                                </p:childTnLst>
                              </p:cTn>
                            </p:par>
                            <p:par>
                              <p:cTn id="70" fill="hold">
                                <p:stCondLst>
                                  <p:cond delay="6000"/>
                                </p:stCondLst>
                                <p:childTnLst>
                                  <p:par>
                                    <p:cTn id="71" presetID="42" presetClass="entr" presetSubtype="0" fill="hold" grpId="0" nodeType="afterEffect">
                                      <p:stCondLst>
                                        <p:cond delay="0"/>
                                      </p:stCondLst>
                                      <p:childTnLst>
                                        <p:set>
                                          <p:cBhvr>
                                            <p:cTn id="72" dur="1" fill="hold">
                                              <p:stCondLst>
                                                <p:cond delay="0"/>
                                              </p:stCondLst>
                                            </p:cTn>
                                            <p:tgtEl>
                                              <p:spTgt spid="25"/>
                                            </p:tgtEl>
                                            <p:attrNameLst>
                                              <p:attrName>style.visibility</p:attrName>
                                            </p:attrNameLst>
                                          </p:cBhvr>
                                          <p:to>
                                            <p:strVal val="visible"/>
                                          </p:to>
                                        </p:set>
                                        <p:animEffect transition="in" filter="fade">
                                          <p:cBhvr>
                                            <p:cTn id="73" dur="1000"/>
                                            <p:tgtEl>
                                              <p:spTgt spid="25"/>
                                            </p:tgtEl>
                                          </p:cBhvr>
                                        </p:animEffect>
                                        <p:anim calcmode="lin" valueType="num">
                                          <p:cBhvr>
                                            <p:cTn id="74" dur="1000" fill="hold"/>
                                            <p:tgtEl>
                                              <p:spTgt spid="25"/>
                                            </p:tgtEl>
                                            <p:attrNameLst>
                                              <p:attrName>ppt_x</p:attrName>
                                            </p:attrNameLst>
                                          </p:cBhvr>
                                          <p:tavLst>
                                            <p:tav tm="0">
                                              <p:val>
                                                <p:strVal val="#ppt_x"/>
                                              </p:val>
                                            </p:tav>
                                            <p:tav tm="100000">
                                              <p:val>
                                                <p:strVal val="#ppt_x"/>
                                              </p:val>
                                            </p:tav>
                                          </p:tavLst>
                                        </p:anim>
                                        <p:anim calcmode="lin" valueType="num">
                                          <p:cBhvr>
                                            <p:cTn id="75" dur="1000" fill="hold"/>
                                            <p:tgtEl>
                                              <p:spTgt spid="25"/>
                                            </p:tgtEl>
                                            <p:attrNameLst>
                                              <p:attrName>ppt_y</p:attrName>
                                            </p:attrNameLst>
                                          </p:cBhvr>
                                          <p:tavLst>
                                            <p:tav tm="0">
                                              <p:val>
                                                <p:strVal val="#ppt_y+.1"/>
                                              </p:val>
                                            </p:tav>
                                            <p:tav tm="100000">
                                              <p:val>
                                                <p:strVal val="#ppt_y"/>
                                              </p:val>
                                            </p:tav>
                                          </p:tavLst>
                                        </p:anim>
                                      </p:childTnLst>
                                    </p:cTn>
                                  </p:par>
                                </p:childTnLst>
                              </p:cTn>
                            </p:par>
                            <p:par>
                              <p:cTn id="76" fill="hold">
                                <p:stCondLst>
                                  <p:cond delay="7000"/>
                                </p:stCondLst>
                                <p:childTnLst>
                                  <p:par>
                                    <p:cTn id="77" presetID="10" presetClass="entr" presetSubtype="0" fill="hold" grpId="0" nodeType="afterEffect">
                                      <p:stCondLst>
                                        <p:cond delay="0"/>
                                      </p:stCondLst>
                                      <p:childTnLst>
                                        <p:set>
                                          <p:cBhvr>
                                            <p:cTn id="78" dur="1" fill="hold">
                                              <p:stCondLst>
                                                <p:cond delay="0"/>
                                              </p:stCondLst>
                                            </p:cTn>
                                            <p:tgtEl>
                                              <p:spTgt spid="32"/>
                                            </p:tgtEl>
                                            <p:attrNameLst>
                                              <p:attrName>style.visibility</p:attrName>
                                            </p:attrNameLst>
                                          </p:cBhvr>
                                          <p:to>
                                            <p:strVal val="visible"/>
                                          </p:to>
                                        </p:set>
                                        <p:animEffect transition="in" filter="fade">
                                          <p:cBhvr>
                                            <p:cTn id="79" dur="500"/>
                                            <p:tgtEl>
                                              <p:spTgt spid="32"/>
                                            </p:tgtEl>
                                          </p:cBhvr>
                                        </p:animEffect>
                                      </p:childTnLst>
                                    </p:cTn>
                                  </p:par>
                                </p:childTnLst>
                              </p:cTn>
                            </p:par>
                            <p:par>
                              <p:cTn id="80" fill="hold">
                                <p:stCondLst>
                                  <p:cond delay="7500"/>
                                </p:stCondLst>
                                <p:childTnLst>
                                  <p:par>
                                    <p:cTn id="81" presetID="10" presetClass="entr" presetSubtype="0" fill="hold" grpId="0" nodeType="afterEffect">
                                      <p:stCondLst>
                                        <p:cond delay="0"/>
                                      </p:stCondLst>
                                      <p:childTnLst>
                                        <p:set>
                                          <p:cBhvr>
                                            <p:cTn id="82" dur="1" fill="hold">
                                              <p:stCondLst>
                                                <p:cond delay="0"/>
                                              </p:stCondLst>
                                            </p:cTn>
                                            <p:tgtEl>
                                              <p:spTgt spid="31"/>
                                            </p:tgtEl>
                                            <p:attrNameLst>
                                              <p:attrName>style.visibility</p:attrName>
                                            </p:attrNameLst>
                                          </p:cBhvr>
                                          <p:to>
                                            <p:strVal val="visible"/>
                                          </p:to>
                                        </p:set>
                                        <p:animEffect transition="in" filter="fade">
                                          <p:cBhvr>
                                            <p:cTn id="83" dur="500"/>
                                            <p:tgtEl>
                                              <p:spTgt spid="31"/>
                                            </p:tgtEl>
                                          </p:cBhvr>
                                        </p:animEffect>
                                      </p:childTnLst>
                                    </p:cTn>
                                  </p:par>
                                </p:childTnLst>
                              </p:cTn>
                            </p:par>
                            <p:par>
                              <p:cTn id="84" fill="hold">
                                <p:stCondLst>
                                  <p:cond delay="8000"/>
                                </p:stCondLst>
                                <p:childTnLst>
                                  <p:par>
                                    <p:cTn id="85" presetID="45" presetClass="entr" presetSubtype="0" fill="hold" grpId="0" nodeType="afterEffect">
                                      <p:stCondLst>
                                        <p:cond delay="0"/>
                                      </p:stCondLst>
                                      <p:childTnLst>
                                        <p:set>
                                          <p:cBhvr>
                                            <p:cTn id="86" dur="1" fill="hold">
                                              <p:stCondLst>
                                                <p:cond delay="0"/>
                                              </p:stCondLst>
                                            </p:cTn>
                                            <p:tgtEl>
                                              <p:spTgt spid="33"/>
                                            </p:tgtEl>
                                            <p:attrNameLst>
                                              <p:attrName>style.visibility</p:attrName>
                                            </p:attrNameLst>
                                          </p:cBhvr>
                                          <p:to>
                                            <p:strVal val="visible"/>
                                          </p:to>
                                        </p:set>
                                        <p:animEffect transition="in" filter="fade">
                                          <p:cBhvr>
                                            <p:cTn id="87" dur="1250"/>
                                            <p:tgtEl>
                                              <p:spTgt spid="33"/>
                                            </p:tgtEl>
                                          </p:cBhvr>
                                        </p:animEffect>
                                        <p:anim calcmode="lin" valueType="num">
                                          <p:cBhvr>
                                            <p:cTn id="88" dur="1250" fill="hold"/>
                                            <p:tgtEl>
                                              <p:spTgt spid="33"/>
                                            </p:tgtEl>
                                            <p:attrNameLst>
                                              <p:attrName>ppt_w</p:attrName>
                                            </p:attrNameLst>
                                          </p:cBhvr>
                                          <p:tavLst>
                                            <p:tav tm="0" fmla="#ppt_w*sin(2.5*pi*$)">
                                              <p:val>
                                                <p:fltVal val="0"/>
                                              </p:val>
                                            </p:tav>
                                            <p:tav tm="100000">
                                              <p:val>
                                                <p:fltVal val="1"/>
                                              </p:val>
                                            </p:tav>
                                          </p:tavLst>
                                        </p:anim>
                                        <p:anim calcmode="lin" valueType="num">
                                          <p:cBhvr>
                                            <p:cTn id="89" dur="1250" fill="hold"/>
                                            <p:tgtEl>
                                              <p:spTgt spid="33"/>
                                            </p:tgtEl>
                                            <p:attrNameLst>
                                              <p:attrName>ppt_h</p:attrName>
                                            </p:attrNameLst>
                                          </p:cBhvr>
                                          <p:tavLst>
                                            <p:tav tm="0">
                                              <p:val>
                                                <p:strVal val="#ppt_h"/>
                                              </p:val>
                                            </p:tav>
                                            <p:tav tm="100000">
                                              <p:val>
                                                <p:strVal val="#ppt_h"/>
                                              </p:val>
                                            </p:tav>
                                          </p:tavLst>
                                        </p:anim>
                                      </p:childTnLst>
                                    </p:cTn>
                                  </p:par>
                                </p:childTnLst>
                              </p:cTn>
                            </p:par>
                            <p:par>
                              <p:cTn id="90" fill="hold">
                                <p:stCondLst>
                                  <p:cond delay="9500"/>
                                </p:stCondLst>
                                <p:childTnLst>
                                  <p:par>
                                    <p:cTn id="91" presetID="42" presetClass="entr" presetSubtype="0" fill="hold" grpId="0" nodeType="afterEffect">
                                      <p:stCondLst>
                                        <p:cond delay="0"/>
                                      </p:stCondLst>
                                      <p:childTnLst>
                                        <p:set>
                                          <p:cBhvr>
                                            <p:cTn id="92" dur="1" fill="hold">
                                              <p:stCondLst>
                                                <p:cond delay="0"/>
                                              </p:stCondLst>
                                            </p:cTn>
                                            <p:tgtEl>
                                              <p:spTgt spid="34"/>
                                            </p:tgtEl>
                                            <p:attrNameLst>
                                              <p:attrName>style.visibility</p:attrName>
                                            </p:attrNameLst>
                                          </p:cBhvr>
                                          <p:to>
                                            <p:strVal val="visible"/>
                                          </p:to>
                                        </p:set>
                                        <p:animEffect transition="in" filter="fade">
                                          <p:cBhvr>
                                            <p:cTn id="93" dur="1000"/>
                                            <p:tgtEl>
                                              <p:spTgt spid="34"/>
                                            </p:tgtEl>
                                          </p:cBhvr>
                                        </p:animEffect>
                                        <p:anim calcmode="lin" valueType="num">
                                          <p:cBhvr>
                                            <p:cTn id="94" dur="1000" fill="hold"/>
                                            <p:tgtEl>
                                              <p:spTgt spid="34"/>
                                            </p:tgtEl>
                                            <p:attrNameLst>
                                              <p:attrName>ppt_x</p:attrName>
                                            </p:attrNameLst>
                                          </p:cBhvr>
                                          <p:tavLst>
                                            <p:tav tm="0">
                                              <p:val>
                                                <p:strVal val="#ppt_x"/>
                                              </p:val>
                                            </p:tav>
                                            <p:tav tm="100000">
                                              <p:val>
                                                <p:strVal val="#ppt_x"/>
                                              </p:val>
                                            </p:tav>
                                          </p:tavLst>
                                        </p:anim>
                                        <p:anim calcmode="lin" valueType="num">
                                          <p:cBhvr>
                                            <p:cTn id="95" dur="1000" fill="hold"/>
                                            <p:tgtEl>
                                              <p:spTgt spid="34"/>
                                            </p:tgtEl>
                                            <p:attrNameLst>
                                              <p:attrName>ppt_y</p:attrName>
                                            </p:attrNameLst>
                                          </p:cBhvr>
                                          <p:tavLst>
                                            <p:tav tm="0">
                                              <p:val>
                                                <p:strVal val="#ppt_y+.1"/>
                                              </p:val>
                                            </p:tav>
                                            <p:tav tm="100000">
                                              <p:val>
                                                <p:strVal val="#ppt_y"/>
                                              </p:val>
                                            </p:tav>
                                          </p:tavLst>
                                        </p:anim>
                                      </p:childTnLst>
                                    </p:cTn>
                                  </p:par>
                                </p:childTnLst>
                              </p:cTn>
                            </p:par>
                            <p:par>
                              <p:cTn id="96" fill="hold">
                                <p:stCondLst>
                                  <p:cond delay="10500"/>
                                </p:stCondLst>
                                <p:childTnLst>
                                  <p:par>
                                    <p:cTn id="97" presetID="10" presetClass="entr" presetSubtype="0" fill="hold" grpId="0" nodeType="afterEffect">
                                      <p:stCondLst>
                                        <p:cond delay="0"/>
                                      </p:stCondLst>
                                      <p:childTnLst>
                                        <p:set>
                                          <p:cBhvr>
                                            <p:cTn id="98" dur="1" fill="hold">
                                              <p:stCondLst>
                                                <p:cond delay="0"/>
                                              </p:stCondLst>
                                            </p:cTn>
                                            <p:tgtEl>
                                              <p:spTgt spid="36"/>
                                            </p:tgtEl>
                                            <p:attrNameLst>
                                              <p:attrName>style.visibility</p:attrName>
                                            </p:attrNameLst>
                                          </p:cBhvr>
                                          <p:to>
                                            <p:strVal val="visible"/>
                                          </p:to>
                                        </p:set>
                                        <p:animEffect transition="in" filter="fade">
                                          <p:cBhvr>
                                            <p:cTn id="99" dur="500"/>
                                            <p:tgtEl>
                                              <p:spTgt spid="36"/>
                                            </p:tgtEl>
                                          </p:cBhvr>
                                        </p:animEffect>
                                      </p:childTnLst>
                                    </p:cTn>
                                  </p:par>
                                </p:childTnLst>
                              </p:cTn>
                            </p:par>
                            <p:par>
                              <p:cTn id="100" fill="hold">
                                <p:stCondLst>
                                  <p:cond delay="11000"/>
                                </p:stCondLst>
                                <p:childTnLst>
                                  <p:par>
                                    <p:cTn id="101" presetID="10" presetClass="entr" presetSubtype="0" fill="hold" grpId="0" nodeType="afterEffect">
                                      <p:stCondLst>
                                        <p:cond delay="0"/>
                                      </p:stCondLst>
                                      <p:childTnLst>
                                        <p:set>
                                          <p:cBhvr>
                                            <p:cTn id="102" dur="1" fill="hold">
                                              <p:stCondLst>
                                                <p:cond delay="0"/>
                                              </p:stCondLst>
                                            </p:cTn>
                                            <p:tgtEl>
                                              <p:spTgt spid="35"/>
                                            </p:tgtEl>
                                            <p:attrNameLst>
                                              <p:attrName>style.visibility</p:attrName>
                                            </p:attrNameLst>
                                          </p:cBhvr>
                                          <p:to>
                                            <p:strVal val="visible"/>
                                          </p:to>
                                        </p:set>
                                        <p:animEffect transition="in" filter="fade">
                                          <p:cBhvr>
                                            <p:cTn id="103" dur="500"/>
                                            <p:tgtEl>
                                              <p:spTgt spid="35"/>
                                            </p:tgtEl>
                                          </p:cBhvr>
                                        </p:animEffect>
                                      </p:childTnLst>
                                    </p:cTn>
                                  </p:par>
                                </p:childTnLst>
                              </p:cTn>
                            </p:par>
                            <p:par>
                              <p:cTn id="104" fill="hold">
                                <p:stCondLst>
                                  <p:cond delay="11500"/>
                                </p:stCondLst>
                                <p:childTnLst>
                                  <p:par>
                                    <p:cTn id="105" presetID="45" presetClass="entr" presetSubtype="0" fill="hold" grpId="0" nodeType="afterEffect">
                                      <p:stCondLst>
                                        <p:cond delay="0"/>
                                      </p:stCondLst>
                                      <p:childTnLst>
                                        <p:set>
                                          <p:cBhvr>
                                            <p:cTn id="106" dur="1" fill="hold">
                                              <p:stCondLst>
                                                <p:cond delay="0"/>
                                              </p:stCondLst>
                                            </p:cTn>
                                            <p:tgtEl>
                                              <p:spTgt spid="37"/>
                                            </p:tgtEl>
                                            <p:attrNameLst>
                                              <p:attrName>style.visibility</p:attrName>
                                            </p:attrNameLst>
                                          </p:cBhvr>
                                          <p:to>
                                            <p:strVal val="visible"/>
                                          </p:to>
                                        </p:set>
                                        <p:animEffect transition="in" filter="fade">
                                          <p:cBhvr>
                                            <p:cTn id="107" dur="1250"/>
                                            <p:tgtEl>
                                              <p:spTgt spid="37"/>
                                            </p:tgtEl>
                                          </p:cBhvr>
                                        </p:animEffect>
                                        <p:anim calcmode="lin" valueType="num">
                                          <p:cBhvr>
                                            <p:cTn id="108" dur="1250" fill="hold"/>
                                            <p:tgtEl>
                                              <p:spTgt spid="37"/>
                                            </p:tgtEl>
                                            <p:attrNameLst>
                                              <p:attrName>ppt_w</p:attrName>
                                            </p:attrNameLst>
                                          </p:cBhvr>
                                          <p:tavLst>
                                            <p:tav tm="0" fmla="#ppt_w*sin(2.5*pi*$)">
                                              <p:val>
                                                <p:fltVal val="0"/>
                                              </p:val>
                                            </p:tav>
                                            <p:tav tm="100000">
                                              <p:val>
                                                <p:fltVal val="1"/>
                                              </p:val>
                                            </p:tav>
                                          </p:tavLst>
                                        </p:anim>
                                        <p:anim calcmode="lin" valueType="num">
                                          <p:cBhvr>
                                            <p:cTn id="109" dur="1250" fill="hold"/>
                                            <p:tgtEl>
                                              <p:spTgt spid="37"/>
                                            </p:tgtEl>
                                            <p:attrNameLst>
                                              <p:attrName>ppt_h</p:attrName>
                                            </p:attrNameLst>
                                          </p:cBhvr>
                                          <p:tavLst>
                                            <p:tav tm="0">
                                              <p:val>
                                                <p:strVal val="#ppt_h"/>
                                              </p:val>
                                            </p:tav>
                                            <p:tav tm="100000">
                                              <p:val>
                                                <p:strVal val="#ppt_h"/>
                                              </p:val>
                                            </p:tav>
                                          </p:tavLst>
                                        </p:anim>
                                      </p:childTnLst>
                                    </p:cTn>
                                  </p:par>
                                </p:childTnLst>
                              </p:cTn>
                            </p:par>
                            <p:par>
                              <p:cTn id="110" fill="hold">
                                <p:stCondLst>
                                  <p:cond delay="13000"/>
                                </p:stCondLst>
                                <p:childTnLst>
                                  <p:par>
                                    <p:cTn id="111" presetID="42" presetClass="entr" presetSubtype="0" fill="hold" grpId="0" nodeType="afterEffect">
                                      <p:stCondLst>
                                        <p:cond delay="0"/>
                                      </p:stCondLst>
                                      <p:childTnLst>
                                        <p:set>
                                          <p:cBhvr>
                                            <p:cTn id="112" dur="1" fill="hold">
                                              <p:stCondLst>
                                                <p:cond delay="0"/>
                                              </p:stCondLst>
                                            </p:cTn>
                                            <p:tgtEl>
                                              <p:spTgt spid="38"/>
                                            </p:tgtEl>
                                            <p:attrNameLst>
                                              <p:attrName>style.visibility</p:attrName>
                                            </p:attrNameLst>
                                          </p:cBhvr>
                                          <p:to>
                                            <p:strVal val="visible"/>
                                          </p:to>
                                        </p:set>
                                        <p:animEffect transition="in" filter="fade">
                                          <p:cBhvr>
                                            <p:cTn id="113" dur="1000"/>
                                            <p:tgtEl>
                                              <p:spTgt spid="38"/>
                                            </p:tgtEl>
                                          </p:cBhvr>
                                        </p:animEffect>
                                        <p:anim calcmode="lin" valueType="num">
                                          <p:cBhvr>
                                            <p:cTn id="114" dur="1000" fill="hold"/>
                                            <p:tgtEl>
                                              <p:spTgt spid="38"/>
                                            </p:tgtEl>
                                            <p:attrNameLst>
                                              <p:attrName>ppt_x</p:attrName>
                                            </p:attrNameLst>
                                          </p:cBhvr>
                                          <p:tavLst>
                                            <p:tav tm="0">
                                              <p:val>
                                                <p:strVal val="#ppt_x"/>
                                              </p:val>
                                            </p:tav>
                                            <p:tav tm="100000">
                                              <p:val>
                                                <p:strVal val="#ppt_x"/>
                                              </p:val>
                                            </p:tav>
                                          </p:tavLst>
                                        </p:anim>
                                        <p:anim calcmode="lin" valueType="num">
                                          <p:cBhvr>
                                            <p:cTn id="115" dur="1000" fill="hold"/>
                                            <p:tgtEl>
                                              <p:spTgt spid="38"/>
                                            </p:tgtEl>
                                            <p:attrNameLst>
                                              <p:attrName>ppt_y</p:attrName>
                                            </p:attrNameLst>
                                          </p:cBhvr>
                                          <p:tavLst>
                                            <p:tav tm="0">
                                              <p:val>
                                                <p:strVal val="#ppt_y+.1"/>
                                              </p:val>
                                            </p:tav>
                                            <p:tav tm="100000">
                                              <p:val>
                                                <p:strVal val="#ppt_y"/>
                                              </p:val>
                                            </p:tav>
                                          </p:tavLst>
                                        </p:anim>
                                      </p:childTnLst>
                                    </p:cTn>
                                  </p:par>
                                </p:childTnLst>
                              </p:cTn>
                            </p:par>
                            <p:par>
                              <p:cTn id="116" fill="hold">
                                <p:stCondLst>
                                  <p:cond delay="14000"/>
                                </p:stCondLst>
                                <p:childTnLst>
                                  <p:par>
                                    <p:cTn id="117" presetID="10" presetClass="entr" presetSubtype="0" fill="hold" grpId="0" nodeType="afterEffect">
                                      <p:stCondLst>
                                        <p:cond delay="0"/>
                                      </p:stCondLst>
                                      <p:childTnLst>
                                        <p:set>
                                          <p:cBhvr>
                                            <p:cTn id="118" dur="1" fill="hold">
                                              <p:stCondLst>
                                                <p:cond delay="0"/>
                                              </p:stCondLst>
                                            </p:cTn>
                                            <p:tgtEl>
                                              <p:spTgt spid="40"/>
                                            </p:tgtEl>
                                            <p:attrNameLst>
                                              <p:attrName>style.visibility</p:attrName>
                                            </p:attrNameLst>
                                          </p:cBhvr>
                                          <p:to>
                                            <p:strVal val="visible"/>
                                          </p:to>
                                        </p:set>
                                        <p:animEffect transition="in" filter="fade">
                                          <p:cBhvr>
                                            <p:cTn id="119" dur="500"/>
                                            <p:tgtEl>
                                              <p:spTgt spid="40"/>
                                            </p:tgtEl>
                                          </p:cBhvr>
                                        </p:animEffect>
                                      </p:childTnLst>
                                    </p:cTn>
                                  </p:par>
                                </p:childTnLst>
                              </p:cTn>
                            </p:par>
                            <p:par>
                              <p:cTn id="120" fill="hold">
                                <p:stCondLst>
                                  <p:cond delay="14500"/>
                                </p:stCondLst>
                                <p:childTnLst>
                                  <p:par>
                                    <p:cTn id="121" presetID="10" presetClass="entr" presetSubtype="0" fill="hold" grpId="0" nodeType="afterEffect">
                                      <p:stCondLst>
                                        <p:cond delay="0"/>
                                      </p:stCondLst>
                                      <p:childTnLst>
                                        <p:set>
                                          <p:cBhvr>
                                            <p:cTn id="122" dur="1" fill="hold">
                                              <p:stCondLst>
                                                <p:cond delay="0"/>
                                              </p:stCondLst>
                                            </p:cTn>
                                            <p:tgtEl>
                                              <p:spTgt spid="39"/>
                                            </p:tgtEl>
                                            <p:attrNameLst>
                                              <p:attrName>style.visibility</p:attrName>
                                            </p:attrNameLst>
                                          </p:cBhvr>
                                          <p:to>
                                            <p:strVal val="visible"/>
                                          </p:to>
                                        </p:set>
                                        <p:animEffect transition="in" filter="fade">
                                          <p:cBhvr>
                                            <p:cTn id="123"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animBg="1"/>
          <p:bldP spid="69" grpId="0" animBg="1"/>
          <p:bldP spid="70" grpId="0" animBg="1"/>
          <p:bldP spid="71" grpId="0" animBg="1"/>
          <p:bldP spid="72" grpId="0" animBg="1"/>
          <p:bldP spid="19" grpId="0"/>
          <p:bldP spid="26" grpId="0" animBg="1"/>
          <p:bldP spid="27" grpId="0" animBg="1"/>
          <p:bldP spid="20" grpId="0" animBg="1"/>
          <p:bldP spid="21" grpId="0" animBg="1"/>
          <p:bldP spid="22" grpId="0"/>
          <p:bldP spid="23" grpId="0"/>
          <p:bldP spid="24" grpId="0" animBg="1"/>
          <p:bldP spid="25" grpId="0" animBg="1"/>
          <p:bldP spid="31" grpId="0"/>
          <p:bldP spid="32" grpId="0"/>
          <p:bldP spid="33" grpId="0" animBg="1"/>
          <p:bldP spid="34" grpId="0" animBg="1"/>
          <p:bldP spid="35" grpId="0"/>
          <p:bldP spid="36" grpId="0"/>
          <p:bldP spid="37" grpId="0" animBg="1"/>
          <p:bldP spid="38" grpId="0" animBg="1"/>
          <p:bldP spid="39" grpId="0"/>
          <p:bldP spid="40"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8"/>
                                            </p:tgtEl>
                                            <p:attrNameLst>
                                              <p:attrName>style.visibility</p:attrName>
                                            </p:attrNameLst>
                                          </p:cBhvr>
                                          <p:to>
                                            <p:strVal val="visible"/>
                                          </p:to>
                                        </p:set>
                                        <p:animEffect transition="in" filter="fade">
                                          <p:cBhvr>
                                            <p:cTn id="7" dur="1000"/>
                                            <p:tgtEl>
                                              <p:spTgt spid="6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9"/>
                                            </p:tgtEl>
                                            <p:attrNameLst>
                                              <p:attrName>style.visibility</p:attrName>
                                            </p:attrNameLst>
                                          </p:cBhvr>
                                          <p:to>
                                            <p:strVal val="visible"/>
                                          </p:to>
                                        </p:set>
                                        <p:animEffect transition="in" filter="fade">
                                          <p:cBhvr>
                                            <p:cTn id="10" dur="1000"/>
                                            <p:tgtEl>
                                              <p:spTgt spid="6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0"/>
                                            </p:tgtEl>
                                            <p:attrNameLst>
                                              <p:attrName>style.visibility</p:attrName>
                                            </p:attrNameLst>
                                          </p:cBhvr>
                                          <p:to>
                                            <p:strVal val="visible"/>
                                          </p:to>
                                        </p:set>
                                        <p:animEffect transition="in" filter="fade">
                                          <p:cBhvr>
                                            <p:cTn id="13" dur="1000"/>
                                            <p:tgtEl>
                                              <p:spTgt spid="70"/>
                                            </p:tgtEl>
                                          </p:cBhvr>
                                        </p:animEffect>
                                      </p:childTnLst>
                                    </p:cTn>
                                  </p:par>
                                  <p:par>
                                    <p:cTn id="14" presetID="10" presetClass="entr" presetSubtype="0" fill="hold" grpId="0" nodeType="withEffect">
                                      <p:stCondLst>
                                        <p:cond delay="100"/>
                                      </p:stCondLst>
                                      <p:childTnLst>
                                        <p:set>
                                          <p:cBhvr>
                                            <p:cTn id="15" dur="1" fill="hold">
                                              <p:stCondLst>
                                                <p:cond delay="0"/>
                                              </p:stCondLst>
                                            </p:cTn>
                                            <p:tgtEl>
                                              <p:spTgt spid="71"/>
                                            </p:tgtEl>
                                            <p:attrNameLst>
                                              <p:attrName>style.visibility</p:attrName>
                                            </p:attrNameLst>
                                          </p:cBhvr>
                                          <p:to>
                                            <p:strVal val="visible"/>
                                          </p:to>
                                        </p:set>
                                        <p:animEffect transition="in" filter="fade">
                                          <p:cBhvr>
                                            <p:cTn id="16" dur="1000"/>
                                            <p:tgtEl>
                                              <p:spTgt spid="71"/>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72"/>
                                            </p:tgtEl>
                                            <p:attrNameLst>
                                              <p:attrName>style.visibility</p:attrName>
                                            </p:attrNameLst>
                                          </p:cBhvr>
                                          <p:to>
                                            <p:strVal val="visible"/>
                                          </p:to>
                                        </p:set>
                                        <p:animEffect transition="in" filter="fade">
                                          <p:cBhvr>
                                            <p:cTn id="19" dur="1000"/>
                                            <p:tgtEl>
                                              <p:spTgt spid="72"/>
                                            </p:tgtEl>
                                          </p:cBhvr>
                                        </p:animEffect>
                                      </p:childTnLst>
                                    </p:cTn>
                                  </p:par>
                                  <p:par>
                                    <p:cTn id="20" presetID="53" presetClass="entr" presetSubtype="16" fill="hold" nodeType="withEffect">
                                      <p:stCondLst>
                                        <p:cond delay="0"/>
                                      </p:stCondLst>
                                      <p:childTnLst>
                                        <p:set>
                                          <p:cBhvr>
                                            <p:cTn id="21" dur="1" fill="hold">
                                              <p:stCondLst>
                                                <p:cond delay="0"/>
                                              </p:stCondLst>
                                            </p:cTn>
                                            <p:tgtEl>
                                              <p:spTgt spid="16"/>
                                            </p:tgtEl>
                                            <p:attrNameLst>
                                              <p:attrName>style.visibility</p:attrName>
                                            </p:attrNameLst>
                                          </p:cBhvr>
                                          <p:to>
                                            <p:strVal val="visible"/>
                                          </p:to>
                                        </p:set>
                                        <p:anim calcmode="lin" valueType="num">
                                          <p:cBhvr>
                                            <p:cTn id="22" dur="500" fill="hold"/>
                                            <p:tgtEl>
                                              <p:spTgt spid="16"/>
                                            </p:tgtEl>
                                            <p:attrNameLst>
                                              <p:attrName>ppt_w</p:attrName>
                                            </p:attrNameLst>
                                          </p:cBhvr>
                                          <p:tavLst>
                                            <p:tav tm="0">
                                              <p:val>
                                                <p:fltVal val="0"/>
                                              </p:val>
                                            </p:tav>
                                            <p:tav tm="100000">
                                              <p:val>
                                                <p:strVal val="#ppt_w"/>
                                              </p:val>
                                            </p:tav>
                                          </p:tavLst>
                                        </p:anim>
                                        <p:anim calcmode="lin" valueType="num">
                                          <p:cBhvr>
                                            <p:cTn id="23" dur="500" fill="hold"/>
                                            <p:tgtEl>
                                              <p:spTgt spid="16"/>
                                            </p:tgtEl>
                                            <p:attrNameLst>
                                              <p:attrName>ppt_h</p:attrName>
                                            </p:attrNameLst>
                                          </p:cBhvr>
                                          <p:tavLst>
                                            <p:tav tm="0">
                                              <p:val>
                                                <p:fltVal val="0"/>
                                              </p:val>
                                            </p:tav>
                                            <p:tav tm="100000">
                                              <p:val>
                                                <p:strVal val="#ppt_h"/>
                                              </p:val>
                                            </p:tav>
                                          </p:tavLst>
                                        </p:anim>
                                        <p:animEffect transition="in" filter="fade">
                                          <p:cBhvr>
                                            <p:cTn id="24" dur="500"/>
                                            <p:tgtEl>
                                              <p:spTgt spid="16"/>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fade">
                                          <p:cBhvr>
                                            <p:cTn id="27" dur="500"/>
                                            <p:tgtEl>
                                              <p:spTgt spid="19"/>
                                            </p:tgtEl>
                                          </p:cBhvr>
                                        </p:animEffect>
                                      </p:childTnLst>
                                    </p:cTn>
                                  </p:par>
                                  <p:par>
                                    <p:cTn id="28" presetID="31" presetClass="entr" presetSubtype="0" fill="hold" grpId="0" nodeType="withEffect">
                                      <p:stCondLst>
                                        <p:cond delay="0"/>
                                      </p:stCondLst>
                                      <p:childTnLst>
                                        <p:set>
                                          <p:cBhvr>
                                            <p:cTn id="29" dur="1" fill="hold">
                                              <p:stCondLst>
                                                <p:cond delay="0"/>
                                              </p:stCondLst>
                                            </p:cTn>
                                            <p:tgtEl>
                                              <p:spTgt spid="26"/>
                                            </p:tgtEl>
                                            <p:attrNameLst>
                                              <p:attrName>style.visibility</p:attrName>
                                            </p:attrNameLst>
                                          </p:cBhvr>
                                          <p:to>
                                            <p:strVal val="visible"/>
                                          </p:to>
                                        </p:set>
                                        <p:anim calcmode="lin" valueType="num">
                                          <p:cBhvr>
                                            <p:cTn id="30" dur="1000" fill="hold"/>
                                            <p:tgtEl>
                                              <p:spTgt spid="26"/>
                                            </p:tgtEl>
                                            <p:attrNameLst>
                                              <p:attrName>ppt_w</p:attrName>
                                            </p:attrNameLst>
                                          </p:cBhvr>
                                          <p:tavLst>
                                            <p:tav tm="0">
                                              <p:val>
                                                <p:fltVal val="0"/>
                                              </p:val>
                                            </p:tav>
                                            <p:tav tm="100000">
                                              <p:val>
                                                <p:strVal val="#ppt_w"/>
                                              </p:val>
                                            </p:tav>
                                          </p:tavLst>
                                        </p:anim>
                                        <p:anim calcmode="lin" valueType="num">
                                          <p:cBhvr>
                                            <p:cTn id="31" dur="1000" fill="hold"/>
                                            <p:tgtEl>
                                              <p:spTgt spid="26"/>
                                            </p:tgtEl>
                                            <p:attrNameLst>
                                              <p:attrName>ppt_h</p:attrName>
                                            </p:attrNameLst>
                                          </p:cBhvr>
                                          <p:tavLst>
                                            <p:tav tm="0">
                                              <p:val>
                                                <p:fltVal val="0"/>
                                              </p:val>
                                            </p:tav>
                                            <p:tav tm="100000">
                                              <p:val>
                                                <p:strVal val="#ppt_h"/>
                                              </p:val>
                                            </p:tav>
                                          </p:tavLst>
                                        </p:anim>
                                        <p:anim calcmode="lin" valueType="num">
                                          <p:cBhvr>
                                            <p:cTn id="32" dur="1000" fill="hold"/>
                                            <p:tgtEl>
                                              <p:spTgt spid="26"/>
                                            </p:tgtEl>
                                            <p:attrNameLst>
                                              <p:attrName>style.rotation</p:attrName>
                                            </p:attrNameLst>
                                          </p:cBhvr>
                                          <p:tavLst>
                                            <p:tav tm="0">
                                              <p:val>
                                                <p:fltVal val="90"/>
                                              </p:val>
                                            </p:tav>
                                            <p:tav tm="100000">
                                              <p:val>
                                                <p:fltVal val="0"/>
                                              </p:val>
                                            </p:tav>
                                          </p:tavLst>
                                        </p:anim>
                                        <p:animEffect transition="in" filter="fade">
                                          <p:cBhvr>
                                            <p:cTn id="33" dur="1000"/>
                                            <p:tgtEl>
                                              <p:spTgt spid="26"/>
                                            </p:tgtEl>
                                          </p:cBhvr>
                                        </p:animEffect>
                                      </p:childTnLst>
                                    </p:cTn>
                                  </p:par>
                                  <p:par>
                                    <p:cTn id="34" presetID="31" presetClass="entr" presetSubtype="0" fill="hold" grpId="0" nodeType="withEffect">
                                      <p:stCondLst>
                                        <p:cond delay="0"/>
                                      </p:stCondLst>
                                      <p:childTnLst>
                                        <p:set>
                                          <p:cBhvr>
                                            <p:cTn id="35" dur="1" fill="hold">
                                              <p:stCondLst>
                                                <p:cond delay="0"/>
                                              </p:stCondLst>
                                            </p:cTn>
                                            <p:tgtEl>
                                              <p:spTgt spid="27"/>
                                            </p:tgtEl>
                                            <p:attrNameLst>
                                              <p:attrName>style.visibility</p:attrName>
                                            </p:attrNameLst>
                                          </p:cBhvr>
                                          <p:to>
                                            <p:strVal val="visible"/>
                                          </p:to>
                                        </p:set>
                                        <p:anim calcmode="lin" valueType="num">
                                          <p:cBhvr>
                                            <p:cTn id="36" dur="1000" fill="hold"/>
                                            <p:tgtEl>
                                              <p:spTgt spid="27"/>
                                            </p:tgtEl>
                                            <p:attrNameLst>
                                              <p:attrName>ppt_w</p:attrName>
                                            </p:attrNameLst>
                                          </p:cBhvr>
                                          <p:tavLst>
                                            <p:tav tm="0">
                                              <p:val>
                                                <p:fltVal val="0"/>
                                              </p:val>
                                            </p:tav>
                                            <p:tav tm="100000">
                                              <p:val>
                                                <p:strVal val="#ppt_w"/>
                                              </p:val>
                                            </p:tav>
                                          </p:tavLst>
                                        </p:anim>
                                        <p:anim calcmode="lin" valueType="num">
                                          <p:cBhvr>
                                            <p:cTn id="37" dur="1000" fill="hold"/>
                                            <p:tgtEl>
                                              <p:spTgt spid="27"/>
                                            </p:tgtEl>
                                            <p:attrNameLst>
                                              <p:attrName>ppt_h</p:attrName>
                                            </p:attrNameLst>
                                          </p:cBhvr>
                                          <p:tavLst>
                                            <p:tav tm="0">
                                              <p:val>
                                                <p:fltVal val="0"/>
                                              </p:val>
                                            </p:tav>
                                            <p:tav tm="100000">
                                              <p:val>
                                                <p:strVal val="#ppt_h"/>
                                              </p:val>
                                            </p:tav>
                                          </p:tavLst>
                                        </p:anim>
                                        <p:anim calcmode="lin" valueType="num">
                                          <p:cBhvr>
                                            <p:cTn id="38" dur="1000" fill="hold"/>
                                            <p:tgtEl>
                                              <p:spTgt spid="27"/>
                                            </p:tgtEl>
                                            <p:attrNameLst>
                                              <p:attrName>style.rotation</p:attrName>
                                            </p:attrNameLst>
                                          </p:cBhvr>
                                          <p:tavLst>
                                            <p:tav tm="0">
                                              <p:val>
                                                <p:fltVal val="90"/>
                                              </p:val>
                                            </p:tav>
                                            <p:tav tm="100000">
                                              <p:val>
                                                <p:fltVal val="0"/>
                                              </p:val>
                                            </p:tav>
                                          </p:tavLst>
                                        </p:anim>
                                        <p:animEffect transition="in" filter="fade">
                                          <p:cBhvr>
                                            <p:cTn id="39" dur="1000"/>
                                            <p:tgtEl>
                                              <p:spTgt spid="27"/>
                                            </p:tgtEl>
                                          </p:cBhvr>
                                        </p:animEffect>
                                      </p:childTnLst>
                                    </p:cTn>
                                  </p:par>
                                  <p:par>
                                    <p:cTn id="40" presetID="2" presetClass="entr" presetSubtype="1" fill="hold" nodeType="withEffect">
                                      <p:stCondLst>
                                        <p:cond delay="0"/>
                                      </p:stCondLst>
                                      <p:childTnLst>
                                        <p:set>
                                          <p:cBhvr>
                                            <p:cTn id="41" dur="1" fill="hold">
                                              <p:stCondLst>
                                                <p:cond delay="0"/>
                                              </p:stCondLst>
                                            </p:cTn>
                                            <p:tgtEl>
                                              <p:spTgt spid="28"/>
                                            </p:tgtEl>
                                            <p:attrNameLst>
                                              <p:attrName>style.visibility</p:attrName>
                                            </p:attrNameLst>
                                          </p:cBhvr>
                                          <p:to>
                                            <p:strVal val="visible"/>
                                          </p:to>
                                        </p:set>
                                        <p:anim calcmode="lin" valueType="num">
                                          <p:cBhvr additive="base">
                                            <p:cTn id="42" dur="500" fill="hold"/>
                                            <p:tgtEl>
                                              <p:spTgt spid="28"/>
                                            </p:tgtEl>
                                            <p:attrNameLst>
                                              <p:attrName>ppt_x</p:attrName>
                                            </p:attrNameLst>
                                          </p:cBhvr>
                                          <p:tavLst>
                                            <p:tav tm="0">
                                              <p:val>
                                                <p:strVal val="#ppt_x"/>
                                              </p:val>
                                            </p:tav>
                                            <p:tav tm="100000">
                                              <p:val>
                                                <p:strVal val="#ppt_x"/>
                                              </p:val>
                                            </p:tav>
                                          </p:tavLst>
                                        </p:anim>
                                        <p:anim calcmode="lin" valueType="num">
                                          <p:cBhvr additive="base">
                                            <p:cTn id="43" dur="500" fill="hold"/>
                                            <p:tgtEl>
                                              <p:spTgt spid="28"/>
                                            </p:tgtEl>
                                            <p:attrNameLst>
                                              <p:attrName>ppt_y</p:attrName>
                                            </p:attrNameLst>
                                          </p:cBhvr>
                                          <p:tavLst>
                                            <p:tav tm="0">
                                              <p:val>
                                                <p:strVal val="0-#ppt_h/2"/>
                                              </p:val>
                                            </p:tav>
                                            <p:tav tm="100000">
                                              <p:val>
                                                <p:strVal val="#ppt_y"/>
                                              </p:val>
                                            </p:tav>
                                          </p:tavLst>
                                        </p:anim>
                                      </p:childTnLst>
                                    </p:cTn>
                                  </p:par>
                                </p:childTnLst>
                              </p:cTn>
                            </p:par>
                            <p:par>
                              <p:cTn id="44" fill="hold">
                                <p:stCondLst>
                                  <p:cond delay="1000"/>
                                </p:stCondLst>
                                <p:childTnLst>
                                  <p:par>
                                    <p:cTn id="45" presetID="45" presetClass="entr" presetSubtype="0" fill="hold" grpId="0" nodeType="afterEffect">
                                      <p:stCondLst>
                                        <p:cond delay="0"/>
                                      </p:stCondLst>
                                      <p:childTnLst>
                                        <p:set>
                                          <p:cBhvr>
                                            <p:cTn id="46" dur="1" fill="hold">
                                              <p:stCondLst>
                                                <p:cond delay="0"/>
                                              </p:stCondLst>
                                            </p:cTn>
                                            <p:tgtEl>
                                              <p:spTgt spid="20"/>
                                            </p:tgtEl>
                                            <p:attrNameLst>
                                              <p:attrName>style.visibility</p:attrName>
                                            </p:attrNameLst>
                                          </p:cBhvr>
                                          <p:to>
                                            <p:strVal val="visible"/>
                                          </p:to>
                                        </p:set>
                                        <p:animEffect transition="in" filter="fade">
                                          <p:cBhvr>
                                            <p:cTn id="47" dur="1250"/>
                                            <p:tgtEl>
                                              <p:spTgt spid="20"/>
                                            </p:tgtEl>
                                          </p:cBhvr>
                                        </p:animEffect>
                                        <p:anim calcmode="lin" valueType="num">
                                          <p:cBhvr>
                                            <p:cTn id="48" dur="1250" fill="hold"/>
                                            <p:tgtEl>
                                              <p:spTgt spid="20"/>
                                            </p:tgtEl>
                                            <p:attrNameLst>
                                              <p:attrName>ppt_w</p:attrName>
                                            </p:attrNameLst>
                                          </p:cBhvr>
                                          <p:tavLst>
                                            <p:tav tm="0" fmla="#ppt_w*sin(2.5*pi*$)">
                                              <p:val>
                                                <p:fltVal val="0"/>
                                              </p:val>
                                            </p:tav>
                                            <p:tav tm="100000">
                                              <p:val>
                                                <p:fltVal val="1"/>
                                              </p:val>
                                            </p:tav>
                                          </p:tavLst>
                                        </p:anim>
                                        <p:anim calcmode="lin" valueType="num">
                                          <p:cBhvr>
                                            <p:cTn id="49" dur="1250" fill="hold"/>
                                            <p:tgtEl>
                                              <p:spTgt spid="20"/>
                                            </p:tgtEl>
                                            <p:attrNameLst>
                                              <p:attrName>ppt_h</p:attrName>
                                            </p:attrNameLst>
                                          </p:cBhvr>
                                          <p:tavLst>
                                            <p:tav tm="0">
                                              <p:val>
                                                <p:strVal val="#ppt_h"/>
                                              </p:val>
                                            </p:tav>
                                            <p:tav tm="100000">
                                              <p:val>
                                                <p:strVal val="#ppt_h"/>
                                              </p:val>
                                            </p:tav>
                                          </p:tavLst>
                                        </p:anim>
                                      </p:childTnLst>
                                    </p:cTn>
                                  </p:par>
                                </p:childTnLst>
                              </p:cTn>
                            </p:par>
                            <p:par>
                              <p:cTn id="50" fill="hold">
                                <p:stCondLst>
                                  <p:cond delay="2500"/>
                                </p:stCondLst>
                                <p:childTnLst>
                                  <p:par>
                                    <p:cTn id="51" presetID="42" presetClass="entr" presetSubtype="0" fill="hold" grpId="0" nodeType="afterEffect">
                                      <p:stCondLst>
                                        <p:cond delay="0"/>
                                      </p:stCondLst>
                                      <p:childTnLst>
                                        <p:set>
                                          <p:cBhvr>
                                            <p:cTn id="52" dur="1" fill="hold">
                                              <p:stCondLst>
                                                <p:cond delay="0"/>
                                              </p:stCondLst>
                                            </p:cTn>
                                            <p:tgtEl>
                                              <p:spTgt spid="21"/>
                                            </p:tgtEl>
                                            <p:attrNameLst>
                                              <p:attrName>style.visibility</p:attrName>
                                            </p:attrNameLst>
                                          </p:cBhvr>
                                          <p:to>
                                            <p:strVal val="visible"/>
                                          </p:to>
                                        </p:set>
                                        <p:animEffect transition="in" filter="fade">
                                          <p:cBhvr>
                                            <p:cTn id="53" dur="1000"/>
                                            <p:tgtEl>
                                              <p:spTgt spid="21"/>
                                            </p:tgtEl>
                                          </p:cBhvr>
                                        </p:animEffect>
                                        <p:anim calcmode="lin" valueType="num">
                                          <p:cBhvr>
                                            <p:cTn id="54" dur="1000" fill="hold"/>
                                            <p:tgtEl>
                                              <p:spTgt spid="21"/>
                                            </p:tgtEl>
                                            <p:attrNameLst>
                                              <p:attrName>ppt_x</p:attrName>
                                            </p:attrNameLst>
                                          </p:cBhvr>
                                          <p:tavLst>
                                            <p:tav tm="0">
                                              <p:val>
                                                <p:strVal val="#ppt_x"/>
                                              </p:val>
                                            </p:tav>
                                            <p:tav tm="100000">
                                              <p:val>
                                                <p:strVal val="#ppt_x"/>
                                              </p:val>
                                            </p:tav>
                                          </p:tavLst>
                                        </p:anim>
                                        <p:anim calcmode="lin" valueType="num">
                                          <p:cBhvr>
                                            <p:cTn id="55" dur="1000" fill="hold"/>
                                            <p:tgtEl>
                                              <p:spTgt spid="21"/>
                                            </p:tgtEl>
                                            <p:attrNameLst>
                                              <p:attrName>ppt_y</p:attrName>
                                            </p:attrNameLst>
                                          </p:cBhvr>
                                          <p:tavLst>
                                            <p:tav tm="0">
                                              <p:val>
                                                <p:strVal val="#ppt_y+.1"/>
                                              </p:val>
                                            </p:tav>
                                            <p:tav tm="100000">
                                              <p:val>
                                                <p:strVal val="#ppt_y"/>
                                              </p:val>
                                            </p:tav>
                                          </p:tavLst>
                                        </p:anim>
                                      </p:childTnLst>
                                    </p:cTn>
                                  </p:par>
                                </p:childTnLst>
                              </p:cTn>
                            </p:par>
                            <p:par>
                              <p:cTn id="56" fill="hold">
                                <p:stCondLst>
                                  <p:cond delay="3500"/>
                                </p:stCondLst>
                                <p:childTnLst>
                                  <p:par>
                                    <p:cTn id="57" presetID="10" presetClass="entr" presetSubtype="0" fill="hold" grpId="0" nodeType="afterEffect">
                                      <p:stCondLst>
                                        <p:cond delay="0"/>
                                      </p:stCondLst>
                                      <p:childTnLst>
                                        <p:set>
                                          <p:cBhvr>
                                            <p:cTn id="58" dur="1" fill="hold">
                                              <p:stCondLst>
                                                <p:cond delay="0"/>
                                              </p:stCondLst>
                                            </p:cTn>
                                            <p:tgtEl>
                                              <p:spTgt spid="23"/>
                                            </p:tgtEl>
                                            <p:attrNameLst>
                                              <p:attrName>style.visibility</p:attrName>
                                            </p:attrNameLst>
                                          </p:cBhvr>
                                          <p:to>
                                            <p:strVal val="visible"/>
                                          </p:to>
                                        </p:set>
                                        <p:animEffect transition="in" filter="fade">
                                          <p:cBhvr>
                                            <p:cTn id="59" dur="500"/>
                                            <p:tgtEl>
                                              <p:spTgt spid="23"/>
                                            </p:tgtEl>
                                          </p:cBhvr>
                                        </p:animEffect>
                                      </p:childTnLst>
                                    </p:cTn>
                                  </p:par>
                                </p:childTnLst>
                              </p:cTn>
                            </p:par>
                            <p:par>
                              <p:cTn id="60" fill="hold">
                                <p:stCondLst>
                                  <p:cond delay="4000"/>
                                </p:stCondLst>
                                <p:childTnLst>
                                  <p:par>
                                    <p:cTn id="61" presetID="10" presetClass="entr" presetSubtype="0" fill="hold" grpId="0" nodeType="afterEffect">
                                      <p:stCondLst>
                                        <p:cond delay="0"/>
                                      </p:stCondLst>
                                      <p:childTnLst>
                                        <p:set>
                                          <p:cBhvr>
                                            <p:cTn id="62" dur="1" fill="hold">
                                              <p:stCondLst>
                                                <p:cond delay="0"/>
                                              </p:stCondLst>
                                            </p:cTn>
                                            <p:tgtEl>
                                              <p:spTgt spid="22"/>
                                            </p:tgtEl>
                                            <p:attrNameLst>
                                              <p:attrName>style.visibility</p:attrName>
                                            </p:attrNameLst>
                                          </p:cBhvr>
                                          <p:to>
                                            <p:strVal val="visible"/>
                                          </p:to>
                                        </p:set>
                                        <p:animEffect transition="in" filter="fade">
                                          <p:cBhvr>
                                            <p:cTn id="63" dur="500"/>
                                            <p:tgtEl>
                                              <p:spTgt spid="22"/>
                                            </p:tgtEl>
                                          </p:cBhvr>
                                        </p:animEffect>
                                      </p:childTnLst>
                                    </p:cTn>
                                  </p:par>
                                </p:childTnLst>
                              </p:cTn>
                            </p:par>
                            <p:par>
                              <p:cTn id="64" fill="hold">
                                <p:stCondLst>
                                  <p:cond delay="4500"/>
                                </p:stCondLst>
                                <p:childTnLst>
                                  <p:par>
                                    <p:cTn id="65" presetID="45" presetClass="entr" presetSubtype="0" fill="hold" grpId="0" nodeType="afterEffect">
                                      <p:stCondLst>
                                        <p:cond delay="0"/>
                                      </p:stCondLst>
                                      <p:childTnLst>
                                        <p:set>
                                          <p:cBhvr>
                                            <p:cTn id="66" dur="1" fill="hold">
                                              <p:stCondLst>
                                                <p:cond delay="0"/>
                                              </p:stCondLst>
                                            </p:cTn>
                                            <p:tgtEl>
                                              <p:spTgt spid="24"/>
                                            </p:tgtEl>
                                            <p:attrNameLst>
                                              <p:attrName>style.visibility</p:attrName>
                                            </p:attrNameLst>
                                          </p:cBhvr>
                                          <p:to>
                                            <p:strVal val="visible"/>
                                          </p:to>
                                        </p:set>
                                        <p:animEffect transition="in" filter="fade">
                                          <p:cBhvr>
                                            <p:cTn id="67" dur="1250"/>
                                            <p:tgtEl>
                                              <p:spTgt spid="24"/>
                                            </p:tgtEl>
                                          </p:cBhvr>
                                        </p:animEffect>
                                        <p:anim calcmode="lin" valueType="num">
                                          <p:cBhvr>
                                            <p:cTn id="68" dur="1250" fill="hold"/>
                                            <p:tgtEl>
                                              <p:spTgt spid="24"/>
                                            </p:tgtEl>
                                            <p:attrNameLst>
                                              <p:attrName>ppt_w</p:attrName>
                                            </p:attrNameLst>
                                          </p:cBhvr>
                                          <p:tavLst>
                                            <p:tav tm="0" fmla="#ppt_w*sin(2.5*pi*$)">
                                              <p:val>
                                                <p:fltVal val="0"/>
                                              </p:val>
                                            </p:tav>
                                            <p:tav tm="100000">
                                              <p:val>
                                                <p:fltVal val="1"/>
                                              </p:val>
                                            </p:tav>
                                          </p:tavLst>
                                        </p:anim>
                                        <p:anim calcmode="lin" valueType="num">
                                          <p:cBhvr>
                                            <p:cTn id="69" dur="1250" fill="hold"/>
                                            <p:tgtEl>
                                              <p:spTgt spid="24"/>
                                            </p:tgtEl>
                                            <p:attrNameLst>
                                              <p:attrName>ppt_h</p:attrName>
                                            </p:attrNameLst>
                                          </p:cBhvr>
                                          <p:tavLst>
                                            <p:tav tm="0">
                                              <p:val>
                                                <p:strVal val="#ppt_h"/>
                                              </p:val>
                                            </p:tav>
                                            <p:tav tm="100000">
                                              <p:val>
                                                <p:strVal val="#ppt_h"/>
                                              </p:val>
                                            </p:tav>
                                          </p:tavLst>
                                        </p:anim>
                                      </p:childTnLst>
                                    </p:cTn>
                                  </p:par>
                                </p:childTnLst>
                              </p:cTn>
                            </p:par>
                            <p:par>
                              <p:cTn id="70" fill="hold">
                                <p:stCondLst>
                                  <p:cond delay="6000"/>
                                </p:stCondLst>
                                <p:childTnLst>
                                  <p:par>
                                    <p:cTn id="71" presetID="42" presetClass="entr" presetSubtype="0" fill="hold" grpId="0" nodeType="afterEffect">
                                      <p:stCondLst>
                                        <p:cond delay="0"/>
                                      </p:stCondLst>
                                      <p:childTnLst>
                                        <p:set>
                                          <p:cBhvr>
                                            <p:cTn id="72" dur="1" fill="hold">
                                              <p:stCondLst>
                                                <p:cond delay="0"/>
                                              </p:stCondLst>
                                            </p:cTn>
                                            <p:tgtEl>
                                              <p:spTgt spid="25"/>
                                            </p:tgtEl>
                                            <p:attrNameLst>
                                              <p:attrName>style.visibility</p:attrName>
                                            </p:attrNameLst>
                                          </p:cBhvr>
                                          <p:to>
                                            <p:strVal val="visible"/>
                                          </p:to>
                                        </p:set>
                                        <p:animEffect transition="in" filter="fade">
                                          <p:cBhvr>
                                            <p:cTn id="73" dur="1000"/>
                                            <p:tgtEl>
                                              <p:spTgt spid="25"/>
                                            </p:tgtEl>
                                          </p:cBhvr>
                                        </p:animEffect>
                                        <p:anim calcmode="lin" valueType="num">
                                          <p:cBhvr>
                                            <p:cTn id="74" dur="1000" fill="hold"/>
                                            <p:tgtEl>
                                              <p:spTgt spid="25"/>
                                            </p:tgtEl>
                                            <p:attrNameLst>
                                              <p:attrName>ppt_x</p:attrName>
                                            </p:attrNameLst>
                                          </p:cBhvr>
                                          <p:tavLst>
                                            <p:tav tm="0">
                                              <p:val>
                                                <p:strVal val="#ppt_x"/>
                                              </p:val>
                                            </p:tav>
                                            <p:tav tm="100000">
                                              <p:val>
                                                <p:strVal val="#ppt_x"/>
                                              </p:val>
                                            </p:tav>
                                          </p:tavLst>
                                        </p:anim>
                                        <p:anim calcmode="lin" valueType="num">
                                          <p:cBhvr>
                                            <p:cTn id="75" dur="1000" fill="hold"/>
                                            <p:tgtEl>
                                              <p:spTgt spid="25"/>
                                            </p:tgtEl>
                                            <p:attrNameLst>
                                              <p:attrName>ppt_y</p:attrName>
                                            </p:attrNameLst>
                                          </p:cBhvr>
                                          <p:tavLst>
                                            <p:tav tm="0">
                                              <p:val>
                                                <p:strVal val="#ppt_y+.1"/>
                                              </p:val>
                                            </p:tav>
                                            <p:tav tm="100000">
                                              <p:val>
                                                <p:strVal val="#ppt_y"/>
                                              </p:val>
                                            </p:tav>
                                          </p:tavLst>
                                        </p:anim>
                                      </p:childTnLst>
                                    </p:cTn>
                                  </p:par>
                                </p:childTnLst>
                              </p:cTn>
                            </p:par>
                            <p:par>
                              <p:cTn id="76" fill="hold">
                                <p:stCondLst>
                                  <p:cond delay="7000"/>
                                </p:stCondLst>
                                <p:childTnLst>
                                  <p:par>
                                    <p:cTn id="77" presetID="10" presetClass="entr" presetSubtype="0" fill="hold" grpId="0" nodeType="afterEffect">
                                      <p:stCondLst>
                                        <p:cond delay="0"/>
                                      </p:stCondLst>
                                      <p:childTnLst>
                                        <p:set>
                                          <p:cBhvr>
                                            <p:cTn id="78" dur="1" fill="hold">
                                              <p:stCondLst>
                                                <p:cond delay="0"/>
                                              </p:stCondLst>
                                            </p:cTn>
                                            <p:tgtEl>
                                              <p:spTgt spid="32"/>
                                            </p:tgtEl>
                                            <p:attrNameLst>
                                              <p:attrName>style.visibility</p:attrName>
                                            </p:attrNameLst>
                                          </p:cBhvr>
                                          <p:to>
                                            <p:strVal val="visible"/>
                                          </p:to>
                                        </p:set>
                                        <p:animEffect transition="in" filter="fade">
                                          <p:cBhvr>
                                            <p:cTn id="79" dur="500"/>
                                            <p:tgtEl>
                                              <p:spTgt spid="32"/>
                                            </p:tgtEl>
                                          </p:cBhvr>
                                        </p:animEffect>
                                      </p:childTnLst>
                                    </p:cTn>
                                  </p:par>
                                </p:childTnLst>
                              </p:cTn>
                            </p:par>
                            <p:par>
                              <p:cTn id="80" fill="hold">
                                <p:stCondLst>
                                  <p:cond delay="7500"/>
                                </p:stCondLst>
                                <p:childTnLst>
                                  <p:par>
                                    <p:cTn id="81" presetID="10" presetClass="entr" presetSubtype="0" fill="hold" grpId="0" nodeType="afterEffect">
                                      <p:stCondLst>
                                        <p:cond delay="0"/>
                                      </p:stCondLst>
                                      <p:childTnLst>
                                        <p:set>
                                          <p:cBhvr>
                                            <p:cTn id="82" dur="1" fill="hold">
                                              <p:stCondLst>
                                                <p:cond delay="0"/>
                                              </p:stCondLst>
                                            </p:cTn>
                                            <p:tgtEl>
                                              <p:spTgt spid="31"/>
                                            </p:tgtEl>
                                            <p:attrNameLst>
                                              <p:attrName>style.visibility</p:attrName>
                                            </p:attrNameLst>
                                          </p:cBhvr>
                                          <p:to>
                                            <p:strVal val="visible"/>
                                          </p:to>
                                        </p:set>
                                        <p:animEffect transition="in" filter="fade">
                                          <p:cBhvr>
                                            <p:cTn id="83" dur="500"/>
                                            <p:tgtEl>
                                              <p:spTgt spid="31"/>
                                            </p:tgtEl>
                                          </p:cBhvr>
                                        </p:animEffect>
                                      </p:childTnLst>
                                    </p:cTn>
                                  </p:par>
                                </p:childTnLst>
                              </p:cTn>
                            </p:par>
                            <p:par>
                              <p:cTn id="84" fill="hold">
                                <p:stCondLst>
                                  <p:cond delay="8000"/>
                                </p:stCondLst>
                                <p:childTnLst>
                                  <p:par>
                                    <p:cTn id="85" presetID="45" presetClass="entr" presetSubtype="0" fill="hold" grpId="0" nodeType="afterEffect">
                                      <p:stCondLst>
                                        <p:cond delay="0"/>
                                      </p:stCondLst>
                                      <p:childTnLst>
                                        <p:set>
                                          <p:cBhvr>
                                            <p:cTn id="86" dur="1" fill="hold">
                                              <p:stCondLst>
                                                <p:cond delay="0"/>
                                              </p:stCondLst>
                                            </p:cTn>
                                            <p:tgtEl>
                                              <p:spTgt spid="33"/>
                                            </p:tgtEl>
                                            <p:attrNameLst>
                                              <p:attrName>style.visibility</p:attrName>
                                            </p:attrNameLst>
                                          </p:cBhvr>
                                          <p:to>
                                            <p:strVal val="visible"/>
                                          </p:to>
                                        </p:set>
                                        <p:animEffect transition="in" filter="fade">
                                          <p:cBhvr>
                                            <p:cTn id="87" dur="1250"/>
                                            <p:tgtEl>
                                              <p:spTgt spid="33"/>
                                            </p:tgtEl>
                                          </p:cBhvr>
                                        </p:animEffect>
                                        <p:anim calcmode="lin" valueType="num">
                                          <p:cBhvr>
                                            <p:cTn id="88" dur="1250" fill="hold"/>
                                            <p:tgtEl>
                                              <p:spTgt spid="33"/>
                                            </p:tgtEl>
                                            <p:attrNameLst>
                                              <p:attrName>ppt_w</p:attrName>
                                            </p:attrNameLst>
                                          </p:cBhvr>
                                          <p:tavLst>
                                            <p:tav tm="0" fmla="#ppt_w*sin(2.5*pi*$)">
                                              <p:val>
                                                <p:fltVal val="0"/>
                                              </p:val>
                                            </p:tav>
                                            <p:tav tm="100000">
                                              <p:val>
                                                <p:fltVal val="1"/>
                                              </p:val>
                                            </p:tav>
                                          </p:tavLst>
                                        </p:anim>
                                        <p:anim calcmode="lin" valueType="num">
                                          <p:cBhvr>
                                            <p:cTn id="89" dur="1250" fill="hold"/>
                                            <p:tgtEl>
                                              <p:spTgt spid="33"/>
                                            </p:tgtEl>
                                            <p:attrNameLst>
                                              <p:attrName>ppt_h</p:attrName>
                                            </p:attrNameLst>
                                          </p:cBhvr>
                                          <p:tavLst>
                                            <p:tav tm="0">
                                              <p:val>
                                                <p:strVal val="#ppt_h"/>
                                              </p:val>
                                            </p:tav>
                                            <p:tav tm="100000">
                                              <p:val>
                                                <p:strVal val="#ppt_h"/>
                                              </p:val>
                                            </p:tav>
                                          </p:tavLst>
                                        </p:anim>
                                      </p:childTnLst>
                                    </p:cTn>
                                  </p:par>
                                </p:childTnLst>
                              </p:cTn>
                            </p:par>
                            <p:par>
                              <p:cTn id="90" fill="hold">
                                <p:stCondLst>
                                  <p:cond delay="9500"/>
                                </p:stCondLst>
                                <p:childTnLst>
                                  <p:par>
                                    <p:cTn id="91" presetID="42" presetClass="entr" presetSubtype="0" fill="hold" grpId="0" nodeType="afterEffect">
                                      <p:stCondLst>
                                        <p:cond delay="0"/>
                                      </p:stCondLst>
                                      <p:childTnLst>
                                        <p:set>
                                          <p:cBhvr>
                                            <p:cTn id="92" dur="1" fill="hold">
                                              <p:stCondLst>
                                                <p:cond delay="0"/>
                                              </p:stCondLst>
                                            </p:cTn>
                                            <p:tgtEl>
                                              <p:spTgt spid="34"/>
                                            </p:tgtEl>
                                            <p:attrNameLst>
                                              <p:attrName>style.visibility</p:attrName>
                                            </p:attrNameLst>
                                          </p:cBhvr>
                                          <p:to>
                                            <p:strVal val="visible"/>
                                          </p:to>
                                        </p:set>
                                        <p:animEffect transition="in" filter="fade">
                                          <p:cBhvr>
                                            <p:cTn id="93" dur="1000"/>
                                            <p:tgtEl>
                                              <p:spTgt spid="34"/>
                                            </p:tgtEl>
                                          </p:cBhvr>
                                        </p:animEffect>
                                        <p:anim calcmode="lin" valueType="num">
                                          <p:cBhvr>
                                            <p:cTn id="94" dur="1000" fill="hold"/>
                                            <p:tgtEl>
                                              <p:spTgt spid="34"/>
                                            </p:tgtEl>
                                            <p:attrNameLst>
                                              <p:attrName>ppt_x</p:attrName>
                                            </p:attrNameLst>
                                          </p:cBhvr>
                                          <p:tavLst>
                                            <p:tav tm="0">
                                              <p:val>
                                                <p:strVal val="#ppt_x"/>
                                              </p:val>
                                            </p:tav>
                                            <p:tav tm="100000">
                                              <p:val>
                                                <p:strVal val="#ppt_x"/>
                                              </p:val>
                                            </p:tav>
                                          </p:tavLst>
                                        </p:anim>
                                        <p:anim calcmode="lin" valueType="num">
                                          <p:cBhvr>
                                            <p:cTn id="95" dur="1000" fill="hold"/>
                                            <p:tgtEl>
                                              <p:spTgt spid="34"/>
                                            </p:tgtEl>
                                            <p:attrNameLst>
                                              <p:attrName>ppt_y</p:attrName>
                                            </p:attrNameLst>
                                          </p:cBhvr>
                                          <p:tavLst>
                                            <p:tav tm="0">
                                              <p:val>
                                                <p:strVal val="#ppt_y+.1"/>
                                              </p:val>
                                            </p:tav>
                                            <p:tav tm="100000">
                                              <p:val>
                                                <p:strVal val="#ppt_y"/>
                                              </p:val>
                                            </p:tav>
                                          </p:tavLst>
                                        </p:anim>
                                      </p:childTnLst>
                                    </p:cTn>
                                  </p:par>
                                </p:childTnLst>
                              </p:cTn>
                            </p:par>
                            <p:par>
                              <p:cTn id="96" fill="hold">
                                <p:stCondLst>
                                  <p:cond delay="10500"/>
                                </p:stCondLst>
                                <p:childTnLst>
                                  <p:par>
                                    <p:cTn id="97" presetID="10" presetClass="entr" presetSubtype="0" fill="hold" grpId="0" nodeType="afterEffect">
                                      <p:stCondLst>
                                        <p:cond delay="0"/>
                                      </p:stCondLst>
                                      <p:childTnLst>
                                        <p:set>
                                          <p:cBhvr>
                                            <p:cTn id="98" dur="1" fill="hold">
                                              <p:stCondLst>
                                                <p:cond delay="0"/>
                                              </p:stCondLst>
                                            </p:cTn>
                                            <p:tgtEl>
                                              <p:spTgt spid="36"/>
                                            </p:tgtEl>
                                            <p:attrNameLst>
                                              <p:attrName>style.visibility</p:attrName>
                                            </p:attrNameLst>
                                          </p:cBhvr>
                                          <p:to>
                                            <p:strVal val="visible"/>
                                          </p:to>
                                        </p:set>
                                        <p:animEffect transition="in" filter="fade">
                                          <p:cBhvr>
                                            <p:cTn id="99" dur="500"/>
                                            <p:tgtEl>
                                              <p:spTgt spid="36"/>
                                            </p:tgtEl>
                                          </p:cBhvr>
                                        </p:animEffect>
                                      </p:childTnLst>
                                    </p:cTn>
                                  </p:par>
                                </p:childTnLst>
                              </p:cTn>
                            </p:par>
                            <p:par>
                              <p:cTn id="100" fill="hold">
                                <p:stCondLst>
                                  <p:cond delay="11000"/>
                                </p:stCondLst>
                                <p:childTnLst>
                                  <p:par>
                                    <p:cTn id="101" presetID="10" presetClass="entr" presetSubtype="0" fill="hold" grpId="0" nodeType="afterEffect">
                                      <p:stCondLst>
                                        <p:cond delay="0"/>
                                      </p:stCondLst>
                                      <p:childTnLst>
                                        <p:set>
                                          <p:cBhvr>
                                            <p:cTn id="102" dur="1" fill="hold">
                                              <p:stCondLst>
                                                <p:cond delay="0"/>
                                              </p:stCondLst>
                                            </p:cTn>
                                            <p:tgtEl>
                                              <p:spTgt spid="35"/>
                                            </p:tgtEl>
                                            <p:attrNameLst>
                                              <p:attrName>style.visibility</p:attrName>
                                            </p:attrNameLst>
                                          </p:cBhvr>
                                          <p:to>
                                            <p:strVal val="visible"/>
                                          </p:to>
                                        </p:set>
                                        <p:animEffect transition="in" filter="fade">
                                          <p:cBhvr>
                                            <p:cTn id="103" dur="500"/>
                                            <p:tgtEl>
                                              <p:spTgt spid="35"/>
                                            </p:tgtEl>
                                          </p:cBhvr>
                                        </p:animEffect>
                                      </p:childTnLst>
                                    </p:cTn>
                                  </p:par>
                                </p:childTnLst>
                              </p:cTn>
                            </p:par>
                            <p:par>
                              <p:cTn id="104" fill="hold">
                                <p:stCondLst>
                                  <p:cond delay="11500"/>
                                </p:stCondLst>
                                <p:childTnLst>
                                  <p:par>
                                    <p:cTn id="105" presetID="45" presetClass="entr" presetSubtype="0" fill="hold" grpId="0" nodeType="afterEffect">
                                      <p:stCondLst>
                                        <p:cond delay="0"/>
                                      </p:stCondLst>
                                      <p:childTnLst>
                                        <p:set>
                                          <p:cBhvr>
                                            <p:cTn id="106" dur="1" fill="hold">
                                              <p:stCondLst>
                                                <p:cond delay="0"/>
                                              </p:stCondLst>
                                            </p:cTn>
                                            <p:tgtEl>
                                              <p:spTgt spid="37"/>
                                            </p:tgtEl>
                                            <p:attrNameLst>
                                              <p:attrName>style.visibility</p:attrName>
                                            </p:attrNameLst>
                                          </p:cBhvr>
                                          <p:to>
                                            <p:strVal val="visible"/>
                                          </p:to>
                                        </p:set>
                                        <p:animEffect transition="in" filter="fade">
                                          <p:cBhvr>
                                            <p:cTn id="107" dur="1250"/>
                                            <p:tgtEl>
                                              <p:spTgt spid="37"/>
                                            </p:tgtEl>
                                          </p:cBhvr>
                                        </p:animEffect>
                                        <p:anim calcmode="lin" valueType="num">
                                          <p:cBhvr>
                                            <p:cTn id="108" dur="1250" fill="hold"/>
                                            <p:tgtEl>
                                              <p:spTgt spid="37"/>
                                            </p:tgtEl>
                                            <p:attrNameLst>
                                              <p:attrName>ppt_w</p:attrName>
                                            </p:attrNameLst>
                                          </p:cBhvr>
                                          <p:tavLst>
                                            <p:tav tm="0" fmla="#ppt_w*sin(2.5*pi*$)">
                                              <p:val>
                                                <p:fltVal val="0"/>
                                              </p:val>
                                            </p:tav>
                                            <p:tav tm="100000">
                                              <p:val>
                                                <p:fltVal val="1"/>
                                              </p:val>
                                            </p:tav>
                                          </p:tavLst>
                                        </p:anim>
                                        <p:anim calcmode="lin" valueType="num">
                                          <p:cBhvr>
                                            <p:cTn id="109" dur="1250" fill="hold"/>
                                            <p:tgtEl>
                                              <p:spTgt spid="37"/>
                                            </p:tgtEl>
                                            <p:attrNameLst>
                                              <p:attrName>ppt_h</p:attrName>
                                            </p:attrNameLst>
                                          </p:cBhvr>
                                          <p:tavLst>
                                            <p:tav tm="0">
                                              <p:val>
                                                <p:strVal val="#ppt_h"/>
                                              </p:val>
                                            </p:tav>
                                            <p:tav tm="100000">
                                              <p:val>
                                                <p:strVal val="#ppt_h"/>
                                              </p:val>
                                            </p:tav>
                                          </p:tavLst>
                                        </p:anim>
                                      </p:childTnLst>
                                    </p:cTn>
                                  </p:par>
                                </p:childTnLst>
                              </p:cTn>
                            </p:par>
                            <p:par>
                              <p:cTn id="110" fill="hold">
                                <p:stCondLst>
                                  <p:cond delay="13000"/>
                                </p:stCondLst>
                                <p:childTnLst>
                                  <p:par>
                                    <p:cTn id="111" presetID="42" presetClass="entr" presetSubtype="0" fill="hold" grpId="0" nodeType="afterEffect">
                                      <p:stCondLst>
                                        <p:cond delay="0"/>
                                      </p:stCondLst>
                                      <p:childTnLst>
                                        <p:set>
                                          <p:cBhvr>
                                            <p:cTn id="112" dur="1" fill="hold">
                                              <p:stCondLst>
                                                <p:cond delay="0"/>
                                              </p:stCondLst>
                                            </p:cTn>
                                            <p:tgtEl>
                                              <p:spTgt spid="38"/>
                                            </p:tgtEl>
                                            <p:attrNameLst>
                                              <p:attrName>style.visibility</p:attrName>
                                            </p:attrNameLst>
                                          </p:cBhvr>
                                          <p:to>
                                            <p:strVal val="visible"/>
                                          </p:to>
                                        </p:set>
                                        <p:animEffect transition="in" filter="fade">
                                          <p:cBhvr>
                                            <p:cTn id="113" dur="1000"/>
                                            <p:tgtEl>
                                              <p:spTgt spid="38"/>
                                            </p:tgtEl>
                                          </p:cBhvr>
                                        </p:animEffect>
                                        <p:anim calcmode="lin" valueType="num">
                                          <p:cBhvr>
                                            <p:cTn id="114" dur="1000" fill="hold"/>
                                            <p:tgtEl>
                                              <p:spTgt spid="38"/>
                                            </p:tgtEl>
                                            <p:attrNameLst>
                                              <p:attrName>ppt_x</p:attrName>
                                            </p:attrNameLst>
                                          </p:cBhvr>
                                          <p:tavLst>
                                            <p:tav tm="0">
                                              <p:val>
                                                <p:strVal val="#ppt_x"/>
                                              </p:val>
                                            </p:tav>
                                            <p:tav tm="100000">
                                              <p:val>
                                                <p:strVal val="#ppt_x"/>
                                              </p:val>
                                            </p:tav>
                                          </p:tavLst>
                                        </p:anim>
                                        <p:anim calcmode="lin" valueType="num">
                                          <p:cBhvr>
                                            <p:cTn id="115" dur="1000" fill="hold"/>
                                            <p:tgtEl>
                                              <p:spTgt spid="38"/>
                                            </p:tgtEl>
                                            <p:attrNameLst>
                                              <p:attrName>ppt_y</p:attrName>
                                            </p:attrNameLst>
                                          </p:cBhvr>
                                          <p:tavLst>
                                            <p:tav tm="0">
                                              <p:val>
                                                <p:strVal val="#ppt_y+.1"/>
                                              </p:val>
                                            </p:tav>
                                            <p:tav tm="100000">
                                              <p:val>
                                                <p:strVal val="#ppt_y"/>
                                              </p:val>
                                            </p:tav>
                                          </p:tavLst>
                                        </p:anim>
                                      </p:childTnLst>
                                    </p:cTn>
                                  </p:par>
                                </p:childTnLst>
                              </p:cTn>
                            </p:par>
                            <p:par>
                              <p:cTn id="116" fill="hold">
                                <p:stCondLst>
                                  <p:cond delay="14000"/>
                                </p:stCondLst>
                                <p:childTnLst>
                                  <p:par>
                                    <p:cTn id="117" presetID="10" presetClass="entr" presetSubtype="0" fill="hold" grpId="0" nodeType="afterEffect">
                                      <p:stCondLst>
                                        <p:cond delay="0"/>
                                      </p:stCondLst>
                                      <p:childTnLst>
                                        <p:set>
                                          <p:cBhvr>
                                            <p:cTn id="118" dur="1" fill="hold">
                                              <p:stCondLst>
                                                <p:cond delay="0"/>
                                              </p:stCondLst>
                                            </p:cTn>
                                            <p:tgtEl>
                                              <p:spTgt spid="40"/>
                                            </p:tgtEl>
                                            <p:attrNameLst>
                                              <p:attrName>style.visibility</p:attrName>
                                            </p:attrNameLst>
                                          </p:cBhvr>
                                          <p:to>
                                            <p:strVal val="visible"/>
                                          </p:to>
                                        </p:set>
                                        <p:animEffect transition="in" filter="fade">
                                          <p:cBhvr>
                                            <p:cTn id="119" dur="500"/>
                                            <p:tgtEl>
                                              <p:spTgt spid="40"/>
                                            </p:tgtEl>
                                          </p:cBhvr>
                                        </p:animEffect>
                                      </p:childTnLst>
                                    </p:cTn>
                                  </p:par>
                                </p:childTnLst>
                              </p:cTn>
                            </p:par>
                            <p:par>
                              <p:cTn id="120" fill="hold">
                                <p:stCondLst>
                                  <p:cond delay="14500"/>
                                </p:stCondLst>
                                <p:childTnLst>
                                  <p:par>
                                    <p:cTn id="121" presetID="10" presetClass="entr" presetSubtype="0" fill="hold" grpId="0" nodeType="afterEffect">
                                      <p:stCondLst>
                                        <p:cond delay="0"/>
                                      </p:stCondLst>
                                      <p:childTnLst>
                                        <p:set>
                                          <p:cBhvr>
                                            <p:cTn id="122" dur="1" fill="hold">
                                              <p:stCondLst>
                                                <p:cond delay="0"/>
                                              </p:stCondLst>
                                            </p:cTn>
                                            <p:tgtEl>
                                              <p:spTgt spid="39"/>
                                            </p:tgtEl>
                                            <p:attrNameLst>
                                              <p:attrName>style.visibility</p:attrName>
                                            </p:attrNameLst>
                                          </p:cBhvr>
                                          <p:to>
                                            <p:strVal val="visible"/>
                                          </p:to>
                                        </p:set>
                                        <p:animEffect transition="in" filter="fade">
                                          <p:cBhvr>
                                            <p:cTn id="123"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animBg="1"/>
          <p:bldP spid="69" grpId="0" animBg="1"/>
          <p:bldP spid="70" grpId="0" animBg="1"/>
          <p:bldP spid="71" grpId="0" animBg="1"/>
          <p:bldP spid="72" grpId="0" animBg="1"/>
          <p:bldP spid="19" grpId="0"/>
          <p:bldP spid="26" grpId="0" animBg="1"/>
          <p:bldP spid="27" grpId="0" animBg="1"/>
          <p:bldP spid="20" grpId="0" animBg="1"/>
          <p:bldP spid="21" grpId="0" animBg="1"/>
          <p:bldP spid="22" grpId="0"/>
          <p:bldP spid="23" grpId="0"/>
          <p:bldP spid="24" grpId="0" animBg="1"/>
          <p:bldP spid="25" grpId="0" animBg="1"/>
          <p:bldP spid="31" grpId="0"/>
          <p:bldP spid="32" grpId="0"/>
          <p:bldP spid="33" grpId="0" animBg="1"/>
          <p:bldP spid="34" grpId="0" animBg="1"/>
          <p:bldP spid="35" grpId="0"/>
          <p:bldP spid="36" grpId="0"/>
          <p:bldP spid="37" grpId="0" animBg="1"/>
          <p:bldP spid="38" grpId="0" animBg="1"/>
          <p:bldP spid="39" grpId="0"/>
          <p:bldP spid="40" grpId="0"/>
        </p:bldLst>
      </p:timing>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矩形 57"/>
          <p:cNvSpPr/>
          <p:nvPr/>
        </p:nvSpPr>
        <p:spPr>
          <a:xfrm rot="18900000" flipH="1">
            <a:off x="2211536" y="-289546"/>
            <a:ext cx="576064" cy="576064"/>
          </a:xfrm>
          <a:prstGeom prst="rect">
            <a:avLst/>
          </a:prstGeom>
          <a:solidFill>
            <a:srgbClr val="E870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 name="矩形 58"/>
          <p:cNvSpPr/>
          <p:nvPr/>
        </p:nvSpPr>
        <p:spPr>
          <a:xfrm rot="18900000" flipH="1">
            <a:off x="1396858" y="-292221"/>
            <a:ext cx="576064" cy="576064"/>
          </a:xfrm>
          <a:prstGeom prst="rect">
            <a:avLst/>
          </a:prstGeom>
          <a:solidFill>
            <a:srgbClr val="00AF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 name="矩形 59"/>
          <p:cNvSpPr/>
          <p:nvPr/>
        </p:nvSpPr>
        <p:spPr>
          <a:xfrm rot="18900000" flipH="1">
            <a:off x="582182" y="-294366"/>
            <a:ext cx="576064" cy="576064"/>
          </a:xfrm>
          <a:prstGeom prst="rect">
            <a:avLst/>
          </a:prstGeom>
          <a:solidFill>
            <a:srgbClr val="01AC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1" name="矩形 60"/>
          <p:cNvSpPr/>
          <p:nvPr/>
        </p:nvSpPr>
        <p:spPr>
          <a:xfrm rot="18900000" flipH="1">
            <a:off x="989520" y="112972"/>
            <a:ext cx="576064" cy="576064"/>
          </a:xfrm>
          <a:prstGeom prst="rect">
            <a:avLst/>
          </a:prstGeom>
          <a:solidFill>
            <a:srgbClr val="FFB8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2" name="矩形 61"/>
          <p:cNvSpPr/>
          <p:nvPr/>
        </p:nvSpPr>
        <p:spPr>
          <a:xfrm rot="18900000" flipH="1">
            <a:off x="174844" y="112971"/>
            <a:ext cx="576064" cy="576064"/>
          </a:xfrm>
          <a:prstGeom prst="rect">
            <a:avLst/>
          </a:prstGeom>
          <a:solidFill>
            <a:srgbClr val="E870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8" name="矩形 67"/>
          <p:cNvSpPr/>
          <p:nvPr/>
        </p:nvSpPr>
        <p:spPr>
          <a:xfrm rot="2700000">
            <a:off x="9398433" y="6617242"/>
            <a:ext cx="576064" cy="576064"/>
          </a:xfrm>
          <a:prstGeom prst="rect">
            <a:avLst/>
          </a:prstGeom>
          <a:solidFill>
            <a:srgbClr val="00AF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9" name="矩形 68"/>
          <p:cNvSpPr/>
          <p:nvPr/>
        </p:nvSpPr>
        <p:spPr>
          <a:xfrm rot="2700000">
            <a:off x="10213111" y="6619917"/>
            <a:ext cx="576064" cy="576064"/>
          </a:xfrm>
          <a:prstGeom prst="rect">
            <a:avLst/>
          </a:prstGeom>
          <a:solidFill>
            <a:srgbClr val="FFB8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0" name="矩形 69"/>
          <p:cNvSpPr/>
          <p:nvPr/>
        </p:nvSpPr>
        <p:spPr>
          <a:xfrm rot="2700000">
            <a:off x="11027787" y="6622062"/>
            <a:ext cx="576064" cy="576064"/>
          </a:xfrm>
          <a:prstGeom prst="rect">
            <a:avLst/>
          </a:prstGeom>
          <a:solidFill>
            <a:srgbClr val="E870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1" name="矩形 70"/>
          <p:cNvSpPr/>
          <p:nvPr/>
        </p:nvSpPr>
        <p:spPr>
          <a:xfrm rot="2700000">
            <a:off x="10620449" y="6214724"/>
            <a:ext cx="576064" cy="576064"/>
          </a:xfrm>
          <a:prstGeom prst="rect">
            <a:avLst/>
          </a:prstGeom>
          <a:solidFill>
            <a:srgbClr val="01AC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2" name="矩形 71"/>
          <p:cNvSpPr/>
          <p:nvPr/>
        </p:nvSpPr>
        <p:spPr>
          <a:xfrm rot="2700000">
            <a:off x="11435125" y="6214725"/>
            <a:ext cx="576064" cy="576064"/>
          </a:xfrm>
          <a:prstGeom prst="rect">
            <a:avLst/>
          </a:prstGeom>
          <a:solidFill>
            <a:srgbClr val="00AF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5"/>
          <p:cNvSpPr>
            <a:spLocks noChangeArrowheads="1"/>
          </p:cNvSpPr>
          <p:nvPr/>
        </p:nvSpPr>
        <p:spPr bwMode="auto">
          <a:xfrm>
            <a:off x="1447924" y="2000512"/>
            <a:ext cx="9338889" cy="3685563"/>
          </a:xfrm>
          <a:prstGeom prst="rect">
            <a:avLst/>
          </a:prstGeom>
          <a:solidFill>
            <a:srgbClr val="00AF92"/>
          </a:solidFill>
          <a:ln w="19050">
            <a:noFill/>
            <a:bevel/>
          </a:ln>
        </p:spPr>
        <p:txBody>
          <a:bodyPr lIns="68589" tIns="34295" rIns="68589" bIns="34295"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22" name="Rectangle 11"/>
          <p:cNvSpPr>
            <a:spLocks noChangeArrowheads="1"/>
          </p:cNvSpPr>
          <p:nvPr/>
        </p:nvSpPr>
        <p:spPr bwMode="auto">
          <a:xfrm>
            <a:off x="1673560" y="2453643"/>
            <a:ext cx="8919861" cy="3027938"/>
          </a:xfrm>
          <a:prstGeom prst="rect">
            <a:avLst/>
          </a:prstGeom>
          <a:noFill/>
          <a:ln w="9525" cap="flat" cmpd="sng">
            <a:noFill/>
            <a:beve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72574" tIns="36287" rIns="72574" bIns="36287">
            <a:spAutoFit/>
          </a:bodyPr>
          <a:lstStyle>
            <a:defPPr>
              <a:defRPr lang="zh-CN"/>
            </a:defPPr>
            <a:lvl1pPr algn="l" rtl="0" fontAlgn="base">
              <a:spcBef>
                <a:spcPct val="0"/>
              </a:spcBef>
              <a:spcAft>
                <a:spcPct val="0"/>
              </a:spcAft>
              <a:buFont typeface="Arial" panose="020B0604020202020204" pitchFamily="34" charset="0"/>
              <a:defRPr sz="1500"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sz="1500"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sz="1500"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sz="1500"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sz="15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500"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sz="1500"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sz="1500"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sz="1500" kern="1200">
                <a:solidFill>
                  <a:schemeClr val="tx1"/>
                </a:solidFill>
                <a:latin typeface="Arial" panose="020B0604020202020204" pitchFamily="34" charset="0"/>
                <a:ea typeface="宋体" panose="02010600030101010101" pitchFamily="2" charset="-122"/>
                <a:cs typeface="+mn-cs"/>
              </a:defRPr>
            </a:lvl9pPr>
          </a:lstStyle>
          <a:p>
            <a:pPr eaLnBrk="0" hangingPunct="0">
              <a:lnSpc>
                <a:spcPct val="150000"/>
              </a:lnSpc>
            </a:pPr>
            <a:r>
              <a:rPr lang="zh-CN" altLang="en-US" sz="1600" b="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       岁月流转，时光飞逝，转眼间</a:t>
            </a:r>
            <a:r>
              <a:rPr lang="en-US" altLang="zh-CN" sz="1600" b="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2016</a:t>
            </a:r>
            <a:r>
              <a:rPr lang="zh-CN" altLang="en-US" sz="1600" b="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年的工作又接近尾声。</a:t>
            </a:r>
          </a:p>
          <a:p>
            <a:pPr eaLnBrk="0" hangingPunct="0">
              <a:lnSpc>
                <a:spcPct val="150000"/>
              </a:lnSpc>
            </a:pPr>
            <a:r>
              <a:rPr lang="zh-CN" altLang="en-US" sz="1600" b="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       回首过去一年的工作，经过全体领导及员工的共同努力，公司经营业绩保持良好，行业地位、社会形象日渐提升，各项工作全面发展。今年，面对经济下行所带来的影响，公司上下团结一致，奋力拼搏，打了一场漂亮的安全效益翻身仗。我们不仅在上半年实现了扭亏为赢，而且全年销售收入突破了</a:t>
            </a:r>
            <a:r>
              <a:rPr lang="en-US" altLang="zh-CN" sz="1600" b="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3</a:t>
            </a:r>
            <a:r>
              <a:rPr lang="zh-CN" altLang="en-US" sz="1600" b="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亿元，标志着公司迈上了一个新台阶，步入了一个新的发展阶段。</a:t>
            </a:r>
          </a:p>
          <a:p>
            <a:pPr eaLnBrk="0" hangingPunct="0">
              <a:lnSpc>
                <a:spcPct val="150000"/>
              </a:lnSpc>
            </a:pPr>
            <a:r>
              <a:rPr lang="zh-CN" altLang="en-US" sz="1600" b="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       新起点、新希望。站在</a:t>
            </a:r>
            <a:r>
              <a:rPr lang="en-US" altLang="zh-CN" sz="1600" b="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2017</a:t>
            </a:r>
            <a:r>
              <a:rPr lang="zh-CN" altLang="en-US" sz="1600" b="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年的起点，我们将继承和发扬过去工作中存在的优点，汲取经验，摒弃不足，满怀信心，以更清醒的头脑、更旺盛的斗志、更奋发的姿态和更充沛的干劲，向我们的既定目标进发！</a:t>
            </a:r>
          </a:p>
        </p:txBody>
      </p:sp>
      <p:sp>
        <p:nvSpPr>
          <p:cNvPr id="16" name="前言"/>
          <p:cNvSpPr>
            <a:spLocks noChangeArrowheads="1"/>
          </p:cNvSpPr>
          <p:nvPr/>
        </p:nvSpPr>
        <p:spPr bwMode="auto">
          <a:xfrm>
            <a:off x="4101996" y="910360"/>
            <a:ext cx="4186386" cy="738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21912" tIns="60956" rIns="121912" bIns="6095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spcBef>
                <a:spcPct val="0"/>
              </a:spcBef>
              <a:buNone/>
            </a:pPr>
            <a:r>
              <a:rPr lang="zh-CN" altLang="en-US" sz="4000" b="1" dirty="0">
                <a:solidFill>
                  <a:schemeClr val="bg1">
                    <a:lumMod val="50000"/>
                  </a:schemeClr>
                </a:solidFill>
              </a:rPr>
              <a:t>结语</a:t>
            </a:r>
            <a:r>
              <a:rPr lang="zh-CN" altLang="en-US" sz="3600" b="1" dirty="0">
                <a:solidFill>
                  <a:schemeClr val="bg1">
                    <a:lumMod val="50000"/>
                  </a:schemeClr>
                </a:solidFill>
              </a:rPr>
              <a:t> </a:t>
            </a:r>
            <a:r>
              <a:rPr lang="en-US" altLang="zh-CN" sz="3600" b="1" dirty="0">
                <a:solidFill>
                  <a:schemeClr val="bg1">
                    <a:lumMod val="50000"/>
                  </a:schemeClr>
                </a:solidFill>
              </a:rPr>
              <a:t>/</a:t>
            </a:r>
            <a:r>
              <a:rPr lang="zh-CN" altLang="en-US" sz="3600" b="1" dirty="0">
                <a:solidFill>
                  <a:schemeClr val="bg1">
                    <a:lumMod val="50000"/>
                  </a:schemeClr>
                </a:solidFill>
              </a:rPr>
              <a:t>  </a:t>
            </a:r>
            <a:r>
              <a:rPr lang="en-US" altLang="zh-CN" sz="3600" dirty="0">
                <a:solidFill>
                  <a:schemeClr val="bg1">
                    <a:lumMod val="50000"/>
                  </a:schemeClr>
                </a:solidFill>
                <a:latin typeface="Impact MT Std" pitchFamily="34" charset="0"/>
              </a:rPr>
              <a:t>Conclusion</a:t>
            </a:r>
            <a:endParaRPr lang="zh-CN" altLang="en-US" sz="3600" dirty="0">
              <a:solidFill>
                <a:schemeClr val="bg1">
                  <a:lumMod val="50000"/>
                </a:schemeClr>
              </a:solidFill>
              <a:latin typeface="Impact MT Std" pitchFamily="34" charset="0"/>
              <a:sym typeface="Impact" panose="020B080603090205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1000">
        <p:random/>
      </p:transition>
    </mc:Choice>
    <mc:Fallback xmlns="">
      <p:transition spd="slow" advClick="0" advTm="1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fade">
                                      <p:cBhvr>
                                        <p:cTn id="7" dur="1000"/>
                                        <p:tgtEl>
                                          <p:spTgt spid="58"/>
                                        </p:tgtEl>
                                      </p:cBhvr>
                                    </p:animEffect>
                                  </p:childTnLst>
                                </p:cTn>
                              </p:par>
                              <p:par>
                                <p:cTn id="8" presetID="10" presetClass="entr" presetSubtype="0" fill="hold" grpId="0" nodeType="withEffect">
                                  <p:stCondLst>
                                    <p:cond delay="100"/>
                                  </p:stCondLst>
                                  <p:childTnLst>
                                    <p:set>
                                      <p:cBhvr>
                                        <p:cTn id="9" dur="1" fill="hold">
                                          <p:stCondLst>
                                            <p:cond delay="0"/>
                                          </p:stCondLst>
                                        </p:cTn>
                                        <p:tgtEl>
                                          <p:spTgt spid="59"/>
                                        </p:tgtEl>
                                        <p:attrNameLst>
                                          <p:attrName>style.visibility</p:attrName>
                                        </p:attrNameLst>
                                      </p:cBhvr>
                                      <p:to>
                                        <p:strVal val="visible"/>
                                      </p:to>
                                    </p:set>
                                    <p:animEffect transition="in" filter="fade">
                                      <p:cBhvr>
                                        <p:cTn id="10" dur="1000"/>
                                        <p:tgtEl>
                                          <p:spTgt spid="5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0"/>
                                        </p:tgtEl>
                                        <p:attrNameLst>
                                          <p:attrName>style.visibility</p:attrName>
                                        </p:attrNameLst>
                                      </p:cBhvr>
                                      <p:to>
                                        <p:strVal val="visible"/>
                                      </p:to>
                                    </p:set>
                                    <p:animEffect transition="in" filter="fade">
                                      <p:cBhvr>
                                        <p:cTn id="13" dur="1000"/>
                                        <p:tgtEl>
                                          <p:spTgt spid="60"/>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61"/>
                                        </p:tgtEl>
                                        <p:attrNameLst>
                                          <p:attrName>style.visibility</p:attrName>
                                        </p:attrNameLst>
                                      </p:cBhvr>
                                      <p:to>
                                        <p:strVal val="visible"/>
                                      </p:to>
                                    </p:set>
                                    <p:animEffect transition="in" filter="fade">
                                      <p:cBhvr>
                                        <p:cTn id="16" dur="1000"/>
                                        <p:tgtEl>
                                          <p:spTgt spid="61"/>
                                        </p:tgtEl>
                                      </p:cBhvr>
                                    </p:animEffect>
                                  </p:childTnLst>
                                </p:cTn>
                              </p:par>
                              <p:par>
                                <p:cTn id="17" presetID="10" presetClass="entr" presetSubtype="0" fill="hold" grpId="0" nodeType="withEffect">
                                  <p:stCondLst>
                                    <p:cond delay="100"/>
                                  </p:stCondLst>
                                  <p:childTnLst>
                                    <p:set>
                                      <p:cBhvr>
                                        <p:cTn id="18" dur="1" fill="hold">
                                          <p:stCondLst>
                                            <p:cond delay="0"/>
                                          </p:stCondLst>
                                        </p:cTn>
                                        <p:tgtEl>
                                          <p:spTgt spid="62"/>
                                        </p:tgtEl>
                                        <p:attrNameLst>
                                          <p:attrName>style.visibility</p:attrName>
                                        </p:attrNameLst>
                                      </p:cBhvr>
                                      <p:to>
                                        <p:strVal val="visible"/>
                                      </p:to>
                                    </p:set>
                                    <p:animEffect transition="in" filter="fade">
                                      <p:cBhvr>
                                        <p:cTn id="19" dur="1000"/>
                                        <p:tgtEl>
                                          <p:spTgt spid="62"/>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68"/>
                                        </p:tgtEl>
                                        <p:attrNameLst>
                                          <p:attrName>style.visibility</p:attrName>
                                        </p:attrNameLst>
                                      </p:cBhvr>
                                      <p:to>
                                        <p:strVal val="visible"/>
                                      </p:to>
                                    </p:set>
                                    <p:animEffect transition="in" filter="fade">
                                      <p:cBhvr>
                                        <p:cTn id="22" dur="1000"/>
                                        <p:tgtEl>
                                          <p:spTgt spid="68"/>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69"/>
                                        </p:tgtEl>
                                        <p:attrNameLst>
                                          <p:attrName>style.visibility</p:attrName>
                                        </p:attrNameLst>
                                      </p:cBhvr>
                                      <p:to>
                                        <p:strVal val="visible"/>
                                      </p:to>
                                    </p:set>
                                    <p:animEffect transition="in" filter="fade">
                                      <p:cBhvr>
                                        <p:cTn id="25" dur="1000"/>
                                        <p:tgtEl>
                                          <p:spTgt spid="69"/>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70"/>
                                        </p:tgtEl>
                                        <p:attrNameLst>
                                          <p:attrName>style.visibility</p:attrName>
                                        </p:attrNameLst>
                                      </p:cBhvr>
                                      <p:to>
                                        <p:strVal val="visible"/>
                                      </p:to>
                                    </p:set>
                                    <p:animEffect transition="in" filter="fade">
                                      <p:cBhvr>
                                        <p:cTn id="28" dur="1000"/>
                                        <p:tgtEl>
                                          <p:spTgt spid="70"/>
                                        </p:tgtEl>
                                      </p:cBhvr>
                                    </p:animEffect>
                                  </p:childTnLst>
                                </p:cTn>
                              </p:par>
                              <p:par>
                                <p:cTn id="29" presetID="10" presetClass="entr" presetSubtype="0" fill="hold" grpId="0" nodeType="withEffect">
                                  <p:stCondLst>
                                    <p:cond delay="100"/>
                                  </p:stCondLst>
                                  <p:childTnLst>
                                    <p:set>
                                      <p:cBhvr>
                                        <p:cTn id="30" dur="1" fill="hold">
                                          <p:stCondLst>
                                            <p:cond delay="0"/>
                                          </p:stCondLst>
                                        </p:cTn>
                                        <p:tgtEl>
                                          <p:spTgt spid="71"/>
                                        </p:tgtEl>
                                        <p:attrNameLst>
                                          <p:attrName>style.visibility</p:attrName>
                                        </p:attrNameLst>
                                      </p:cBhvr>
                                      <p:to>
                                        <p:strVal val="visible"/>
                                      </p:to>
                                    </p:set>
                                    <p:animEffect transition="in" filter="fade">
                                      <p:cBhvr>
                                        <p:cTn id="31" dur="1000"/>
                                        <p:tgtEl>
                                          <p:spTgt spid="71"/>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72"/>
                                        </p:tgtEl>
                                        <p:attrNameLst>
                                          <p:attrName>style.visibility</p:attrName>
                                        </p:attrNameLst>
                                      </p:cBhvr>
                                      <p:to>
                                        <p:strVal val="visible"/>
                                      </p:to>
                                    </p:set>
                                    <p:animEffect transition="in" filter="fade">
                                      <p:cBhvr>
                                        <p:cTn id="34" dur="1000"/>
                                        <p:tgtEl>
                                          <p:spTgt spid="72"/>
                                        </p:tgtEl>
                                      </p:cBhvr>
                                    </p:animEffect>
                                  </p:childTnLst>
                                </p:cTn>
                              </p:par>
                              <p:par>
                                <p:cTn id="35" presetID="16" presetClass="entr" presetSubtype="37" fill="hold" grpId="0" nodeType="withEffect">
                                  <p:stCondLst>
                                    <p:cond delay="400"/>
                                  </p:stCondLst>
                                  <p:childTnLst>
                                    <p:set>
                                      <p:cBhvr>
                                        <p:cTn id="36" dur="1" fill="hold">
                                          <p:stCondLst>
                                            <p:cond delay="0"/>
                                          </p:stCondLst>
                                        </p:cTn>
                                        <p:tgtEl>
                                          <p:spTgt spid="21"/>
                                        </p:tgtEl>
                                        <p:attrNameLst>
                                          <p:attrName>style.visibility</p:attrName>
                                        </p:attrNameLst>
                                      </p:cBhvr>
                                      <p:to>
                                        <p:strVal val="visible"/>
                                      </p:to>
                                    </p:set>
                                    <p:animEffect transition="in" filter="barn(outVertical)">
                                      <p:cBhvr>
                                        <p:cTn id="37" dur="500"/>
                                        <p:tgtEl>
                                          <p:spTgt spid="21"/>
                                        </p:tgtEl>
                                      </p:cBhvr>
                                    </p:animEffect>
                                  </p:childTnLst>
                                </p:cTn>
                              </p:par>
                              <p:par>
                                <p:cTn id="38" presetID="22" presetClass="entr" presetSubtype="8" fill="hold" grpId="0" nodeType="withEffect">
                                  <p:stCondLst>
                                    <p:cond delay="400"/>
                                  </p:stCondLst>
                                  <p:childTnLst>
                                    <p:set>
                                      <p:cBhvr>
                                        <p:cTn id="39" dur="1" fill="hold">
                                          <p:stCondLst>
                                            <p:cond delay="0"/>
                                          </p:stCondLst>
                                        </p:cTn>
                                        <p:tgtEl>
                                          <p:spTgt spid="16"/>
                                        </p:tgtEl>
                                        <p:attrNameLst>
                                          <p:attrName>style.visibility</p:attrName>
                                        </p:attrNameLst>
                                      </p:cBhvr>
                                      <p:to>
                                        <p:strVal val="visible"/>
                                      </p:to>
                                    </p:set>
                                    <p:animEffect transition="in" filter="wipe(left)">
                                      <p:cBhvr>
                                        <p:cTn id="40" dur="500"/>
                                        <p:tgtEl>
                                          <p:spTgt spid="16"/>
                                        </p:tgtEl>
                                      </p:cBhvr>
                                    </p:animEffect>
                                  </p:childTnLst>
                                </p:cTn>
                              </p:par>
                            </p:childTnLst>
                          </p:cTn>
                        </p:par>
                        <p:par>
                          <p:cTn id="41" fill="hold">
                            <p:stCondLst>
                              <p:cond delay="1000"/>
                            </p:stCondLst>
                            <p:childTnLst>
                              <p:par>
                                <p:cTn id="42" presetID="14" presetClass="entr" presetSubtype="10" fill="hold" nodeType="afterEffect">
                                  <p:stCondLst>
                                    <p:cond delay="0"/>
                                  </p:stCondLst>
                                  <p:childTnLst>
                                    <p:set>
                                      <p:cBhvr>
                                        <p:cTn id="43" dur="1" fill="hold">
                                          <p:stCondLst>
                                            <p:cond delay="0"/>
                                          </p:stCondLst>
                                        </p:cTn>
                                        <p:tgtEl>
                                          <p:spTgt spid="22">
                                            <p:txEl>
                                              <p:pRg st="0" end="0"/>
                                            </p:txEl>
                                          </p:spTgt>
                                        </p:tgtEl>
                                        <p:attrNameLst>
                                          <p:attrName>style.visibility</p:attrName>
                                        </p:attrNameLst>
                                      </p:cBhvr>
                                      <p:to>
                                        <p:strVal val="visible"/>
                                      </p:to>
                                    </p:set>
                                    <p:animEffect transition="in" filter="randombar(horizontal)">
                                      <p:cBhvr>
                                        <p:cTn id="44" dur="1000"/>
                                        <p:tgtEl>
                                          <p:spTgt spid="22">
                                            <p:txEl>
                                              <p:pRg st="0" end="0"/>
                                            </p:txEl>
                                          </p:spTgt>
                                        </p:tgtEl>
                                      </p:cBhvr>
                                    </p:animEffect>
                                  </p:childTnLst>
                                </p:cTn>
                              </p:par>
                              <p:par>
                                <p:cTn id="45" presetID="14" presetClass="entr" presetSubtype="10" fill="hold" nodeType="withEffect">
                                  <p:stCondLst>
                                    <p:cond delay="0"/>
                                  </p:stCondLst>
                                  <p:childTnLst>
                                    <p:set>
                                      <p:cBhvr>
                                        <p:cTn id="46" dur="1" fill="hold">
                                          <p:stCondLst>
                                            <p:cond delay="0"/>
                                          </p:stCondLst>
                                        </p:cTn>
                                        <p:tgtEl>
                                          <p:spTgt spid="22">
                                            <p:txEl>
                                              <p:pRg st="1" end="1"/>
                                            </p:txEl>
                                          </p:spTgt>
                                        </p:tgtEl>
                                        <p:attrNameLst>
                                          <p:attrName>style.visibility</p:attrName>
                                        </p:attrNameLst>
                                      </p:cBhvr>
                                      <p:to>
                                        <p:strVal val="visible"/>
                                      </p:to>
                                    </p:set>
                                    <p:animEffect transition="in" filter="randombar(horizontal)">
                                      <p:cBhvr>
                                        <p:cTn id="47" dur="1000"/>
                                        <p:tgtEl>
                                          <p:spTgt spid="22">
                                            <p:txEl>
                                              <p:pRg st="1" end="1"/>
                                            </p:txEl>
                                          </p:spTgt>
                                        </p:tgtEl>
                                      </p:cBhvr>
                                    </p:animEffect>
                                  </p:childTnLst>
                                </p:cTn>
                              </p:par>
                              <p:par>
                                <p:cTn id="48" presetID="14" presetClass="entr" presetSubtype="10" fill="hold" nodeType="withEffect">
                                  <p:stCondLst>
                                    <p:cond delay="0"/>
                                  </p:stCondLst>
                                  <p:childTnLst>
                                    <p:set>
                                      <p:cBhvr>
                                        <p:cTn id="49" dur="1" fill="hold">
                                          <p:stCondLst>
                                            <p:cond delay="0"/>
                                          </p:stCondLst>
                                        </p:cTn>
                                        <p:tgtEl>
                                          <p:spTgt spid="22">
                                            <p:txEl>
                                              <p:pRg st="2" end="2"/>
                                            </p:txEl>
                                          </p:spTgt>
                                        </p:tgtEl>
                                        <p:attrNameLst>
                                          <p:attrName>style.visibility</p:attrName>
                                        </p:attrNameLst>
                                      </p:cBhvr>
                                      <p:to>
                                        <p:strVal val="visible"/>
                                      </p:to>
                                    </p:set>
                                    <p:animEffect transition="in" filter="randombar(horizontal)">
                                      <p:cBhvr>
                                        <p:cTn id="50" dur="1000"/>
                                        <p:tgtEl>
                                          <p:spTgt spid="2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animBg="1"/>
      <p:bldP spid="59" grpId="0" animBg="1"/>
      <p:bldP spid="60" grpId="0" animBg="1"/>
      <p:bldP spid="61" grpId="0" animBg="1"/>
      <p:bldP spid="62" grpId="0" animBg="1"/>
      <p:bldP spid="68" grpId="0" animBg="1"/>
      <p:bldP spid="69" grpId="0" animBg="1"/>
      <p:bldP spid="70" grpId="0" animBg="1"/>
      <p:bldP spid="71" grpId="0" animBg="1"/>
      <p:bldP spid="72" grpId="0" animBg="1"/>
      <p:bldP spid="21" grpId="0" bldLvl="0" animBg="1" autoUpdateAnimBg="0"/>
      <p:bldP spid="1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矩形 57"/>
          <p:cNvSpPr/>
          <p:nvPr/>
        </p:nvSpPr>
        <p:spPr>
          <a:xfrm rot="18900000" flipH="1">
            <a:off x="2211536" y="-289546"/>
            <a:ext cx="576064" cy="576064"/>
          </a:xfrm>
          <a:prstGeom prst="rect">
            <a:avLst/>
          </a:prstGeom>
          <a:solidFill>
            <a:srgbClr val="E870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 name="矩形 58"/>
          <p:cNvSpPr/>
          <p:nvPr/>
        </p:nvSpPr>
        <p:spPr>
          <a:xfrm rot="18900000" flipH="1">
            <a:off x="1396858" y="-292221"/>
            <a:ext cx="576064" cy="576064"/>
          </a:xfrm>
          <a:prstGeom prst="rect">
            <a:avLst/>
          </a:prstGeom>
          <a:solidFill>
            <a:srgbClr val="00AF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 name="矩形 59"/>
          <p:cNvSpPr/>
          <p:nvPr/>
        </p:nvSpPr>
        <p:spPr>
          <a:xfrm rot="18900000" flipH="1">
            <a:off x="582182" y="-294366"/>
            <a:ext cx="576064" cy="576064"/>
          </a:xfrm>
          <a:prstGeom prst="rect">
            <a:avLst/>
          </a:prstGeom>
          <a:solidFill>
            <a:srgbClr val="01AC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1" name="矩形 60"/>
          <p:cNvSpPr/>
          <p:nvPr/>
        </p:nvSpPr>
        <p:spPr>
          <a:xfrm rot="18900000" flipH="1">
            <a:off x="989520" y="112972"/>
            <a:ext cx="576064" cy="576064"/>
          </a:xfrm>
          <a:prstGeom prst="rect">
            <a:avLst/>
          </a:prstGeom>
          <a:solidFill>
            <a:srgbClr val="FFB8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2" name="矩形 61"/>
          <p:cNvSpPr/>
          <p:nvPr/>
        </p:nvSpPr>
        <p:spPr>
          <a:xfrm rot="18900000" flipH="1">
            <a:off x="174844" y="112971"/>
            <a:ext cx="576064" cy="576064"/>
          </a:xfrm>
          <a:prstGeom prst="rect">
            <a:avLst/>
          </a:prstGeom>
          <a:solidFill>
            <a:srgbClr val="E870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8" name="矩形 67"/>
          <p:cNvSpPr/>
          <p:nvPr/>
        </p:nvSpPr>
        <p:spPr>
          <a:xfrm rot="2700000">
            <a:off x="9398433" y="6617242"/>
            <a:ext cx="576064" cy="576064"/>
          </a:xfrm>
          <a:prstGeom prst="rect">
            <a:avLst/>
          </a:prstGeom>
          <a:solidFill>
            <a:srgbClr val="00AF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9" name="矩形 68"/>
          <p:cNvSpPr/>
          <p:nvPr/>
        </p:nvSpPr>
        <p:spPr>
          <a:xfrm rot="2700000">
            <a:off x="10213111" y="6619917"/>
            <a:ext cx="576064" cy="576064"/>
          </a:xfrm>
          <a:prstGeom prst="rect">
            <a:avLst/>
          </a:prstGeom>
          <a:solidFill>
            <a:srgbClr val="FFB8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0" name="矩形 69"/>
          <p:cNvSpPr/>
          <p:nvPr/>
        </p:nvSpPr>
        <p:spPr>
          <a:xfrm rot="2700000">
            <a:off x="11027787" y="6622062"/>
            <a:ext cx="576064" cy="576064"/>
          </a:xfrm>
          <a:prstGeom prst="rect">
            <a:avLst/>
          </a:prstGeom>
          <a:solidFill>
            <a:srgbClr val="E870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1" name="矩形 70"/>
          <p:cNvSpPr/>
          <p:nvPr/>
        </p:nvSpPr>
        <p:spPr>
          <a:xfrm rot="2700000">
            <a:off x="10620449" y="6214724"/>
            <a:ext cx="576064" cy="576064"/>
          </a:xfrm>
          <a:prstGeom prst="rect">
            <a:avLst/>
          </a:prstGeom>
          <a:solidFill>
            <a:srgbClr val="01AC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2" name="矩形 71"/>
          <p:cNvSpPr/>
          <p:nvPr/>
        </p:nvSpPr>
        <p:spPr>
          <a:xfrm rot="2700000">
            <a:off x="11435125" y="6214725"/>
            <a:ext cx="576064" cy="576064"/>
          </a:xfrm>
          <a:prstGeom prst="rect">
            <a:avLst/>
          </a:prstGeom>
          <a:solidFill>
            <a:srgbClr val="00AF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TextBox 42"/>
          <p:cNvSpPr txBox="1"/>
          <p:nvPr/>
        </p:nvSpPr>
        <p:spPr>
          <a:xfrm>
            <a:off x="3395481" y="3640492"/>
            <a:ext cx="5422807" cy="830997"/>
          </a:xfrm>
          <a:prstGeom prst="rect">
            <a:avLst/>
          </a:prstGeom>
          <a:noFill/>
        </p:spPr>
        <p:txBody>
          <a:bodyPr wrap="square" rtlCol="0">
            <a:spAutoFit/>
          </a:bodyPr>
          <a:lstStyle/>
          <a:p>
            <a:pPr algn="ctr"/>
            <a:r>
              <a:rPr lang="zh-CN" altLang="en-US" sz="4800" b="1" dirty="0">
                <a:solidFill>
                  <a:srgbClr val="00AF92"/>
                </a:solidFill>
              </a:rPr>
              <a:t>大学生职业规划</a:t>
            </a:r>
            <a:endParaRPr lang="zh-CN" altLang="zh-CN" sz="4800" b="1" dirty="0">
              <a:solidFill>
                <a:srgbClr val="00AF92"/>
              </a:solidFill>
            </a:endParaRPr>
          </a:p>
        </p:txBody>
      </p:sp>
      <p:grpSp>
        <p:nvGrpSpPr>
          <p:cNvPr id="44" name="组合 43"/>
          <p:cNvGrpSpPr/>
          <p:nvPr/>
        </p:nvGrpSpPr>
        <p:grpSpPr>
          <a:xfrm>
            <a:off x="4203801" y="4547664"/>
            <a:ext cx="3873816" cy="696458"/>
            <a:chOff x="6397792" y="1512958"/>
            <a:chExt cx="3873816" cy="696458"/>
          </a:xfrm>
        </p:grpSpPr>
        <p:grpSp>
          <p:nvGrpSpPr>
            <p:cNvPr id="45" name="组合 44"/>
            <p:cNvGrpSpPr/>
            <p:nvPr/>
          </p:nvGrpSpPr>
          <p:grpSpPr>
            <a:xfrm>
              <a:off x="6397792" y="2146495"/>
              <a:ext cx="3777628" cy="62921"/>
              <a:chOff x="3929063" y="2641879"/>
              <a:chExt cx="5214937" cy="0"/>
            </a:xfrm>
          </p:grpSpPr>
          <p:cxnSp>
            <p:nvCxnSpPr>
              <p:cNvPr id="64" name="直接连接符 63"/>
              <p:cNvCxnSpPr/>
              <p:nvPr/>
            </p:nvCxnSpPr>
            <p:spPr>
              <a:xfrm>
                <a:off x="3929063" y="2641879"/>
                <a:ext cx="4105804" cy="0"/>
              </a:xfrm>
              <a:prstGeom prst="line">
                <a:avLst/>
              </a:prstGeom>
              <a:ln w="762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65" name="直接连接符 64"/>
              <p:cNvCxnSpPr/>
              <p:nvPr/>
            </p:nvCxnSpPr>
            <p:spPr>
              <a:xfrm>
                <a:off x="8103924" y="2641879"/>
                <a:ext cx="754055" cy="0"/>
              </a:xfrm>
              <a:prstGeom prst="line">
                <a:avLst/>
              </a:prstGeom>
              <a:ln w="7620">
                <a:solidFill>
                  <a:schemeClr val="tx1">
                    <a:lumMod val="50000"/>
                    <a:lumOff val="50000"/>
                  </a:schemeClr>
                </a:solidFill>
                <a:prstDash val="dash"/>
                <a:tailEnd type="diamond"/>
              </a:ln>
            </p:spPr>
            <p:style>
              <a:lnRef idx="1">
                <a:schemeClr val="accent1"/>
              </a:lnRef>
              <a:fillRef idx="0">
                <a:schemeClr val="accent1"/>
              </a:fillRef>
              <a:effectRef idx="0">
                <a:schemeClr val="accent1"/>
              </a:effectRef>
              <a:fontRef idx="minor">
                <a:schemeClr val="tx1"/>
              </a:fontRef>
            </p:style>
          </p:cxnSp>
          <p:cxnSp>
            <p:nvCxnSpPr>
              <p:cNvPr id="66" name="直接连接符 65"/>
              <p:cNvCxnSpPr/>
              <p:nvPr/>
            </p:nvCxnSpPr>
            <p:spPr>
              <a:xfrm>
                <a:off x="8948986" y="2641879"/>
                <a:ext cx="195014" cy="0"/>
              </a:xfrm>
              <a:prstGeom prst="line">
                <a:avLst/>
              </a:prstGeom>
              <a:ln w="762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sp>
          <p:nvSpPr>
            <p:cNvPr id="46" name="矩形 17"/>
            <p:cNvSpPr>
              <a:spLocks noChangeArrowheads="1"/>
            </p:cNvSpPr>
            <p:nvPr/>
          </p:nvSpPr>
          <p:spPr bwMode="auto">
            <a:xfrm>
              <a:off x="6408151" y="1611262"/>
              <a:ext cx="386345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en-US" altLang="zh-CN" sz="2800" b="1" dirty="0">
                  <a:solidFill>
                    <a:schemeClr val="bg1">
                      <a:lumMod val="50000"/>
                    </a:schemeClr>
                  </a:solidFill>
                  <a:latin typeface="微软雅黑" panose="020B0503020204020204" pitchFamily="34" charset="-122"/>
                  <a:ea typeface="微软雅黑" panose="020B0503020204020204" pitchFamily="34" charset="-122"/>
                </a:rPr>
                <a:t>CAREER  </a:t>
              </a:r>
              <a:r>
                <a:rPr lang="en-US" altLang="zh-CN" sz="2800" b="1" dirty="0">
                  <a:solidFill>
                    <a:srgbClr val="E87071"/>
                  </a:solidFill>
                  <a:latin typeface="微软雅黑" panose="020B0503020204020204" pitchFamily="34" charset="-122"/>
                  <a:ea typeface="微软雅黑" panose="020B0503020204020204" pitchFamily="34" charset="-122"/>
                </a:rPr>
                <a:t>PLANNING</a:t>
              </a:r>
              <a:endParaRPr lang="zh-CN" altLang="en-US" sz="2800" b="1" dirty="0">
                <a:solidFill>
                  <a:srgbClr val="E87071"/>
                </a:solidFill>
                <a:latin typeface="微软雅黑" panose="020B0503020204020204" pitchFamily="34" charset="-122"/>
                <a:ea typeface="微软雅黑" panose="020B0503020204020204" pitchFamily="34" charset="-122"/>
              </a:endParaRPr>
            </a:p>
          </p:txBody>
        </p:sp>
        <p:grpSp>
          <p:nvGrpSpPr>
            <p:cNvPr id="47" name="组合 46"/>
            <p:cNvGrpSpPr/>
            <p:nvPr/>
          </p:nvGrpSpPr>
          <p:grpSpPr>
            <a:xfrm flipH="1" flipV="1">
              <a:off x="6397792" y="1512958"/>
              <a:ext cx="3777628" cy="45719"/>
              <a:chOff x="3929063" y="2641879"/>
              <a:chExt cx="5214937" cy="0"/>
            </a:xfrm>
          </p:grpSpPr>
          <p:cxnSp>
            <p:nvCxnSpPr>
              <p:cNvPr id="48" name="直接连接符 47"/>
              <p:cNvCxnSpPr/>
              <p:nvPr/>
            </p:nvCxnSpPr>
            <p:spPr>
              <a:xfrm>
                <a:off x="3929063" y="2641879"/>
                <a:ext cx="4105804" cy="0"/>
              </a:xfrm>
              <a:prstGeom prst="line">
                <a:avLst/>
              </a:prstGeom>
              <a:ln w="762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p:nvCxnSpPr>
            <p:spPr>
              <a:xfrm>
                <a:off x="8103924" y="2641879"/>
                <a:ext cx="754055" cy="0"/>
              </a:xfrm>
              <a:prstGeom prst="line">
                <a:avLst/>
              </a:prstGeom>
              <a:ln w="7620">
                <a:solidFill>
                  <a:schemeClr val="tx1">
                    <a:lumMod val="50000"/>
                    <a:lumOff val="50000"/>
                  </a:schemeClr>
                </a:solidFill>
                <a:prstDash val="dash"/>
                <a:tailEnd type="diamond"/>
              </a:ln>
            </p:spPr>
            <p:style>
              <a:lnRef idx="1">
                <a:schemeClr val="accent1"/>
              </a:lnRef>
              <a:fillRef idx="0">
                <a:schemeClr val="accent1"/>
              </a:fillRef>
              <a:effectRef idx="0">
                <a:schemeClr val="accent1"/>
              </a:effectRef>
              <a:fontRef idx="minor">
                <a:schemeClr val="tx1"/>
              </a:fontRef>
            </p:style>
          </p:cxnSp>
          <p:cxnSp>
            <p:nvCxnSpPr>
              <p:cNvPr id="63" name="直接连接符 62"/>
              <p:cNvCxnSpPr/>
              <p:nvPr/>
            </p:nvCxnSpPr>
            <p:spPr>
              <a:xfrm>
                <a:off x="8948986" y="2641879"/>
                <a:ext cx="195014" cy="0"/>
              </a:xfrm>
              <a:prstGeom prst="line">
                <a:avLst/>
              </a:prstGeom>
              <a:ln w="762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grpSp>
      <p:sp>
        <p:nvSpPr>
          <p:cNvPr id="67" name="椭圆 66"/>
          <p:cNvSpPr/>
          <p:nvPr/>
        </p:nvSpPr>
        <p:spPr>
          <a:xfrm>
            <a:off x="3046530" y="1814268"/>
            <a:ext cx="1451934" cy="1451934"/>
          </a:xfrm>
          <a:prstGeom prst="ellipse">
            <a:avLst/>
          </a:prstGeom>
          <a:solidFill>
            <a:schemeClr val="bg1">
              <a:alpha val="34000"/>
            </a:schemeClr>
          </a:solidFill>
          <a:ln w="28575">
            <a:solidFill>
              <a:schemeClr val="bg1">
                <a:lumMod val="65000"/>
              </a:schemeClr>
            </a:solidFill>
          </a:ln>
          <a:effectLst>
            <a:outerShdw blurRad="266700" dist="622300" dir="8340000" algn="ctr" rotWithShape="0">
              <a:srgbClr val="000000">
                <a:alpha val="62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3" name="椭圆 72"/>
          <p:cNvSpPr/>
          <p:nvPr/>
        </p:nvSpPr>
        <p:spPr>
          <a:xfrm>
            <a:off x="3177442" y="1945178"/>
            <a:ext cx="1190110" cy="1190110"/>
          </a:xfrm>
          <a:prstGeom prst="ellipse">
            <a:avLst/>
          </a:prstGeom>
          <a:solidFill>
            <a:srgbClr val="00AF92"/>
          </a:solidFill>
          <a:ln w="6350">
            <a:solidFill>
              <a:schemeClr val="bg1"/>
            </a:solidFill>
          </a:ln>
          <a:effectLst>
            <a:outerShdw blurRad="622300" dist="203200" dir="5400000" sx="74000" sy="74000" algn="ctr" rotWithShape="0">
              <a:srgbClr val="000000">
                <a:alpha val="7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4" name="椭圆 73"/>
          <p:cNvSpPr/>
          <p:nvPr/>
        </p:nvSpPr>
        <p:spPr>
          <a:xfrm>
            <a:off x="4597942" y="1814268"/>
            <a:ext cx="1451934" cy="1451934"/>
          </a:xfrm>
          <a:prstGeom prst="ellipse">
            <a:avLst/>
          </a:prstGeom>
          <a:solidFill>
            <a:schemeClr val="bg1">
              <a:alpha val="34000"/>
            </a:schemeClr>
          </a:solidFill>
          <a:ln w="28575">
            <a:solidFill>
              <a:schemeClr val="bg1">
                <a:lumMod val="65000"/>
              </a:schemeClr>
            </a:solidFill>
          </a:ln>
          <a:effectLst>
            <a:outerShdw blurRad="266700" dist="622300" dir="8340000" algn="ctr" rotWithShape="0">
              <a:srgbClr val="000000">
                <a:alpha val="62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5" name="椭圆 74"/>
          <p:cNvSpPr/>
          <p:nvPr/>
        </p:nvSpPr>
        <p:spPr>
          <a:xfrm>
            <a:off x="4728854" y="1945178"/>
            <a:ext cx="1190110" cy="1190110"/>
          </a:xfrm>
          <a:prstGeom prst="ellipse">
            <a:avLst/>
          </a:prstGeom>
          <a:solidFill>
            <a:srgbClr val="FFB850"/>
          </a:solidFill>
          <a:ln w="6350">
            <a:solidFill>
              <a:schemeClr val="bg1"/>
            </a:solidFill>
          </a:ln>
          <a:effectLst>
            <a:outerShdw blurRad="622300" dist="203200" dir="5400000" sx="74000" sy="74000" algn="ctr" rotWithShape="0">
              <a:srgbClr val="000000">
                <a:alpha val="7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6" name="椭圆 75"/>
          <p:cNvSpPr/>
          <p:nvPr/>
        </p:nvSpPr>
        <p:spPr>
          <a:xfrm>
            <a:off x="6137322" y="1814270"/>
            <a:ext cx="1451934" cy="1451934"/>
          </a:xfrm>
          <a:prstGeom prst="ellipse">
            <a:avLst/>
          </a:prstGeom>
          <a:solidFill>
            <a:schemeClr val="bg1">
              <a:alpha val="34000"/>
            </a:schemeClr>
          </a:solidFill>
          <a:ln w="28575">
            <a:solidFill>
              <a:schemeClr val="bg1">
                <a:lumMod val="65000"/>
              </a:schemeClr>
            </a:solidFill>
          </a:ln>
          <a:effectLst>
            <a:outerShdw blurRad="266700" dist="622300" dir="8340000" algn="ctr" rotWithShape="0">
              <a:srgbClr val="000000">
                <a:alpha val="62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7" name="椭圆 76"/>
          <p:cNvSpPr/>
          <p:nvPr/>
        </p:nvSpPr>
        <p:spPr>
          <a:xfrm>
            <a:off x="6268234" y="1945180"/>
            <a:ext cx="1190110" cy="1190110"/>
          </a:xfrm>
          <a:prstGeom prst="ellipse">
            <a:avLst/>
          </a:prstGeom>
          <a:solidFill>
            <a:srgbClr val="01ACBE"/>
          </a:solidFill>
          <a:ln w="6350">
            <a:solidFill>
              <a:schemeClr val="bg1"/>
            </a:solidFill>
          </a:ln>
          <a:effectLst>
            <a:outerShdw blurRad="622300" dist="203200" dir="5400000" sx="74000" sy="74000" algn="ctr" rotWithShape="0">
              <a:srgbClr val="000000">
                <a:alpha val="7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8" name="椭圆 77"/>
          <p:cNvSpPr/>
          <p:nvPr/>
        </p:nvSpPr>
        <p:spPr>
          <a:xfrm>
            <a:off x="7676702" y="1823374"/>
            <a:ext cx="1451934" cy="1451934"/>
          </a:xfrm>
          <a:prstGeom prst="ellipse">
            <a:avLst/>
          </a:prstGeom>
          <a:solidFill>
            <a:schemeClr val="bg1">
              <a:alpha val="34000"/>
            </a:schemeClr>
          </a:solidFill>
          <a:ln w="28575">
            <a:solidFill>
              <a:schemeClr val="bg1">
                <a:lumMod val="65000"/>
              </a:schemeClr>
            </a:solidFill>
          </a:ln>
          <a:effectLst>
            <a:outerShdw blurRad="266700" dist="622300" dir="8340000" algn="ctr" rotWithShape="0">
              <a:srgbClr val="000000">
                <a:alpha val="62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9" name="椭圆 78"/>
          <p:cNvSpPr/>
          <p:nvPr/>
        </p:nvSpPr>
        <p:spPr>
          <a:xfrm>
            <a:off x="7807614" y="1954284"/>
            <a:ext cx="1190110" cy="1190110"/>
          </a:xfrm>
          <a:prstGeom prst="ellipse">
            <a:avLst/>
          </a:prstGeom>
          <a:solidFill>
            <a:srgbClr val="E87071"/>
          </a:solidFill>
          <a:ln w="6350">
            <a:solidFill>
              <a:schemeClr val="bg1"/>
            </a:solidFill>
          </a:ln>
          <a:effectLst>
            <a:outerShdw blurRad="622300" dist="203200" dir="5400000" sx="74000" sy="74000" algn="ctr" rotWithShape="0">
              <a:srgbClr val="000000">
                <a:alpha val="7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0" name="文本框 34"/>
          <p:cNvSpPr txBox="1"/>
          <p:nvPr/>
        </p:nvSpPr>
        <p:spPr>
          <a:xfrm>
            <a:off x="3328191" y="2090557"/>
            <a:ext cx="877163" cy="923330"/>
          </a:xfrm>
          <a:prstGeom prst="rect">
            <a:avLst/>
          </a:prstGeom>
          <a:noFill/>
        </p:spPr>
        <p:txBody>
          <a:bodyPr wrap="none" rtlCol="0">
            <a:spAutoFit/>
          </a:bodyPr>
          <a:lstStyle/>
          <a:p>
            <a:r>
              <a:rPr lang="zh-CN" altLang="en-US" sz="5400" dirty="0">
                <a:solidFill>
                  <a:schemeClr val="bg1"/>
                </a:solidFill>
                <a:latin typeface="方正小标宋简体" pitchFamily="65" charset="-122"/>
                <a:ea typeface="方正小标宋简体" pitchFamily="65" charset="-122"/>
              </a:rPr>
              <a:t>谢</a:t>
            </a:r>
          </a:p>
        </p:txBody>
      </p:sp>
      <p:sp>
        <p:nvSpPr>
          <p:cNvPr id="81" name="文本框 35"/>
          <p:cNvSpPr txBox="1"/>
          <p:nvPr/>
        </p:nvSpPr>
        <p:spPr>
          <a:xfrm>
            <a:off x="4879603" y="2090557"/>
            <a:ext cx="877163" cy="923330"/>
          </a:xfrm>
          <a:prstGeom prst="rect">
            <a:avLst/>
          </a:prstGeom>
          <a:noFill/>
        </p:spPr>
        <p:txBody>
          <a:bodyPr wrap="none" rtlCol="0">
            <a:spAutoFit/>
          </a:bodyPr>
          <a:lstStyle/>
          <a:p>
            <a:r>
              <a:rPr lang="zh-CN" altLang="en-US" sz="5400" dirty="0">
                <a:solidFill>
                  <a:schemeClr val="bg1"/>
                </a:solidFill>
                <a:latin typeface="方正小标宋简体" pitchFamily="65" charset="-122"/>
                <a:ea typeface="方正小标宋简体" pitchFamily="65" charset="-122"/>
              </a:rPr>
              <a:t>谢</a:t>
            </a:r>
          </a:p>
        </p:txBody>
      </p:sp>
      <p:sp>
        <p:nvSpPr>
          <p:cNvPr id="82" name="文本框 36"/>
          <p:cNvSpPr txBox="1"/>
          <p:nvPr/>
        </p:nvSpPr>
        <p:spPr>
          <a:xfrm>
            <a:off x="6418983" y="2090557"/>
            <a:ext cx="877163" cy="923330"/>
          </a:xfrm>
          <a:prstGeom prst="rect">
            <a:avLst/>
          </a:prstGeom>
          <a:noFill/>
        </p:spPr>
        <p:txBody>
          <a:bodyPr wrap="none" rtlCol="0">
            <a:spAutoFit/>
          </a:bodyPr>
          <a:lstStyle/>
          <a:p>
            <a:r>
              <a:rPr lang="zh-CN" altLang="en-US" sz="5400" dirty="0">
                <a:solidFill>
                  <a:schemeClr val="bg1"/>
                </a:solidFill>
                <a:latin typeface="方正小标宋简体" pitchFamily="65" charset="-122"/>
                <a:ea typeface="方正小标宋简体" pitchFamily="65" charset="-122"/>
              </a:rPr>
              <a:t>观</a:t>
            </a:r>
          </a:p>
        </p:txBody>
      </p:sp>
      <p:sp>
        <p:nvSpPr>
          <p:cNvPr id="83" name="文本框 37"/>
          <p:cNvSpPr txBox="1"/>
          <p:nvPr/>
        </p:nvSpPr>
        <p:spPr>
          <a:xfrm>
            <a:off x="7983763" y="2090557"/>
            <a:ext cx="877163" cy="923330"/>
          </a:xfrm>
          <a:prstGeom prst="rect">
            <a:avLst/>
          </a:prstGeom>
          <a:noFill/>
        </p:spPr>
        <p:txBody>
          <a:bodyPr wrap="none" rtlCol="0">
            <a:spAutoFit/>
          </a:bodyPr>
          <a:lstStyle/>
          <a:p>
            <a:r>
              <a:rPr lang="zh-CN" altLang="en-US" sz="5400" dirty="0">
                <a:solidFill>
                  <a:schemeClr val="bg1"/>
                </a:solidFill>
                <a:latin typeface="方正小标宋简体" pitchFamily="65" charset="-122"/>
                <a:ea typeface="方正小标宋简体" pitchFamily="65" charset="-122"/>
              </a:rPr>
              <a:t>看</a:t>
            </a:r>
          </a:p>
        </p:txBody>
      </p:sp>
    </p:spTree>
  </p:cSld>
  <p:clrMapOvr>
    <a:masterClrMapping/>
  </p:clrMapOvr>
  <mc:AlternateContent xmlns:mc="http://schemas.openxmlformats.org/markup-compatibility/2006" xmlns:p14="http://schemas.microsoft.com/office/powerpoint/2010/main">
    <mc:Choice Requires="p14">
      <p:transition spd="slow" p14:dur="1500" advClick="0" advTm="1000">
        <p:random/>
      </p:transition>
    </mc:Choice>
    <mc:Fallback xmlns="">
      <p:transition spd="slow" advClick="0" advTm="1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fade">
                                      <p:cBhvr>
                                        <p:cTn id="7" dur="1000"/>
                                        <p:tgtEl>
                                          <p:spTgt spid="58"/>
                                        </p:tgtEl>
                                      </p:cBhvr>
                                    </p:animEffect>
                                  </p:childTnLst>
                                </p:cTn>
                              </p:par>
                              <p:par>
                                <p:cTn id="8" presetID="10" presetClass="entr" presetSubtype="0" fill="hold" grpId="0" nodeType="withEffect">
                                  <p:stCondLst>
                                    <p:cond delay="300"/>
                                  </p:stCondLst>
                                  <p:childTnLst>
                                    <p:set>
                                      <p:cBhvr>
                                        <p:cTn id="9" dur="1" fill="hold">
                                          <p:stCondLst>
                                            <p:cond delay="0"/>
                                          </p:stCondLst>
                                        </p:cTn>
                                        <p:tgtEl>
                                          <p:spTgt spid="59"/>
                                        </p:tgtEl>
                                        <p:attrNameLst>
                                          <p:attrName>style.visibility</p:attrName>
                                        </p:attrNameLst>
                                      </p:cBhvr>
                                      <p:to>
                                        <p:strVal val="visible"/>
                                      </p:to>
                                    </p:set>
                                    <p:animEffect transition="in" filter="fade">
                                      <p:cBhvr>
                                        <p:cTn id="10" dur="1000"/>
                                        <p:tgtEl>
                                          <p:spTgt spid="5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0"/>
                                        </p:tgtEl>
                                        <p:attrNameLst>
                                          <p:attrName>style.visibility</p:attrName>
                                        </p:attrNameLst>
                                      </p:cBhvr>
                                      <p:to>
                                        <p:strVal val="visible"/>
                                      </p:to>
                                    </p:set>
                                    <p:animEffect transition="in" filter="fade">
                                      <p:cBhvr>
                                        <p:cTn id="13" dur="1000"/>
                                        <p:tgtEl>
                                          <p:spTgt spid="60"/>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61"/>
                                        </p:tgtEl>
                                        <p:attrNameLst>
                                          <p:attrName>style.visibility</p:attrName>
                                        </p:attrNameLst>
                                      </p:cBhvr>
                                      <p:to>
                                        <p:strVal val="visible"/>
                                      </p:to>
                                    </p:set>
                                    <p:animEffect transition="in" filter="fade">
                                      <p:cBhvr>
                                        <p:cTn id="16" dur="1000"/>
                                        <p:tgtEl>
                                          <p:spTgt spid="61"/>
                                        </p:tgtEl>
                                      </p:cBhvr>
                                    </p:animEffect>
                                  </p:childTnLst>
                                </p:cTn>
                              </p:par>
                              <p:par>
                                <p:cTn id="17" presetID="10" presetClass="entr" presetSubtype="0" fill="hold" grpId="0" nodeType="withEffect">
                                  <p:stCondLst>
                                    <p:cond delay="100"/>
                                  </p:stCondLst>
                                  <p:childTnLst>
                                    <p:set>
                                      <p:cBhvr>
                                        <p:cTn id="18" dur="1" fill="hold">
                                          <p:stCondLst>
                                            <p:cond delay="0"/>
                                          </p:stCondLst>
                                        </p:cTn>
                                        <p:tgtEl>
                                          <p:spTgt spid="62"/>
                                        </p:tgtEl>
                                        <p:attrNameLst>
                                          <p:attrName>style.visibility</p:attrName>
                                        </p:attrNameLst>
                                      </p:cBhvr>
                                      <p:to>
                                        <p:strVal val="visible"/>
                                      </p:to>
                                    </p:set>
                                    <p:animEffect transition="in" filter="fade">
                                      <p:cBhvr>
                                        <p:cTn id="19" dur="1000"/>
                                        <p:tgtEl>
                                          <p:spTgt spid="62"/>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68"/>
                                        </p:tgtEl>
                                        <p:attrNameLst>
                                          <p:attrName>style.visibility</p:attrName>
                                        </p:attrNameLst>
                                      </p:cBhvr>
                                      <p:to>
                                        <p:strVal val="visible"/>
                                      </p:to>
                                    </p:set>
                                    <p:animEffect transition="in" filter="fade">
                                      <p:cBhvr>
                                        <p:cTn id="22" dur="1000"/>
                                        <p:tgtEl>
                                          <p:spTgt spid="68"/>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69"/>
                                        </p:tgtEl>
                                        <p:attrNameLst>
                                          <p:attrName>style.visibility</p:attrName>
                                        </p:attrNameLst>
                                      </p:cBhvr>
                                      <p:to>
                                        <p:strVal val="visible"/>
                                      </p:to>
                                    </p:set>
                                    <p:animEffect transition="in" filter="fade">
                                      <p:cBhvr>
                                        <p:cTn id="25" dur="1000"/>
                                        <p:tgtEl>
                                          <p:spTgt spid="69"/>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70"/>
                                        </p:tgtEl>
                                        <p:attrNameLst>
                                          <p:attrName>style.visibility</p:attrName>
                                        </p:attrNameLst>
                                      </p:cBhvr>
                                      <p:to>
                                        <p:strVal val="visible"/>
                                      </p:to>
                                    </p:set>
                                    <p:animEffect transition="in" filter="fade">
                                      <p:cBhvr>
                                        <p:cTn id="28" dur="1000"/>
                                        <p:tgtEl>
                                          <p:spTgt spid="70"/>
                                        </p:tgtEl>
                                      </p:cBhvr>
                                    </p:animEffect>
                                  </p:childTnLst>
                                </p:cTn>
                              </p:par>
                              <p:par>
                                <p:cTn id="29" presetID="10" presetClass="entr" presetSubtype="0" fill="hold" grpId="0" nodeType="withEffect">
                                  <p:stCondLst>
                                    <p:cond delay="100"/>
                                  </p:stCondLst>
                                  <p:childTnLst>
                                    <p:set>
                                      <p:cBhvr>
                                        <p:cTn id="30" dur="1" fill="hold">
                                          <p:stCondLst>
                                            <p:cond delay="0"/>
                                          </p:stCondLst>
                                        </p:cTn>
                                        <p:tgtEl>
                                          <p:spTgt spid="71"/>
                                        </p:tgtEl>
                                        <p:attrNameLst>
                                          <p:attrName>style.visibility</p:attrName>
                                        </p:attrNameLst>
                                      </p:cBhvr>
                                      <p:to>
                                        <p:strVal val="visible"/>
                                      </p:to>
                                    </p:set>
                                    <p:animEffect transition="in" filter="fade">
                                      <p:cBhvr>
                                        <p:cTn id="31" dur="1000"/>
                                        <p:tgtEl>
                                          <p:spTgt spid="71"/>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72"/>
                                        </p:tgtEl>
                                        <p:attrNameLst>
                                          <p:attrName>style.visibility</p:attrName>
                                        </p:attrNameLst>
                                      </p:cBhvr>
                                      <p:to>
                                        <p:strVal val="visible"/>
                                      </p:to>
                                    </p:set>
                                    <p:animEffect transition="in" filter="fade">
                                      <p:cBhvr>
                                        <p:cTn id="34" dur="1000"/>
                                        <p:tgtEl>
                                          <p:spTgt spid="72"/>
                                        </p:tgtEl>
                                      </p:cBhvr>
                                    </p:animEffect>
                                  </p:childTnLst>
                                </p:cTn>
                              </p:par>
                            </p:childTnLst>
                          </p:cTn>
                        </p:par>
                        <p:par>
                          <p:cTn id="35" fill="hold">
                            <p:stCondLst>
                              <p:cond delay="1000"/>
                            </p:stCondLst>
                            <p:childTnLst>
                              <p:par>
                                <p:cTn id="36" presetID="22" presetClass="entr" presetSubtype="4" fill="hold" grpId="0" nodeType="afterEffect">
                                  <p:stCondLst>
                                    <p:cond delay="0"/>
                                  </p:stCondLst>
                                  <p:childTnLst>
                                    <p:set>
                                      <p:cBhvr>
                                        <p:cTn id="37" dur="1" fill="hold">
                                          <p:stCondLst>
                                            <p:cond delay="0"/>
                                          </p:stCondLst>
                                        </p:cTn>
                                        <p:tgtEl>
                                          <p:spTgt spid="73"/>
                                        </p:tgtEl>
                                        <p:attrNameLst>
                                          <p:attrName>style.visibility</p:attrName>
                                        </p:attrNameLst>
                                      </p:cBhvr>
                                      <p:to>
                                        <p:strVal val="visible"/>
                                      </p:to>
                                    </p:set>
                                    <p:animEffect transition="in" filter="wipe(down)">
                                      <p:cBhvr>
                                        <p:cTn id="38" dur="500"/>
                                        <p:tgtEl>
                                          <p:spTgt spid="73"/>
                                        </p:tgtEl>
                                      </p:cBhvr>
                                    </p:animEffect>
                                  </p:childTnLst>
                                </p:cTn>
                              </p:par>
                              <p:par>
                                <p:cTn id="39" presetID="22" presetClass="entr" presetSubtype="4" fill="hold" grpId="0" nodeType="withEffect">
                                  <p:stCondLst>
                                    <p:cond delay="0"/>
                                  </p:stCondLst>
                                  <p:childTnLst>
                                    <p:set>
                                      <p:cBhvr>
                                        <p:cTn id="40" dur="1" fill="hold">
                                          <p:stCondLst>
                                            <p:cond delay="0"/>
                                          </p:stCondLst>
                                        </p:cTn>
                                        <p:tgtEl>
                                          <p:spTgt spid="67"/>
                                        </p:tgtEl>
                                        <p:attrNameLst>
                                          <p:attrName>style.visibility</p:attrName>
                                        </p:attrNameLst>
                                      </p:cBhvr>
                                      <p:to>
                                        <p:strVal val="visible"/>
                                      </p:to>
                                    </p:set>
                                    <p:animEffect transition="in" filter="wipe(down)">
                                      <p:cBhvr>
                                        <p:cTn id="41" dur="500"/>
                                        <p:tgtEl>
                                          <p:spTgt spid="67"/>
                                        </p:tgtEl>
                                      </p:cBhvr>
                                    </p:animEffect>
                                  </p:childTnLst>
                                </p:cTn>
                              </p:par>
                            </p:childTnLst>
                          </p:cTn>
                        </p:par>
                        <p:par>
                          <p:cTn id="42" fill="hold">
                            <p:stCondLst>
                              <p:cond delay="1500"/>
                            </p:stCondLst>
                            <p:childTnLst>
                              <p:par>
                                <p:cTn id="43" presetID="22" presetClass="entr" presetSubtype="4" fill="hold" grpId="0" nodeType="afterEffect">
                                  <p:stCondLst>
                                    <p:cond delay="0"/>
                                  </p:stCondLst>
                                  <p:childTnLst>
                                    <p:set>
                                      <p:cBhvr>
                                        <p:cTn id="44" dur="1" fill="hold">
                                          <p:stCondLst>
                                            <p:cond delay="0"/>
                                          </p:stCondLst>
                                        </p:cTn>
                                        <p:tgtEl>
                                          <p:spTgt spid="75"/>
                                        </p:tgtEl>
                                        <p:attrNameLst>
                                          <p:attrName>style.visibility</p:attrName>
                                        </p:attrNameLst>
                                      </p:cBhvr>
                                      <p:to>
                                        <p:strVal val="visible"/>
                                      </p:to>
                                    </p:set>
                                    <p:animEffect transition="in" filter="wipe(down)">
                                      <p:cBhvr>
                                        <p:cTn id="45" dur="500"/>
                                        <p:tgtEl>
                                          <p:spTgt spid="75"/>
                                        </p:tgtEl>
                                      </p:cBhvr>
                                    </p:animEffect>
                                  </p:childTnLst>
                                </p:cTn>
                              </p:par>
                              <p:par>
                                <p:cTn id="46" presetID="22" presetClass="entr" presetSubtype="4" fill="hold" grpId="0" nodeType="withEffect">
                                  <p:stCondLst>
                                    <p:cond delay="0"/>
                                  </p:stCondLst>
                                  <p:childTnLst>
                                    <p:set>
                                      <p:cBhvr>
                                        <p:cTn id="47" dur="1" fill="hold">
                                          <p:stCondLst>
                                            <p:cond delay="0"/>
                                          </p:stCondLst>
                                        </p:cTn>
                                        <p:tgtEl>
                                          <p:spTgt spid="74"/>
                                        </p:tgtEl>
                                        <p:attrNameLst>
                                          <p:attrName>style.visibility</p:attrName>
                                        </p:attrNameLst>
                                      </p:cBhvr>
                                      <p:to>
                                        <p:strVal val="visible"/>
                                      </p:to>
                                    </p:set>
                                    <p:animEffect transition="in" filter="wipe(down)">
                                      <p:cBhvr>
                                        <p:cTn id="48" dur="500"/>
                                        <p:tgtEl>
                                          <p:spTgt spid="74"/>
                                        </p:tgtEl>
                                      </p:cBhvr>
                                    </p:animEffect>
                                  </p:childTnLst>
                                </p:cTn>
                              </p:par>
                            </p:childTnLst>
                          </p:cTn>
                        </p:par>
                        <p:par>
                          <p:cTn id="49" fill="hold">
                            <p:stCondLst>
                              <p:cond delay="2000"/>
                            </p:stCondLst>
                            <p:childTnLst>
                              <p:par>
                                <p:cTn id="50" presetID="22" presetClass="entr" presetSubtype="4" fill="hold" grpId="0" nodeType="afterEffect">
                                  <p:stCondLst>
                                    <p:cond delay="0"/>
                                  </p:stCondLst>
                                  <p:childTnLst>
                                    <p:set>
                                      <p:cBhvr>
                                        <p:cTn id="51" dur="1" fill="hold">
                                          <p:stCondLst>
                                            <p:cond delay="0"/>
                                          </p:stCondLst>
                                        </p:cTn>
                                        <p:tgtEl>
                                          <p:spTgt spid="77"/>
                                        </p:tgtEl>
                                        <p:attrNameLst>
                                          <p:attrName>style.visibility</p:attrName>
                                        </p:attrNameLst>
                                      </p:cBhvr>
                                      <p:to>
                                        <p:strVal val="visible"/>
                                      </p:to>
                                    </p:set>
                                    <p:animEffect transition="in" filter="wipe(down)">
                                      <p:cBhvr>
                                        <p:cTn id="52" dur="500"/>
                                        <p:tgtEl>
                                          <p:spTgt spid="77"/>
                                        </p:tgtEl>
                                      </p:cBhvr>
                                    </p:animEffect>
                                  </p:childTnLst>
                                </p:cTn>
                              </p:par>
                              <p:par>
                                <p:cTn id="53" presetID="22" presetClass="entr" presetSubtype="4" fill="hold" grpId="0" nodeType="withEffect">
                                  <p:stCondLst>
                                    <p:cond delay="0"/>
                                  </p:stCondLst>
                                  <p:childTnLst>
                                    <p:set>
                                      <p:cBhvr>
                                        <p:cTn id="54" dur="1" fill="hold">
                                          <p:stCondLst>
                                            <p:cond delay="0"/>
                                          </p:stCondLst>
                                        </p:cTn>
                                        <p:tgtEl>
                                          <p:spTgt spid="76"/>
                                        </p:tgtEl>
                                        <p:attrNameLst>
                                          <p:attrName>style.visibility</p:attrName>
                                        </p:attrNameLst>
                                      </p:cBhvr>
                                      <p:to>
                                        <p:strVal val="visible"/>
                                      </p:to>
                                    </p:set>
                                    <p:animEffect transition="in" filter="wipe(down)">
                                      <p:cBhvr>
                                        <p:cTn id="55" dur="500"/>
                                        <p:tgtEl>
                                          <p:spTgt spid="76"/>
                                        </p:tgtEl>
                                      </p:cBhvr>
                                    </p:animEffect>
                                  </p:childTnLst>
                                </p:cTn>
                              </p:par>
                            </p:childTnLst>
                          </p:cTn>
                        </p:par>
                        <p:par>
                          <p:cTn id="56" fill="hold">
                            <p:stCondLst>
                              <p:cond delay="2500"/>
                            </p:stCondLst>
                            <p:childTnLst>
                              <p:par>
                                <p:cTn id="57" presetID="22" presetClass="entr" presetSubtype="4" fill="hold" grpId="0" nodeType="afterEffect">
                                  <p:stCondLst>
                                    <p:cond delay="0"/>
                                  </p:stCondLst>
                                  <p:childTnLst>
                                    <p:set>
                                      <p:cBhvr>
                                        <p:cTn id="58" dur="1" fill="hold">
                                          <p:stCondLst>
                                            <p:cond delay="0"/>
                                          </p:stCondLst>
                                        </p:cTn>
                                        <p:tgtEl>
                                          <p:spTgt spid="79"/>
                                        </p:tgtEl>
                                        <p:attrNameLst>
                                          <p:attrName>style.visibility</p:attrName>
                                        </p:attrNameLst>
                                      </p:cBhvr>
                                      <p:to>
                                        <p:strVal val="visible"/>
                                      </p:to>
                                    </p:set>
                                    <p:animEffect transition="in" filter="wipe(down)">
                                      <p:cBhvr>
                                        <p:cTn id="59" dur="500"/>
                                        <p:tgtEl>
                                          <p:spTgt spid="79"/>
                                        </p:tgtEl>
                                      </p:cBhvr>
                                    </p:animEffect>
                                  </p:childTnLst>
                                </p:cTn>
                              </p:par>
                              <p:par>
                                <p:cTn id="60" presetID="22" presetClass="entr" presetSubtype="4" fill="hold" grpId="0" nodeType="withEffect">
                                  <p:stCondLst>
                                    <p:cond delay="0"/>
                                  </p:stCondLst>
                                  <p:childTnLst>
                                    <p:set>
                                      <p:cBhvr>
                                        <p:cTn id="61" dur="1" fill="hold">
                                          <p:stCondLst>
                                            <p:cond delay="0"/>
                                          </p:stCondLst>
                                        </p:cTn>
                                        <p:tgtEl>
                                          <p:spTgt spid="78"/>
                                        </p:tgtEl>
                                        <p:attrNameLst>
                                          <p:attrName>style.visibility</p:attrName>
                                        </p:attrNameLst>
                                      </p:cBhvr>
                                      <p:to>
                                        <p:strVal val="visible"/>
                                      </p:to>
                                    </p:set>
                                    <p:animEffect transition="in" filter="wipe(down)">
                                      <p:cBhvr>
                                        <p:cTn id="62" dur="500"/>
                                        <p:tgtEl>
                                          <p:spTgt spid="78"/>
                                        </p:tgtEl>
                                      </p:cBhvr>
                                    </p:animEffect>
                                  </p:childTnLst>
                                </p:cTn>
                              </p:par>
                              <p:par>
                                <p:cTn id="63" presetID="53" presetClass="entr" presetSubtype="16" fill="hold" grpId="0" nodeType="withEffect">
                                  <p:stCondLst>
                                    <p:cond delay="250"/>
                                  </p:stCondLst>
                                  <p:childTnLst>
                                    <p:set>
                                      <p:cBhvr>
                                        <p:cTn id="64" dur="1" fill="hold">
                                          <p:stCondLst>
                                            <p:cond delay="0"/>
                                          </p:stCondLst>
                                        </p:cTn>
                                        <p:tgtEl>
                                          <p:spTgt spid="80"/>
                                        </p:tgtEl>
                                        <p:attrNameLst>
                                          <p:attrName>style.visibility</p:attrName>
                                        </p:attrNameLst>
                                      </p:cBhvr>
                                      <p:to>
                                        <p:strVal val="visible"/>
                                      </p:to>
                                    </p:set>
                                    <p:anim calcmode="lin" valueType="num">
                                      <p:cBhvr>
                                        <p:cTn id="65" dur="500" fill="hold"/>
                                        <p:tgtEl>
                                          <p:spTgt spid="80"/>
                                        </p:tgtEl>
                                        <p:attrNameLst>
                                          <p:attrName>ppt_w</p:attrName>
                                        </p:attrNameLst>
                                      </p:cBhvr>
                                      <p:tavLst>
                                        <p:tav tm="0">
                                          <p:val>
                                            <p:fltVal val="0"/>
                                          </p:val>
                                        </p:tav>
                                        <p:tav tm="100000">
                                          <p:val>
                                            <p:strVal val="#ppt_w"/>
                                          </p:val>
                                        </p:tav>
                                      </p:tavLst>
                                    </p:anim>
                                    <p:anim calcmode="lin" valueType="num">
                                      <p:cBhvr>
                                        <p:cTn id="66" dur="500" fill="hold"/>
                                        <p:tgtEl>
                                          <p:spTgt spid="80"/>
                                        </p:tgtEl>
                                        <p:attrNameLst>
                                          <p:attrName>ppt_h</p:attrName>
                                        </p:attrNameLst>
                                      </p:cBhvr>
                                      <p:tavLst>
                                        <p:tav tm="0">
                                          <p:val>
                                            <p:fltVal val="0"/>
                                          </p:val>
                                        </p:tav>
                                        <p:tav tm="100000">
                                          <p:val>
                                            <p:strVal val="#ppt_h"/>
                                          </p:val>
                                        </p:tav>
                                      </p:tavLst>
                                    </p:anim>
                                    <p:animEffect transition="in" filter="fade">
                                      <p:cBhvr>
                                        <p:cTn id="67" dur="500"/>
                                        <p:tgtEl>
                                          <p:spTgt spid="80"/>
                                        </p:tgtEl>
                                      </p:cBhvr>
                                    </p:animEffect>
                                  </p:childTnLst>
                                </p:cTn>
                              </p:par>
                              <p:par>
                                <p:cTn id="68" presetID="53" presetClass="entr" presetSubtype="16" fill="hold" grpId="0" nodeType="withEffect">
                                  <p:stCondLst>
                                    <p:cond delay="500"/>
                                  </p:stCondLst>
                                  <p:childTnLst>
                                    <p:set>
                                      <p:cBhvr>
                                        <p:cTn id="69" dur="1" fill="hold">
                                          <p:stCondLst>
                                            <p:cond delay="0"/>
                                          </p:stCondLst>
                                        </p:cTn>
                                        <p:tgtEl>
                                          <p:spTgt spid="81"/>
                                        </p:tgtEl>
                                        <p:attrNameLst>
                                          <p:attrName>style.visibility</p:attrName>
                                        </p:attrNameLst>
                                      </p:cBhvr>
                                      <p:to>
                                        <p:strVal val="visible"/>
                                      </p:to>
                                    </p:set>
                                    <p:anim calcmode="lin" valueType="num">
                                      <p:cBhvr>
                                        <p:cTn id="70" dur="500" fill="hold"/>
                                        <p:tgtEl>
                                          <p:spTgt spid="81"/>
                                        </p:tgtEl>
                                        <p:attrNameLst>
                                          <p:attrName>ppt_w</p:attrName>
                                        </p:attrNameLst>
                                      </p:cBhvr>
                                      <p:tavLst>
                                        <p:tav tm="0">
                                          <p:val>
                                            <p:fltVal val="0"/>
                                          </p:val>
                                        </p:tav>
                                        <p:tav tm="100000">
                                          <p:val>
                                            <p:strVal val="#ppt_w"/>
                                          </p:val>
                                        </p:tav>
                                      </p:tavLst>
                                    </p:anim>
                                    <p:anim calcmode="lin" valueType="num">
                                      <p:cBhvr>
                                        <p:cTn id="71" dur="500" fill="hold"/>
                                        <p:tgtEl>
                                          <p:spTgt spid="81"/>
                                        </p:tgtEl>
                                        <p:attrNameLst>
                                          <p:attrName>ppt_h</p:attrName>
                                        </p:attrNameLst>
                                      </p:cBhvr>
                                      <p:tavLst>
                                        <p:tav tm="0">
                                          <p:val>
                                            <p:fltVal val="0"/>
                                          </p:val>
                                        </p:tav>
                                        <p:tav tm="100000">
                                          <p:val>
                                            <p:strVal val="#ppt_h"/>
                                          </p:val>
                                        </p:tav>
                                      </p:tavLst>
                                    </p:anim>
                                    <p:animEffect transition="in" filter="fade">
                                      <p:cBhvr>
                                        <p:cTn id="72" dur="500"/>
                                        <p:tgtEl>
                                          <p:spTgt spid="81"/>
                                        </p:tgtEl>
                                      </p:cBhvr>
                                    </p:animEffect>
                                  </p:childTnLst>
                                </p:cTn>
                              </p:par>
                              <p:par>
                                <p:cTn id="73" presetID="53" presetClass="entr" presetSubtype="16" fill="hold" grpId="0" nodeType="withEffect">
                                  <p:stCondLst>
                                    <p:cond delay="750"/>
                                  </p:stCondLst>
                                  <p:childTnLst>
                                    <p:set>
                                      <p:cBhvr>
                                        <p:cTn id="74" dur="1" fill="hold">
                                          <p:stCondLst>
                                            <p:cond delay="0"/>
                                          </p:stCondLst>
                                        </p:cTn>
                                        <p:tgtEl>
                                          <p:spTgt spid="82"/>
                                        </p:tgtEl>
                                        <p:attrNameLst>
                                          <p:attrName>style.visibility</p:attrName>
                                        </p:attrNameLst>
                                      </p:cBhvr>
                                      <p:to>
                                        <p:strVal val="visible"/>
                                      </p:to>
                                    </p:set>
                                    <p:anim calcmode="lin" valueType="num">
                                      <p:cBhvr>
                                        <p:cTn id="75" dur="500" fill="hold"/>
                                        <p:tgtEl>
                                          <p:spTgt spid="82"/>
                                        </p:tgtEl>
                                        <p:attrNameLst>
                                          <p:attrName>ppt_w</p:attrName>
                                        </p:attrNameLst>
                                      </p:cBhvr>
                                      <p:tavLst>
                                        <p:tav tm="0">
                                          <p:val>
                                            <p:fltVal val="0"/>
                                          </p:val>
                                        </p:tav>
                                        <p:tav tm="100000">
                                          <p:val>
                                            <p:strVal val="#ppt_w"/>
                                          </p:val>
                                        </p:tav>
                                      </p:tavLst>
                                    </p:anim>
                                    <p:anim calcmode="lin" valueType="num">
                                      <p:cBhvr>
                                        <p:cTn id="76" dur="500" fill="hold"/>
                                        <p:tgtEl>
                                          <p:spTgt spid="82"/>
                                        </p:tgtEl>
                                        <p:attrNameLst>
                                          <p:attrName>ppt_h</p:attrName>
                                        </p:attrNameLst>
                                      </p:cBhvr>
                                      <p:tavLst>
                                        <p:tav tm="0">
                                          <p:val>
                                            <p:fltVal val="0"/>
                                          </p:val>
                                        </p:tav>
                                        <p:tav tm="100000">
                                          <p:val>
                                            <p:strVal val="#ppt_h"/>
                                          </p:val>
                                        </p:tav>
                                      </p:tavLst>
                                    </p:anim>
                                    <p:animEffect transition="in" filter="fade">
                                      <p:cBhvr>
                                        <p:cTn id="77" dur="500"/>
                                        <p:tgtEl>
                                          <p:spTgt spid="82"/>
                                        </p:tgtEl>
                                      </p:cBhvr>
                                    </p:animEffect>
                                  </p:childTnLst>
                                </p:cTn>
                              </p:par>
                              <p:par>
                                <p:cTn id="78" presetID="53" presetClass="entr" presetSubtype="16" fill="hold" grpId="0" nodeType="withEffect">
                                  <p:stCondLst>
                                    <p:cond delay="1000"/>
                                  </p:stCondLst>
                                  <p:childTnLst>
                                    <p:set>
                                      <p:cBhvr>
                                        <p:cTn id="79" dur="1" fill="hold">
                                          <p:stCondLst>
                                            <p:cond delay="0"/>
                                          </p:stCondLst>
                                        </p:cTn>
                                        <p:tgtEl>
                                          <p:spTgt spid="83"/>
                                        </p:tgtEl>
                                        <p:attrNameLst>
                                          <p:attrName>style.visibility</p:attrName>
                                        </p:attrNameLst>
                                      </p:cBhvr>
                                      <p:to>
                                        <p:strVal val="visible"/>
                                      </p:to>
                                    </p:set>
                                    <p:anim calcmode="lin" valueType="num">
                                      <p:cBhvr>
                                        <p:cTn id="80" dur="500" fill="hold"/>
                                        <p:tgtEl>
                                          <p:spTgt spid="83"/>
                                        </p:tgtEl>
                                        <p:attrNameLst>
                                          <p:attrName>ppt_w</p:attrName>
                                        </p:attrNameLst>
                                      </p:cBhvr>
                                      <p:tavLst>
                                        <p:tav tm="0">
                                          <p:val>
                                            <p:fltVal val="0"/>
                                          </p:val>
                                        </p:tav>
                                        <p:tav tm="100000">
                                          <p:val>
                                            <p:strVal val="#ppt_w"/>
                                          </p:val>
                                        </p:tav>
                                      </p:tavLst>
                                    </p:anim>
                                    <p:anim calcmode="lin" valueType="num">
                                      <p:cBhvr>
                                        <p:cTn id="81" dur="500" fill="hold"/>
                                        <p:tgtEl>
                                          <p:spTgt spid="83"/>
                                        </p:tgtEl>
                                        <p:attrNameLst>
                                          <p:attrName>ppt_h</p:attrName>
                                        </p:attrNameLst>
                                      </p:cBhvr>
                                      <p:tavLst>
                                        <p:tav tm="0">
                                          <p:val>
                                            <p:fltVal val="0"/>
                                          </p:val>
                                        </p:tav>
                                        <p:tav tm="100000">
                                          <p:val>
                                            <p:strVal val="#ppt_h"/>
                                          </p:val>
                                        </p:tav>
                                      </p:tavLst>
                                    </p:anim>
                                    <p:animEffect transition="in" filter="fade">
                                      <p:cBhvr>
                                        <p:cTn id="82" dur="500"/>
                                        <p:tgtEl>
                                          <p:spTgt spid="83"/>
                                        </p:tgtEl>
                                      </p:cBhvr>
                                    </p:animEffect>
                                  </p:childTnLst>
                                </p:cTn>
                              </p:par>
                              <p:par>
                                <p:cTn id="83" presetID="42" presetClass="entr" presetSubtype="0" fill="hold" nodeType="withEffect">
                                  <p:stCondLst>
                                    <p:cond delay="100"/>
                                  </p:stCondLst>
                                  <p:childTnLst>
                                    <p:set>
                                      <p:cBhvr>
                                        <p:cTn id="84" dur="1" fill="hold">
                                          <p:stCondLst>
                                            <p:cond delay="0"/>
                                          </p:stCondLst>
                                        </p:cTn>
                                        <p:tgtEl>
                                          <p:spTgt spid="44"/>
                                        </p:tgtEl>
                                        <p:attrNameLst>
                                          <p:attrName>style.visibility</p:attrName>
                                        </p:attrNameLst>
                                      </p:cBhvr>
                                      <p:to>
                                        <p:strVal val="visible"/>
                                      </p:to>
                                    </p:set>
                                    <p:animEffect transition="in" filter="fade">
                                      <p:cBhvr>
                                        <p:cTn id="85" dur="1250"/>
                                        <p:tgtEl>
                                          <p:spTgt spid="44"/>
                                        </p:tgtEl>
                                      </p:cBhvr>
                                    </p:animEffect>
                                    <p:anim calcmode="lin" valueType="num">
                                      <p:cBhvr>
                                        <p:cTn id="86" dur="1250" fill="hold"/>
                                        <p:tgtEl>
                                          <p:spTgt spid="44"/>
                                        </p:tgtEl>
                                        <p:attrNameLst>
                                          <p:attrName>ppt_x</p:attrName>
                                        </p:attrNameLst>
                                      </p:cBhvr>
                                      <p:tavLst>
                                        <p:tav tm="0">
                                          <p:val>
                                            <p:strVal val="#ppt_x"/>
                                          </p:val>
                                        </p:tav>
                                        <p:tav tm="100000">
                                          <p:val>
                                            <p:strVal val="#ppt_x"/>
                                          </p:val>
                                        </p:tav>
                                      </p:tavLst>
                                    </p:anim>
                                    <p:anim calcmode="lin" valueType="num">
                                      <p:cBhvr>
                                        <p:cTn id="87" dur="1250" fill="hold"/>
                                        <p:tgtEl>
                                          <p:spTgt spid="44"/>
                                        </p:tgtEl>
                                        <p:attrNameLst>
                                          <p:attrName>ppt_y</p:attrName>
                                        </p:attrNameLst>
                                      </p:cBhvr>
                                      <p:tavLst>
                                        <p:tav tm="0">
                                          <p:val>
                                            <p:strVal val="#ppt_y+.1"/>
                                          </p:val>
                                        </p:tav>
                                        <p:tav tm="100000">
                                          <p:val>
                                            <p:strVal val="#ppt_y"/>
                                          </p:val>
                                        </p:tav>
                                      </p:tavLst>
                                    </p:anim>
                                  </p:childTnLst>
                                </p:cTn>
                              </p:par>
                              <p:par>
                                <p:cTn id="88" presetID="56" presetClass="entr" presetSubtype="0" fill="hold" grpId="0" nodeType="withEffect">
                                  <p:stCondLst>
                                    <p:cond delay="200"/>
                                  </p:stCondLst>
                                  <p:iterate type="lt">
                                    <p:tmPct val="10000"/>
                                  </p:iterate>
                                  <p:childTnLst>
                                    <p:set>
                                      <p:cBhvr>
                                        <p:cTn id="89" dur="1" fill="hold">
                                          <p:stCondLst>
                                            <p:cond delay="0"/>
                                          </p:stCondLst>
                                        </p:cTn>
                                        <p:tgtEl>
                                          <p:spTgt spid="43"/>
                                        </p:tgtEl>
                                        <p:attrNameLst>
                                          <p:attrName>style.visibility</p:attrName>
                                        </p:attrNameLst>
                                      </p:cBhvr>
                                      <p:to>
                                        <p:strVal val="visible"/>
                                      </p:to>
                                    </p:set>
                                    <p:anim by="(-#ppt_w*2)" calcmode="lin" valueType="num">
                                      <p:cBhvr rctx="PPT">
                                        <p:cTn id="90" dur="625" autoRev="1" fill="hold">
                                          <p:stCondLst>
                                            <p:cond delay="0"/>
                                          </p:stCondLst>
                                        </p:cTn>
                                        <p:tgtEl>
                                          <p:spTgt spid="43"/>
                                        </p:tgtEl>
                                        <p:attrNameLst>
                                          <p:attrName>ppt_w</p:attrName>
                                        </p:attrNameLst>
                                      </p:cBhvr>
                                    </p:anim>
                                    <p:anim by="(#ppt_w*0.50)" calcmode="lin" valueType="num">
                                      <p:cBhvr>
                                        <p:cTn id="91" dur="625" decel="50000" autoRev="1" fill="hold">
                                          <p:stCondLst>
                                            <p:cond delay="0"/>
                                          </p:stCondLst>
                                        </p:cTn>
                                        <p:tgtEl>
                                          <p:spTgt spid="43"/>
                                        </p:tgtEl>
                                        <p:attrNameLst>
                                          <p:attrName>ppt_x</p:attrName>
                                        </p:attrNameLst>
                                      </p:cBhvr>
                                    </p:anim>
                                    <p:anim from="(-#ppt_h/2)" to="(#ppt_y)" calcmode="lin" valueType="num">
                                      <p:cBhvr>
                                        <p:cTn id="92" dur="1250" fill="hold">
                                          <p:stCondLst>
                                            <p:cond delay="0"/>
                                          </p:stCondLst>
                                        </p:cTn>
                                        <p:tgtEl>
                                          <p:spTgt spid="43"/>
                                        </p:tgtEl>
                                        <p:attrNameLst>
                                          <p:attrName>ppt_y</p:attrName>
                                        </p:attrNameLst>
                                      </p:cBhvr>
                                    </p:anim>
                                    <p:animRot by="21600000">
                                      <p:cBhvr>
                                        <p:cTn id="93" dur="1250" fill="hold">
                                          <p:stCondLst>
                                            <p:cond delay="0"/>
                                          </p:stCondLst>
                                        </p:cTn>
                                        <p:tgtEl>
                                          <p:spTgt spid="4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animBg="1"/>
      <p:bldP spid="59" grpId="0" animBg="1"/>
      <p:bldP spid="60" grpId="0" animBg="1"/>
      <p:bldP spid="61" grpId="0" animBg="1"/>
      <p:bldP spid="62" grpId="0" animBg="1"/>
      <p:bldP spid="68" grpId="0" animBg="1"/>
      <p:bldP spid="69" grpId="0" animBg="1"/>
      <p:bldP spid="70" grpId="0" animBg="1"/>
      <p:bldP spid="71" grpId="0" animBg="1"/>
      <p:bldP spid="72" grpId="0" animBg="1"/>
      <p:bldP spid="43" grpId="0"/>
      <p:bldP spid="67" grpId="0" animBg="1"/>
      <p:bldP spid="73" grpId="0" animBg="1"/>
      <p:bldP spid="74" grpId="0" animBg="1"/>
      <p:bldP spid="75" grpId="0" animBg="1"/>
      <p:bldP spid="76" grpId="0" animBg="1"/>
      <p:bldP spid="77" grpId="0" animBg="1"/>
      <p:bldP spid="78" grpId="0" animBg="1"/>
      <p:bldP spid="79" grpId="0" animBg="1"/>
      <p:bldP spid="80" grpId="0"/>
      <p:bldP spid="81" grpId="0"/>
      <p:bldP spid="82" grpId="0"/>
      <p:bldP spid="8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组合 37"/>
          <p:cNvGrpSpPr/>
          <p:nvPr/>
        </p:nvGrpSpPr>
        <p:grpSpPr>
          <a:xfrm>
            <a:off x="6189551" y="2010535"/>
            <a:ext cx="3367313" cy="523220"/>
            <a:chOff x="7047666" y="1942356"/>
            <a:chExt cx="3367313" cy="523220"/>
          </a:xfrm>
        </p:grpSpPr>
        <p:grpSp>
          <p:nvGrpSpPr>
            <p:cNvPr id="39" name="组合 38"/>
            <p:cNvGrpSpPr/>
            <p:nvPr/>
          </p:nvGrpSpPr>
          <p:grpSpPr>
            <a:xfrm>
              <a:off x="7047666" y="1942356"/>
              <a:ext cx="551542" cy="523220"/>
              <a:chOff x="4519974" y="1762722"/>
              <a:chExt cx="551542" cy="523220"/>
            </a:xfrm>
          </p:grpSpPr>
          <p:sp>
            <p:nvSpPr>
              <p:cNvPr id="41" name="圆角矩形 40"/>
              <p:cNvSpPr/>
              <p:nvPr/>
            </p:nvSpPr>
            <p:spPr>
              <a:xfrm>
                <a:off x="4519974" y="1830139"/>
                <a:ext cx="551542" cy="449943"/>
              </a:xfrm>
              <a:prstGeom prst="roundRect">
                <a:avLst/>
              </a:prstGeom>
              <a:solidFill>
                <a:srgbClr val="00AF92"/>
              </a:solidFill>
              <a:ln>
                <a:noFill/>
              </a:ln>
              <a:effectLst>
                <a:outerShdw blurRad="88900" dist="50800" dir="5400000" sx="97000" sy="97000" algn="ctr" rotWithShape="0">
                  <a:srgbClr val="000000">
                    <a:alpha val="46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p>
            </p:txBody>
          </p:sp>
          <p:sp>
            <p:nvSpPr>
              <p:cNvPr id="42" name="文本框 41"/>
              <p:cNvSpPr txBox="1"/>
              <p:nvPr/>
            </p:nvSpPr>
            <p:spPr>
              <a:xfrm>
                <a:off x="4576775" y="1762722"/>
                <a:ext cx="394660" cy="523220"/>
              </a:xfrm>
              <a:prstGeom prst="rect">
                <a:avLst/>
              </a:prstGeom>
              <a:noFill/>
            </p:spPr>
            <p:txBody>
              <a:bodyPr wrap="none" rtlCol="0">
                <a:spAutoFit/>
              </a:bodyPr>
              <a:lstStyle/>
              <a:p>
                <a:r>
                  <a:rPr lang="en-US" altLang="zh-CN" sz="2800" dirty="0">
                    <a:solidFill>
                      <a:schemeClr val="bg1"/>
                    </a:solidFill>
                    <a:latin typeface="+mj-ea"/>
                    <a:ea typeface="+mj-ea"/>
                  </a:rPr>
                  <a:t>1</a:t>
                </a:r>
                <a:endParaRPr lang="zh-CN" altLang="en-US" sz="2800" dirty="0">
                  <a:solidFill>
                    <a:schemeClr val="bg1"/>
                  </a:solidFill>
                  <a:latin typeface="+mj-ea"/>
                  <a:ea typeface="+mj-ea"/>
                </a:endParaRPr>
              </a:p>
            </p:txBody>
          </p:sp>
        </p:grpSp>
        <p:sp>
          <p:nvSpPr>
            <p:cNvPr id="40" name="圆角矩形 39"/>
            <p:cNvSpPr/>
            <p:nvPr/>
          </p:nvSpPr>
          <p:spPr>
            <a:xfrm>
              <a:off x="7845950" y="2009773"/>
              <a:ext cx="2569029" cy="449943"/>
            </a:xfrm>
            <a:prstGeom prst="roundRect">
              <a:avLst/>
            </a:prstGeom>
            <a:solidFill>
              <a:srgbClr val="00AF92"/>
            </a:solidFill>
            <a:ln>
              <a:noFill/>
            </a:ln>
            <a:effectLst>
              <a:outerShdw blurRad="88900" dist="50800" dir="5400000" sx="97000" sy="97000" algn="ctr" rotWithShape="0">
                <a:srgbClr val="000000">
                  <a:alpha val="46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a:t>个人简历介绍</a:t>
              </a:r>
            </a:p>
          </p:txBody>
        </p:sp>
      </p:grpSp>
      <p:grpSp>
        <p:nvGrpSpPr>
          <p:cNvPr id="43" name="组合 42"/>
          <p:cNvGrpSpPr/>
          <p:nvPr/>
        </p:nvGrpSpPr>
        <p:grpSpPr>
          <a:xfrm>
            <a:off x="6189551" y="2797561"/>
            <a:ext cx="3367313" cy="523220"/>
            <a:chOff x="7047666" y="1942356"/>
            <a:chExt cx="3367313" cy="523220"/>
          </a:xfrm>
        </p:grpSpPr>
        <p:grpSp>
          <p:nvGrpSpPr>
            <p:cNvPr id="44" name="组合 43"/>
            <p:cNvGrpSpPr/>
            <p:nvPr/>
          </p:nvGrpSpPr>
          <p:grpSpPr>
            <a:xfrm>
              <a:off x="7047666" y="1942356"/>
              <a:ext cx="551542" cy="523220"/>
              <a:chOff x="4519974" y="1762722"/>
              <a:chExt cx="551542" cy="523220"/>
            </a:xfrm>
          </p:grpSpPr>
          <p:sp>
            <p:nvSpPr>
              <p:cNvPr id="46" name="圆角矩形 45"/>
              <p:cNvSpPr/>
              <p:nvPr/>
            </p:nvSpPr>
            <p:spPr>
              <a:xfrm>
                <a:off x="4519974" y="1830139"/>
                <a:ext cx="551542" cy="449943"/>
              </a:xfrm>
              <a:prstGeom prst="roundRect">
                <a:avLst/>
              </a:prstGeom>
              <a:solidFill>
                <a:srgbClr val="FFB850"/>
              </a:solidFill>
              <a:ln>
                <a:noFill/>
              </a:ln>
              <a:effectLst>
                <a:outerShdw blurRad="88900" dist="50800" dir="5400000" sx="97000" sy="97000" algn="ctr" rotWithShape="0">
                  <a:srgbClr val="000000">
                    <a:alpha val="46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p>
            </p:txBody>
          </p:sp>
          <p:sp>
            <p:nvSpPr>
              <p:cNvPr id="47" name="文本框 46"/>
              <p:cNvSpPr txBox="1"/>
              <p:nvPr/>
            </p:nvSpPr>
            <p:spPr>
              <a:xfrm>
                <a:off x="4576775" y="1762722"/>
                <a:ext cx="394660" cy="523220"/>
              </a:xfrm>
              <a:prstGeom prst="rect">
                <a:avLst/>
              </a:prstGeom>
              <a:noFill/>
            </p:spPr>
            <p:txBody>
              <a:bodyPr wrap="none" rtlCol="0">
                <a:spAutoFit/>
              </a:bodyPr>
              <a:lstStyle/>
              <a:p>
                <a:r>
                  <a:rPr lang="en-US" altLang="zh-CN" sz="2800" dirty="0">
                    <a:solidFill>
                      <a:schemeClr val="bg1"/>
                    </a:solidFill>
                    <a:latin typeface="+mj-ea"/>
                    <a:ea typeface="+mj-ea"/>
                  </a:rPr>
                  <a:t>2</a:t>
                </a:r>
                <a:endParaRPr lang="zh-CN" altLang="en-US" sz="2800" dirty="0">
                  <a:solidFill>
                    <a:schemeClr val="bg1"/>
                  </a:solidFill>
                  <a:latin typeface="+mj-ea"/>
                  <a:ea typeface="+mj-ea"/>
                </a:endParaRPr>
              </a:p>
            </p:txBody>
          </p:sp>
        </p:grpSp>
        <p:sp>
          <p:nvSpPr>
            <p:cNvPr id="45" name="圆角矩形 44"/>
            <p:cNvSpPr/>
            <p:nvPr/>
          </p:nvSpPr>
          <p:spPr>
            <a:xfrm>
              <a:off x="7845950" y="2009773"/>
              <a:ext cx="2569029" cy="449943"/>
            </a:xfrm>
            <a:prstGeom prst="roundRect">
              <a:avLst/>
            </a:prstGeom>
            <a:solidFill>
              <a:srgbClr val="FFB850"/>
            </a:solidFill>
            <a:ln>
              <a:noFill/>
            </a:ln>
            <a:effectLst>
              <a:outerShdw blurRad="88900" dist="50800" dir="5400000" sx="97000" sy="97000" algn="ctr" rotWithShape="0">
                <a:srgbClr val="000000">
                  <a:alpha val="46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a:t>行业认知概述</a:t>
              </a:r>
            </a:p>
          </p:txBody>
        </p:sp>
      </p:grpSp>
      <p:grpSp>
        <p:nvGrpSpPr>
          <p:cNvPr id="48" name="组合 47"/>
          <p:cNvGrpSpPr/>
          <p:nvPr/>
        </p:nvGrpSpPr>
        <p:grpSpPr>
          <a:xfrm>
            <a:off x="6189551" y="3622687"/>
            <a:ext cx="3367312" cy="523220"/>
            <a:chOff x="7047666" y="1942356"/>
            <a:chExt cx="3367312" cy="523220"/>
          </a:xfrm>
        </p:grpSpPr>
        <p:grpSp>
          <p:nvGrpSpPr>
            <p:cNvPr id="49" name="组合 48"/>
            <p:cNvGrpSpPr/>
            <p:nvPr/>
          </p:nvGrpSpPr>
          <p:grpSpPr>
            <a:xfrm>
              <a:off x="7047666" y="1942356"/>
              <a:ext cx="551542" cy="523220"/>
              <a:chOff x="4519974" y="1762722"/>
              <a:chExt cx="551542" cy="523220"/>
            </a:xfrm>
          </p:grpSpPr>
          <p:sp>
            <p:nvSpPr>
              <p:cNvPr id="51" name="圆角矩形 50"/>
              <p:cNvSpPr/>
              <p:nvPr/>
            </p:nvSpPr>
            <p:spPr>
              <a:xfrm>
                <a:off x="4519974" y="1830139"/>
                <a:ext cx="551542" cy="449943"/>
              </a:xfrm>
              <a:prstGeom prst="roundRect">
                <a:avLst/>
              </a:prstGeom>
              <a:solidFill>
                <a:srgbClr val="01ACBE"/>
              </a:solidFill>
              <a:ln>
                <a:noFill/>
              </a:ln>
              <a:effectLst>
                <a:outerShdw blurRad="88900" dist="50800" dir="5400000" sx="97000" sy="97000" algn="ctr" rotWithShape="0">
                  <a:srgbClr val="000000">
                    <a:alpha val="46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p>
            </p:txBody>
          </p:sp>
          <p:sp>
            <p:nvSpPr>
              <p:cNvPr id="52" name="文本框 51"/>
              <p:cNvSpPr txBox="1"/>
              <p:nvPr/>
            </p:nvSpPr>
            <p:spPr>
              <a:xfrm>
                <a:off x="4576775" y="1762722"/>
                <a:ext cx="394660" cy="523220"/>
              </a:xfrm>
              <a:prstGeom prst="rect">
                <a:avLst/>
              </a:prstGeom>
              <a:noFill/>
            </p:spPr>
            <p:txBody>
              <a:bodyPr wrap="none" rtlCol="0">
                <a:spAutoFit/>
              </a:bodyPr>
              <a:lstStyle/>
              <a:p>
                <a:r>
                  <a:rPr lang="en-US" altLang="zh-CN" sz="2800" dirty="0">
                    <a:solidFill>
                      <a:schemeClr val="bg1"/>
                    </a:solidFill>
                    <a:latin typeface="+mj-ea"/>
                    <a:ea typeface="+mj-ea"/>
                  </a:rPr>
                  <a:t>3</a:t>
                </a:r>
                <a:endParaRPr lang="zh-CN" altLang="en-US" sz="2800" dirty="0">
                  <a:solidFill>
                    <a:schemeClr val="bg1"/>
                  </a:solidFill>
                  <a:latin typeface="+mj-ea"/>
                  <a:ea typeface="+mj-ea"/>
                </a:endParaRPr>
              </a:p>
            </p:txBody>
          </p:sp>
        </p:grpSp>
        <p:sp>
          <p:nvSpPr>
            <p:cNvPr id="50" name="圆角矩形 49"/>
            <p:cNvSpPr/>
            <p:nvPr/>
          </p:nvSpPr>
          <p:spPr>
            <a:xfrm>
              <a:off x="7845949" y="2009773"/>
              <a:ext cx="2569029" cy="449943"/>
            </a:xfrm>
            <a:prstGeom prst="roundRect">
              <a:avLst/>
            </a:prstGeom>
            <a:solidFill>
              <a:srgbClr val="01ACBE"/>
            </a:solidFill>
            <a:ln>
              <a:noFill/>
            </a:ln>
            <a:effectLst>
              <a:outerShdw blurRad="88900" dist="50800" dir="5400000" sx="97000" sy="97000" algn="ctr" rotWithShape="0">
                <a:srgbClr val="000000">
                  <a:alpha val="46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a:t>胜任能力展示</a:t>
              </a:r>
            </a:p>
          </p:txBody>
        </p:sp>
      </p:grpSp>
      <p:grpSp>
        <p:nvGrpSpPr>
          <p:cNvPr id="53" name="组合 52"/>
          <p:cNvGrpSpPr/>
          <p:nvPr/>
        </p:nvGrpSpPr>
        <p:grpSpPr>
          <a:xfrm>
            <a:off x="6189551" y="4409713"/>
            <a:ext cx="3367313" cy="523220"/>
            <a:chOff x="7047666" y="1942356"/>
            <a:chExt cx="3367313" cy="523220"/>
          </a:xfrm>
        </p:grpSpPr>
        <p:grpSp>
          <p:nvGrpSpPr>
            <p:cNvPr id="54" name="组合 53"/>
            <p:cNvGrpSpPr/>
            <p:nvPr/>
          </p:nvGrpSpPr>
          <p:grpSpPr>
            <a:xfrm>
              <a:off x="7047666" y="1942356"/>
              <a:ext cx="551542" cy="523220"/>
              <a:chOff x="4519974" y="1762722"/>
              <a:chExt cx="551542" cy="523220"/>
            </a:xfrm>
          </p:grpSpPr>
          <p:sp>
            <p:nvSpPr>
              <p:cNvPr id="56" name="圆角矩形 55"/>
              <p:cNvSpPr/>
              <p:nvPr/>
            </p:nvSpPr>
            <p:spPr>
              <a:xfrm>
                <a:off x="4519974" y="1830139"/>
                <a:ext cx="551542" cy="449943"/>
              </a:xfrm>
              <a:prstGeom prst="roundRect">
                <a:avLst/>
              </a:prstGeom>
              <a:solidFill>
                <a:srgbClr val="E87071"/>
              </a:solidFill>
              <a:ln>
                <a:noFill/>
              </a:ln>
              <a:effectLst>
                <a:outerShdw blurRad="88900" dist="50800" dir="5400000" sx="97000" sy="97000" algn="ctr" rotWithShape="0">
                  <a:srgbClr val="000000">
                    <a:alpha val="46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p>
            </p:txBody>
          </p:sp>
          <p:sp>
            <p:nvSpPr>
              <p:cNvPr id="57" name="文本框 56"/>
              <p:cNvSpPr txBox="1"/>
              <p:nvPr/>
            </p:nvSpPr>
            <p:spPr>
              <a:xfrm>
                <a:off x="4576775" y="1762722"/>
                <a:ext cx="394660" cy="523220"/>
              </a:xfrm>
              <a:prstGeom prst="rect">
                <a:avLst/>
              </a:prstGeom>
              <a:noFill/>
            </p:spPr>
            <p:txBody>
              <a:bodyPr wrap="none" rtlCol="0">
                <a:spAutoFit/>
              </a:bodyPr>
              <a:lstStyle/>
              <a:p>
                <a:r>
                  <a:rPr lang="en-US" altLang="zh-CN" sz="2800" dirty="0">
                    <a:solidFill>
                      <a:schemeClr val="bg1"/>
                    </a:solidFill>
                    <a:latin typeface="+mj-ea"/>
                    <a:ea typeface="+mj-ea"/>
                  </a:rPr>
                  <a:t>4</a:t>
                </a:r>
                <a:endParaRPr lang="zh-CN" altLang="en-US" sz="2800" dirty="0">
                  <a:solidFill>
                    <a:schemeClr val="bg1"/>
                  </a:solidFill>
                  <a:latin typeface="+mj-ea"/>
                  <a:ea typeface="+mj-ea"/>
                </a:endParaRPr>
              </a:p>
            </p:txBody>
          </p:sp>
        </p:grpSp>
        <p:sp>
          <p:nvSpPr>
            <p:cNvPr id="55" name="圆角矩形 54"/>
            <p:cNvSpPr/>
            <p:nvPr/>
          </p:nvSpPr>
          <p:spPr>
            <a:xfrm>
              <a:off x="7845950" y="2009773"/>
              <a:ext cx="2569029" cy="449943"/>
            </a:xfrm>
            <a:prstGeom prst="roundRect">
              <a:avLst/>
            </a:prstGeom>
            <a:solidFill>
              <a:srgbClr val="E87071"/>
            </a:solidFill>
            <a:ln>
              <a:noFill/>
            </a:ln>
            <a:effectLst>
              <a:outerShdw blurRad="88900" dist="50800" dir="5400000" sx="97000" sy="97000" algn="ctr" rotWithShape="0">
                <a:srgbClr val="000000">
                  <a:alpha val="46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a:t>未来工作规划</a:t>
              </a:r>
            </a:p>
          </p:txBody>
        </p:sp>
      </p:grpSp>
      <p:sp>
        <p:nvSpPr>
          <p:cNvPr id="30" name="矩形 29"/>
          <p:cNvSpPr/>
          <p:nvPr/>
        </p:nvSpPr>
        <p:spPr>
          <a:xfrm rot="18900000" flipH="1">
            <a:off x="2211536" y="-289546"/>
            <a:ext cx="576064" cy="576064"/>
          </a:xfrm>
          <a:prstGeom prst="rect">
            <a:avLst/>
          </a:prstGeom>
          <a:solidFill>
            <a:srgbClr val="E870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矩形 30"/>
          <p:cNvSpPr/>
          <p:nvPr/>
        </p:nvSpPr>
        <p:spPr>
          <a:xfrm rot="18900000" flipH="1">
            <a:off x="1396858" y="-292221"/>
            <a:ext cx="576064" cy="576064"/>
          </a:xfrm>
          <a:prstGeom prst="rect">
            <a:avLst/>
          </a:prstGeom>
          <a:solidFill>
            <a:srgbClr val="00AF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矩形 31"/>
          <p:cNvSpPr/>
          <p:nvPr/>
        </p:nvSpPr>
        <p:spPr>
          <a:xfrm rot="18900000" flipH="1">
            <a:off x="582182" y="-294366"/>
            <a:ext cx="576064" cy="576064"/>
          </a:xfrm>
          <a:prstGeom prst="rect">
            <a:avLst/>
          </a:prstGeom>
          <a:solidFill>
            <a:srgbClr val="01AC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矩形 32"/>
          <p:cNvSpPr/>
          <p:nvPr/>
        </p:nvSpPr>
        <p:spPr>
          <a:xfrm rot="18900000" flipH="1">
            <a:off x="989520" y="112972"/>
            <a:ext cx="576064" cy="576064"/>
          </a:xfrm>
          <a:prstGeom prst="rect">
            <a:avLst/>
          </a:prstGeom>
          <a:solidFill>
            <a:srgbClr val="FFB8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33"/>
          <p:cNvSpPr/>
          <p:nvPr/>
        </p:nvSpPr>
        <p:spPr>
          <a:xfrm rot="18900000" flipH="1">
            <a:off x="174844" y="112971"/>
            <a:ext cx="576064" cy="576064"/>
          </a:xfrm>
          <a:prstGeom prst="rect">
            <a:avLst/>
          </a:prstGeom>
          <a:solidFill>
            <a:srgbClr val="E870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p:cNvSpPr/>
          <p:nvPr/>
        </p:nvSpPr>
        <p:spPr>
          <a:xfrm rot="2700000">
            <a:off x="9398433" y="6617242"/>
            <a:ext cx="576064" cy="576064"/>
          </a:xfrm>
          <a:prstGeom prst="rect">
            <a:avLst/>
          </a:prstGeom>
          <a:solidFill>
            <a:srgbClr val="00AF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35"/>
          <p:cNvSpPr/>
          <p:nvPr/>
        </p:nvSpPr>
        <p:spPr>
          <a:xfrm rot="2700000">
            <a:off x="10213111" y="6619917"/>
            <a:ext cx="576064" cy="576064"/>
          </a:xfrm>
          <a:prstGeom prst="rect">
            <a:avLst/>
          </a:prstGeom>
          <a:solidFill>
            <a:srgbClr val="FFB8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8" name="矩形 57"/>
          <p:cNvSpPr/>
          <p:nvPr/>
        </p:nvSpPr>
        <p:spPr>
          <a:xfrm rot="2700000">
            <a:off x="11027787" y="6622062"/>
            <a:ext cx="576064" cy="576064"/>
          </a:xfrm>
          <a:prstGeom prst="rect">
            <a:avLst/>
          </a:prstGeom>
          <a:solidFill>
            <a:srgbClr val="E870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 name="矩形 58"/>
          <p:cNvSpPr/>
          <p:nvPr/>
        </p:nvSpPr>
        <p:spPr>
          <a:xfrm rot="2700000">
            <a:off x="10620449" y="6214724"/>
            <a:ext cx="576064" cy="576064"/>
          </a:xfrm>
          <a:prstGeom prst="rect">
            <a:avLst/>
          </a:prstGeom>
          <a:solidFill>
            <a:srgbClr val="01AC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 name="矩形 59"/>
          <p:cNvSpPr/>
          <p:nvPr/>
        </p:nvSpPr>
        <p:spPr>
          <a:xfrm rot="2700000">
            <a:off x="11435125" y="6214725"/>
            <a:ext cx="576064" cy="576064"/>
          </a:xfrm>
          <a:prstGeom prst="rect">
            <a:avLst/>
          </a:prstGeom>
          <a:solidFill>
            <a:srgbClr val="00AF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1" name="原创设计师QQ5854324   08"/>
          <p:cNvSpPr/>
          <p:nvPr>
            <p:custDataLst>
              <p:tags r:id="rId1"/>
            </p:custDataLst>
          </p:nvPr>
        </p:nvSpPr>
        <p:spPr>
          <a:xfrm>
            <a:off x="4193055" y="2708302"/>
            <a:ext cx="288012" cy="288012"/>
          </a:xfrm>
          <a:prstGeom prst="ellipse">
            <a:avLst/>
          </a:prstGeom>
          <a:gradFill>
            <a:gsLst>
              <a:gs pos="0">
                <a:srgbClr val="DEDEDE"/>
              </a:gs>
              <a:gs pos="100000">
                <a:srgbClr val="FBFBFB"/>
              </a:gs>
            </a:gsLst>
            <a:lin ang="5400000" scaled="1"/>
          </a:gradFill>
          <a:ln w="31750" cap="flat">
            <a:gradFill>
              <a:gsLst>
                <a:gs pos="0">
                  <a:schemeClr val="bg1"/>
                </a:gs>
                <a:gs pos="100000">
                  <a:srgbClr val="DDDDDD"/>
                </a:gs>
              </a:gsLst>
              <a:lin ang="5400000" scaled="1"/>
            </a:gradFill>
            <a:prstDash val="solid"/>
            <a:miter lim="800000"/>
          </a:ln>
          <a:effectLst>
            <a:outerShdw blurRad="228600" dist="101600" dir="5400000" algn="t" rotWithShape="0">
              <a:schemeClr val="tx1">
                <a:lumMod val="85000"/>
                <a:lumOff val="15000"/>
                <a:alpha val="33000"/>
              </a:schemeClr>
            </a:outerShdw>
          </a:effectLst>
        </p:spPr>
        <p:txBody>
          <a:bodyPr vert="horz" wrap="square" lIns="91422" tIns="45711" rIns="91422" bIns="45711" numCol="1" anchor="t" anchorCtr="0" compatLnSpc="1"/>
          <a:lstStyle/>
          <a:p>
            <a:endParaRPr lang="zh-CN" altLang="en-US" sz="2400">
              <a:solidFill>
                <a:prstClr val="black"/>
              </a:solidFill>
              <a:latin typeface="Agency FB Bold" panose="020B0804020202020204" pitchFamily="34" charset="0"/>
              <a:ea typeface="微软雅黑" panose="020B0503020204020204" pitchFamily="34" charset="-122"/>
            </a:endParaRPr>
          </a:p>
        </p:txBody>
      </p:sp>
      <p:sp>
        <p:nvSpPr>
          <p:cNvPr id="62" name="原创设计师QQ5854324   082"/>
          <p:cNvSpPr/>
          <p:nvPr>
            <p:custDataLst>
              <p:tags r:id="rId2"/>
            </p:custDataLst>
          </p:nvPr>
        </p:nvSpPr>
        <p:spPr>
          <a:xfrm>
            <a:off x="2920474" y="4127801"/>
            <a:ext cx="288012" cy="288012"/>
          </a:xfrm>
          <a:prstGeom prst="ellipse">
            <a:avLst/>
          </a:prstGeom>
          <a:gradFill>
            <a:gsLst>
              <a:gs pos="0">
                <a:srgbClr val="DEDEDE"/>
              </a:gs>
              <a:gs pos="100000">
                <a:srgbClr val="FBFBFB"/>
              </a:gs>
            </a:gsLst>
            <a:lin ang="5400000" scaled="1"/>
          </a:gradFill>
          <a:ln w="31750" cap="flat">
            <a:gradFill>
              <a:gsLst>
                <a:gs pos="0">
                  <a:schemeClr val="bg1"/>
                </a:gs>
                <a:gs pos="100000">
                  <a:srgbClr val="DDDDDD"/>
                </a:gs>
              </a:gsLst>
              <a:lin ang="5400000" scaled="1"/>
            </a:gradFill>
            <a:prstDash val="solid"/>
            <a:miter lim="800000"/>
          </a:ln>
          <a:effectLst>
            <a:outerShdw blurRad="228600" dist="101600" dir="5400000" algn="t" rotWithShape="0">
              <a:schemeClr val="tx1">
                <a:lumMod val="85000"/>
                <a:lumOff val="15000"/>
                <a:alpha val="33000"/>
              </a:schemeClr>
            </a:outerShdw>
          </a:effectLst>
        </p:spPr>
        <p:txBody>
          <a:bodyPr vert="horz" wrap="square" lIns="91422" tIns="45711" rIns="91422" bIns="45711" numCol="1" anchor="t" anchorCtr="0" compatLnSpc="1"/>
          <a:lstStyle/>
          <a:p>
            <a:endParaRPr lang="zh-CN" altLang="en-US" sz="2400">
              <a:solidFill>
                <a:prstClr val="black"/>
              </a:solidFill>
              <a:latin typeface="Agency FB Bold" panose="020B0804020202020204" pitchFamily="34" charset="0"/>
              <a:ea typeface="微软雅黑" panose="020B0503020204020204" pitchFamily="34" charset="-122"/>
            </a:endParaRPr>
          </a:p>
        </p:txBody>
      </p:sp>
      <p:grpSp>
        <p:nvGrpSpPr>
          <p:cNvPr id="63" name="原创设计师QQ5854324   0808"/>
          <p:cNvGrpSpPr/>
          <p:nvPr/>
        </p:nvGrpSpPr>
        <p:grpSpPr>
          <a:xfrm>
            <a:off x="2487518" y="2343846"/>
            <a:ext cx="2360247" cy="2360247"/>
            <a:chOff x="2380201" y="1546167"/>
            <a:chExt cx="1800343" cy="1800344"/>
          </a:xfrm>
        </p:grpSpPr>
        <p:sp>
          <p:nvSpPr>
            <p:cNvPr id="64" name="菱形 63"/>
            <p:cNvSpPr/>
            <p:nvPr>
              <p:custDataLst>
                <p:tags r:id="rId3"/>
              </p:custDataLst>
            </p:nvPr>
          </p:nvSpPr>
          <p:spPr>
            <a:xfrm>
              <a:off x="2380201" y="1546167"/>
              <a:ext cx="1800343" cy="1800344"/>
            </a:xfrm>
            <a:prstGeom prst="diamond">
              <a:avLst/>
            </a:prstGeom>
            <a:gradFill>
              <a:gsLst>
                <a:gs pos="0">
                  <a:srgbClr val="DEDEDE"/>
                </a:gs>
                <a:gs pos="100000">
                  <a:srgbClr val="FBFBFB"/>
                </a:gs>
              </a:gsLst>
              <a:lin ang="5400000" scaled="1"/>
            </a:gradFill>
            <a:ln w="31750" cap="flat">
              <a:gradFill>
                <a:gsLst>
                  <a:gs pos="0">
                    <a:schemeClr val="bg1"/>
                  </a:gs>
                  <a:gs pos="100000">
                    <a:srgbClr val="DDDDDD"/>
                  </a:gs>
                </a:gsLst>
                <a:lin ang="5400000" scaled="1"/>
              </a:gradFill>
              <a:prstDash val="solid"/>
              <a:miter lim="800000"/>
            </a:ln>
            <a:effectLst>
              <a:outerShdw blurRad="228600" dist="101600" dir="5400000" algn="t" rotWithShape="0">
                <a:schemeClr val="tx1">
                  <a:lumMod val="85000"/>
                  <a:lumOff val="15000"/>
                  <a:alpha val="33000"/>
                </a:schemeClr>
              </a:outerShdw>
            </a:effectLst>
          </p:spPr>
          <p:txBody>
            <a:bodyPr vert="horz" wrap="square" lIns="91440" tIns="45720" rIns="91440" bIns="45720" numCol="1" anchor="t" anchorCtr="0" compatLnSpc="1"/>
            <a:lstStyle/>
            <a:p>
              <a:endParaRPr lang="zh-CN" altLang="en-US" sz="2400">
                <a:solidFill>
                  <a:prstClr val="black"/>
                </a:solidFill>
                <a:latin typeface="Agency FB Bold" panose="020B0804020202020204" pitchFamily="34" charset="0"/>
                <a:ea typeface="微软雅黑" panose="020B0503020204020204" pitchFamily="34" charset="-122"/>
              </a:endParaRPr>
            </a:p>
          </p:txBody>
        </p:sp>
        <p:sp>
          <p:nvSpPr>
            <p:cNvPr id="65" name="菱形 64"/>
            <p:cNvSpPr/>
            <p:nvPr>
              <p:custDataLst>
                <p:tags r:id="rId4"/>
              </p:custDataLst>
            </p:nvPr>
          </p:nvSpPr>
          <p:spPr>
            <a:xfrm>
              <a:off x="2668216" y="1834183"/>
              <a:ext cx="1223439" cy="1223439"/>
            </a:xfrm>
            <a:prstGeom prst="diamond">
              <a:avLst/>
            </a:prstGeom>
            <a:solidFill>
              <a:srgbClr val="00AF92"/>
            </a:solidFill>
            <a:ln>
              <a:noFill/>
            </a:ln>
            <a:effectLst>
              <a:innerShdw blurRad="63500" dist="25400">
                <a:prstClr val="black">
                  <a:alpha val="2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3200" b="1" dirty="0">
                  <a:solidFill>
                    <a:srgbClr val="FFFFFF"/>
                  </a:solidFill>
                  <a:latin typeface="Agency FB Bold" panose="020B0804020202020204" pitchFamily="34" charset="0"/>
                  <a:ea typeface="微软雅黑" panose="020B0503020204020204" pitchFamily="34" charset="-122"/>
                </a:rPr>
                <a:t>目录</a:t>
              </a:r>
            </a:p>
          </p:txBody>
        </p:sp>
      </p:grpSp>
    </p:spTree>
  </p:cSld>
  <p:clrMapOvr>
    <a:masterClrMapping/>
  </p:clrMapOvr>
  <mc:AlternateContent xmlns:mc="http://schemas.openxmlformats.org/markup-compatibility/2006" xmlns:p14="http://schemas.microsoft.com/office/powerpoint/2010/main">
    <mc:Choice Requires="p14">
      <p:transition spd="slow" p14:dur="1500" advClick="0" advTm="1000">
        <p:random/>
      </p:transition>
    </mc:Choice>
    <mc:Fallback xmlns="">
      <p:transition spd="slow" advClick="0" advTm="1000">
        <p:random/>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1000"/>
                                            <p:tgtEl>
                                              <p:spTgt spid="30"/>
                                            </p:tgtEl>
                                          </p:cBhvr>
                                        </p:animEffect>
                                      </p:childTnLst>
                                    </p:cTn>
                                  </p:par>
                                  <p:par>
                                    <p:cTn id="8" presetID="10" presetClass="entr" presetSubtype="0" fill="hold" grpId="0" nodeType="withEffect">
                                      <p:stCondLst>
                                        <p:cond delay="300"/>
                                      </p:stCondLst>
                                      <p:childTnLst>
                                        <p:set>
                                          <p:cBhvr>
                                            <p:cTn id="9" dur="1" fill="hold">
                                              <p:stCondLst>
                                                <p:cond delay="0"/>
                                              </p:stCondLst>
                                            </p:cTn>
                                            <p:tgtEl>
                                              <p:spTgt spid="31"/>
                                            </p:tgtEl>
                                            <p:attrNameLst>
                                              <p:attrName>style.visibility</p:attrName>
                                            </p:attrNameLst>
                                          </p:cBhvr>
                                          <p:to>
                                            <p:strVal val="visible"/>
                                          </p:to>
                                        </p:set>
                                        <p:animEffect transition="in" filter="fade">
                                          <p:cBhvr>
                                            <p:cTn id="10" dur="1000"/>
                                            <p:tgtEl>
                                              <p:spTgt spid="31"/>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2"/>
                                            </p:tgtEl>
                                            <p:attrNameLst>
                                              <p:attrName>style.visibility</p:attrName>
                                            </p:attrNameLst>
                                          </p:cBhvr>
                                          <p:to>
                                            <p:strVal val="visible"/>
                                          </p:to>
                                        </p:set>
                                        <p:animEffect transition="in" filter="fade">
                                          <p:cBhvr>
                                            <p:cTn id="13" dur="1000"/>
                                            <p:tgtEl>
                                              <p:spTgt spid="32"/>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3"/>
                                            </p:tgtEl>
                                            <p:attrNameLst>
                                              <p:attrName>style.visibility</p:attrName>
                                            </p:attrNameLst>
                                          </p:cBhvr>
                                          <p:to>
                                            <p:strVal val="visible"/>
                                          </p:to>
                                        </p:set>
                                        <p:animEffect transition="in" filter="fade">
                                          <p:cBhvr>
                                            <p:cTn id="16" dur="1000"/>
                                            <p:tgtEl>
                                              <p:spTgt spid="33"/>
                                            </p:tgtEl>
                                          </p:cBhvr>
                                        </p:animEffect>
                                      </p:childTnLst>
                                    </p:cTn>
                                  </p:par>
                                  <p:par>
                                    <p:cTn id="17" presetID="10" presetClass="entr" presetSubtype="0" fill="hold" grpId="0" nodeType="withEffect">
                                      <p:stCondLst>
                                        <p:cond delay="100"/>
                                      </p:stCondLst>
                                      <p:childTnLst>
                                        <p:set>
                                          <p:cBhvr>
                                            <p:cTn id="18" dur="1" fill="hold">
                                              <p:stCondLst>
                                                <p:cond delay="0"/>
                                              </p:stCondLst>
                                            </p:cTn>
                                            <p:tgtEl>
                                              <p:spTgt spid="34"/>
                                            </p:tgtEl>
                                            <p:attrNameLst>
                                              <p:attrName>style.visibility</p:attrName>
                                            </p:attrNameLst>
                                          </p:cBhvr>
                                          <p:to>
                                            <p:strVal val="visible"/>
                                          </p:to>
                                        </p:set>
                                        <p:animEffect transition="in" filter="fade">
                                          <p:cBhvr>
                                            <p:cTn id="19" dur="1000"/>
                                            <p:tgtEl>
                                              <p:spTgt spid="34"/>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5"/>
                                            </p:tgtEl>
                                            <p:attrNameLst>
                                              <p:attrName>style.visibility</p:attrName>
                                            </p:attrNameLst>
                                          </p:cBhvr>
                                          <p:to>
                                            <p:strVal val="visible"/>
                                          </p:to>
                                        </p:set>
                                        <p:animEffect transition="in" filter="fade">
                                          <p:cBhvr>
                                            <p:cTn id="22" dur="1000"/>
                                            <p:tgtEl>
                                              <p:spTgt spid="35"/>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6"/>
                                            </p:tgtEl>
                                            <p:attrNameLst>
                                              <p:attrName>style.visibility</p:attrName>
                                            </p:attrNameLst>
                                          </p:cBhvr>
                                          <p:to>
                                            <p:strVal val="visible"/>
                                          </p:to>
                                        </p:set>
                                        <p:animEffect transition="in" filter="fade">
                                          <p:cBhvr>
                                            <p:cTn id="25" dur="1000"/>
                                            <p:tgtEl>
                                              <p:spTgt spid="36"/>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58"/>
                                            </p:tgtEl>
                                            <p:attrNameLst>
                                              <p:attrName>style.visibility</p:attrName>
                                            </p:attrNameLst>
                                          </p:cBhvr>
                                          <p:to>
                                            <p:strVal val="visible"/>
                                          </p:to>
                                        </p:set>
                                        <p:animEffect transition="in" filter="fade">
                                          <p:cBhvr>
                                            <p:cTn id="28" dur="1000"/>
                                            <p:tgtEl>
                                              <p:spTgt spid="58"/>
                                            </p:tgtEl>
                                          </p:cBhvr>
                                        </p:animEffect>
                                      </p:childTnLst>
                                    </p:cTn>
                                  </p:par>
                                  <p:par>
                                    <p:cTn id="29" presetID="10" presetClass="entr" presetSubtype="0" fill="hold" grpId="0" nodeType="withEffect">
                                      <p:stCondLst>
                                        <p:cond delay="100"/>
                                      </p:stCondLst>
                                      <p:childTnLst>
                                        <p:set>
                                          <p:cBhvr>
                                            <p:cTn id="30" dur="1" fill="hold">
                                              <p:stCondLst>
                                                <p:cond delay="0"/>
                                              </p:stCondLst>
                                            </p:cTn>
                                            <p:tgtEl>
                                              <p:spTgt spid="59"/>
                                            </p:tgtEl>
                                            <p:attrNameLst>
                                              <p:attrName>style.visibility</p:attrName>
                                            </p:attrNameLst>
                                          </p:cBhvr>
                                          <p:to>
                                            <p:strVal val="visible"/>
                                          </p:to>
                                        </p:set>
                                        <p:animEffect transition="in" filter="fade">
                                          <p:cBhvr>
                                            <p:cTn id="31" dur="1000"/>
                                            <p:tgtEl>
                                              <p:spTgt spid="59"/>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60"/>
                                            </p:tgtEl>
                                            <p:attrNameLst>
                                              <p:attrName>style.visibility</p:attrName>
                                            </p:attrNameLst>
                                          </p:cBhvr>
                                          <p:to>
                                            <p:strVal val="visible"/>
                                          </p:to>
                                        </p:set>
                                        <p:animEffect transition="in" filter="fade">
                                          <p:cBhvr>
                                            <p:cTn id="34" dur="1000"/>
                                            <p:tgtEl>
                                              <p:spTgt spid="60"/>
                                            </p:tgtEl>
                                          </p:cBhvr>
                                        </p:animEffect>
                                      </p:childTnLst>
                                    </p:cTn>
                                  </p:par>
                                </p:childTnLst>
                              </p:cTn>
                            </p:par>
                            <p:par>
                              <p:cTn id="35" fill="hold">
                                <p:stCondLst>
                                  <p:cond delay="1000"/>
                                </p:stCondLst>
                                <p:childTnLst>
                                  <p:par>
                                    <p:cTn id="36" presetID="31" presetClass="entr" presetSubtype="0" fill="hold" grpId="0" nodeType="afterEffect">
                                      <p:stCondLst>
                                        <p:cond delay="0"/>
                                      </p:stCondLst>
                                      <p:childTnLst>
                                        <p:set>
                                          <p:cBhvr>
                                            <p:cTn id="37" dur="1" fill="hold">
                                              <p:stCondLst>
                                                <p:cond delay="0"/>
                                              </p:stCondLst>
                                            </p:cTn>
                                            <p:tgtEl>
                                              <p:spTgt spid="61"/>
                                            </p:tgtEl>
                                            <p:attrNameLst>
                                              <p:attrName>style.visibility</p:attrName>
                                            </p:attrNameLst>
                                          </p:cBhvr>
                                          <p:to>
                                            <p:strVal val="visible"/>
                                          </p:to>
                                        </p:set>
                                        <p:anim calcmode="lin" valueType="num">
                                          <p:cBhvr>
                                            <p:cTn id="38" dur="1000" fill="hold"/>
                                            <p:tgtEl>
                                              <p:spTgt spid="61"/>
                                            </p:tgtEl>
                                            <p:attrNameLst>
                                              <p:attrName>ppt_w</p:attrName>
                                            </p:attrNameLst>
                                          </p:cBhvr>
                                          <p:tavLst>
                                            <p:tav tm="0">
                                              <p:val>
                                                <p:fltVal val="0"/>
                                              </p:val>
                                            </p:tav>
                                            <p:tav tm="100000">
                                              <p:val>
                                                <p:strVal val="#ppt_w"/>
                                              </p:val>
                                            </p:tav>
                                          </p:tavLst>
                                        </p:anim>
                                        <p:anim calcmode="lin" valueType="num">
                                          <p:cBhvr>
                                            <p:cTn id="39" dur="1000" fill="hold"/>
                                            <p:tgtEl>
                                              <p:spTgt spid="61"/>
                                            </p:tgtEl>
                                            <p:attrNameLst>
                                              <p:attrName>ppt_h</p:attrName>
                                            </p:attrNameLst>
                                          </p:cBhvr>
                                          <p:tavLst>
                                            <p:tav tm="0">
                                              <p:val>
                                                <p:fltVal val="0"/>
                                              </p:val>
                                            </p:tav>
                                            <p:tav tm="100000">
                                              <p:val>
                                                <p:strVal val="#ppt_h"/>
                                              </p:val>
                                            </p:tav>
                                          </p:tavLst>
                                        </p:anim>
                                        <p:anim calcmode="lin" valueType="num">
                                          <p:cBhvr>
                                            <p:cTn id="40" dur="1000" fill="hold"/>
                                            <p:tgtEl>
                                              <p:spTgt spid="61"/>
                                            </p:tgtEl>
                                            <p:attrNameLst>
                                              <p:attrName>style.rotation</p:attrName>
                                            </p:attrNameLst>
                                          </p:cBhvr>
                                          <p:tavLst>
                                            <p:tav tm="0">
                                              <p:val>
                                                <p:fltVal val="90"/>
                                              </p:val>
                                            </p:tav>
                                            <p:tav tm="100000">
                                              <p:val>
                                                <p:fltVal val="0"/>
                                              </p:val>
                                            </p:tav>
                                          </p:tavLst>
                                        </p:anim>
                                        <p:animEffect transition="in" filter="fade">
                                          <p:cBhvr>
                                            <p:cTn id="41" dur="1000"/>
                                            <p:tgtEl>
                                              <p:spTgt spid="61"/>
                                            </p:tgtEl>
                                          </p:cBhvr>
                                        </p:animEffect>
                                      </p:childTnLst>
                                    </p:cTn>
                                  </p:par>
                                  <p:par>
                                    <p:cTn id="42" presetID="31" presetClass="entr" presetSubtype="0" fill="hold" grpId="0" nodeType="withEffect">
                                      <p:stCondLst>
                                        <p:cond delay="0"/>
                                      </p:stCondLst>
                                      <p:childTnLst>
                                        <p:set>
                                          <p:cBhvr>
                                            <p:cTn id="43" dur="1" fill="hold">
                                              <p:stCondLst>
                                                <p:cond delay="0"/>
                                              </p:stCondLst>
                                            </p:cTn>
                                            <p:tgtEl>
                                              <p:spTgt spid="62"/>
                                            </p:tgtEl>
                                            <p:attrNameLst>
                                              <p:attrName>style.visibility</p:attrName>
                                            </p:attrNameLst>
                                          </p:cBhvr>
                                          <p:to>
                                            <p:strVal val="visible"/>
                                          </p:to>
                                        </p:set>
                                        <p:anim calcmode="lin" valueType="num">
                                          <p:cBhvr>
                                            <p:cTn id="44" dur="1000" fill="hold"/>
                                            <p:tgtEl>
                                              <p:spTgt spid="62"/>
                                            </p:tgtEl>
                                            <p:attrNameLst>
                                              <p:attrName>ppt_w</p:attrName>
                                            </p:attrNameLst>
                                          </p:cBhvr>
                                          <p:tavLst>
                                            <p:tav tm="0">
                                              <p:val>
                                                <p:fltVal val="0"/>
                                              </p:val>
                                            </p:tav>
                                            <p:tav tm="100000">
                                              <p:val>
                                                <p:strVal val="#ppt_w"/>
                                              </p:val>
                                            </p:tav>
                                          </p:tavLst>
                                        </p:anim>
                                        <p:anim calcmode="lin" valueType="num">
                                          <p:cBhvr>
                                            <p:cTn id="45" dur="1000" fill="hold"/>
                                            <p:tgtEl>
                                              <p:spTgt spid="62"/>
                                            </p:tgtEl>
                                            <p:attrNameLst>
                                              <p:attrName>ppt_h</p:attrName>
                                            </p:attrNameLst>
                                          </p:cBhvr>
                                          <p:tavLst>
                                            <p:tav tm="0">
                                              <p:val>
                                                <p:fltVal val="0"/>
                                              </p:val>
                                            </p:tav>
                                            <p:tav tm="100000">
                                              <p:val>
                                                <p:strVal val="#ppt_h"/>
                                              </p:val>
                                            </p:tav>
                                          </p:tavLst>
                                        </p:anim>
                                        <p:anim calcmode="lin" valueType="num">
                                          <p:cBhvr>
                                            <p:cTn id="46" dur="1000" fill="hold"/>
                                            <p:tgtEl>
                                              <p:spTgt spid="62"/>
                                            </p:tgtEl>
                                            <p:attrNameLst>
                                              <p:attrName>style.rotation</p:attrName>
                                            </p:attrNameLst>
                                          </p:cBhvr>
                                          <p:tavLst>
                                            <p:tav tm="0">
                                              <p:val>
                                                <p:fltVal val="90"/>
                                              </p:val>
                                            </p:tav>
                                            <p:tav tm="100000">
                                              <p:val>
                                                <p:fltVal val="0"/>
                                              </p:val>
                                            </p:tav>
                                          </p:tavLst>
                                        </p:anim>
                                        <p:animEffect transition="in" filter="fade">
                                          <p:cBhvr>
                                            <p:cTn id="47" dur="1000"/>
                                            <p:tgtEl>
                                              <p:spTgt spid="62"/>
                                            </p:tgtEl>
                                          </p:cBhvr>
                                        </p:animEffect>
                                      </p:childTnLst>
                                    </p:cTn>
                                  </p:par>
                                  <p:par>
                                    <p:cTn id="48" presetID="2" presetClass="entr" presetSubtype="1" fill="hold" nodeType="withEffect" p14:presetBounceEnd="50000">
                                      <p:stCondLst>
                                        <p:cond delay="0"/>
                                      </p:stCondLst>
                                      <p:childTnLst>
                                        <p:set>
                                          <p:cBhvr>
                                            <p:cTn id="49" dur="1" fill="hold">
                                              <p:stCondLst>
                                                <p:cond delay="0"/>
                                              </p:stCondLst>
                                            </p:cTn>
                                            <p:tgtEl>
                                              <p:spTgt spid="63"/>
                                            </p:tgtEl>
                                            <p:attrNameLst>
                                              <p:attrName>style.visibility</p:attrName>
                                            </p:attrNameLst>
                                          </p:cBhvr>
                                          <p:to>
                                            <p:strVal val="visible"/>
                                          </p:to>
                                        </p:set>
                                        <p:anim calcmode="lin" valueType="num" p14:bounceEnd="50000">
                                          <p:cBhvr additive="base">
                                            <p:cTn id="50" dur="500" fill="hold"/>
                                            <p:tgtEl>
                                              <p:spTgt spid="63"/>
                                            </p:tgtEl>
                                            <p:attrNameLst>
                                              <p:attrName>ppt_x</p:attrName>
                                            </p:attrNameLst>
                                          </p:cBhvr>
                                          <p:tavLst>
                                            <p:tav tm="0">
                                              <p:val>
                                                <p:strVal val="#ppt_x"/>
                                              </p:val>
                                            </p:tav>
                                            <p:tav tm="100000">
                                              <p:val>
                                                <p:strVal val="#ppt_x"/>
                                              </p:val>
                                            </p:tav>
                                          </p:tavLst>
                                        </p:anim>
                                        <p:anim calcmode="lin" valueType="num" p14:bounceEnd="50000">
                                          <p:cBhvr additive="base">
                                            <p:cTn id="51" dur="500" fill="hold"/>
                                            <p:tgtEl>
                                              <p:spTgt spid="63"/>
                                            </p:tgtEl>
                                            <p:attrNameLst>
                                              <p:attrName>ppt_y</p:attrName>
                                            </p:attrNameLst>
                                          </p:cBhvr>
                                          <p:tavLst>
                                            <p:tav tm="0">
                                              <p:val>
                                                <p:strVal val="0-#ppt_h/2"/>
                                              </p:val>
                                            </p:tav>
                                            <p:tav tm="100000">
                                              <p:val>
                                                <p:strVal val="#ppt_y"/>
                                              </p:val>
                                            </p:tav>
                                          </p:tavLst>
                                        </p:anim>
                                      </p:childTnLst>
                                    </p:cTn>
                                  </p:par>
                                </p:childTnLst>
                              </p:cTn>
                            </p:par>
                            <p:par>
                              <p:cTn id="52" fill="hold">
                                <p:stCondLst>
                                  <p:cond delay="2000"/>
                                </p:stCondLst>
                                <p:childTnLst>
                                  <p:par>
                                    <p:cTn id="53" presetID="2" presetClass="entr" presetSubtype="2" fill="hold" nodeType="afterEffect" p14:presetBounceEnd="56000">
                                      <p:stCondLst>
                                        <p:cond delay="0"/>
                                      </p:stCondLst>
                                      <p:childTnLst>
                                        <p:set>
                                          <p:cBhvr>
                                            <p:cTn id="54" dur="1" fill="hold">
                                              <p:stCondLst>
                                                <p:cond delay="0"/>
                                              </p:stCondLst>
                                            </p:cTn>
                                            <p:tgtEl>
                                              <p:spTgt spid="38"/>
                                            </p:tgtEl>
                                            <p:attrNameLst>
                                              <p:attrName>style.visibility</p:attrName>
                                            </p:attrNameLst>
                                          </p:cBhvr>
                                          <p:to>
                                            <p:strVal val="visible"/>
                                          </p:to>
                                        </p:set>
                                        <p:anim calcmode="lin" valueType="num" p14:bounceEnd="56000">
                                          <p:cBhvr additive="base">
                                            <p:cTn id="55" dur="750" fill="hold"/>
                                            <p:tgtEl>
                                              <p:spTgt spid="38"/>
                                            </p:tgtEl>
                                            <p:attrNameLst>
                                              <p:attrName>ppt_x</p:attrName>
                                            </p:attrNameLst>
                                          </p:cBhvr>
                                          <p:tavLst>
                                            <p:tav tm="0">
                                              <p:val>
                                                <p:strVal val="1+#ppt_w/2"/>
                                              </p:val>
                                            </p:tav>
                                            <p:tav tm="100000">
                                              <p:val>
                                                <p:strVal val="#ppt_x"/>
                                              </p:val>
                                            </p:tav>
                                          </p:tavLst>
                                        </p:anim>
                                        <p:anim calcmode="lin" valueType="num" p14:bounceEnd="56000">
                                          <p:cBhvr additive="base">
                                            <p:cTn id="56" dur="750" fill="hold"/>
                                            <p:tgtEl>
                                              <p:spTgt spid="38"/>
                                            </p:tgtEl>
                                            <p:attrNameLst>
                                              <p:attrName>ppt_y</p:attrName>
                                            </p:attrNameLst>
                                          </p:cBhvr>
                                          <p:tavLst>
                                            <p:tav tm="0">
                                              <p:val>
                                                <p:strVal val="#ppt_y"/>
                                              </p:val>
                                            </p:tav>
                                            <p:tav tm="100000">
                                              <p:val>
                                                <p:strVal val="#ppt_y"/>
                                              </p:val>
                                            </p:tav>
                                          </p:tavLst>
                                        </p:anim>
                                      </p:childTnLst>
                                    </p:cTn>
                                  </p:par>
                                  <p:par>
                                    <p:cTn id="57" presetID="2" presetClass="entr" presetSubtype="2" fill="hold" nodeType="withEffect" p14:presetBounceEnd="56000">
                                      <p:stCondLst>
                                        <p:cond delay="0"/>
                                      </p:stCondLst>
                                      <p:childTnLst>
                                        <p:set>
                                          <p:cBhvr>
                                            <p:cTn id="58" dur="1" fill="hold">
                                              <p:stCondLst>
                                                <p:cond delay="0"/>
                                              </p:stCondLst>
                                            </p:cTn>
                                            <p:tgtEl>
                                              <p:spTgt spid="43"/>
                                            </p:tgtEl>
                                            <p:attrNameLst>
                                              <p:attrName>style.visibility</p:attrName>
                                            </p:attrNameLst>
                                          </p:cBhvr>
                                          <p:to>
                                            <p:strVal val="visible"/>
                                          </p:to>
                                        </p:set>
                                        <p:anim calcmode="lin" valueType="num" p14:bounceEnd="56000">
                                          <p:cBhvr additive="base">
                                            <p:cTn id="59" dur="750" fill="hold"/>
                                            <p:tgtEl>
                                              <p:spTgt spid="43"/>
                                            </p:tgtEl>
                                            <p:attrNameLst>
                                              <p:attrName>ppt_x</p:attrName>
                                            </p:attrNameLst>
                                          </p:cBhvr>
                                          <p:tavLst>
                                            <p:tav tm="0">
                                              <p:val>
                                                <p:strVal val="1+#ppt_w/2"/>
                                              </p:val>
                                            </p:tav>
                                            <p:tav tm="100000">
                                              <p:val>
                                                <p:strVal val="#ppt_x"/>
                                              </p:val>
                                            </p:tav>
                                          </p:tavLst>
                                        </p:anim>
                                        <p:anim calcmode="lin" valueType="num" p14:bounceEnd="56000">
                                          <p:cBhvr additive="base">
                                            <p:cTn id="60" dur="750" fill="hold"/>
                                            <p:tgtEl>
                                              <p:spTgt spid="43"/>
                                            </p:tgtEl>
                                            <p:attrNameLst>
                                              <p:attrName>ppt_y</p:attrName>
                                            </p:attrNameLst>
                                          </p:cBhvr>
                                          <p:tavLst>
                                            <p:tav tm="0">
                                              <p:val>
                                                <p:strVal val="#ppt_y"/>
                                              </p:val>
                                            </p:tav>
                                            <p:tav tm="100000">
                                              <p:val>
                                                <p:strVal val="#ppt_y"/>
                                              </p:val>
                                            </p:tav>
                                          </p:tavLst>
                                        </p:anim>
                                      </p:childTnLst>
                                    </p:cTn>
                                  </p:par>
                                  <p:par>
                                    <p:cTn id="61" presetID="2" presetClass="entr" presetSubtype="2" fill="hold" nodeType="withEffect" p14:presetBounceEnd="56000">
                                      <p:stCondLst>
                                        <p:cond delay="0"/>
                                      </p:stCondLst>
                                      <p:childTnLst>
                                        <p:set>
                                          <p:cBhvr>
                                            <p:cTn id="62" dur="1" fill="hold">
                                              <p:stCondLst>
                                                <p:cond delay="0"/>
                                              </p:stCondLst>
                                            </p:cTn>
                                            <p:tgtEl>
                                              <p:spTgt spid="48"/>
                                            </p:tgtEl>
                                            <p:attrNameLst>
                                              <p:attrName>style.visibility</p:attrName>
                                            </p:attrNameLst>
                                          </p:cBhvr>
                                          <p:to>
                                            <p:strVal val="visible"/>
                                          </p:to>
                                        </p:set>
                                        <p:anim calcmode="lin" valueType="num" p14:bounceEnd="56000">
                                          <p:cBhvr additive="base">
                                            <p:cTn id="63" dur="750" fill="hold"/>
                                            <p:tgtEl>
                                              <p:spTgt spid="48"/>
                                            </p:tgtEl>
                                            <p:attrNameLst>
                                              <p:attrName>ppt_x</p:attrName>
                                            </p:attrNameLst>
                                          </p:cBhvr>
                                          <p:tavLst>
                                            <p:tav tm="0">
                                              <p:val>
                                                <p:strVal val="1+#ppt_w/2"/>
                                              </p:val>
                                            </p:tav>
                                            <p:tav tm="100000">
                                              <p:val>
                                                <p:strVal val="#ppt_x"/>
                                              </p:val>
                                            </p:tav>
                                          </p:tavLst>
                                        </p:anim>
                                        <p:anim calcmode="lin" valueType="num" p14:bounceEnd="56000">
                                          <p:cBhvr additive="base">
                                            <p:cTn id="64" dur="750" fill="hold"/>
                                            <p:tgtEl>
                                              <p:spTgt spid="48"/>
                                            </p:tgtEl>
                                            <p:attrNameLst>
                                              <p:attrName>ppt_y</p:attrName>
                                            </p:attrNameLst>
                                          </p:cBhvr>
                                          <p:tavLst>
                                            <p:tav tm="0">
                                              <p:val>
                                                <p:strVal val="#ppt_y"/>
                                              </p:val>
                                            </p:tav>
                                            <p:tav tm="100000">
                                              <p:val>
                                                <p:strVal val="#ppt_y"/>
                                              </p:val>
                                            </p:tav>
                                          </p:tavLst>
                                        </p:anim>
                                      </p:childTnLst>
                                    </p:cTn>
                                  </p:par>
                                  <p:par>
                                    <p:cTn id="65" presetID="2" presetClass="entr" presetSubtype="2" fill="hold" nodeType="withEffect" p14:presetBounceEnd="56000">
                                      <p:stCondLst>
                                        <p:cond delay="0"/>
                                      </p:stCondLst>
                                      <p:childTnLst>
                                        <p:set>
                                          <p:cBhvr>
                                            <p:cTn id="66" dur="1" fill="hold">
                                              <p:stCondLst>
                                                <p:cond delay="0"/>
                                              </p:stCondLst>
                                            </p:cTn>
                                            <p:tgtEl>
                                              <p:spTgt spid="53"/>
                                            </p:tgtEl>
                                            <p:attrNameLst>
                                              <p:attrName>style.visibility</p:attrName>
                                            </p:attrNameLst>
                                          </p:cBhvr>
                                          <p:to>
                                            <p:strVal val="visible"/>
                                          </p:to>
                                        </p:set>
                                        <p:anim calcmode="lin" valueType="num" p14:bounceEnd="56000">
                                          <p:cBhvr additive="base">
                                            <p:cTn id="67" dur="750" fill="hold"/>
                                            <p:tgtEl>
                                              <p:spTgt spid="53"/>
                                            </p:tgtEl>
                                            <p:attrNameLst>
                                              <p:attrName>ppt_x</p:attrName>
                                            </p:attrNameLst>
                                          </p:cBhvr>
                                          <p:tavLst>
                                            <p:tav tm="0">
                                              <p:val>
                                                <p:strVal val="1+#ppt_w/2"/>
                                              </p:val>
                                            </p:tav>
                                            <p:tav tm="100000">
                                              <p:val>
                                                <p:strVal val="#ppt_x"/>
                                              </p:val>
                                            </p:tav>
                                          </p:tavLst>
                                        </p:anim>
                                        <p:anim calcmode="lin" valueType="num" p14:bounceEnd="56000">
                                          <p:cBhvr additive="base">
                                            <p:cTn id="68" dur="750" fill="hold"/>
                                            <p:tgtEl>
                                              <p:spTgt spid="5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1" grpId="0" animBg="1"/>
          <p:bldP spid="32" grpId="0" animBg="1"/>
          <p:bldP spid="33" grpId="0" animBg="1"/>
          <p:bldP spid="34" grpId="0" animBg="1"/>
          <p:bldP spid="35" grpId="0" animBg="1"/>
          <p:bldP spid="36" grpId="0" animBg="1"/>
          <p:bldP spid="58" grpId="0" animBg="1"/>
          <p:bldP spid="59" grpId="0" animBg="1"/>
          <p:bldP spid="60" grpId="0" animBg="1"/>
          <p:bldP spid="61" grpId="0" animBg="1"/>
          <p:bldP spid="62"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1000"/>
                                            <p:tgtEl>
                                              <p:spTgt spid="30"/>
                                            </p:tgtEl>
                                          </p:cBhvr>
                                        </p:animEffect>
                                      </p:childTnLst>
                                    </p:cTn>
                                  </p:par>
                                  <p:par>
                                    <p:cTn id="8" presetID="10" presetClass="entr" presetSubtype="0" fill="hold" grpId="0" nodeType="withEffect">
                                      <p:stCondLst>
                                        <p:cond delay="300"/>
                                      </p:stCondLst>
                                      <p:childTnLst>
                                        <p:set>
                                          <p:cBhvr>
                                            <p:cTn id="9" dur="1" fill="hold">
                                              <p:stCondLst>
                                                <p:cond delay="0"/>
                                              </p:stCondLst>
                                            </p:cTn>
                                            <p:tgtEl>
                                              <p:spTgt spid="31"/>
                                            </p:tgtEl>
                                            <p:attrNameLst>
                                              <p:attrName>style.visibility</p:attrName>
                                            </p:attrNameLst>
                                          </p:cBhvr>
                                          <p:to>
                                            <p:strVal val="visible"/>
                                          </p:to>
                                        </p:set>
                                        <p:animEffect transition="in" filter="fade">
                                          <p:cBhvr>
                                            <p:cTn id="10" dur="1000"/>
                                            <p:tgtEl>
                                              <p:spTgt spid="31"/>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2"/>
                                            </p:tgtEl>
                                            <p:attrNameLst>
                                              <p:attrName>style.visibility</p:attrName>
                                            </p:attrNameLst>
                                          </p:cBhvr>
                                          <p:to>
                                            <p:strVal val="visible"/>
                                          </p:to>
                                        </p:set>
                                        <p:animEffect transition="in" filter="fade">
                                          <p:cBhvr>
                                            <p:cTn id="13" dur="1000"/>
                                            <p:tgtEl>
                                              <p:spTgt spid="32"/>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3"/>
                                            </p:tgtEl>
                                            <p:attrNameLst>
                                              <p:attrName>style.visibility</p:attrName>
                                            </p:attrNameLst>
                                          </p:cBhvr>
                                          <p:to>
                                            <p:strVal val="visible"/>
                                          </p:to>
                                        </p:set>
                                        <p:animEffect transition="in" filter="fade">
                                          <p:cBhvr>
                                            <p:cTn id="16" dur="1000"/>
                                            <p:tgtEl>
                                              <p:spTgt spid="33"/>
                                            </p:tgtEl>
                                          </p:cBhvr>
                                        </p:animEffect>
                                      </p:childTnLst>
                                    </p:cTn>
                                  </p:par>
                                  <p:par>
                                    <p:cTn id="17" presetID="10" presetClass="entr" presetSubtype="0" fill="hold" grpId="0" nodeType="withEffect">
                                      <p:stCondLst>
                                        <p:cond delay="100"/>
                                      </p:stCondLst>
                                      <p:childTnLst>
                                        <p:set>
                                          <p:cBhvr>
                                            <p:cTn id="18" dur="1" fill="hold">
                                              <p:stCondLst>
                                                <p:cond delay="0"/>
                                              </p:stCondLst>
                                            </p:cTn>
                                            <p:tgtEl>
                                              <p:spTgt spid="34"/>
                                            </p:tgtEl>
                                            <p:attrNameLst>
                                              <p:attrName>style.visibility</p:attrName>
                                            </p:attrNameLst>
                                          </p:cBhvr>
                                          <p:to>
                                            <p:strVal val="visible"/>
                                          </p:to>
                                        </p:set>
                                        <p:animEffect transition="in" filter="fade">
                                          <p:cBhvr>
                                            <p:cTn id="19" dur="1000"/>
                                            <p:tgtEl>
                                              <p:spTgt spid="34"/>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5"/>
                                            </p:tgtEl>
                                            <p:attrNameLst>
                                              <p:attrName>style.visibility</p:attrName>
                                            </p:attrNameLst>
                                          </p:cBhvr>
                                          <p:to>
                                            <p:strVal val="visible"/>
                                          </p:to>
                                        </p:set>
                                        <p:animEffect transition="in" filter="fade">
                                          <p:cBhvr>
                                            <p:cTn id="22" dur="1000"/>
                                            <p:tgtEl>
                                              <p:spTgt spid="35"/>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6"/>
                                            </p:tgtEl>
                                            <p:attrNameLst>
                                              <p:attrName>style.visibility</p:attrName>
                                            </p:attrNameLst>
                                          </p:cBhvr>
                                          <p:to>
                                            <p:strVal val="visible"/>
                                          </p:to>
                                        </p:set>
                                        <p:animEffect transition="in" filter="fade">
                                          <p:cBhvr>
                                            <p:cTn id="25" dur="1000"/>
                                            <p:tgtEl>
                                              <p:spTgt spid="36"/>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58"/>
                                            </p:tgtEl>
                                            <p:attrNameLst>
                                              <p:attrName>style.visibility</p:attrName>
                                            </p:attrNameLst>
                                          </p:cBhvr>
                                          <p:to>
                                            <p:strVal val="visible"/>
                                          </p:to>
                                        </p:set>
                                        <p:animEffect transition="in" filter="fade">
                                          <p:cBhvr>
                                            <p:cTn id="28" dur="1000"/>
                                            <p:tgtEl>
                                              <p:spTgt spid="58"/>
                                            </p:tgtEl>
                                          </p:cBhvr>
                                        </p:animEffect>
                                      </p:childTnLst>
                                    </p:cTn>
                                  </p:par>
                                  <p:par>
                                    <p:cTn id="29" presetID="10" presetClass="entr" presetSubtype="0" fill="hold" grpId="0" nodeType="withEffect">
                                      <p:stCondLst>
                                        <p:cond delay="100"/>
                                      </p:stCondLst>
                                      <p:childTnLst>
                                        <p:set>
                                          <p:cBhvr>
                                            <p:cTn id="30" dur="1" fill="hold">
                                              <p:stCondLst>
                                                <p:cond delay="0"/>
                                              </p:stCondLst>
                                            </p:cTn>
                                            <p:tgtEl>
                                              <p:spTgt spid="59"/>
                                            </p:tgtEl>
                                            <p:attrNameLst>
                                              <p:attrName>style.visibility</p:attrName>
                                            </p:attrNameLst>
                                          </p:cBhvr>
                                          <p:to>
                                            <p:strVal val="visible"/>
                                          </p:to>
                                        </p:set>
                                        <p:animEffect transition="in" filter="fade">
                                          <p:cBhvr>
                                            <p:cTn id="31" dur="1000"/>
                                            <p:tgtEl>
                                              <p:spTgt spid="59"/>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60"/>
                                            </p:tgtEl>
                                            <p:attrNameLst>
                                              <p:attrName>style.visibility</p:attrName>
                                            </p:attrNameLst>
                                          </p:cBhvr>
                                          <p:to>
                                            <p:strVal val="visible"/>
                                          </p:to>
                                        </p:set>
                                        <p:animEffect transition="in" filter="fade">
                                          <p:cBhvr>
                                            <p:cTn id="34" dur="1000"/>
                                            <p:tgtEl>
                                              <p:spTgt spid="60"/>
                                            </p:tgtEl>
                                          </p:cBhvr>
                                        </p:animEffect>
                                      </p:childTnLst>
                                    </p:cTn>
                                  </p:par>
                                </p:childTnLst>
                              </p:cTn>
                            </p:par>
                            <p:par>
                              <p:cTn id="35" fill="hold">
                                <p:stCondLst>
                                  <p:cond delay="1000"/>
                                </p:stCondLst>
                                <p:childTnLst>
                                  <p:par>
                                    <p:cTn id="36" presetID="31" presetClass="entr" presetSubtype="0" fill="hold" grpId="0" nodeType="afterEffect">
                                      <p:stCondLst>
                                        <p:cond delay="0"/>
                                      </p:stCondLst>
                                      <p:childTnLst>
                                        <p:set>
                                          <p:cBhvr>
                                            <p:cTn id="37" dur="1" fill="hold">
                                              <p:stCondLst>
                                                <p:cond delay="0"/>
                                              </p:stCondLst>
                                            </p:cTn>
                                            <p:tgtEl>
                                              <p:spTgt spid="61"/>
                                            </p:tgtEl>
                                            <p:attrNameLst>
                                              <p:attrName>style.visibility</p:attrName>
                                            </p:attrNameLst>
                                          </p:cBhvr>
                                          <p:to>
                                            <p:strVal val="visible"/>
                                          </p:to>
                                        </p:set>
                                        <p:anim calcmode="lin" valueType="num">
                                          <p:cBhvr>
                                            <p:cTn id="38" dur="1000" fill="hold"/>
                                            <p:tgtEl>
                                              <p:spTgt spid="61"/>
                                            </p:tgtEl>
                                            <p:attrNameLst>
                                              <p:attrName>ppt_w</p:attrName>
                                            </p:attrNameLst>
                                          </p:cBhvr>
                                          <p:tavLst>
                                            <p:tav tm="0">
                                              <p:val>
                                                <p:fltVal val="0"/>
                                              </p:val>
                                            </p:tav>
                                            <p:tav tm="100000">
                                              <p:val>
                                                <p:strVal val="#ppt_w"/>
                                              </p:val>
                                            </p:tav>
                                          </p:tavLst>
                                        </p:anim>
                                        <p:anim calcmode="lin" valueType="num">
                                          <p:cBhvr>
                                            <p:cTn id="39" dur="1000" fill="hold"/>
                                            <p:tgtEl>
                                              <p:spTgt spid="61"/>
                                            </p:tgtEl>
                                            <p:attrNameLst>
                                              <p:attrName>ppt_h</p:attrName>
                                            </p:attrNameLst>
                                          </p:cBhvr>
                                          <p:tavLst>
                                            <p:tav tm="0">
                                              <p:val>
                                                <p:fltVal val="0"/>
                                              </p:val>
                                            </p:tav>
                                            <p:tav tm="100000">
                                              <p:val>
                                                <p:strVal val="#ppt_h"/>
                                              </p:val>
                                            </p:tav>
                                          </p:tavLst>
                                        </p:anim>
                                        <p:anim calcmode="lin" valueType="num">
                                          <p:cBhvr>
                                            <p:cTn id="40" dur="1000" fill="hold"/>
                                            <p:tgtEl>
                                              <p:spTgt spid="61"/>
                                            </p:tgtEl>
                                            <p:attrNameLst>
                                              <p:attrName>style.rotation</p:attrName>
                                            </p:attrNameLst>
                                          </p:cBhvr>
                                          <p:tavLst>
                                            <p:tav tm="0">
                                              <p:val>
                                                <p:fltVal val="90"/>
                                              </p:val>
                                            </p:tav>
                                            <p:tav tm="100000">
                                              <p:val>
                                                <p:fltVal val="0"/>
                                              </p:val>
                                            </p:tav>
                                          </p:tavLst>
                                        </p:anim>
                                        <p:animEffect transition="in" filter="fade">
                                          <p:cBhvr>
                                            <p:cTn id="41" dur="1000"/>
                                            <p:tgtEl>
                                              <p:spTgt spid="61"/>
                                            </p:tgtEl>
                                          </p:cBhvr>
                                        </p:animEffect>
                                      </p:childTnLst>
                                    </p:cTn>
                                  </p:par>
                                  <p:par>
                                    <p:cTn id="42" presetID="31" presetClass="entr" presetSubtype="0" fill="hold" grpId="0" nodeType="withEffect">
                                      <p:stCondLst>
                                        <p:cond delay="0"/>
                                      </p:stCondLst>
                                      <p:childTnLst>
                                        <p:set>
                                          <p:cBhvr>
                                            <p:cTn id="43" dur="1" fill="hold">
                                              <p:stCondLst>
                                                <p:cond delay="0"/>
                                              </p:stCondLst>
                                            </p:cTn>
                                            <p:tgtEl>
                                              <p:spTgt spid="62"/>
                                            </p:tgtEl>
                                            <p:attrNameLst>
                                              <p:attrName>style.visibility</p:attrName>
                                            </p:attrNameLst>
                                          </p:cBhvr>
                                          <p:to>
                                            <p:strVal val="visible"/>
                                          </p:to>
                                        </p:set>
                                        <p:anim calcmode="lin" valueType="num">
                                          <p:cBhvr>
                                            <p:cTn id="44" dur="1000" fill="hold"/>
                                            <p:tgtEl>
                                              <p:spTgt spid="62"/>
                                            </p:tgtEl>
                                            <p:attrNameLst>
                                              <p:attrName>ppt_w</p:attrName>
                                            </p:attrNameLst>
                                          </p:cBhvr>
                                          <p:tavLst>
                                            <p:tav tm="0">
                                              <p:val>
                                                <p:fltVal val="0"/>
                                              </p:val>
                                            </p:tav>
                                            <p:tav tm="100000">
                                              <p:val>
                                                <p:strVal val="#ppt_w"/>
                                              </p:val>
                                            </p:tav>
                                          </p:tavLst>
                                        </p:anim>
                                        <p:anim calcmode="lin" valueType="num">
                                          <p:cBhvr>
                                            <p:cTn id="45" dur="1000" fill="hold"/>
                                            <p:tgtEl>
                                              <p:spTgt spid="62"/>
                                            </p:tgtEl>
                                            <p:attrNameLst>
                                              <p:attrName>ppt_h</p:attrName>
                                            </p:attrNameLst>
                                          </p:cBhvr>
                                          <p:tavLst>
                                            <p:tav tm="0">
                                              <p:val>
                                                <p:fltVal val="0"/>
                                              </p:val>
                                            </p:tav>
                                            <p:tav tm="100000">
                                              <p:val>
                                                <p:strVal val="#ppt_h"/>
                                              </p:val>
                                            </p:tav>
                                          </p:tavLst>
                                        </p:anim>
                                        <p:anim calcmode="lin" valueType="num">
                                          <p:cBhvr>
                                            <p:cTn id="46" dur="1000" fill="hold"/>
                                            <p:tgtEl>
                                              <p:spTgt spid="62"/>
                                            </p:tgtEl>
                                            <p:attrNameLst>
                                              <p:attrName>style.rotation</p:attrName>
                                            </p:attrNameLst>
                                          </p:cBhvr>
                                          <p:tavLst>
                                            <p:tav tm="0">
                                              <p:val>
                                                <p:fltVal val="90"/>
                                              </p:val>
                                            </p:tav>
                                            <p:tav tm="100000">
                                              <p:val>
                                                <p:fltVal val="0"/>
                                              </p:val>
                                            </p:tav>
                                          </p:tavLst>
                                        </p:anim>
                                        <p:animEffect transition="in" filter="fade">
                                          <p:cBhvr>
                                            <p:cTn id="47" dur="1000"/>
                                            <p:tgtEl>
                                              <p:spTgt spid="62"/>
                                            </p:tgtEl>
                                          </p:cBhvr>
                                        </p:animEffect>
                                      </p:childTnLst>
                                    </p:cTn>
                                  </p:par>
                                  <p:par>
                                    <p:cTn id="48" presetID="2" presetClass="entr" presetSubtype="1" fill="hold" nodeType="withEffect">
                                      <p:stCondLst>
                                        <p:cond delay="0"/>
                                      </p:stCondLst>
                                      <p:childTnLst>
                                        <p:set>
                                          <p:cBhvr>
                                            <p:cTn id="49" dur="1" fill="hold">
                                              <p:stCondLst>
                                                <p:cond delay="0"/>
                                              </p:stCondLst>
                                            </p:cTn>
                                            <p:tgtEl>
                                              <p:spTgt spid="63"/>
                                            </p:tgtEl>
                                            <p:attrNameLst>
                                              <p:attrName>style.visibility</p:attrName>
                                            </p:attrNameLst>
                                          </p:cBhvr>
                                          <p:to>
                                            <p:strVal val="visible"/>
                                          </p:to>
                                        </p:set>
                                        <p:anim calcmode="lin" valueType="num">
                                          <p:cBhvr additive="base">
                                            <p:cTn id="50" dur="500" fill="hold"/>
                                            <p:tgtEl>
                                              <p:spTgt spid="63"/>
                                            </p:tgtEl>
                                            <p:attrNameLst>
                                              <p:attrName>ppt_x</p:attrName>
                                            </p:attrNameLst>
                                          </p:cBhvr>
                                          <p:tavLst>
                                            <p:tav tm="0">
                                              <p:val>
                                                <p:strVal val="#ppt_x"/>
                                              </p:val>
                                            </p:tav>
                                            <p:tav tm="100000">
                                              <p:val>
                                                <p:strVal val="#ppt_x"/>
                                              </p:val>
                                            </p:tav>
                                          </p:tavLst>
                                        </p:anim>
                                        <p:anim calcmode="lin" valueType="num">
                                          <p:cBhvr additive="base">
                                            <p:cTn id="51" dur="500" fill="hold"/>
                                            <p:tgtEl>
                                              <p:spTgt spid="63"/>
                                            </p:tgtEl>
                                            <p:attrNameLst>
                                              <p:attrName>ppt_y</p:attrName>
                                            </p:attrNameLst>
                                          </p:cBhvr>
                                          <p:tavLst>
                                            <p:tav tm="0">
                                              <p:val>
                                                <p:strVal val="0-#ppt_h/2"/>
                                              </p:val>
                                            </p:tav>
                                            <p:tav tm="100000">
                                              <p:val>
                                                <p:strVal val="#ppt_y"/>
                                              </p:val>
                                            </p:tav>
                                          </p:tavLst>
                                        </p:anim>
                                      </p:childTnLst>
                                    </p:cTn>
                                  </p:par>
                                </p:childTnLst>
                              </p:cTn>
                            </p:par>
                            <p:par>
                              <p:cTn id="52" fill="hold">
                                <p:stCondLst>
                                  <p:cond delay="2000"/>
                                </p:stCondLst>
                                <p:childTnLst>
                                  <p:par>
                                    <p:cTn id="53" presetID="2" presetClass="entr" presetSubtype="2" fill="hold" nodeType="afterEffect">
                                      <p:stCondLst>
                                        <p:cond delay="0"/>
                                      </p:stCondLst>
                                      <p:childTnLst>
                                        <p:set>
                                          <p:cBhvr>
                                            <p:cTn id="54" dur="1" fill="hold">
                                              <p:stCondLst>
                                                <p:cond delay="0"/>
                                              </p:stCondLst>
                                            </p:cTn>
                                            <p:tgtEl>
                                              <p:spTgt spid="38"/>
                                            </p:tgtEl>
                                            <p:attrNameLst>
                                              <p:attrName>style.visibility</p:attrName>
                                            </p:attrNameLst>
                                          </p:cBhvr>
                                          <p:to>
                                            <p:strVal val="visible"/>
                                          </p:to>
                                        </p:set>
                                        <p:anim calcmode="lin" valueType="num">
                                          <p:cBhvr additive="base">
                                            <p:cTn id="55" dur="750" fill="hold"/>
                                            <p:tgtEl>
                                              <p:spTgt spid="38"/>
                                            </p:tgtEl>
                                            <p:attrNameLst>
                                              <p:attrName>ppt_x</p:attrName>
                                            </p:attrNameLst>
                                          </p:cBhvr>
                                          <p:tavLst>
                                            <p:tav tm="0">
                                              <p:val>
                                                <p:strVal val="1+#ppt_w/2"/>
                                              </p:val>
                                            </p:tav>
                                            <p:tav tm="100000">
                                              <p:val>
                                                <p:strVal val="#ppt_x"/>
                                              </p:val>
                                            </p:tav>
                                          </p:tavLst>
                                        </p:anim>
                                        <p:anim calcmode="lin" valueType="num">
                                          <p:cBhvr additive="base">
                                            <p:cTn id="56" dur="750" fill="hold"/>
                                            <p:tgtEl>
                                              <p:spTgt spid="38"/>
                                            </p:tgtEl>
                                            <p:attrNameLst>
                                              <p:attrName>ppt_y</p:attrName>
                                            </p:attrNameLst>
                                          </p:cBhvr>
                                          <p:tavLst>
                                            <p:tav tm="0">
                                              <p:val>
                                                <p:strVal val="#ppt_y"/>
                                              </p:val>
                                            </p:tav>
                                            <p:tav tm="100000">
                                              <p:val>
                                                <p:strVal val="#ppt_y"/>
                                              </p:val>
                                            </p:tav>
                                          </p:tavLst>
                                        </p:anim>
                                      </p:childTnLst>
                                    </p:cTn>
                                  </p:par>
                                  <p:par>
                                    <p:cTn id="57" presetID="2" presetClass="entr" presetSubtype="2" fill="hold" nodeType="withEffect">
                                      <p:stCondLst>
                                        <p:cond delay="0"/>
                                      </p:stCondLst>
                                      <p:childTnLst>
                                        <p:set>
                                          <p:cBhvr>
                                            <p:cTn id="58" dur="1" fill="hold">
                                              <p:stCondLst>
                                                <p:cond delay="0"/>
                                              </p:stCondLst>
                                            </p:cTn>
                                            <p:tgtEl>
                                              <p:spTgt spid="43"/>
                                            </p:tgtEl>
                                            <p:attrNameLst>
                                              <p:attrName>style.visibility</p:attrName>
                                            </p:attrNameLst>
                                          </p:cBhvr>
                                          <p:to>
                                            <p:strVal val="visible"/>
                                          </p:to>
                                        </p:set>
                                        <p:anim calcmode="lin" valueType="num">
                                          <p:cBhvr additive="base">
                                            <p:cTn id="59" dur="750" fill="hold"/>
                                            <p:tgtEl>
                                              <p:spTgt spid="43"/>
                                            </p:tgtEl>
                                            <p:attrNameLst>
                                              <p:attrName>ppt_x</p:attrName>
                                            </p:attrNameLst>
                                          </p:cBhvr>
                                          <p:tavLst>
                                            <p:tav tm="0">
                                              <p:val>
                                                <p:strVal val="1+#ppt_w/2"/>
                                              </p:val>
                                            </p:tav>
                                            <p:tav tm="100000">
                                              <p:val>
                                                <p:strVal val="#ppt_x"/>
                                              </p:val>
                                            </p:tav>
                                          </p:tavLst>
                                        </p:anim>
                                        <p:anim calcmode="lin" valueType="num">
                                          <p:cBhvr additive="base">
                                            <p:cTn id="60" dur="750" fill="hold"/>
                                            <p:tgtEl>
                                              <p:spTgt spid="43"/>
                                            </p:tgtEl>
                                            <p:attrNameLst>
                                              <p:attrName>ppt_y</p:attrName>
                                            </p:attrNameLst>
                                          </p:cBhvr>
                                          <p:tavLst>
                                            <p:tav tm="0">
                                              <p:val>
                                                <p:strVal val="#ppt_y"/>
                                              </p:val>
                                            </p:tav>
                                            <p:tav tm="100000">
                                              <p:val>
                                                <p:strVal val="#ppt_y"/>
                                              </p:val>
                                            </p:tav>
                                          </p:tavLst>
                                        </p:anim>
                                      </p:childTnLst>
                                    </p:cTn>
                                  </p:par>
                                  <p:par>
                                    <p:cTn id="61" presetID="2" presetClass="entr" presetSubtype="2" fill="hold" nodeType="withEffect">
                                      <p:stCondLst>
                                        <p:cond delay="0"/>
                                      </p:stCondLst>
                                      <p:childTnLst>
                                        <p:set>
                                          <p:cBhvr>
                                            <p:cTn id="62" dur="1" fill="hold">
                                              <p:stCondLst>
                                                <p:cond delay="0"/>
                                              </p:stCondLst>
                                            </p:cTn>
                                            <p:tgtEl>
                                              <p:spTgt spid="48"/>
                                            </p:tgtEl>
                                            <p:attrNameLst>
                                              <p:attrName>style.visibility</p:attrName>
                                            </p:attrNameLst>
                                          </p:cBhvr>
                                          <p:to>
                                            <p:strVal val="visible"/>
                                          </p:to>
                                        </p:set>
                                        <p:anim calcmode="lin" valueType="num">
                                          <p:cBhvr additive="base">
                                            <p:cTn id="63" dur="750" fill="hold"/>
                                            <p:tgtEl>
                                              <p:spTgt spid="48"/>
                                            </p:tgtEl>
                                            <p:attrNameLst>
                                              <p:attrName>ppt_x</p:attrName>
                                            </p:attrNameLst>
                                          </p:cBhvr>
                                          <p:tavLst>
                                            <p:tav tm="0">
                                              <p:val>
                                                <p:strVal val="1+#ppt_w/2"/>
                                              </p:val>
                                            </p:tav>
                                            <p:tav tm="100000">
                                              <p:val>
                                                <p:strVal val="#ppt_x"/>
                                              </p:val>
                                            </p:tav>
                                          </p:tavLst>
                                        </p:anim>
                                        <p:anim calcmode="lin" valueType="num">
                                          <p:cBhvr additive="base">
                                            <p:cTn id="64" dur="750" fill="hold"/>
                                            <p:tgtEl>
                                              <p:spTgt spid="48"/>
                                            </p:tgtEl>
                                            <p:attrNameLst>
                                              <p:attrName>ppt_y</p:attrName>
                                            </p:attrNameLst>
                                          </p:cBhvr>
                                          <p:tavLst>
                                            <p:tav tm="0">
                                              <p:val>
                                                <p:strVal val="#ppt_y"/>
                                              </p:val>
                                            </p:tav>
                                            <p:tav tm="100000">
                                              <p:val>
                                                <p:strVal val="#ppt_y"/>
                                              </p:val>
                                            </p:tav>
                                          </p:tavLst>
                                        </p:anim>
                                      </p:childTnLst>
                                    </p:cTn>
                                  </p:par>
                                  <p:par>
                                    <p:cTn id="65" presetID="2" presetClass="entr" presetSubtype="2" fill="hold" nodeType="withEffect">
                                      <p:stCondLst>
                                        <p:cond delay="0"/>
                                      </p:stCondLst>
                                      <p:childTnLst>
                                        <p:set>
                                          <p:cBhvr>
                                            <p:cTn id="66" dur="1" fill="hold">
                                              <p:stCondLst>
                                                <p:cond delay="0"/>
                                              </p:stCondLst>
                                            </p:cTn>
                                            <p:tgtEl>
                                              <p:spTgt spid="53"/>
                                            </p:tgtEl>
                                            <p:attrNameLst>
                                              <p:attrName>style.visibility</p:attrName>
                                            </p:attrNameLst>
                                          </p:cBhvr>
                                          <p:to>
                                            <p:strVal val="visible"/>
                                          </p:to>
                                        </p:set>
                                        <p:anim calcmode="lin" valueType="num">
                                          <p:cBhvr additive="base">
                                            <p:cTn id="67" dur="750" fill="hold"/>
                                            <p:tgtEl>
                                              <p:spTgt spid="53"/>
                                            </p:tgtEl>
                                            <p:attrNameLst>
                                              <p:attrName>ppt_x</p:attrName>
                                            </p:attrNameLst>
                                          </p:cBhvr>
                                          <p:tavLst>
                                            <p:tav tm="0">
                                              <p:val>
                                                <p:strVal val="1+#ppt_w/2"/>
                                              </p:val>
                                            </p:tav>
                                            <p:tav tm="100000">
                                              <p:val>
                                                <p:strVal val="#ppt_x"/>
                                              </p:val>
                                            </p:tav>
                                          </p:tavLst>
                                        </p:anim>
                                        <p:anim calcmode="lin" valueType="num">
                                          <p:cBhvr additive="base">
                                            <p:cTn id="68" dur="750" fill="hold"/>
                                            <p:tgtEl>
                                              <p:spTgt spid="5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1" grpId="0" animBg="1"/>
          <p:bldP spid="32" grpId="0" animBg="1"/>
          <p:bldP spid="33" grpId="0" animBg="1"/>
          <p:bldP spid="34" grpId="0" animBg="1"/>
          <p:bldP spid="35" grpId="0" animBg="1"/>
          <p:bldP spid="36" grpId="0" animBg="1"/>
          <p:bldP spid="58" grpId="0" animBg="1"/>
          <p:bldP spid="59" grpId="0" animBg="1"/>
          <p:bldP spid="60" grpId="0" animBg="1"/>
          <p:bldP spid="61" grpId="0" animBg="1"/>
          <p:bldP spid="62" grpId="0" animBg="1"/>
        </p:bldLst>
      </p:timing>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矩形 57"/>
          <p:cNvSpPr/>
          <p:nvPr/>
        </p:nvSpPr>
        <p:spPr>
          <a:xfrm rot="18900000" flipH="1">
            <a:off x="2211536" y="-289546"/>
            <a:ext cx="576064" cy="576064"/>
          </a:xfrm>
          <a:prstGeom prst="rect">
            <a:avLst/>
          </a:prstGeom>
          <a:solidFill>
            <a:srgbClr val="E870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 name="矩形 58"/>
          <p:cNvSpPr/>
          <p:nvPr/>
        </p:nvSpPr>
        <p:spPr>
          <a:xfrm rot="18900000" flipH="1">
            <a:off x="1396858" y="-292221"/>
            <a:ext cx="576064" cy="576064"/>
          </a:xfrm>
          <a:prstGeom prst="rect">
            <a:avLst/>
          </a:prstGeom>
          <a:solidFill>
            <a:srgbClr val="00AF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 name="矩形 59"/>
          <p:cNvSpPr/>
          <p:nvPr/>
        </p:nvSpPr>
        <p:spPr>
          <a:xfrm rot="18900000" flipH="1">
            <a:off x="582182" y="-294366"/>
            <a:ext cx="576064" cy="576064"/>
          </a:xfrm>
          <a:prstGeom prst="rect">
            <a:avLst/>
          </a:prstGeom>
          <a:solidFill>
            <a:srgbClr val="01AC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1" name="矩形 60"/>
          <p:cNvSpPr/>
          <p:nvPr/>
        </p:nvSpPr>
        <p:spPr>
          <a:xfrm rot="18900000" flipH="1">
            <a:off x="989520" y="112972"/>
            <a:ext cx="576064" cy="576064"/>
          </a:xfrm>
          <a:prstGeom prst="rect">
            <a:avLst/>
          </a:prstGeom>
          <a:solidFill>
            <a:srgbClr val="FFB8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2" name="矩形 61"/>
          <p:cNvSpPr/>
          <p:nvPr/>
        </p:nvSpPr>
        <p:spPr>
          <a:xfrm rot="18900000" flipH="1">
            <a:off x="174844" y="112971"/>
            <a:ext cx="576064" cy="576064"/>
          </a:xfrm>
          <a:prstGeom prst="rect">
            <a:avLst/>
          </a:prstGeom>
          <a:solidFill>
            <a:srgbClr val="E870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8" name="矩形 67"/>
          <p:cNvSpPr/>
          <p:nvPr/>
        </p:nvSpPr>
        <p:spPr>
          <a:xfrm rot="2700000">
            <a:off x="9398433" y="6617242"/>
            <a:ext cx="576064" cy="576064"/>
          </a:xfrm>
          <a:prstGeom prst="rect">
            <a:avLst/>
          </a:prstGeom>
          <a:solidFill>
            <a:srgbClr val="00AF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9" name="矩形 68"/>
          <p:cNvSpPr/>
          <p:nvPr/>
        </p:nvSpPr>
        <p:spPr>
          <a:xfrm rot="2700000">
            <a:off x="10213111" y="6619917"/>
            <a:ext cx="576064" cy="576064"/>
          </a:xfrm>
          <a:prstGeom prst="rect">
            <a:avLst/>
          </a:prstGeom>
          <a:solidFill>
            <a:srgbClr val="FFB8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0" name="矩形 69"/>
          <p:cNvSpPr/>
          <p:nvPr/>
        </p:nvSpPr>
        <p:spPr>
          <a:xfrm rot="2700000">
            <a:off x="11027787" y="6622062"/>
            <a:ext cx="576064" cy="576064"/>
          </a:xfrm>
          <a:prstGeom prst="rect">
            <a:avLst/>
          </a:prstGeom>
          <a:solidFill>
            <a:srgbClr val="E870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1" name="矩形 70"/>
          <p:cNvSpPr/>
          <p:nvPr/>
        </p:nvSpPr>
        <p:spPr>
          <a:xfrm rot="2700000">
            <a:off x="10620449" y="6214724"/>
            <a:ext cx="576064" cy="576064"/>
          </a:xfrm>
          <a:prstGeom prst="rect">
            <a:avLst/>
          </a:prstGeom>
          <a:solidFill>
            <a:srgbClr val="01AC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2" name="矩形 71"/>
          <p:cNvSpPr/>
          <p:nvPr/>
        </p:nvSpPr>
        <p:spPr>
          <a:xfrm rot="2700000">
            <a:off x="11435125" y="6214725"/>
            <a:ext cx="576064" cy="576064"/>
          </a:xfrm>
          <a:prstGeom prst="rect">
            <a:avLst/>
          </a:prstGeom>
          <a:solidFill>
            <a:srgbClr val="00AF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矩形 42"/>
          <p:cNvSpPr/>
          <p:nvPr/>
        </p:nvSpPr>
        <p:spPr>
          <a:xfrm>
            <a:off x="4363341" y="3002960"/>
            <a:ext cx="5026798" cy="1095792"/>
          </a:xfrm>
          <a:prstGeom prst="rect">
            <a:avLst/>
          </a:prstGeom>
          <a:solidFill>
            <a:srgbClr val="00AF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文本框 5"/>
          <p:cNvSpPr txBox="1"/>
          <p:nvPr/>
        </p:nvSpPr>
        <p:spPr>
          <a:xfrm>
            <a:off x="4725588" y="3168312"/>
            <a:ext cx="4767572" cy="769441"/>
          </a:xfrm>
          <a:prstGeom prst="rect">
            <a:avLst/>
          </a:prstGeom>
          <a:noFill/>
        </p:spPr>
        <p:txBody>
          <a:bodyPr wrap="square" rtlCol="0">
            <a:spAutoFit/>
          </a:bodyPr>
          <a:lstStyle>
            <a:defPPr>
              <a:defRPr lang="zh-CN"/>
            </a:defPPr>
            <a:lvl1pPr>
              <a:defRPr sz="4000">
                <a:solidFill>
                  <a:schemeClr val="accent1">
                    <a:lumMod val="50000"/>
                  </a:schemeClr>
                </a:solidFill>
                <a:latin typeface="微软雅黑" panose="020B0503020204020204" pitchFamily="34" charset="-122"/>
                <a:ea typeface="微软雅黑" panose="020B0503020204020204" pitchFamily="34" charset="-122"/>
              </a:defRPr>
            </a:lvl1pPr>
          </a:lstStyle>
          <a:p>
            <a:r>
              <a:rPr lang="en-US" altLang="zh-CN" sz="4400" b="1" dirty="0">
                <a:solidFill>
                  <a:schemeClr val="bg1"/>
                </a:solidFill>
              </a:rPr>
              <a:t>01.</a:t>
            </a:r>
            <a:r>
              <a:rPr lang="zh-CN" altLang="en-US" sz="4400" b="1" dirty="0">
                <a:solidFill>
                  <a:schemeClr val="bg1"/>
                </a:solidFill>
              </a:rPr>
              <a:t>个人简历介绍</a:t>
            </a:r>
          </a:p>
        </p:txBody>
      </p:sp>
      <p:grpSp>
        <p:nvGrpSpPr>
          <p:cNvPr id="45" name="组合 44"/>
          <p:cNvGrpSpPr/>
          <p:nvPr/>
        </p:nvGrpSpPr>
        <p:grpSpPr>
          <a:xfrm>
            <a:off x="3033123" y="3019651"/>
            <a:ext cx="1199626" cy="1095792"/>
            <a:chOff x="0" y="532828"/>
            <a:chExt cx="759125" cy="568897"/>
          </a:xfrm>
          <a:solidFill>
            <a:srgbClr val="00AF92"/>
          </a:solidFill>
        </p:grpSpPr>
        <p:sp>
          <p:nvSpPr>
            <p:cNvPr id="46" name="矩形 45"/>
            <p:cNvSpPr/>
            <p:nvPr/>
          </p:nvSpPr>
          <p:spPr>
            <a:xfrm>
              <a:off x="0" y="532828"/>
              <a:ext cx="238791" cy="56889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矩形 46"/>
            <p:cNvSpPr/>
            <p:nvPr/>
          </p:nvSpPr>
          <p:spPr>
            <a:xfrm>
              <a:off x="341410" y="532828"/>
              <a:ext cx="107228" cy="568897"/>
            </a:xfrm>
            <a:prstGeom prst="rect">
              <a:avLst/>
            </a:prstGeom>
            <a:solidFill>
              <a:srgbClr val="FFB8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矩形 47"/>
            <p:cNvSpPr/>
            <p:nvPr/>
          </p:nvSpPr>
          <p:spPr>
            <a:xfrm>
              <a:off x="551257" y="532828"/>
              <a:ext cx="67464" cy="568897"/>
            </a:xfrm>
            <a:prstGeom prst="rect">
              <a:avLst/>
            </a:prstGeom>
            <a:solidFill>
              <a:srgbClr val="01AC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9" name="矩形 48"/>
            <p:cNvSpPr/>
            <p:nvPr/>
          </p:nvSpPr>
          <p:spPr>
            <a:xfrm>
              <a:off x="721341" y="532828"/>
              <a:ext cx="37784" cy="568897"/>
            </a:xfrm>
            <a:prstGeom prst="rect">
              <a:avLst/>
            </a:prstGeom>
            <a:solidFill>
              <a:srgbClr val="E870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mc:AlternateContent xmlns:mc="http://schemas.openxmlformats.org/markup-compatibility/2006" xmlns:p14="http://schemas.microsoft.com/office/powerpoint/2010/main">
    <mc:Choice Requires="p14">
      <p:transition spd="slow" p14:dur="1500" advClick="0" advTm="1000">
        <p:random/>
      </p:transition>
    </mc:Choice>
    <mc:Fallback xmlns="">
      <p:transition spd="slow" advClick="0" advTm="1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fade">
                                      <p:cBhvr>
                                        <p:cTn id="7" dur="1000"/>
                                        <p:tgtEl>
                                          <p:spTgt spid="58"/>
                                        </p:tgtEl>
                                      </p:cBhvr>
                                    </p:animEffect>
                                  </p:childTnLst>
                                </p:cTn>
                              </p:par>
                              <p:par>
                                <p:cTn id="8" presetID="10" presetClass="entr" presetSubtype="0" fill="hold" grpId="0" nodeType="withEffect">
                                  <p:stCondLst>
                                    <p:cond delay="100"/>
                                  </p:stCondLst>
                                  <p:childTnLst>
                                    <p:set>
                                      <p:cBhvr>
                                        <p:cTn id="9" dur="1" fill="hold">
                                          <p:stCondLst>
                                            <p:cond delay="0"/>
                                          </p:stCondLst>
                                        </p:cTn>
                                        <p:tgtEl>
                                          <p:spTgt spid="59"/>
                                        </p:tgtEl>
                                        <p:attrNameLst>
                                          <p:attrName>style.visibility</p:attrName>
                                        </p:attrNameLst>
                                      </p:cBhvr>
                                      <p:to>
                                        <p:strVal val="visible"/>
                                      </p:to>
                                    </p:set>
                                    <p:animEffect transition="in" filter="fade">
                                      <p:cBhvr>
                                        <p:cTn id="10" dur="1000"/>
                                        <p:tgtEl>
                                          <p:spTgt spid="5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0"/>
                                        </p:tgtEl>
                                        <p:attrNameLst>
                                          <p:attrName>style.visibility</p:attrName>
                                        </p:attrNameLst>
                                      </p:cBhvr>
                                      <p:to>
                                        <p:strVal val="visible"/>
                                      </p:to>
                                    </p:set>
                                    <p:animEffect transition="in" filter="fade">
                                      <p:cBhvr>
                                        <p:cTn id="13" dur="1000"/>
                                        <p:tgtEl>
                                          <p:spTgt spid="60"/>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61"/>
                                        </p:tgtEl>
                                        <p:attrNameLst>
                                          <p:attrName>style.visibility</p:attrName>
                                        </p:attrNameLst>
                                      </p:cBhvr>
                                      <p:to>
                                        <p:strVal val="visible"/>
                                      </p:to>
                                    </p:set>
                                    <p:animEffect transition="in" filter="fade">
                                      <p:cBhvr>
                                        <p:cTn id="16" dur="1000"/>
                                        <p:tgtEl>
                                          <p:spTgt spid="61"/>
                                        </p:tgtEl>
                                      </p:cBhvr>
                                    </p:animEffect>
                                  </p:childTnLst>
                                </p:cTn>
                              </p:par>
                              <p:par>
                                <p:cTn id="17" presetID="10" presetClass="entr" presetSubtype="0" fill="hold" grpId="0" nodeType="withEffect">
                                  <p:stCondLst>
                                    <p:cond delay="100"/>
                                  </p:stCondLst>
                                  <p:childTnLst>
                                    <p:set>
                                      <p:cBhvr>
                                        <p:cTn id="18" dur="1" fill="hold">
                                          <p:stCondLst>
                                            <p:cond delay="0"/>
                                          </p:stCondLst>
                                        </p:cTn>
                                        <p:tgtEl>
                                          <p:spTgt spid="62"/>
                                        </p:tgtEl>
                                        <p:attrNameLst>
                                          <p:attrName>style.visibility</p:attrName>
                                        </p:attrNameLst>
                                      </p:cBhvr>
                                      <p:to>
                                        <p:strVal val="visible"/>
                                      </p:to>
                                    </p:set>
                                    <p:animEffect transition="in" filter="fade">
                                      <p:cBhvr>
                                        <p:cTn id="19" dur="1000"/>
                                        <p:tgtEl>
                                          <p:spTgt spid="62"/>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68"/>
                                        </p:tgtEl>
                                        <p:attrNameLst>
                                          <p:attrName>style.visibility</p:attrName>
                                        </p:attrNameLst>
                                      </p:cBhvr>
                                      <p:to>
                                        <p:strVal val="visible"/>
                                      </p:to>
                                    </p:set>
                                    <p:animEffect transition="in" filter="fade">
                                      <p:cBhvr>
                                        <p:cTn id="22" dur="1000"/>
                                        <p:tgtEl>
                                          <p:spTgt spid="68"/>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69"/>
                                        </p:tgtEl>
                                        <p:attrNameLst>
                                          <p:attrName>style.visibility</p:attrName>
                                        </p:attrNameLst>
                                      </p:cBhvr>
                                      <p:to>
                                        <p:strVal val="visible"/>
                                      </p:to>
                                    </p:set>
                                    <p:animEffect transition="in" filter="fade">
                                      <p:cBhvr>
                                        <p:cTn id="25" dur="1000"/>
                                        <p:tgtEl>
                                          <p:spTgt spid="69"/>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70"/>
                                        </p:tgtEl>
                                        <p:attrNameLst>
                                          <p:attrName>style.visibility</p:attrName>
                                        </p:attrNameLst>
                                      </p:cBhvr>
                                      <p:to>
                                        <p:strVal val="visible"/>
                                      </p:to>
                                    </p:set>
                                    <p:animEffect transition="in" filter="fade">
                                      <p:cBhvr>
                                        <p:cTn id="28" dur="1000"/>
                                        <p:tgtEl>
                                          <p:spTgt spid="70"/>
                                        </p:tgtEl>
                                      </p:cBhvr>
                                    </p:animEffect>
                                  </p:childTnLst>
                                </p:cTn>
                              </p:par>
                              <p:par>
                                <p:cTn id="29" presetID="10" presetClass="entr" presetSubtype="0" fill="hold" grpId="0" nodeType="withEffect">
                                  <p:stCondLst>
                                    <p:cond delay="100"/>
                                  </p:stCondLst>
                                  <p:childTnLst>
                                    <p:set>
                                      <p:cBhvr>
                                        <p:cTn id="30" dur="1" fill="hold">
                                          <p:stCondLst>
                                            <p:cond delay="0"/>
                                          </p:stCondLst>
                                        </p:cTn>
                                        <p:tgtEl>
                                          <p:spTgt spid="71"/>
                                        </p:tgtEl>
                                        <p:attrNameLst>
                                          <p:attrName>style.visibility</p:attrName>
                                        </p:attrNameLst>
                                      </p:cBhvr>
                                      <p:to>
                                        <p:strVal val="visible"/>
                                      </p:to>
                                    </p:set>
                                    <p:animEffect transition="in" filter="fade">
                                      <p:cBhvr>
                                        <p:cTn id="31" dur="1000"/>
                                        <p:tgtEl>
                                          <p:spTgt spid="71"/>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72"/>
                                        </p:tgtEl>
                                        <p:attrNameLst>
                                          <p:attrName>style.visibility</p:attrName>
                                        </p:attrNameLst>
                                      </p:cBhvr>
                                      <p:to>
                                        <p:strVal val="visible"/>
                                      </p:to>
                                    </p:set>
                                    <p:animEffect transition="in" filter="fade">
                                      <p:cBhvr>
                                        <p:cTn id="34" dur="1000"/>
                                        <p:tgtEl>
                                          <p:spTgt spid="72"/>
                                        </p:tgtEl>
                                      </p:cBhvr>
                                    </p:animEffect>
                                  </p:childTnLst>
                                </p:cTn>
                              </p:par>
                            </p:childTnLst>
                          </p:cTn>
                        </p:par>
                        <p:par>
                          <p:cTn id="35" fill="hold">
                            <p:stCondLst>
                              <p:cond delay="1000"/>
                            </p:stCondLst>
                            <p:childTnLst>
                              <p:par>
                                <p:cTn id="36" presetID="22" presetClass="entr" presetSubtype="8" fill="hold" nodeType="afterEffect">
                                  <p:stCondLst>
                                    <p:cond delay="0"/>
                                  </p:stCondLst>
                                  <p:childTnLst>
                                    <p:set>
                                      <p:cBhvr>
                                        <p:cTn id="37" dur="1" fill="hold">
                                          <p:stCondLst>
                                            <p:cond delay="0"/>
                                          </p:stCondLst>
                                        </p:cTn>
                                        <p:tgtEl>
                                          <p:spTgt spid="45"/>
                                        </p:tgtEl>
                                        <p:attrNameLst>
                                          <p:attrName>style.visibility</p:attrName>
                                        </p:attrNameLst>
                                      </p:cBhvr>
                                      <p:to>
                                        <p:strVal val="visible"/>
                                      </p:to>
                                    </p:set>
                                    <p:animEffect transition="in" filter="wipe(left)">
                                      <p:cBhvr>
                                        <p:cTn id="38" dur="500"/>
                                        <p:tgtEl>
                                          <p:spTgt spid="45"/>
                                        </p:tgtEl>
                                      </p:cBhvr>
                                    </p:animEffect>
                                  </p:childTnLst>
                                </p:cTn>
                              </p:par>
                              <p:par>
                                <p:cTn id="39" presetID="22" presetClass="entr" presetSubtype="8" fill="hold" grpId="0" nodeType="withEffect">
                                  <p:stCondLst>
                                    <p:cond delay="250"/>
                                  </p:stCondLst>
                                  <p:childTnLst>
                                    <p:set>
                                      <p:cBhvr>
                                        <p:cTn id="40" dur="1" fill="hold">
                                          <p:stCondLst>
                                            <p:cond delay="0"/>
                                          </p:stCondLst>
                                        </p:cTn>
                                        <p:tgtEl>
                                          <p:spTgt spid="43"/>
                                        </p:tgtEl>
                                        <p:attrNameLst>
                                          <p:attrName>style.visibility</p:attrName>
                                        </p:attrNameLst>
                                      </p:cBhvr>
                                      <p:to>
                                        <p:strVal val="visible"/>
                                      </p:to>
                                    </p:set>
                                    <p:animEffect transition="in" filter="wipe(left)">
                                      <p:cBhvr>
                                        <p:cTn id="41" dur="500"/>
                                        <p:tgtEl>
                                          <p:spTgt spid="43"/>
                                        </p:tgtEl>
                                      </p:cBhvr>
                                    </p:animEffect>
                                  </p:childTnLst>
                                </p:cTn>
                              </p:par>
                            </p:childTnLst>
                          </p:cTn>
                        </p:par>
                        <p:par>
                          <p:cTn id="42" fill="hold">
                            <p:stCondLst>
                              <p:cond delay="1500"/>
                            </p:stCondLst>
                            <p:childTnLst>
                              <p:par>
                                <p:cTn id="43" presetID="41" presetClass="entr" presetSubtype="0" fill="hold" grpId="0" nodeType="afterEffect">
                                  <p:stCondLst>
                                    <p:cond delay="0"/>
                                  </p:stCondLst>
                                  <p:iterate type="lt">
                                    <p:tmPct val="10000"/>
                                  </p:iterate>
                                  <p:childTnLst>
                                    <p:set>
                                      <p:cBhvr>
                                        <p:cTn id="44" dur="1" fill="hold">
                                          <p:stCondLst>
                                            <p:cond delay="0"/>
                                          </p:stCondLst>
                                        </p:cTn>
                                        <p:tgtEl>
                                          <p:spTgt spid="44"/>
                                        </p:tgtEl>
                                        <p:attrNameLst>
                                          <p:attrName>style.visibility</p:attrName>
                                        </p:attrNameLst>
                                      </p:cBhvr>
                                      <p:to>
                                        <p:strVal val="visible"/>
                                      </p:to>
                                    </p:set>
                                    <p:anim calcmode="lin" valueType="num">
                                      <p:cBhvr>
                                        <p:cTn id="45" dur="400" fill="hold"/>
                                        <p:tgtEl>
                                          <p:spTgt spid="44"/>
                                        </p:tgtEl>
                                        <p:attrNameLst>
                                          <p:attrName>ppt_x</p:attrName>
                                        </p:attrNameLst>
                                      </p:cBhvr>
                                      <p:tavLst>
                                        <p:tav tm="0">
                                          <p:val>
                                            <p:strVal val="#ppt_x"/>
                                          </p:val>
                                        </p:tav>
                                        <p:tav tm="50000">
                                          <p:val>
                                            <p:strVal val="#ppt_x+.1"/>
                                          </p:val>
                                        </p:tav>
                                        <p:tav tm="100000">
                                          <p:val>
                                            <p:strVal val="#ppt_x"/>
                                          </p:val>
                                        </p:tav>
                                      </p:tavLst>
                                    </p:anim>
                                    <p:anim calcmode="lin" valueType="num">
                                      <p:cBhvr>
                                        <p:cTn id="46" dur="400" fill="hold"/>
                                        <p:tgtEl>
                                          <p:spTgt spid="44"/>
                                        </p:tgtEl>
                                        <p:attrNameLst>
                                          <p:attrName>ppt_y</p:attrName>
                                        </p:attrNameLst>
                                      </p:cBhvr>
                                      <p:tavLst>
                                        <p:tav tm="0">
                                          <p:val>
                                            <p:strVal val="#ppt_y"/>
                                          </p:val>
                                        </p:tav>
                                        <p:tav tm="100000">
                                          <p:val>
                                            <p:strVal val="#ppt_y"/>
                                          </p:val>
                                        </p:tav>
                                      </p:tavLst>
                                    </p:anim>
                                    <p:anim calcmode="lin" valueType="num">
                                      <p:cBhvr>
                                        <p:cTn id="47" dur="400" fill="hold"/>
                                        <p:tgtEl>
                                          <p:spTgt spid="44"/>
                                        </p:tgtEl>
                                        <p:attrNameLst>
                                          <p:attrName>ppt_h</p:attrName>
                                        </p:attrNameLst>
                                      </p:cBhvr>
                                      <p:tavLst>
                                        <p:tav tm="0">
                                          <p:val>
                                            <p:strVal val="#ppt_h/10"/>
                                          </p:val>
                                        </p:tav>
                                        <p:tav tm="50000">
                                          <p:val>
                                            <p:strVal val="#ppt_h+.01"/>
                                          </p:val>
                                        </p:tav>
                                        <p:tav tm="100000">
                                          <p:val>
                                            <p:strVal val="#ppt_h"/>
                                          </p:val>
                                        </p:tav>
                                      </p:tavLst>
                                    </p:anim>
                                    <p:anim calcmode="lin" valueType="num">
                                      <p:cBhvr>
                                        <p:cTn id="48" dur="400" fill="hold"/>
                                        <p:tgtEl>
                                          <p:spTgt spid="44"/>
                                        </p:tgtEl>
                                        <p:attrNameLst>
                                          <p:attrName>ppt_w</p:attrName>
                                        </p:attrNameLst>
                                      </p:cBhvr>
                                      <p:tavLst>
                                        <p:tav tm="0">
                                          <p:val>
                                            <p:strVal val="#ppt_w/10"/>
                                          </p:val>
                                        </p:tav>
                                        <p:tav tm="50000">
                                          <p:val>
                                            <p:strVal val="#ppt_w+.01"/>
                                          </p:val>
                                        </p:tav>
                                        <p:tav tm="100000">
                                          <p:val>
                                            <p:strVal val="#ppt_w"/>
                                          </p:val>
                                        </p:tav>
                                      </p:tavLst>
                                    </p:anim>
                                    <p:animEffect transition="in" filter="fade">
                                      <p:cBhvr>
                                        <p:cTn id="49" dur="400" tmFilter="0,0; .5, 1; 1, 1"/>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animBg="1"/>
      <p:bldP spid="59" grpId="0" animBg="1"/>
      <p:bldP spid="60" grpId="0" animBg="1"/>
      <p:bldP spid="61" grpId="0" animBg="1"/>
      <p:bldP spid="62" grpId="0" animBg="1"/>
      <p:bldP spid="68" grpId="0" animBg="1"/>
      <p:bldP spid="69" grpId="0" animBg="1"/>
      <p:bldP spid="70" grpId="0" animBg="1"/>
      <p:bldP spid="71" grpId="0" animBg="1"/>
      <p:bldP spid="72" grpId="0" animBg="1"/>
      <p:bldP spid="43" grpId="0" animBg="1"/>
      <p:bldP spid="4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矩形 67"/>
          <p:cNvSpPr/>
          <p:nvPr/>
        </p:nvSpPr>
        <p:spPr>
          <a:xfrm rot="2700000">
            <a:off x="9398433" y="6617242"/>
            <a:ext cx="576064" cy="576064"/>
          </a:xfrm>
          <a:prstGeom prst="rect">
            <a:avLst/>
          </a:prstGeom>
          <a:solidFill>
            <a:srgbClr val="00AF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9" name="矩形 68"/>
          <p:cNvSpPr/>
          <p:nvPr/>
        </p:nvSpPr>
        <p:spPr>
          <a:xfrm rot="2700000">
            <a:off x="10213111" y="6619917"/>
            <a:ext cx="576064" cy="576064"/>
          </a:xfrm>
          <a:prstGeom prst="rect">
            <a:avLst/>
          </a:prstGeom>
          <a:solidFill>
            <a:srgbClr val="FFB8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0" name="矩形 69"/>
          <p:cNvSpPr/>
          <p:nvPr/>
        </p:nvSpPr>
        <p:spPr>
          <a:xfrm rot="2700000">
            <a:off x="11027787" y="6622062"/>
            <a:ext cx="576064" cy="576064"/>
          </a:xfrm>
          <a:prstGeom prst="rect">
            <a:avLst/>
          </a:prstGeom>
          <a:solidFill>
            <a:srgbClr val="E870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1" name="矩形 70"/>
          <p:cNvSpPr/>
          <p:nvPr/>
        </p:nvSpPr>
        <p:spPr>
          <a:xfrm rot="2700000">
            <a:off x="10620449" y="6214724"/>
            <a:ext cx="576064" cy="576064"/>
          </a:xfrm>
          <a:prstGeom prst="rect">
            <a:avLst/>
          </a:prstGeom>
          <a:solidFill>
            <a:srgbClr val="01AC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2" name="矩形 71"/>
          <p:cNvSpPr/>
          <p:nvPr/>
        </p:nvSpPr>
        <p:spPr>
          <a:xfrm rot="2700000">
            <a:off x="11435125" y="6214725"/>
            <a:ext cx="576064" cy="576064"/>
          </a:xfrm>
          <a:prstGeom prst="rect">
            <a:avLst/>
          </a:prstGeom>
          <a:solidFill>
            <a:srgbClr val="00AF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6" name="组合 15"/>
          <p:cNvGrpSpPr/>
          <p:nvPr/>
        </p:nvGrpSpPr>
        <p:grpSpPr>
          <a:xfrm>
            <a:off x="0" y="548243"/>
            <a:ext cx="4514850" cy="698692"/>
            <a:chOff x="-70996" y="253843"/>
            <a:chExt cx="3743947" cy="810497"/>
          </a:xfrm>
          <a:solidFill>
            <a:srgbClr val="00AF92"/>
          </a:solidFill>
        </p:grpSpPr>
        <p:sp>
          <p:nvSpPr>
            <p:cNvPr id="17" name="矩形 16"/>
            <p:cNvSpPr/>
            <p:nvPr/>
          </p:nvSpPr>
          <p:spPr>
            <a:xfrm>
              <a:off x="-70996" y="343214"/>
              <a:ext cx="3284895" cy="63175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等腰三角形 17"/>
            <p:cNvSpPr/>
            <p:nvPr/>
          </p:nvSpPr>
          <p:spPr>
            <a:xfrm rot="5400000">
              <a:off x="3036418" y="427807"/>
              <a:ext cx="810497" cy="462569"/>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9" name="标题 1"/>
          <p:cNvSpPr txBox="1"/>
          <p:nvPr/>
        </p:nvSpPr>
        <p:spPr>
          <a:xfrm>
            <a:off x="1358462" y="617110"/>
            <a:ext cx="2699188" cy="794911"/>
          </a:xfrm>
          <a:prstGeom prst="rect">
            <a:avLst/>
          </a:prstGeom>
        </p:spPr>
        <p:txBody>
          <a:bodyPr lIns="91404" tIns="45702" rIns="91404" bIns="45702">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zh-CN" altLang="en-US" sz="2800" b="1" dirty="0">
                <a:solidFill>
                  <a:schemeClr val="bg1"/>
                </a:solidFill>
                <a:latin typeface="微软雅黑" panose="020B0503020204020204" pitchFamily="34" charset="-122"/>
                <a:ea typeface="微软雅黑" panose="020B0503020204020204" pitchFamily="34" charset="-122"/>
              </a:rPr>
              <a:t>学历详细介绍</a:t>
            </a:r>
          </a:p>
        </p:txBody>
      </p:sp>
      <p:sp>
        <p:nvSpPr>
          <p:cNvPr id="26" name="原创设计师QQ5854324          06"/>
          <p:cNvSpPr/>
          <p:nvPr>
            <p:custDataLst>
              <p:tags r:id="rId1"/>
            </p:custDataLst>
          </p:nvPr>
        </p:nvSpPr>
        <p:spPr>
          <a:xfrm>
            <a:off x="860403" y="519668"/>
            <a:ext cx="155158" cy="155158"/>
          </a:xfrm>
          <a:prstGeom prst="ellipse">
            <a:avLst/>
          </a:prstGeom>
          <a:gradFill>
            <a:gsLst>
              <a:gs pos="0">
                <a:srgbClr val="DEDEDE"/>
              </a:gs>
              <a:gs pos="100000">
                <a:srgbClr val="FBFBFB"/>
              </a:gs>
            </a:gsLst>
            <a:lin ang="5400000" scaled="1"/>
          </a:gradFill>
          <a:ln w="31750" cap="flat">
            <a:gradFill>
              <a:gsLst>
                <a:gs pos="0">
                  <a:schemeClr val="bg1"/>
                </a:gs>
                <a:gs pos="100000">
                  <a:srgbClr val="DDDDDD"/>
                </a:gs>
              </a:gsLst>
              <a:lin ang="5400000" scaled="1"/>
            </a:gradFill>
            <a:prstDash val="solid"/>
            <a:miter lim="800000"/>
          </a:ln>
          <a:effectLst>
            <a:outerShdw blurRad="228600" dist="101600" dir="5400000" algn="t" rotWithShape="0">
              <a:schemeClr val="tx1">
                <a:lumMod val="85000"/>
                <a:lumOff val="15000"/>
                <a:alpha val="33000"/>
              </a:schemeClr>
            </a:outerShdw>
          </a:effectLst>
        </p:spPr>
        <p:txBody>
          <a:bodyPr vert="horz" wrap="square" lIns="91422" tIns="45711" rIns="91422" bIns="45711" numCol="1" anchor="t" anchorCtr="0" compatLnSpc="1"/>
          <a:lstStyle/>
          <a:p>
            <a:endParaRPr lang="zh-CN" altLang="en-US" sz="2400" dirty="0">
              <a:solidFill>
                <a:prstClr val="black"/>
              </a:solidFill>
              <a:latin typeface="Agency FB Bold" panose="020B0804020202020204" pitchFamily="34" charset="0"/>
              <a:ea typeface="微软雅黑" panose="020B0503020204020204" pitchFamily="34" charset="-122"/>
            </a:endParaRPr>
          </a:p>
        </p:txBody>
      </p:sp>
      <p:sp>
        <p:nvSpPr>
          <p:cNvPr id="27" name="原创设计师QQ5854324          05"/>
          <p:cNvSpPr/>
          <p:nvPr>
            <p:custDataLst>
              <p:tags r:id="rId2"/>
            </p:custDataLst>
          </p:nvPr>
        </p:nvSpPr>
        <p:spPr>
          <a:xfrm>
            <a:off x="285446" y="1133966"/>
            <a:ext cx="155158" cy="155158"/>
          </a:xfrm>
          <a:prstGeom prst="ellipse">
            <a:avLst/>
          </a:prstGeom>
          <a:gradFill>
            <a:gsLst>
              <a:gs pos="0">
                <a:srgbClr val="DEDEDE"/>
              </a:gs>
              <a:gs pos="100000">
                <a:srgbClr val="FBFBFB"/>
              </a:gs>
            </a:gsLst>
            <a:lin ang="5400000" scaled="1"/>
          </a:gradFill>
          <a:ln w="31750" cap="flat">
            <a:gradFill>
              <a:gsLst>
                <a:gs pos="0">
                  <a:schemeClr val="bg1"/>
                </a:gs>
                <a:gs pos="100000">
                  <a:srgbClr val="DDDDDD"/>
                </a:gs>
              </a:gsLst>
              <a:lin ang="5400000" scaled="1"/>
            </a:gradFill>
            <a:prstDash val="solid"/>
            <a:miter lim="800000"/>
          </a:ln>
          <a:effectLst>
            <a:outerShdw blurRad="228600" dist="101600" dir="5400000" algn="t" rotWithShape="0">
              <a:schemeClr val="tx1">
                <a:lumMod val="85000"/>
                <a:lumOff val="15000"/>
                <a:alpha val="33000"/>
              </a:schemeClr>
            </a:outerShdw>
          </a:effectLst>
        </p:spPr>
        <p:txBody>
          <a:bodyPr vert="horz" wrap="square" lIns="91422" tIns="45711" rIns="91422" bIns="45711" numCol="1" anchor="t" anchorCtr="0" compatLnSpc="1"/>
          <a:lstStyle/>
          <a:p>
            <a:endParaRPr lang="zh-CN" altLang="en-US" sz="2400">
              <a:solidFill>
                <a:prstClr val="black"/>
              </a:solidFill>
              <a:latin typeface="Agency FB Bold" panose="020B0804020202020204" pitchFamily="34" charset="0"/>
              <a:ea typeface="微软雅黑" panose="020B0503020204020204" pitchFamily="34" charset="-122"/>
            </a:endParaRPr>
          </a:p>
        </p:txBody>
      </p:sp>
      <p:grpSp>
        <p:nvGrpSpPr>
          <p:cNvPr id="28" name="原创设计师QQ5854324          04"/>
          <p:cNvGrpSpPr/>
          <p:nvPr/>
        </p:nvGrpSpPr>
        <p:grpSpPr>
          <a:xfrm>
            <a:off x="121217" y="337638"/>
            <a:ext cx="1078304" cy="1078304"/>
            <a:chOff x="2380201" y="1546167"/>
            <a:chExt cx="1800343" cy="1800344"/>
          </a:xfrm>
        </p:grpSpPr>
        <p:sp>
          <p:nvSpPr>
            <p:cNvPr id="29" name="菱形 28"/>
            <p:cNvSpPr/>
            <p:nvPr>
              <p:custDataLst>
                <p:tags r:id="rId3"/>
              </p:custDataLst>
            </p:nvPr>
          </p:nvSpPr>
          <p:spPr>
            <a:xfrm>
              <a:off x="2380201" y="1546167"/>
              <a:ext cx="1800343" cy="1800344"/>
            </a:xfrm>
            <a:prstGeom prst="diamond">
              <a:avLst/>
            </a:prstGeom>
            <a:gradFill>
              <a:gsLst>
                <a:gs pos="0">
                  <a:srgbClr val="DEDEDE"/>
                </a:gs>
                <a:gs pos="100000">
                  <a:srgbClr val="FBFBFB"/>
                </a:gs>
              </a:gsLst>
              <a:lin ang="5400000" scaled="1"/>
            </a:gradFill>
            <a:ln w="31750" cap="flat">
              <a:gradFill>
                <a:gsLst>
                  <a:gs pos="0">
                    <a:schemeClr val="bg1"/>
                  </a:gs>
                  <a:gs pos="100000">
                    <a:srgbClr val="DDDDDD"/>
                  </a:gs>
                </a:gsLst>
                <a:lin ang="5400000" scaled="1"/>
              </a:gradFill>
              <a:prstDash val="solid"/>
              <a:miter lim="800000"/>
            </a:ln>
            <a:effectLst>
              <a:outerShdw blurRad="228600" dist="101600" dir="5400000" algn="t" rotWithShape="0">
                <a:schemeClr val="tx1">
                  <a:lumMod val="85000"/>
                  <a:lumOff val="15000"/>
                  <a:alpha val="33000"/>
                </a:schemeClr>
              </a:outerShdw>
            </a:effectLst>
          </p:spPr>
          <p:txBody>
            <a:bodyPr vert="horz" wrap="square" lIns="91440" tIns="45720" rIns="91440" bIns="45720" numCol="1" anchor="t" anchorCtr="0" compatLnSpc="1"/>
            <a:lstStyle/>
            <a:p>
              <a:endParaRPr lang="zh-CN" altLang="en-US" sz="2400">
                <a:solidFill>
                  <a:prstClr val="black"/>
                </a:solidFill>
                <a:latin typeface="Agency FB Bold" panose="020B0804020202020204" pitchFamily="34" charset="0"/>
                <a:ea typeface="微软雅黑" panose="020B0503020204020204" pitchFamily="34" charset="-122"/>
              </a:endParaRPr>
            </a:p>
          </p:txBody>
        </p:sp>
        <p:sp>
          <p:nvSpPr>
            <p:cNvPr id="30" name="菱形 29"/>
            <p:cNvSpPr/>
            <p:nvPr>
              <p:custDataLst>
                <p:tags r:id="rId4"/>
              </p:custDataLst>
            </p:nvPr>
          </p:nvSpPr>
          <p:spPr>
            <a:xfrm>
              <a:off x="2668216" y="1834183"/>
              <a:ext cx="1223439" cy="1223439"/>
            </a:xfrm>
            <a:prstGeom prst="diamond">
              <a:avLst/>
            </a:prstGeom>
            <a:solidFill>
              <a:srgbClr val="00AF92"/>
            </a:solidFill>
            <a:ln>
              <a:noFill/>
            </a:ln>
            <a:effectLst>
              <a:innerShdw blurRad="63500" dist="25400">
                <a:prstClr val="black">
                  <a:alpha val="2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800" b="1" dirty="0">
                  <a:solidFill>
                    <a:srgbClr val="FFFFFF"/>
                  </a:solidFill>
                  <a:latin typeface="微软雅黑" panose="020B0503020204020204" pitchFamily="34" charset="-122"/>
                  <a:ea typeface="微软雅黑" panose="020B0503020204020204" pitchFamily="34" charset="-122"/>
                </a:rPr>
                <a:t>1</a:t>
              </a:r>
              <a:endParaRPr lang="zh-CN" altLang="en-US" sz="2800" b="1" dirty="0">
                <a:solidFill>
                  <a:srgbClr val="FFFFFF"/>
                </a:solidFill>
                <a:latin typeface="微软雅黑" panose="020B0503020204020204" pitchFamily="34" charset="-122"/>
                <a:ea typeface="微软雅黑" panose="020B0503020204020204" pitchFamily="34" charset="-122"/>
              </a:endParaRPr>
            </a:p>
          </p:txBody>
        </p:sp>
      </p:grpSp>
      <p:cxnSp>
        <p:nvCxnSpPr>
          <p:cNvPr id="24" name="直接连接符 23"/>
          <p:cNvCxnSpPr/>
          <p:nvPr/>
        </p:nvCxnSpPr>
        <p:spPr>
          <a:xfrm flipH="1">
            <a:off x="6127324" y="3010906"/>
            <a:ext cx="4346951" cy="0"/>
          </a:xfrm>
          <a:prstGeom prst="line">
            <a:avLst/>
          </a:prstGeom>
          <a:ln>
            <a:solidFill>
              <a:srgbClr val="E87071"/>
            </a:solidFill>
            <a:prstDash val="dash"/>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flipH="1">
            <a:off x="6127324" y="3417512"/>
            <a:ext cx="4346951" cy="0"/>
          </a:xfrm>
          <a:prstGeom prst="line">
            <a:avLst/>
          </a:prstGeom>
          <a:ln>
            <a:solidFill>
              <a:srgbClr val="E87071"/>
            </a:solidFill>
            <a:prstDash val="dash"/>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a:xfrm flipH="1">
            <a:off x="6127324" y="3824117"/>
            <a:ext cx="4346951" cy="0"/>
          </a:xfrm>
          <a:prstGeom prst="line">
            <a:avLst/>
          </a:prstGeom>
          <a:ln>
            <a:solidFill>
              <a:srgbClr val="E87071"/>
            </a:solidFill>
            <a:prstDash val="dash"/>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flipH="1">
            <a:off x="6127324" y="4230722"/>
            <a:ext cx="4346951" cy="0"/>
          </a:xfrm>
          <a:prstGeom prst="line">
            <a:avLst/>
          </a:prstGeom>
          <a:ln>
            <a:solidFill>
              <a:srgbClr val="E87071"/>
            </a:solidFill>
            <a:prstDash val="dash"/>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flipH="1">
            <a:off x="6127324" y="4637329"/>
            <a:ext cx="4346951" cy="0"/>
          </a:xfrm>
          <a:prstGeom prst="line">
            <a:avLst/>
          </a:prstGeom>
          <a:ln>
            <a:solidFill>
              <a:srgbClr val="E87071"/>
            </a:solidFill>
            <a:prstDash val="dash"/>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flipH="1">
            <a:off x="6127324" y="5043934"/>
            <a:ext cx="4346951" cy="0"/>
          </a:xfrm>
          <a:prstGeom prst="line">
            <a:avLst/>
          </a:prstGeom>
          <a:ln>
            <a:solidFill>
              <a:srgbClr val="E87071"/>
            </a:solidFill>
            <a:prstDash val="dash"/>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flipH="1">
            <a:off x="6127324" y="5450540"/>
            <a:ext cx="4346951" cy="0"/>
          </a:xfrm>
          <a:prstGeom prst="line">
            <a:avLst/>
          </a:prstGeom>
          <a:ln>
            <a:solidFill>
              <a:srgbClr val="E87071"/>
            </a:solidFill>
            <a:prstDash val="dash"/>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flipH="1">
            <a:off x="6127324" y="5857146"/>
            <a:ext cx="4346951" cy="0"/>
          </a:xfrm>
          <a:prstGeom prst="line">
            <a:avLst/>
          </a:prstGeom>
          <a:ln>
            <a:solidFill>
              <a:srgbClr val="E87071"/>
            </a:solidFill>
            <a:prstDash val="dash"/>
          </a:ln>
        </p:spPr>
        <p:style>
          <a:lnRef idx="1">
            <a:schemeClr val="accent1"/>
          </a:lnRef>
          <a:fillRef idx="0">
            <a:schemeClr val="accent1"/>
          </a:fillRef>
          <a:effectRef idx="0">
            <a:schemeClr val="accent1"/>
          </a:effectRef>
          <a:fontRef idx="minor">
            <a:schemeClr val="tx1"/>
          </a:fontRef>
        </p:style>
      </p:cxnSp>
      <p:sp>
        <p:nvSpPr>
          <p:cNvPr id="37" name="TextBox 46"/>
          <p:cNvSpPr txBox="1"/>
          <p:nvPr/>
        </p:nvSpPr>
        <p:spPr>
          <a:xfrm>
            <a:off x="6117954" y="2644856"/>
            <a:ext cx="782587" cy="379656"/>
          </a:xfrm>
          <a:prstGeom prst="rect">
            <a:avLst/>
          </a:prstGeom>
          <a:noFill/>
        </p:spPr>
        <p:txBody>
          <a:bodyPr wrap="none" rtlCol="0">
            <a:spAutoFit/>
          </a:bodyPr>
          <a:lstStyle/>
          <a:p>
            <a:r>
              <a:rPr lang="zh-CN" altLang="en-US" sz="1865" dirty="0">
                <a:solidFill>
                  <a:schemeClr val="bg1">
                    <a:lumMod val="50000"/>
                  </a:schemeClr>
                </a:solidFill>
                <a:latin typeface="方正兰亭黑_GBK" pitchFamily="2" charset="-122"/>
                <a:ea typeface="方正兰亭黑_GBK" pitchFamily="2" charset="-122"/>
              </a:rPr>
              <a:t>姓名</a:t>
            </a:r>
            <a:r>
              <a:rPr lang="en-US" altLang="zh-CN" sz="1865" dirty="0">
                <a:solidFill>
                  <a:schemeClr val="bg1">
                    <a:lumMod val="50000"/>
                  </a:schemeClr>
                </a:solidFill>
                <a:latin typeface="方正兰亭黑_GBK" pitchFamily="2" charset="-122"/>
                <a:ea typeface="方正兰亭黑_GBK" pitchFamily="2" charset="-122"/>
              </a:rPr>
              <a:t>:</a:t>
            </a:r>
          </a:p>
        </p:txBody>
      </p:sp>
      <p:sp>
        <p:nvSpPr>
          <p:cNvPr id="38" name="TextBox 47"/>
          <p:cNvSpPr txBox="1"/>
          <p:nvPr/>
        </p:nvSpPr>
        <p:spPr>
          <a:xfrm>
            <a:off x="8623410" y="2641745"/>
            <a:ext cx="782587" cy="379656"/>
          </a:xfrm>
          <a:prstGeom prst="rect">
            <a:avLst/>
          </a:prstGeom>
          <a:noFill/>
        </p:spPr>
        <p:txBody>
          <a:bodyPr wrap="none" rtlCol="0">
            <a:spAutoFit/>
          </a:bodyPr>
          <a:lstStyle/>
          <a:p>
            <a:r>
              <a:rPr lang="zh-CN" altLang="en-US" sz="1865" dirty="0">
                <a:solidFill>
                  <a:schemeClr val="bg1">
                    <a:lumMod val="50000"/>
                  </a:schemeClr>
                </a:solidFill>
                <a:latin typeface="方正兰亭黑_GBK" pitchFamily="2" charset="-122"/>
                <a:ea typeface="方正兰亭黑_GBK" pitchFamily="2" charset="-122"/>
              </a:rPr>
              <a:t>性别</a:t>
            </a:r>
            <a:r>
              <a:rPr lang="en-US" altLang="zh-CN" sz="1865" dirty="0">
                <a:solidFill>
                  <a:schemeClr val="bg1">
                    <a:lumMod val="50000"/>
                  </a:schemeClr>
                </a:solidFill>
                <a:latin typeface="方正兰亭黑_GBK" pitchFamily="2" charset="-122"/>
                <a:ea typeface="方正兰亭黑_GBK" pitchFamily="2" charset="-122"/>
              </a:rPr>
              <a:t>:</a:t>
            </a:r>
          </a:p>
        </p:txBody>
      </p:sp>
      <p:sp>
        <p:nvSpPr>
          <p:cNvPr id="39" name="TextBox 48"/>
          <p:cNvSpPr txBox="1"/>
          <p:nvPr/>
        </p:nvSpPr>
        <p:spPr>
          <a:xfrm>
            <a:off x="6120902" y="3048566"/>
            <a:ext cx="782587" cy="379656"/>
          </a:xfrm>
          <a:prstGeom prst="rect">
            <a:avLst/>
          </a:prstGeom>
          <a:noFill/>
        </p:spPr>
        <p:txBody>
          <a:bodyPr wrap="none" rtlCol="0">
            <a:spAutoFit/>
          </a:bodyPr>
          <a:lstStyle/>
          <a:p>
            <a:r>
              <a:rPr lang="zh-CN" altLang="en-US" sz="1865" dirty="0">
                <a:solidFill>
                  <a:schemeClr val="bg1">
                    <a:lumMod val="50000"/>
                  </a:schemeClr>
                </a:solidFill>
                <a:latin typeface="方正兰亭黑_GBK" pitchFamily="2" charset="-122"/>
                <a:ea typeface="方正兰亭黑_GBK" pitchFamily="2" charset="-122"/>
              </a:rPr>
              <a:t>年龄</a:t>
            </a:r>
            <a:r>
              <a:rPr lang="en-US" altLang="zh-CN" sz="1865" dirty="0">
                <a:solidFill>
                  <a:schemeClr val="bg1">
                    <a:lumMod val="50000"/>
                  </a:schemeClr>
                </a:solidFill>
                <a:latin typeface="方正兰亭黑_GBK" pitchFamily="2" charset="-122"/>
                <a:ea typeface="方正兰亭黑_GBK" pitchFamily="2" charset="-122"/>
              </a:rPr>
              <a:t>:</a:t>
            </a:r>
          </a:p>
        </p:txBody>
      </p:sp>
      <p:sp>
        <p:nvSpPr>
          <p:cNvPr id="40" name="TextBox 49"/>
          <p:cNvSpPr txBox="1"/>
          <p:nvPr/>
        </p:nvSpPr>
        <p:spPr>
          <a:xfrm>
            <a:off x="8631288" y="3038964"/>
            <a:ext cx="782587" cy="379656"/>
          </a:xfrm>
          <a:prstGeom prst="rect">
            <a:avLst/>
          </a:prstGeom>
          <a:noFill/>
        </p:spPr>
        <p:txBody>
          <a:bodyPr wrap="none" rtlCol="0">
            <a:spAutoFit/>
          </a:bodyPr>
          <a:lstStyle/>
          <a:p>
            <a:r>
              <a:rPr lang="zh-CN" altLang="en-US" sz="1865" dirty="0">
                <a:solidFill>
                  <a:schemeClr val="bg1">
                    <a:lumMod val="50000"/>
                  </a:schemeClr>
                </a:solidFill>
                <a:latin typeface="方正兰亭黑_GBK" pitchFamily="2" charset="-122"/>
                <a:ea typeface="方正兰亭黑_GBK" pitchFamily="2" charset="-122"/>
              </a:rPr>
              <a:t>民族</a:t>
            </a:r>
            <a:r>
              <a:rPr lang="en-US" altLang="zh-CN" sz="1865" dirty="0">
                <a:solidFill>
                  <a:schemeClr val="bg1">
                    <a:lumMod val="50000"/>
                  </a:schemeClr>
                </a:solidFill>
                <a:latin typeface="方正兰亭黑_GBK" pitchFamily="2" charset="-122"/>
                <a:ea typeface="方正兰亭黑_GBK" pitchFamily="2" charset="-122"/>
              </a:rPr>
              <a:t>:</a:t>
            </a:r>
          </a:p>
        </p:txBody>
      </p:sp>
      <p:sp>
        <p:nvSpPr>
          <p:cNvPr id="41" name="TextBox 50"/>
          <p:cNvSpPr txBox="1"/>
          <p:nvPr/>
        </p:nvSpPr>
        <p:spPr>
          <a:xfrm>
            <a:off x="6900121" y="2644856"/>
            <a:ext cx="906017" cy="379656"/>
          </a:xfrm>
          <a:prstGeom prst="rect">
            <a:avLst/>
          </a:prstGeom>
          <a:noFill/>
        </p:spPr>
        <p:txBody>
          <a:bodyPr wrap="none" rtlCol="0">
            <a:spAutoFit/>
          </a:bodyPr>
          <a:lstStyle/>
          <a:p>
            <a:r>
              <a:rPr lang="en-US" altLang="zh-CN" sz="1865" dirty="0" err="1">
                <a:solidFill>
                  <a:schemeClr val="bg1">
                    <a:lumMod val="50000"/>
                  </a:schemeClr>
                </a:solidFill>
                <a:latin typeface="方正兰亭细黑_GBK" pitchFamily="2" charset="-122"/>
                <a:ea typeface="方正兰亭细黑_GBK" pitchFamily="2" charset="-122"/>
              </a:rPr>
              <a:t>lzjlcc</a:t>
            </a:r>
            <a:endParaRPr lang="en-US" altLang="zh-CN" sz="1865" dirty="0">
              <a:solidFill>
                <a:schemeClr val="bg1">
                  <a:lumMod val="50000"/>
                </a:schemeClr>
              </a:solidFill>
              <a:latin typeface="方正兰亭细黑_GBK" pitchFamily="2" charset="-122"/>
              <a:ea typeface="方正兰亭细黑_GBK" pitchFamily="2" charset="-122"/>
            </a:endParaRPr>
          </a:p>
        </p:txBody>
      </p:sp>
      <p:sp>
        <p:nvSpPr>
          <p:cNvPr id="42" name="TextBox 51"/>
          <p:cNvSpPr txBox="1"/>
          <p:nvPr/>
        </p:nvSpPr>
        <p:spPr>
          <a:xfrm>
            <a:off x="9392877" y="2641745"/>
            <a:ext cx="423514" cy="379656"/>
          </a:xfrm>
          <a:prstGeom prst="rect">
            <a:avLst/>
          </a:prstGeom>
          <a:noFill/>
        </p:spPr>
        <p:txBody>
          <a:bodyPr wrap="none" rtlCol="0">
            <a:spAutoFit/>
          </a:bodyPr>
          <a:lstStyle/>
          <a:p>
            <a:r>
              <a:rPr lang="zh-CN" altLang="en-US" sz="1865" dirty="0">
                <a:solidFill>
                  <a:schemeClr val="bg1">
                    <a:lumMod val="50000"/>
                  </a:schemeClr>
                </a:solidFill>
                <a:latin typeface="方正兰亭细黑_GBK" pitchFamily="2" charset="-122"/>
                <a:ea typeface="方正兰亭细黑_GBK" pitchFamily="2" charset="-122"/>
              </a:rPr>
              <a:t>男</a:t>
            </a:r>
            <a:endParaRPr lang="en-US" altLang="zh-CN" sz="1865" dirty="0">
              <a:solidFill>
                <a:schemeClr val="bg1">
                  <a:lumMod val="50000"/>
                </a:schemeClr>
              </a:solidFill>
              <a:latin typeface="方正兰亭细黑_GBK" pitchFamily="2" charset="-122"/>
              <a:ea typeface="方正兰亭细黑_GBK" pitchFamily="2" charset="-122"/>
            </a:endParaRPr>
          </a:p>
        </p:txBody>
      </p:sp>
      <p:sp>
        <p:nvSpPr>
          <p:cNvPr id="43" name="TextBox 52"/>
          <p:cNvSpPr txBox="1"/>
          <p:nvPr/>
        </p:nvSpPr>
        <p:spPr>
          <a:xfrm>
            <a:off x="6903069" y="3048566"/>
            <a:ext cx="663964" cy="379656"/>
          </a:xfrm>
          <a:prstGeom prst="rect">
            <a:avLst/>
          </a:prstGeom>
          <a:noFill/>
        </p:spPr>
        <p:txBody>
          <a:bodyPr wrap="none" rtlCol="0">
            <a:spAutoFit/>
          </a:bodyPr>
          <a:lstStyle/>
          <a:p>
            <a:r>
              <a:rPr lang="en-US" altLang="zh-CN" sz="1865" dirty="0">
                <a:solidFill>
                  <a:schemeClr val="bg1">
                    <a:lumMod val="50000"/>
                  </a:schemeClr>
                </a:solidFill>
                <a:latin typeface="方正兰亭细黑_GBK" pitchFamily="2" charset="-122"/>
                <a:ea typeface="方正兰亭细黑_GBK" pitchFamily="2" charset="-122"/>
              </a:rPr>
              <a:t>28</a:t>
            </a:r>
            <a:r>
              <a:rPr lang="zh-CN" altLang="en-US" sz="1865" dirty="0">
                <a:solidFill>
                  <a:schemeClr val="bg1">
                    <a:lumMod val="50000"/>
                  </a:schemeClr>
                </a:solidFill>
                <a:latin typeface="方正兰亭细黑_GBK" pitchFamily="2" charset="-122"/>
                <a:ea typeface="方正兰亭细黑_GBK" pitchFamily="2" charset="-122"/>
              </a:rPr>
              <a:t>岁</a:t>
            </a:r>
            <a:endParaRPr lang="en-US" altLang="zh-CN" sz="1865" dirty="0">
              <a:solidFill>
                <a:schemeClr val="bg1">
                  <a:lumMod val="50000"/>
                </a:schemeClr>
              </a:solidFill>
              <a:latin typeface="方正兰亭细黑_GBK" pitchFamily="2" charset="-122"/>
              <a:ea typeface="方正兰亭细黑_GBK" pitchFamily="2" charset="-122"/>
            </a:endParaRPr>
          </a:p>
        </p:txBody>
      </p:sp>
      <p:sp>
        <p:nvSpPr>
          <p:cNvPr id="44" name="TextBox 53"/>
          <p:cNvSpPr txBox="1"/>
          <p:nvPr/>
        </p:nvSpPr>
        <p:spPr>
          <a:xfrm>
            <a:off x="9400756" y="3047430"/>
            <a:ext cx="423514" cy="379656"/>
          </a:xfrm>
          <a:prstGeom prst="rect">
            <a:avLst/>
          </a:prstGeom>
          <a:noFill/>
        </p:spPr>
        <p:txBody>
          <a:bodyPr wrap="none" rtlCol="0">
            <a:spAutoFit/>
          </a:bodyPr>
          <a:lstStyle/>
          <a:p>
            <a:r>
              <a:rPr lang="zh-CN" altLang="en-US" sz="1865" dirty="0">
                <a:solidFill>
                  <a:schemeClr val="bg1">
                    <a:lumMod val="50000"/>
                  </a:schemeClr>
                </a:solidFill>
                <a:latin typeface="方正兰亭细黑_GBK" pitchFamily="2" charset="-122"/>
                <a:ea typeface="方正兰亭细黑_GBK" pitchFamily="2" charset="-122"/>
              </a:rPr>
              <a:t>汉</a:t>
            </a:r>
            <a:endParaRPr lang="en-US" altLang="zh-CN" sz="1865" dirty="0">
              <a:solidFill>
                <a:schemeClr val="bg1">
                  <a:lumMod val="50000"/>
                </a:schemeClr>
              </a:solidFill>
              <a:latin typeface="方正兰亭细黑_GBK" pitchFamily="2" charset="-122"/>
              <a:ea typeface="方正兰亭细黑_GBK" pitchFamily="2" charset="-122"/>
            </a:endParaRPr>
          </a:p>
        </p:txBody>
      </p:sp>
      <p:sp>
        <p:nvSpPr>
          <p:cNvPr id="45" name="TextBox 54"/>
          <p:cNvSpPr txBox="1"/>
          <p:nvPr/>
        </p:nvSpPr>
        <p:spPr>
          <a:xfrm>
            <a:off x="6128606" y="3859006"/>
            <a:ext cx="782587" cy="379656"/>
          </a:xfrm>
          <a:prstGeom prst="rect">
            <a:avLst/>
          </a:prstGeom>
          <a:noFill/>
        </p:spPr>
        <p:txBody>
          <a:bodyPr wrap="none" rtlCol="0">
            <a:spAutoFit/>
          </a:bodyPr>
          <a:lstStyle/>
          <a:p>
            <a:r>
              <a:rPr lang="zh-CN" altLang="en-US" sz="1865" dirty="0">
                <a:solidFill>
                  <a:schemeClr val="bg1">
                    <a:lumMod val="50000"/>
                  </a:schemeClr>
                </a:solidFill>
                <a:latin typeface="方正兰亭黑_GBK" pitchFamily="2" charset="-122"/>
                <a:ea typeface="方正兰亭黑_GBK" pitchFamily="2" charset="-122"/>
              </a:rPr>
              <a:t>籍贯</a:t>
            </a:r>
            <a:r>
              <a:rPr lang="en-US" altLang="zh-CN" sz="1865" dirty="0">
                <a:solidFill>
                  <a:schemeClr val="bg1">
                    <a:lumMod val="50000"/>
                  </a:schemeClr>
                </a:solidFill>
                <a:latin typeface="方正兰亭黑_GBK" pitchFamily="2" charset="-122"/>
                <a:ea typeface="方正兰亭黑_GBK" pitchFamily="2" charset="-122"/>
              </a:rPr>
              <a:t>:</a:t>
            </a:r>
          </a:p>
        </p:txBody>
      </p:sp>
      <p:sp>
        <p:nvSpPr>
          <p:cNvPr id="46" name="TextBox 55"/>
          <p:cNvSpPr txBox="1"/>
          <p:nvPr/>
        </p:nvSpPr>
        <p:spPr>
          <a:xfrm>
            <a:off x="8610974" y="3846288"/>
            <a:ext cx="782587" cy="379656"/>
          </a:xfrm>
          <a:prstGeom prst="rect">
            <a:avLst/>
          </a:prstGeom>
          <a:noFill/>
        </p:spPr>
        <p:txBody>
          <a:bodyPr wrap="none" rtlCol="0">
            <a:spAutoFit/>
          </a:bodyPr>
          <a:lstStyle/>
          <a:p>
            <a:r>
              <a:rPr lang="zh-CN" altLang="en-US" sz="1865" dirty="0">
                <a:solidFill>
                  <a:schemeClr val="bg1">
                    <a:lumMod val="50000"/>
                  </a:schemeClr>
                </a:solidFill>
                <a:latin typeface="方正兰亭黑_GBK" pitchFamily="2" charset="-122"/>
                <a:ea typeface="方正兰亭黑_GBK" pitchFamily="2" charset="-122"/>
              </a:rPr>
              <a:t>学历</a:t>
            </a:r>
            <a:r>
              <a:rPr lang="en-US" altLang="zh-CN" sz="1865" dirty="0">
                <a:solidFill>
                  <a:schemeClr val="bg1">
                    <a:lumMod val="50000"/>
                  </a:schemeClr>
                </a:solidFill>
                <a:latin typeface="方正兰亭黑_GBK" pitchFamily="2" charset="-122"/>
                <a:ea typeface="方正兰亭黑_GBK" pitchFamily="2" charset="-122"/>
              </a:rPr>
              <a:t>:</a:t>
            </a:r>
          </a:p>
        </p:txBody>
      </p:sp>
      <p:sp>
        <p:nvSpPr>
          <p:cNvPr id="47" name="TextBox 56"/>
          <p:cNvSpPr txBox="1"/>
          <p:nvPr/>
        </p:nvSpPr>
        <p:spPr>
          <a:xfrm>
            <a:off x="8617583" y="3449289"/>
            <a:ext cx="782587" cy="379656"/>
          </a:xfrm>
          <a:prstGeom prst="rect">
            <a:avLst/>
          </a:prstGeom>
          <a:noFill/>
        </p:spPr>
        <p:txBody>
          <a:bodyPr wrap="none" rtlCol="0">
            <a:spAutoFit/>
          </a:bodyPr>
          <a:lstStyle/>
          <a:p>
            <a:r>
              <a:rPr lang="zh-CN" altLang="en-US" sz="1865" dirty="0">
                <a:solidFill>
                  <a:schemeClr val="bg1">
                    <a:lumMod val="50000"/>
                  </a:schemeClr>
                </a:solidFill>
                <a:latin typeface="方正兰亭黑_GBK" pitchFamily="2" charset="-122"/>
                <a:ea typeface="方正兰亭黑_GBK" pitchFamily="2" charset="-122"/>
              </a:rPr>
              <a:t>身高</a:t>
            </a:r>
            <a:r>
              <a:rPr lang="en-US" altLang="zh-CN" sz="1865" dirty="0">
                <a:solidFill>
                  <a:schemeClr val="bg1">
                    <a:lumMod val="50000"/>
                  </a:schemeClr>
                </a:solidFill>
                <a:latin typeface="方正兰亭黑_GBK" pitchFamily="2" charset="-122"/>
                <a:ea typeface="方正兰亭黑_GBK" pitchFamily="2" charset="-122"/>
              </a:rPr>
              <a:t>:</a:t>
            </a:r>
          </a:p>
        </p:txBody>
      </p:sp>
      <p:sp>
        <p:nvSpPr>
          <p:cNvPr id="48" name="TextBox 57"/>
          <p:cNvSpPr txBox="1"/>
          <p:nvPr/>
        </p:nvSpPr>
        <p:spPr>
          <a:xfrm>
            <a:off x="6116199" y="3452498"/>
            <a:ext cx="782587" cy="379656"/>
          </a:xfrm>
          <a:prstGeom prst="rect">
            <a:avLst/>
          </a:prstGeom>
          <a:noFill/>
        </p:spPr>
        <p:txBody>
          <a:bodyPr wrap="none" rtlCol="0">
            <a:spAutoFit/>
          </a:bodyPr>
          <a:lstStyle/>
          <a:p>
            <a:r>
              <a:rPr lang="zh-CN" altLang="en-US" sz="1865" dirty="0">
                <a:solidFill>
                  <a:schemeClr val="bg1">
                    <a:lumMod val="50000"/>
                  </a:schemeClr>
                </a:solidFill>
                <a:latin typeface="方正兰亭黑_GBK" pitchFamily="2" charset="-122"/>
                <a:ea typeface="方正兰亭黑_GBK" pitchFamily="2" charset="-122"/>
              </a:rPr>
              <a:t>体重</a:t>
            </a:r>
            <a:r>
              <a:rPr lang="en-US" altLang="zh-CN" sz="1865" dirty="0">
                <a:solidFill>
                  <a:schemeClr val="bg1">
                    <a:lumMod val="50000"/>
                  </a:schemeClr>
                </a:solidFill>
                <a:latin typeface="方正兰亭黑_GBK" pitchFamily="2" charset="-122"/>
                <a:ea typeface="方正兰亭黑_GBK" pitchFamily="2" charset="-122"/>
              </a:rPr>
              <a:t>:</a:t>
            </a:r>
          </a:p>
        </p:txBody>
      </p:sp>
      <p:sp>
        <p:nvSpPr>
          <p:cNvPr id="49" name="TextBox 58"/>
          <p:cNvSpPr txBox="1"/>
          <p:nvPr/>
        </p:nvSpPr>
        <p:spPr>
          <a:xfrm>
            <a:off x="6940700" y="3452498"/>
            <a:ext cx="665567" cy="379656"/>
          </a:xfrm>
          <a:prstGeom prst="rect">
            <a:avLst/>
          </a:prstGeom>
          <a:noFill/>
        </p:spPr>
        <p:txBody>
          <a:bodyPr wrap="none" rtlCol="0">
            <a:spAutoFit/>
          </a:bodyPr>
          <a:lstStyle/>
          <a:p>
            <a:r>
              <a:rPr lang="en-US" altLang="zh-CN" sz="1865" dirty="0">
                <a:solidFill>
                  <a:schemeClr val="bg1">
                    <a:lumMod val="50000"/>
                  </a:schemeClr>
                </a:solidFill>
                <a:latin typeface="方正兰亭细黑_GBK" pitchFamily="2" charset="-122"/>
                <a:ea typeface="方正兰亭细黑_GBK" pitchFamily="2" charset="-122"/>
              </a:rPr>
              <a:t>70kg</a:t>
            </a:r>
          </a:p>
        </p:txBody>
      </p:sp>
      <p:sp>
        <p:nvSpPr>
          <p:cNvPr id="50" name="TextBox 59"/>
          <p:cNvSpPr txBox="1"/>
          <p:nvPr/>
        </p:nvSpPr>
        <p:spPr>
          <a:xfrm>
            <a:off x="9391284" y="3457756"/>
            <a:ext cx="785793" cy="379656"/>
          </a:xfrm>
          <a:prstGeom prst="rect">
            <a:avLst/>
          </a:prstGeom>
          <a:noFill/>
        </p:spPr>
        <p:txBody>
          <a:bodyPr wrap="none" rtlCol="0">
            <a:spAutoFit/>
          </a:bodyPr>
          <a:lstStyle/>
          <a:p>
            <a:r>
              <a:rPr lang="en-US" altLang="zh-CN" sz="1865" dirty="0">
                <a:solidFill>
                  <a:schemeClr val="bg1">
                    <a:lumMod val="50000"/>
                  </a:schemeClr>
                </a:solidFill>
                <a:latin typeface="方正兰亭细黑_GBK" pitchFamily="2" charset="-122"/>
                <a:ea typeface="方正兰亭细黑_GBK" pitchFamily="2" charset="-122"/>
              </a:rPr>
              <a:t>172cm</a:t>
            </a:r>
          </a:p>
        </p:txBody>
      </p:sp>
      <p:sp>
        <p:nvSpPr>
          <p:cNvPr id="51" name="TextBox 60"/>
          <p:cNvSpPr txBox="1"/>
          <p:nvPr/>
        </p:nvSpPr>
        <p:spPr>
          <a:xfrm>
            <a:off x="6915007" y="3859006"/>
            <a:ext cx="901209" cy="379656"/>
          </a:xfrm>
          <a:prstGeom prst="rect">
            <a:avLst/>
          </a:prstGeom>
          <a:noFill/>
        </p:spPr>
        <p:txBody>
          <a:bodyPr wrap="none" rtlCol="0">
            <a:spAutoFit/>
          </a:bodyPr>
          <a:lstStyle/>
          <a:p>
            <a:r>
              <a:rPr lang="zh-CN" altLang="en-US" sz="1865" dirty="0">
                <a:solidFill>
                  <a:schemeClr val="bg1">
                    <a:lumMod val="50000"/>
                  </a:schemeClr>
                </a:solidFill>
                <a:latin typeface="方正兰亭细黑_GBK" pitchFamily="2" charset="-122"/>
                <a:ea typeface="方正兰亭细黑_GBK" pitchFamily="2" charset="-122"/>
              </a:rPr>
              <a:t>北京市</a:t>
            </a:r>
            <a:endParaRPr lang="en-US" altLang="zh-CN" sz="1865" dirty="0">
              <a:solidFill>
                <a:schemeClr val="bg1">
                  <a:lumMod val="50000"/>
                </a:schemeClr>
              </a:solidFill>
              <a:latin typeface="方正兰亭细黑_GBK" pitchFamily="2" charset="-122"/>
              <a:ea typeface="方正兰亭细黑_GBK" pitchFamily="2" charset="-122"/>
            </a:endParaRPr>
          </a:p>
        </p:txBody>
      </p:sp>
      <p:sp>
        <p:nvSpPr>
          <p:cNvPr id="52" name="TextBox 61"/>
          <p:cNvSpPr txBox="1"/>
          <p:nvPr/>
        </p:nvSpPr>
        <p:spPr>
          <a:xfrm>
            <a:off x="9384675" y="3863322"/>
            <a:ext cx="662361" cy="379656"/>
          </a:xfrm>
          <a:prstGeom prst="rect">
            <a:avLst/>
          </a:prstGeom>
          <a:noFill/>
        </p:spPr>
        <p:txBody>
          <a:bodyPr wrap="none" rtlCol="0">
            <a:spAutoFit/>
          </a:bodyPr>
          <a:lstStyle/>
          <a:p>
            <a:r>
              <a:rPr lang="zh-CN" altLang="en-US" sz="1865" dirty="0">
                <a:solidFill>
                  <a:schemeClr val="bg1">
                    <a:lumMod val="50000"/>
                  </a:schemeClr>
                </a:solidFill>
                <a:latin typeface="方正兰亭细黑_GBK" pitchFamily="2" charset="-122"/>
                <a:ea typeface="方正兰亭细黑_GBK" pitchFamily="2" charset="-122"/>
              </a:rPr>
              <a:t>本科</a:t>
            </a:r>
            <a:endParaRPr lang="en-US" altLang="zh-CN" sz="1865" dirty="0">
              <a:solidFill>
                <a:schemeClr val="bg1">
                  <a:lumMod val="50000"/>
                </a:schemeClr>
              </a:solidFill>
              <a:latin typeface="方正兰亭细黑_GBK" pitchFamily="2" charset="-122"/>
              <a:ea typeface="方正兰亭细黑_GBK" pitchFamily="2" charset="-122"/>
            </a:endParaRPr>
          </a:p>
        </p:txBody>
      </p:sp>
      <p:sp>
        <p:nvSpPr>
          <p:cNvPr id="53" name="TextBox 62"/>
          <p:cNvSpPr txBox="1"/>
          <p:nvPr/>
        </p:nvSpPr>
        <p:spPr>
          <a:xfrm>
            <a:off x="8598544" y="4255360"/>
            <a:ext cx="1260281" cy="379656"/>
          </a:xfrm>
          <a:prstGeom prst="rect">
            <a:avLst/>
          </a:prstGeom>
          <a:noFill/>
        </p:spPr>
        <p:txBody>
          <a:bodyPr wrap="none" rtlCol="0">
            <a:spAutoFit/>
          </a:bodyPr>
          <a:lstStyle/>
          <a:p>
            <a:r>
              <a:rPr lang="zh-CN" altLang="en-US" sz="1865" dirty="0">
                <a:solidFill>
                  <a:schemeClr val="bg1">
                    <a:lumMod val="50000"/>
                  </a:schemeClr>
                </a:solidFill>
                <a:latin typeface="方正兰亭黑_GBK" pitchFamily="2" charset="-122"/>
                <a:ea typeface="方正兰亭黑_GBK" pitchFamily="2" charset="-122"/>
              </a:rPr>
              <a:t>政治面貌</a:t>
            </a:r>
            <a:r>
              <a:rPr lang="en-US" altLang="zh-CN" sz="1865" dirty="0">
                <a:solidFill>
                  <a:schemeClr val="bg1">
                    <a:lumMod val="50000"/>
                  </a:schemeClr>
                </a:solidFill>
                <a:latin typeface="方正兰亭黑_GBK" pitchFamily="2" charset="-122"/>
                <a:ea typeface="方正兰亭黑_GBK" pitchFamily="2" charset="-122"/>
              </a:rPr>
              <a:t>:</a:t>
            </a:r>
          </a:p>
        </p:txBody>
      </p:sp>
      <p:sp>
        <p:nvSpPr>
          <p:cNvPr id="54" name="TextBox 63"/>
          <p:cNvSpPr txBox="1"/>
          <p:nvPr/>
        </p:nvSpPr>
        <p:spPr>
          <a:xfrm>
            <a:off x="6116356" y="4679785"/>
            <a:ext cx="1260281" cy="379656"/>
          </a:xfrm>
          <a:prstGeom prst="rect">
            <a:avLst/>
          </a:prstGeom>
          <a:noFill/>
        </p:spPr>
        <p:txBody>
          <a:bodyPr wrap="none" rtlCol="0">
            <a:spAutoFit/>
          </a:bodyPr>
          <a:lstStyle/>
          <a:p>
            <a:r>
              <a:rPr lang="zh-CN" altLang="en-US" sz="1865" dirty="0">
                <a:solidFill>
                  <a:schemeClr val="bg1">
                    <a:lumMod val="50000"/>
                  </a:schemeClr>
                </a:solidFill>
                <a:latin typeface="方正兰亭黑_GBK" pitchFamily="2" charset="-122"/>
                <a:ea typeface="方正兰亭黑_GBK" pitchFamily="2" charset="-122"/>
              </a:rPr>
              <a:t>联系方式</a:t>
            </a:r>
            <a:r>
              <a:rPr lang="en-US" altLang="zh-CN" sz="1865" dirty="0">
                <a:solidFill>
                  <a:schemeClr val="bg1">
                    <a:lumMod val="50000"/>
                  </a:schemeClr>
                </a:solidFill>
                <a:latin typeface="方正兰亭黑_GBK" pitchFamily="2" charset="-122"/>
                <a:ea typeface="方正兰亭黑_GBK" pitchFamily="2" charset="-122"/>
              </a:rPr>
              <a:t>:</a:t>
            </a:r>
          </a:p>
        </p:txBody>
      </p:sp>
      <p:sp>
        <p:nvSpPr>
          <p:cNvPr id="55" name="TextBox 64"/>
          <p:cNvSpPr txBox="1"/>
          <p:nvPr/>
        </p:nvSpPr>
        <p:spPr>
          <a:xfrm>
            <a:off x="6116356" y="4258893"/>
            <a:ext cx="1260281" cy="379656"/>
          </a:xfrm>
          <a:prstGeom prst="rect">
            <a:avLst/>
          </a:prstGeom>
          <a:noFill/>
        </p:spPr>
        <p:txBody>
          <a:bodyPr wrap="none" rtlCol="0">
            <a:spAutoFit/>
          </a:bodyPr>
          <a:lstStyle/>
          <a:p>
            <a:r>
              <a:rPr lang="zh-CN" altLang="en-US" sz="1865" dirty="0">
                <a:solidFill>
                  <a:schemeClr val="bg1">
                    <a:lumMod val="50000"/>
                  </a:schemeClr>
                </a:solidFill>
                <a:latin typeface="方正兰亭黑_GBK" pitchFamily="2" charset="-122"/>
                <a:ea typeface="方正兰亭黑_GBK" pitchFamily="2" charset="-122"/>
              </a:rPr>
              <a:t>婚姻状况</a:t>
            </a:r>
            <a:r>
              <a:rPr lang="en-US" altLang="zh-CN" sz="1865" dirty="0">
                <a:solidFill>
                  <a:schemeClr val="bg1">
                    <a:lumMod val="50000"/>
                  </a:schemeClr>
                </a:solidFill>
                <a:latin typeface="方正兰亭黑_GBK" pitchFamily="2" charset="-122"/>
                <a:ea typeface="方正兰亭黑_GBK" pitchFamily="2" charset="-122"/>
              </a:rPr>
              <a:t>:</a:t>
            </a:r>
          </a:p>
        </p:txBody>
      </p:sp>
      <p:sp>
        <p:nvSpPr>
          <p:cNvPr id="56" name="TextBox 65"/>
          <p:cNvSpPr txBox="1"/>
          <p:nvPr/>
        </p:nvSpPr>
        <p:spPr>
          <a:xfrm>
            <a:off x="7336277" y="4266270"/>
            <a:ext cx="662361" cy="379656"/>
          </a:xfrm>
          <a:prstGeom prst="rect">
            <a:avLst/>
          </a:prstGeom>
          <a:noFill/>
        </p:spPr>
        <p:txBody>
          <a:bodyPr wrap="none" rtlCol="0">
            <a:spAutoFit/>
          </a:bodyPr>
          <a:lstStyle/>
          <a:p>
            <a:r>
              <a:rPr lang="zh-CN" altLang="en-US" sz="1865" dirty="0">
                <a:solidFill>
                  <a:schemeClr val="bg1">
                    <a:lumMod val="50000"/>
                  </a:schemeClr>
                </a:solidFill>
                <a:latin typeface="方正兰亭细黑_GBK" pitchFamily="2" charset="-122"/>
                <a:ea typeface="方正兰亭细黑_GBK" pitchFamily="2" charset="-122"/>
              </a:rPr>
              <a:t>未婚</a:t>
            </a:r>
            <a:endParaRPr lang="en-US" altLang="zh-CN" sz="1865" dirty="0">
              <a:solidFill>
                <a:schemeClr val="bg1">
                  <a:lumMod val="50000"/>
                </a:schemeClr>
              </a:solidFill>
              <a:latin typeface="方正兰亭细黑_GBK" pitchFamily="2" charset="-122"/>
              <a:ea typeface="方正兰亭细黑_GBK" pitchFamily="2" charset="-122"/>
            </a:endParaRPr>
          </a:p>
        </p:txBody>
      </p:sp>
      <p:sp>
        <p:nvSpPr>
          <p:cNvPr id="57" name="TextBox 66"/>
          <p:cNvSpPr txBox="1"/>
          <p:nvPr/>
        </p:nvSpPr>
        <p:spPr>
          <a:xfrm>
            <a:off x="9793065" y="4253080"/>
            <a:ext cx="662361" cy="379656"/>
          </a:xfrm>
          <a:prstGeom prst="rect">
            <a:avLst/>
          </a:prstGeom>
          <a:noFill/>
        </p:spPr>
        <p:txBody>
          <a:bodyPr wrap="none" rtlCol="0">
            <a:spAutoFit/>
          </a:bodyPr>
          <a:lstStyle/>
          <a:p>
            <a:r>
              <a:rPr lang="zh-CN" altLang="en-US" sz="1865" dirty="0">
                <a:solidFill>
                  <a:schemeClr val="bg1">
                    <a:lumMod val="50000"/>
                  </a:schemeClr>
                </a:solidFill>
                <a:latin typeface="方正兰亭细黑_GBK" pitchFamily="2" charset="-122"/>
                <a:ea typeface="方正兰亭细黑_GBK" pitchFamily="2" charset="-122"/>
              </a:rPr>
              <a:t>党员</a:t>
            </a:r>
            <a:endParaRPr lang="en-US" altLang="zh-CN" sz="1865" dirty="0">
              <a:solidFill>
                <a:schemeClr val="bg1">
                  <a:lumMod val="50000"/>
                </a:schemeClr>
              </a:solidFill>
              <a:latin typeface="方正兰亭细黑_GBK" pitchFamily="2" charset="-122"/>
              <a:ea typeface="方正兰亭细黑_GBK" pitchFamily="2" charset="-122"/>
            </a:endParaRPr>
          </a:p>
        </p:txBody>
      </p:sp>
      <p:sp>
        <p:nvSpPr>
          <p:cNvPr id="58" name="TextBox 67"/>
          <p:cNvSpPr txBox="1"/>
          <p:nvPr/>
        </p:nvSpPr>
        <p:spPr>
          <a:xfrm>
            <a:off x="7315110" y="4676310"/>
            <a:ext cx="1507144" cy="379656"/>
          </a:xfrm>
          <a:prstGeom prst="rect">
            <a:avLst/>
          </a:prstGeom>
          <a:noFill/>
        </p:spPr>
        <p:txBody>
          <a:bodyPr wrap="none" rtlCol="0">
            <a:spAutoFit/>
          </a:bodyPr>
          <a:lstStyle/>
          <a:p>
            <a:r>
              <a:rPr lang="en-US" altLang="zh-CN" sz="1865" dirty="0">
                <a:solidFill>
                  <a:schemeClr val="bg1">
                    <a:lumMod val="50000"/>
                  </a:schemeClr>
                </a:solidFill>
                <a:latin typeface="方正兰亭细黑_GBK" pitchFamily="2" charset="-122"/>
                <a:ea typeface="方正兰亭细黑_GBK" pitchFamily="2" charset="-122"/>
              </a:rPr>
              <a:t>13998xxxxxx</a:t>
            </a:r>
          </a:p>
        </p:txBody>
      </p:sp>
      <p:sp>
        <p:nvSpPr>
          <p:cNvPr id="59" name="TextBox 68"/>
          <p:cNvSpPr txBox="1"/>
          <p:nvPr/>
        </p:nvSpPr>
        <p:spPr>
          <a:xfrm>
            <a:off x="6116356" y="5077718"/>
            <a:ext cx="1260281" cy="379656"/>
          </a:xfrm>
          <a:prstGeom prst="rect">
            <a:avLst/>
          </a:prstGeom>
          <a:noFill/>
        </p:spPr>
        <p:txBody>
          <a:bodyPr wrap="none" rtlCol="0">
            <a:spAutoFit/>
          </a:bodyPr>
          <a:lstStyle/>
          <a:p>
            <a:r>
              <a:rPr lang="zh-CN" altLang="en-US" sz="1865" dirty="0">
                <a:solidFill>
                  <a:schemeClr val="bg1">
                    <a:lumMod val="50000"/>
                  </a:schemeClr>
                </a:solidFill>
                <a:latin typeface="方正兰亭黑_GBK" pitchFamily="2" charset="-122"/>
                <a:ea typeface="方正兰亭黑_GBK" pitchFamily="2" charset="-122"/>
              </a:rPr>
              <a:t>电子邮箱</a:t>
            </a:r>
            <a:r>
              <a:rPr lang="en-US" altLang="zh-CN" sz="1865" dirty="0">
                <a:solidFill>
                  <a:schemeClr val="bg1">
                    <a:lumMod val="50000"/>
                  </a:schemeClr>
                </a:solidFill>
                <a:latin typeface="方正兰亭黑_GBK" pitchFamily="2" charset="-122"/>
                <a:ea typeface="方正兰亭黑_GBK" pitchFamily="2" charset="-122"/>
              </a:rPr>
              <a:t>:</a:t>
            </a:r>
          </a:p>
        </p:txBody>
      </p:sp>
      <p:sp>
        <p:nvSpPr>
          <p:cNvPr id="60" name="TextBox 69"/>
          <p:cNvSpPr txBox="1"/>
          <p:nvPr/>
        </p:nvSpPr>
        <p:spPr>
          <a:xfrm>
            <a:off x="7315111" y="5074244"/>
            <a:ext cx="2108269" cy="379656"/>
          </a:xfrm>
          <a:prstGeom prst="rect">
            <a:avLst/>
          </a:prstGeom>
          <a:noFill/>
        </p:spPr>
        <p:txBody>
          <a:bodyPr wrap="none" rtlCol="0">
            <a:spAutoFit/>
          </a:bodyPr>
          <a:lstStyle/>
          <a:p>
            <a:r>
              <a:rPr lang="en-US" altLang="zh-CN" sz="1865" dirty="0">
                <a:solidFill>
                  <a:schemeClr val="bg1">
                    <a:lumMod val="50000"/>
                  </a:schemeClr>
                </a:solidFill>
                <a:latin typeface="方正兰亭细黑_GBK" pitchFamily="2" charset="-122"/>
                <a:ea typeface="方正兰亭细黑_GBK" pitchFamily="2" charset="-122"/>
              </a:rPr>
              <a:t>xxxxxx@xxxxx.com</a:t>
            </a:r>
          </a:p>
        </p:txBody>
      </p:sp>
      <p:sp>
        <p:nvSpPr>
          <p:cNvPr id="61" name="TextBox 70"/>
          <p:cNvSpPr txBox="1"/>
          <p:nvPr/>
        </p:nvSpPr>
        <p:spPr>
          <a:xfrm>
            <a:off x="6116356" y="5492585"/>
            <a:ext cx="1260281" cy="379656"/>
          </a:xfrm>
          <a:prstGeom prst="rect">
            <a:avLst/>
          </a:prstGeom>
          <a:noFill/>
        </p:spPr>
        <p:txBody>
          <a:bodyPr wrap="none" rtlCol="0">
            <a:spAutoFit/>
          </a:bodyPr>
          <a:lstStyle/>
          <a:p>
            <a:r>
              <a:rPr lang="zh-CN" altLang="en-US" sz="1865" dirty="0">
                <a:solidFill>
                  <a:schemeClr val="bg1">
                    <a:lumMod val="50000"/>
                  </a:schemeClr>
                </a:solidFill>
                <a:latin typeface="方正兰亭黑_GBK" pitchFamily="2" charset="-122"/>
                <a:ea typeface="方正兰亭黑_GBK" pitchFamily="2" charset="-122"/>
              </a:rPr>
              <a:t>现在住址</a:t>
            </a:r>
            <a:r>
              <a:rPr lang="en-US" altLang="zh-CN" sz="1865" dirty="0">
                <a:solidFill>
                  <a:schemeClr val="bg1">
                    <a:lumMod val="50000"/>
                  </a:schemeClr>
                </a:solidFill>
                <a:latin typeface="方正兰亭黑_GBK" pitchFamily="2" charset="-122"/>
                <a:ea typeface="方正兰亭黑_GBK" pitchFamily="2" charset="-122"/>
              </a:rPr>
              <a:t>:</a:t>
            </a:r>
          </a:p>
        </p:txBody>
      </p:sp>
      <p:sp>
        <p:nvSpPr>
          <p:cNvPr id="62" name="TextBox 71"/>
          <p:cNvSpPr txBox="1"/>
          <p:nvPr/>
        </p:nvSpPr>
        <p:spPr>
          <a:xfrm>
            <a:off x="7315110" y="5489110"/>
            <a:ext cx="2577950" cy="379656"/>
          </a:xfrm>
          <a:prstGeom prst="rect">
            <a:avLst/>
          </a:prstGeom>
          <a:noFill/>
        </p:spPr>
        <p:txBody>
          <a:bodyPr wrap="none" rtlCol="0">
            <a:spAutoFit/>
          </a:bodyPr>
          <a:lstStyle/>
          <a:p>
            <a:r>
              <a:rPr lang="zh-CN" altLang="en-US" sz="1865" dirty="0">
                <a:solidFill>
                  <a:schemeClr val="bg1">
                    <a:lumMod val="50000"/>
                  </a:schemeClr>
                </a:solidFill>
                <a:latin typeface="方正兰亭细黑_GBK" pitchFamily="2" charset="-122"/>
                <a:ea typeface="方正兰亭细黑_GBK" pitchFamily="2" charset="-122"/>
              </a:rPr>
              <a:t>广州市</a:t>
            </a:r>
            <a:r>
              <a:rPr lang="en-US" altLang="zh-CN" sz="1865" dirty="0">
                <a:solidFill>
                  <a:schemeClr val="bg1">
                    <a:lumMod val="50000"/>
                  </a:schemeClr>
                </a:solidFill>
                <a:latin typeface="方正兰亭细黑_GBK" pitchFamily="2" charset="-122"/>
                <a:ea typeface="方正兰亭细黑_GBK" pitchFamily="2" charset="-122"/>
              </a:rPr>
              <a:t>XX</a:t>
            </a:r>
            <a:r>
              <a:rPr lang="zh-CN" altLang="en-US" sz="1865" dirty="0">
                <a:solidFill>
                  <a:schemeClr val="bg1">
                    <a:lumMod val="50000"/>
                  </a:schemeClr>
                </a:solidFill>
                <a:latin typeface="方正兰亭细黑_GBK" pitchFamily="2" charset="-122"/>
                <a:ea typeface="方正兰亭细黑_GBK" pitchFamily="2" charset="-122"/>
              </a:rPr>
              <a:t>区</a:t>
            </a:r>
            <a:r>
              <a:rPr lang="en-US" altLang="zh-CN" sz="1865" dirty="0">
                <a:solidFill>
                  <a:schemeClr val="bg1">
                    <a:lumMod val="50000"/>
                  </a:schemeClr>
                </a:solidFill>
                <a:latin typeface="方正兰亭细黑_GBK" pitchFamily="2" charset="-122"/>
                <a:ea typeface="方正兰亭细黑_GBK" pitchFamily="2" charset="-122"/>
              </a:rPr>
              <a:t>XX</a:t>
            </a:r>
            <a:r>
              <a:rPr lang="zh-CN" altLang="en-US" sz="1865" dirty="0">
                <a:solidFill>
                  <a:schemeClr val="bg1">
                    <a:lumMod val="50000"/>
                  </a:schemeClr>
                </a:solidFill>
                <a:latin typeface="方正兰亭细黑_GBK" pitchFamily="2" charset="-122"/>
                <a:ea typeface="方正兰亭细黑_GBK" pitchFamily="2" charset="-122"/>
              </a:rPr>
              <a:t>路</a:t>
            </a:r>
            <a:r>
              <a:rPr lang="en-US" altLang="zh-CN" sz="1865" dirty="0">
                <a:solidFill>
                  <a:schemeClr val="bg1">
                    <a:lumMod val="50000"/>
                  </a:schemeClr>
                </a:solidFill>
                <a:latin typeface="方正兰亭细黑_GBK" pitchFamily="2" charset="-122"/>
                <a:ea typeface="方正兰亭细黑_GBK" pitchFamily="2" charset="-122"/>
              </a:rPr>
              <a:t>XX</a:t>
            </a:r>
            <a:r>
              <a:rPr lang="zh-CN" altLang="en-US" sz="1865" dirty="0">
                <a:solidFill>
                  <a:schemeClr val="bg1">
                    <a:lumMod val="50000"/>
                  </a:schemeClr>
                </a:solidFill>
                <a:latin typeface="方正兰亭细黑_GBK" pitchFamily="2" charset="-122"/>
                <a:ea typeface="方正兰亭细黑_GBK" pitchFamily="2" charset="-122"/>
              </a:rPr>
              <a:t>家园</a:t>
            </a:r>
            <a:endParaRPr lang="en-US" altLang="zh-CN" sz="1865" dirty="0">
              <a:solidFill>
                <a:schemeClr val="bg1">
                  <a:lumMod val="50000"/>
                </a:schemeClr>
              </a:solidFill>
              <a:latin typeface="方正兰亭细黑_GBK" pitchFamily="2" charset="-122"/>
              <a:ea typeface="方正兰亭细黑_GBK" pitchFamily="2" charset="-122"/>
            </a:endParaRPr>
          </a:p>
        </p:txBody>
      </p:sp>
      <p:sp>
        <p:nvSpPr>
          <p:cNvPr id="65" name="矩形 64"/>
          <p:cNvSpPr/>
          <p:nvPr/>
        </p:nvSpPr>
        <p:spPr>
          <a:xfrm>
            <a:off x="6908959" y="1716816"/>
            <a:ext cx="2840816" cy="560050"/>
          </a:xfrm>
          <a:prstGeom prst="rect">
            <a:avLst/>
          </a:prstGeom>
          <a:solidFill>
            <a:srgbClr val="00AF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6" name="文本框 5"/>
          <p:cNvSpPr txBox="1"/>
          <p:nvPr/>
        </p:nvSpPr>
        <p:spPr>
          <a:xfrm>
            <a:off x="7155093" y="1727294"/>
            <a:ext cx="2873032" cy="523220"/>
          </a:xfrm>
          <a:prstGeom prst="rect">
            <a:avLst/>
          </a:prstGeom>
          <a:noFill/>
        </p:spPr>
        <p:txBody>
          <a:bodyPr wrap="square" rtlCol="0">
            <a:spAutoFit/>
          </a:bodyPr>
          <a:lstStyle>
            <a:defPPr>
              <a:defRPr lang="zh-CN"/>
            </a:defPPr>
            <a:lvl1pPr>
              <a:defRPr sz="4000">
                <a:solidFill>
                  <a:schemeClr val="accent1">
                    <a:lumMod val="50000"/>
                  </a:schemeClr>
                </a:solidFill>
                <a:latin typeface="微软雅黑" panose="020B0503020204020204" pitchFamily="34" charset="-122"/>
                <a:ea typeface="微软雅黑" panose="020B0503020204020204" pitchFamily="34" charset="-122"/>
              </a:defRPr>
            </a:lvl1pPr>
          </a:lstStyle>
          <a:p>
            <a:r>
              <a:rPr lang="zh-CN" altLang="en-US" sz="2800" b="1" dirty="0">
                <a:solidFill>
                  <a:schemeClr val="bg1"/>
                </a:solidFill>
              </a:rPr>
              <a:t>个人资料介绍</a:t>
            </a:r>
          </a:p>
        </p:txBody>
      </p:sp>
    </p:spTree>
  </p:cSld>
  <p:clrMapOvr>
    <a:masterClrMapping/>
  </p:clrMapOvr>
  <mc:AlternateContent xmlns:mc="http://schemas.openxmlformats.org/markup-compatibility/2006" xmlns:p14="http://schemas.microsoft.com/office/powerpoint/2010/main">
    <mc:Choice Requires="p14">
      <p:transition spd="slow" p14:dur="1500" advClick="0" advTm="1000">
        <p:random/>
      </p:transition>
    </mc:Choice>
    <mc:Fallback xmlns="">
      <p:transition spd="slow" advClick="0" advTm="1000">
        <p:random/>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8"/>
                                            </p:tgtEl>
                                            <p:attrNameLst>
                                              <p:attrName>style.visibility</p:attrName>
                                            </p:attrNameLst>
                                          </p:cBhvr>
                                          <p:to>
                                            <p:strVal val="visible"/>
                                          </p:to>
                                        </p:set>
                                        <p:animEffect transition="in" filter="fade">
                                          <p:cBhvr>
                                            <p:cTn id="7" dur="1000"/>
                                            <p:tgtEl>
                                              <p:spTgt spid="6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9"/>
                                            </p:tgtEl>
                                            <p:attrNameLst>
                                              <p:attrName>style.visibility</p:attrName>
                                            </p:attrNameLst>
                                          </p:cBhvr>
                                          <p:to>
                                            <p:strVal val="visible"/>
                                          </p:to>
                                        </p:set>
                                        <p:animEffect transition="in" filter="fade">
                                          <p:cBhvr>
                                            <p:cTn id="10" dur="1000"/>
                                            <p:tgtEl>
                                              <p:spTgt spid="6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0"/>
                                            </p:tgtEl>
                                            <p:attrNameLst>
                                              <p:attrName>style.visibility</p:attrName>
                                            </p:attrNameLst>
                                          </p:cBhvr>
                                          <p:to>
                                            <p:strVal val="visible"/>
                                          </p:to>
                                        </p:set>
                                        <p:animEffect transition="in" filter="fade">
                                          <p:cBhvr>
                                            <p:cTn id="13" dur="1000"/>
                                            <p:tgtEl>
                                              <p:spTgt spid="70"/>
                                            </p:tgtEl>
                                          </p:cBhvr>
                                        </p:animEffect>
                                      </p:childTnLst>
                                    </p:cTn>
                                  </p:par>
                                  <p:par>
                                    <p:cTn id="14" presetID="10" presetClass="entr" presetSubtype="0" fill="hold" grpId="0" nodeType="withEffect">
                                      <p:stCondLst>
                                        <p:cond delay="100"/>
                                      </p:stCondLst>
                                      <p:childTnLst>
                                        <p:set>
                                          <p:cBhvr>
                                            <p:cTn id="15" dur="1" fill="hold">
                                              <p:stCondLst>
                                                <p:cond delay="0"/>
                                              </p:stCondLst>
                                            </p:cTn>
                                            <p:tgtEl>
                                              <p:spTgt spid="71"/>
                                            </p:tgtEl>
                                            <p:attrNameLst>
                                              <p:attrName>style.visibility</p:attrName>
                                            </p:attrNameLst>
                                          </p:cBhvr>
                                          <p:to>
                                            <p:strVal val="visible"/>
                                          </p:to>
                                        </p:set>
                                        <p:animEffect transition="in" filter="fade">
                                          <p:cBhvr>
                                            <p:cTn id="16" dur="1000"/>
                                            <p:tgtEl>
                                              <p:spTgt spid="71"/>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72"/>
                                            </p:tgtEl>
                                            <p:attrNameLst>
                                              <p:attrName>style.visibility</p:attrName>
                                            </p:attrNameLst>
                                          </p:cBhvr>
                                          <p:to>
                                            <p:strVal val="visible"/>
                                          </p:to>
                                        </p:set>
                                        <p:animEffect transition="in" filter="fade">
                                          <p:cBhvr>
                                            <p:cTn id="19" dur="1000"/>
                                            <p:tgtEl>
                                              <p:spTgt spid="72"/>
                                            </p:tgtEl>
                                          </p:cBhvr>
                                        </p:animEffect>
                                      </p:childTnLst>
                                    </p:cTn>
                                  </p:par>
                                  <p:par>
                                    <p:cTn id="20" presetID="53" presetClass="entr" presetSubtype="16" fill="hold" nodeType="withEffect">
                                      <p:stCondLst>
                                        <p:cond delay="0"/>
                                      </p:stCondLst>
                                      <p:childTnLst>
                                        <p:set>
                                          <p:cBhvr>
                                            <p:cTn id="21" dur="1" fill="hold">
                                              <p:stCondLst>
                                                <p:cond delay="0"/>
                                              </p:stCondLst>
                                            </p:cTn>
                                            <p:tgtEl>
                                              <p:spTgt spid="16"/>
                                            </p:tgtEl>
                                            <p:attrNameLst>
                                              <p:attrName>style.visibility</p:attrName>
                                            </p:attrNameLst>
                                          </p:cBhvr>
                                          <p:to>
                                            <p:strVal val="visible"/>
                                          </p:to>
                                        </p:set>
                                        <p:anim calcmode="lin" valueType="num">
                                          <p:cBhvr>
                                            <p:cTn id="22" dur="500" fill="hold"/>
                                            <p:tgtEl>
                                              <p:spTgt spid="16"/>
                                            </p:tgtEl>
                                            <p:attrNameLst>
                                              <p:attrName>ppt_w</p:attrName>
                                            </p:attrNameLst>
                                          </p:cBhvr>
                                          <p:tavLst>
                                            <p:tav tm="0">
                                              <p:val>
                                                <p:fltVal val="0"/>
                                              </p:val>
                                            </p:tav>
                                            <p:tav tm="100000">
                                              <p:val>
                                                <p:strVal val="#ppt_w"/>
                                              </p:val>
                                            </p:tav>
                                          </p:tavLst>
                                        </p:anim>
                                        <p:anim calcmode="lin" valueType="num">
                                          <p:cBhvr>
                                            <p:cTn id="23" dur="500" fill="hold"/>
                                            <p:tgtEl>
                                              <p:spTgt spid="16"/>
                                            </p:tgtEl>
                                            <p:attrNameLst>
                                              <p:attrName>ppt_h</p:attrName>
                                            </p:attrNameLst>
                                          </p:cBhvr>
                                          <p:tavLst>
                                            <p:tav tm="0">
                                              <p:val>
                                                <p:fltVal val="0"/>
                                              </p:val>
                                            </p:tav>
                                            <p:tav tm="100000">
                                              <p:val>
                                                <p:strVal val="#ppt_h"/>
                                              </p:val>
                                            </p:tav>
                                          </p:tavLst>
                                        </p:anim>
                                        <p:animEffect transition="in" filter="fade">
                                          <p:cBhvr>
                                            <p:cTn id="24" dur="500"/>
                                            <p:tgtEl>
                                              <p:spTgt spid="16"/>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fade">
                                          <p:cBhvr>
                                            <p:cTn id="27" dur="500"/>
                                            <p:tgtEl>
                                              <p:spTgt spid="19"/>
                                            </p:tgtEl>
                                          </p:cBhvr>
                                        </p:animEffect>
                                      </p:childTnLst>
                                    </p:cTn>
                                  </p:par>
                                  <p:par>
                                    <p:cTn id="28" presetID="31" presetClass="entr" presetSubtype="0" fill="hold" grpId="0" nodeType="withEffect">
                                      <p:stCondLst>
                                        <p:cond delay="0"/>
                                      </p:stCondLst>
                                      <p:childTnLst>
                                        <p:set>
                                          <p:cBhvr>
                                            <p:cTn id="29" dur="1" fill="hold">
                                              <p:stCondLst>
                                                <p:cond delay="0"/>
                                              </p:stCondLst>
                                            </p:cTn>
                                            <p:tgtEl>
                                              <p:spTgt spid="26"/>
                                            </p:tgtEl>
                                            <p:attrNameLst>
                                              <p:attrName>style.visibility</p:attrName>
                                            </p:attrNameLst>
                                          </p:cBhvr>
                                          <p:to>
                                            <p:strVal val="visible"/>
                                          </p:to>
                                        </p:set>
                                        <p:anim calcmode="lin" valueType="num">
                                          <p:cBhvr>
                                            <p:cTn id="30" dur="1000" fill="hold"/>
                                            <p:tgtEl>
                                              <p:spTgt spid="26"/>
                                            </p:tgtEl>
                                            <p:attrNameLst>
                                              <p:attrName>ppt_w</p:attrName>
                                            </p:attrNameLst>
                                          </p:cBhvr>
                                          <p:tavLst>
                                            <p:tav tm="0">
                                              <p:val>
                                                <p:fltVal val="0"/>
                                              </p:val>
                                            </p:tav>
                                            <p:tav tm="100000">
                                              <p:val>
                                                <p:strVal val="#ppt_w"/>
                                              </p:val>
                                            </p:tav>
                                          </p:tavLst>
                                        </p:anim>
                                        <p:anim calcmode="lin" valueType="num">
                                          <p:cBhvr>
                                            <p:cTn id="31" dur="1000" fill="hold"/>
                                            <p:tgtEl>
                                              <p:spTgt spid="26"/>
                                            </p:tgtEl>
                                            <p:attrNameLst>
                                              <p:attrName>ppt_h</p:attrName>
                                            </p:attrNameLst>
                                          </p:cBhvr>
                                          <p:tavLst>
                                            <p:tav tm="0">
                                              <p:val>
                                                <p:fltVal val="0"/>
                                              </p:val>
                                            </p:tav>
                                            <p:tav tm="100000">
                                              <p:val>
                                                <p:strVal val="#ppt_h"/>
                                              </p:val>
                                            </p:tav>
                                          </p:tavLst>
                                        </p:anim>
                                        <p:anim calcmode="lin" valueType="num">
                                          <p:cBhvr>
                                            <p:cTn id="32" dur="1000" fill="hold"/>
                                            <p:tgtEl>
                                              <p:spTgt spid="26"/>
                                            </p:tgtEl>
                                            <p:attrNameLst>
                                              <p:attrName>style.rotation</p:attrName>
                                            </p:attrNameLst>
                                          </p:cBhvr>
                                          <p:tavLst>
                                            <p:tav tm="0">
                                              <p:val>
                                                <p:fltVal val="90"/>
                                              </p:val>
                                            </p:tav>
                                            <p:tav tm="100000">
                                              <p:val>
                                                <p:fltVal val="0"/>
                                              </p:val>
                                            </p:tav>
                                          </p:tavLst>
                                        </p:anim>
                                        <p:animEffect transition="in" filter="fade">
                                          <p:cBhvr>
                                            <p:cTn id="33" dur="1000"/>
                                            <p:tgtEl>
                                              <p:spTgt spid="26"/>
                                            </p:tgtEl>
                                          </p:cBhvr>
                                        </p:animEffect>
                                      </p:childTnLst>
                                    </p:cTn>
                                  </p:par>
                                  <p:par>
                                    <p:cTn id="34" presetID="31" presetClass="entr" presetSubtype="0" fill="hold" grpId="0" nodeType="withEffect">
                                      <p:stCondLst>
                                        <p:cond delay="0"/>
                                      </p:stCondLst>
                                      <p:childTnLst>
                                        <p:set>
                                          <p:cBhvr>
                                            <p:cTn id="35" dur="1" fill="hold">
                                              <p:stCondLst>
                                                <p:cond delay="0"/>
                                              </p:stCondLst>
                                            </p:cTn>
                                            <p:tgtEl>
                                              <p:spTgt spid="27"/>
                                            </p:tgtEl>
                                            <p:attrNameLst>
                                              <p:attrName>style.visibility</p:attrName>
                                            </p:attrNameLst>
                                          </p:cBhvr>
                                          <p:to>
                                            <p:strVal val="visible"/>
                                          </p:to>
                                        </p:set>
                                        <p:anim calcmode="lin" valueType="num">
                                          <p:cBhvr>
                                            <p:cTn id="36" dur="1000" fill="hold"/>
                                            <p:tgtEl>
                                              <p:spTgt spid="27"/>
                                            </p:tgtEl>
                                            <p:attrNameLst>
                                              <p:attrName>ppt_w</p:attrName>
                                            </p:attrNameLst>
                                          </p:cBhvr>
                                          <p:tavLst>
                                            <p:tav tm="0">
                                              <p:val>
                                                <p:fltVal val="0"/>
                                              </p:val>
                                            </p:tav>
                                            <p:tav tm="100000">
                                              <p:val>
                                                <p:strVal val="#ppt_w"/>
                                              </p:val>
                                            </p:tav>
                                          </p:tavLst>
                                        </p:anim>
                                        <p:anim calcmode="lin" valueType="num">
                                          <p:cBhvr>
                                            <p:cTn id="37" dur="1000" fill="hold"/>
                                            <p:tgtEl>
                                              <p:spTgt spid="27"/>
                                            </p:tgtEl>
                                            <p:attrNameLst>
                                              <p:attrName>ppt_h</p:attrName>
                                            </p:attrNameLst>
                                          </p:cBhvr>
                                          <p:tavLst>
                                            <p:tav tm="0">
                                              <p:val>
                                                <p:fltVal val="0"/>
                                              </p:val>
                                            </p:tav>
                                            <p:tav tm="100000">
                                              <p:val>
                                                <p:strVal val="#ppt_h"/>
                                              </p:val>
                                            </p:tav>
                                          </p:tavLst>
                                        </p:anim>
                                        <p:anim calcmode="lin" valueType="num">
                                          <p:cBhvr>
                                            <p:cTn id="38" dur="1000" fill="hold"/>
                                            <p:tgtEl>
                                              <p:spTgt spid="27"/>
                                            </p:tgtEl>
                                            <p:attrNameLst>
                                              <p:attrName>style.rotation</p:attrName>
                                            </p:attrNameLst>
                                          </p:cBhvr>
                                          <p:tavLst>
                                            <p:tav tm="0">
                                              <p:val>
                                                <p:fltVal val="90"/>
                                              </p:val>
                                            </p:tav>
                                            <p:tav tm="100000">
                                              <p:val>
                                                <p:fltVal val="0"/>
                                              </p:val>
                                            </p:tav>
                                          </p:tavLst>
                                        </p:anim>
                                        <p:animEffect transition="in" filter="fade">
                                          <p:cBhvr>
                                            <p:cTn id="39" dur="1000"/>
                                            <p:tgtEl>
                                              <p:spTgt spid="27"/>
                                            </p:tgtEl>
                                          </p:cBhvr>
                                        </p:animEffect>
                                      </p:childTnLst>
                                    </p:cTn>
                                  </p:par>
                                  <p:par>
                                    <p:cTn id="40" presetID="2" presetClass="entr" presetSubtype="1" fill="hold" nodeType="withEffect" p14:presetBounceEnd="50000">
                                      <p:stCondLst>
                                        <p:cond delay="0"/>
                                      </p:stCondLst>
                                      <p:childTnLst>
                                        <p:set>
                                          <p:cBhvr>
                                            <p:cTn id="41" dur="1" fill="hold">
                                              <p:stCondLst>
                                                <p:cond delay="0"/>
                                              </p:stCondLst>
                                            </p:cTn>
                                            <p:tgtEl>
                                              <p:spTgt spid="28"/>
                                            </p:tgtEl>
                                            <p:attrNameLst>
                                              <p:attrName>style.visibility</p:attrName>
                                            </p:attrNameLst>
                                          </p:cBhvr>
                                          <p:to>
                                            <p:strVal val="visible"/>
                                          </p:to>
                                        </p:set>
                                        <p:anim calcmode="lin" valueType="num" p14:bounceEnd="50000">
                                          <p:cBhvr additive="base">
                                            <p:cTn id="42" dur="500" fill="hold"/>
                                            <p:tgtEl>
                                              <p:spTgt spid="28"/>
                                            </p:tgtEl>
                                            <p:attrNameLst>
                                              <p:attrName>ppt_x</p:attrName>
                                            </p:attrNameLst>
                                          </p:cBhvr>
                                          <p:tavLst>
                                            <p:tav tm="0">
                                              <p:val>
                                                <p:strVal val="#ppt_x"/>
                                              </p:val>
                                            </p:tav>
                                            <p:tav tm="100000">
                                              <p:val>
                                                <p:strVal val="#ppt_x"/>
                                              </p:val>
                                            </p:tav>
                                          </p:tavLst>
                                        </p:anim>
                                        <p:anim calcmode="lin" valueType="num" p14:bounceEnd="50000">
                                          <p:cBhvr additive="base">
                                            <p:cTn id="43" dur="500" fill="hold"/>
                                            <p:tgtEl>
                                              <p:spTgt spid="28"/>
                                            </p:tgtEl>
                                            <p:attrNameLst>
                                              <p:attrName>ppt_y</p:attrName>
                                            </p:attrNameLst>
                                          </p:cBhvr>
                                          <p:tavLst>
                                            <p:tav tm="0">
                                              <p:val>
                                                <p:strVal val="0-#ppt_h/2"/>
                                              </p:val>
                                            </p:tav>
                                            <p:tav tm="100000">
                                              <p:val>
                                                <p:strVal val="#ppt_y"/>
                                              </p:val>
                                            </p:tav>
                                          </p:tavLst>
                                        </p:anim>
                                      </p:childTnLst>
                                    </p:cTn>
                                  </p:par>
                                </p:childTnLst>
                              </p:cTn>
                            </p:par>
                            <p:par>
                              <p:cTn id="44" fill="hold">
                                <p:stCondLst>
                                  <p:cond delay="1000"/>
                                </p:stCondLst>
                                <p:childTnLst>
                                  <p:par>
                                    <p:cTn id="45" presetID="22" presetClass="entr" presetSubtype="8" fill="hold" grpId="0" nodeType="afterEffect">
                                      <p:stCondLst>
                                        <p:cond delay="0"/>
                                      </p:stCondLst>
                                      <p:childTnLst>
                                        <p:set>
                                          <p:cBhvr>
                                            <p:cTn id="46" dur="1" fill="hold">
                                              <p:stCondLst>
                                                <p:cond delay="0"/>
                                              </p:stCondLst>
                                            </p:cTn>
                                            <p:tgtEl>
                                              <p:spTgt spid="65"/>
                                            </p:tgtEl>
                                            <p:attrNameLst>
                                              <p:attrName>style.visibility</p:attrName>
                                            </p:attrNameLst>
                                          </p:cBhvr>
                                          <p:to>
                                            <p:strVal val="visible"/>
                                          </p:to>
                                        </p:set>
                                        <p:animEffect transition="in" filter="wipe(left)">
                                          <p:cBhvr>
                                            <p:cTn id="47" dur="500"/>
                                            <p:tgtEl>
                                              <p:spTgt spid="65"/>
                                            </p:tgtEl>
                                          </p:cBhvr>
                                        </p:animEffect>
                                      </p:childTnLst>
                                    </p:cTn>
                                  </p:par>
                                </p:childTnLst>
                              </p:cTn>
                            </p:par>
                            <p:par>
                              <p:cTn id="48" fill="hold">
                                <p:stCondLst>
                                  <p:cond delay="1500"/>
                                </p:stCondLst>
                                <p:childTnLst>
                                  <p:par>
                                    <p:cTn id="49" presetID="41" presetClass="entr" presetSubtype="0" fill="hold" grpId="0" nodeType="afterEffect">
                                      <p:stCondLst>
                                        <p:cond delay="0"/>
                                      </p:stCondLst>
                                      <p:iterate type="lt">
                                        <p:tmPct val="10000"/>
                                      </p:iterate>
                                      <p:childTnLst>
                                        <p:set>
                                          <p:cBhvr>
                                            <p:cTn id="50" dur="1" fill="hold">
                                              <p:stCondLst>
                                                <p:cond delay="0"/>
                                              </p:stCondLst>
                                            </p:cTn>
                                            <p:tgtEl>
                                              <p:spTgt spid="66"/>
                                            </p:tgtEl>
                                            <p:attrNameLst>
                                              <p:attrName>style.visibility</p:attrName>
                                            </p:attrNameLst>
                                          </p:cBhvr>
                                          <p:to>
                                            <p:strVal val="visible"/>
                                          </p:to>
                                        </p:set>
                                        <p:anim calcmode="lin" valueType="num">
                                          <p:cBhvr>
                                            <p:cTn id="51" dur="400" fill="hold"/>
                                            <p:tgtEl>
                                              <p:spTgt spid="66"/>
                                            </p:tgtEl>
                                            <p:attrNameLst>
                                              <p:attrName>ppt_x</p:attrName>
                                            </p:attrNameLst>
                                          </p:cBhvr>
                                          <p:tavLst>
                                            <p:tav tm="0">
                                              <p:val>
                                                <p:strVal val="#ppt_x"/>
                                              </p:val>
                                            </p:tav>
                                            <p:tav tm="50000">
                                              <p:val>
                                                <p:strVal val="#ppt_x+.1"/>
                                              </p:val>
                                            </p:tav>
                                            <p:tav tm="100000">
                                              <p:val>
                                                <p:strVal val="#ppt_x"/>
                                              </p:val>
                                            </p:tav>
                                          </p:tavLst>
                                        </p:anim>
                                        <p:anim calcmode="lin" valueType="num">
                                          <p:cBhvr>
                                            <p:cTn id="52" dur="400" fill="hold"/>
                                            <p:tgtEl>
                                              <p:spTgt spid="66"/>
                                            </p:tgtEl>
                                            <p:attrNameLst>
                                              <p:attrName>ppt_y</p:attrName>
                                            </p:attrNameLst>
                                          </p:cBhvr>
                                          <p:tavLst>
                                            <p:tav tm="0">
                                              <p:val>
                                                <p:strVal val="#ppt_y"/>
                                              </p:val>
                                            </p:tav>
                                            <p:tav tm="100000">
                                              <p:val>
                                                <p:strVal val="#ppt_y"/>
                                              </p:val>
                                            </p:tav>
                                          </p:tavLst>
                                        </p:anim>
                                        <p:anim calcmode="lin" valueType="num">
                                          <p:cBhvr>
                                            <p:cTn id="53" dur="400" fill="hold"/>
                                            <p:tgtEl>
                                              <p:spTgt spid="66"/>
                                            </p:tgtEl>
                                            <p:attrNameLst>
                                              <p:attrName>ppt_h</p:attrName>
                                            </p:attrNameLst>
                                          </p:cBhvr>
                                          <p:tavLst>
                                            <p:tav tm="0">
                                              <p:val>
                                                <p:strVal val="#ppt_h/10"/>
                                              </p:val>
                                            </p:tav>
                                            <p:tav tm="50000">
                                              <p:val>
                                                <p:strVal val="#ppt_h+.01"/>
                                              </p:val>
                                            </p:tav>
                                            <p:tav tm="100000">
                                              <p:val>
                                                <p:strVal val="#ppt_h"/>
                                              </p:val>
                                            </p:tav>
                                          </p:tavLst>
                                        </p:anim>
                                        <p:anim calcmode="lin" valueType="num">
                                          <p:cBhvr>
                                            <p:cTn id="54" dur="400" fill="hold"/>
                                            <p:tgtEl>
                                              <p:spTgt spid="66"/>
                                            </p:tgtEl>
                                            <p:attrNameLst>
                                              <p:attrName>ppt_w</p:attrName>
                                            </p:attrNameLst>
                                          </p:cBhvr>
                                          <p:tavLst>
                                            <p:tav tm="0">
                                              <p:val>
                                                <p:strVal val="#ppt_w/10"/>
                                              </p:val>
                                            </p:tav>
                                            <p:tav tm="50000">
                                              <p:val>
                                                <p:strVal val="#ppt_w+.01"/>
                                              </p:val>
                                            </p:tav>
                                            <p:tav tm="100000">
                                              <p:val>
                                                <p:strVal val="#ppt_w"/>
                                              </p:val>
                                            </p:tav>
                                          </p:tavLst>
                                        </p:anim>
                                        <p:animEffect transition="in" filter="fade">
                                          <p:cBhvr>
                                            <p:cTn id="55" dur="400" tmFilter="0,0; .5, 1; 1, 1"/>
                                            <p:tgtEl>
                                              <p:spTgt spid="66"/>
                                            </p:tgtEl>
                                          </p:cBhvr>
                                        </p:animEffect>
                                      </p:childTnLst>
                                    </p:cTn>
                                  </p:par>
                                </p:childTnLst>
                              </p:cTn>
                            </p:par>
                            <p:par>
                              <p:cTn id="56" fill="hold">
                                <p:stCondLst>
                                  <p:cond delay="1100"/>
                                </p:stCondLst>
                                <p:childTnLst>
                                  <p:par>
                                    <p:cTn id="57" presetID="22" presetClass="entr" presetSubtype="8" fill="hold" nodeType="afterEffect">
                                      <p:stCondLst>
                                        <p:cond delay="0"/>
                                      </p:stCondLst>
                                      <p:childTnLst>
                                        <p:set>
                                          <p:cBhvr>
                                            <p:cTn id="58" dur="1" fill="hold">
                                              <p:stCondLst>
                                                <p:cond delay="0"/>
                                              </p:stCondLst>
                                            </p:cTn>
                                            <p:tgtEl>
                                              <p:spTgt spid="36"/>
                                            </p:tgtEl>
                                            <p:attrNameLst>
                                              <p:attrName>style.visibility</p:attrName>
                                            </p:attrNameLst>
                                          </p:cBhvr>
                                          <p:to>
                                            <p:strVal val="visible"/>
                                          </p:to>
                                        </p:set>
                                        <p:animEffect transition="in" filter="wipe(left)">
                                          <p:cBhvr>
                                            <p:cTn id="59" dur="500"/>
                                            <p:tgtEl>
                                              <p:spTgt spid="36"/>
                                            </p:tgtEl>
                                          </p:cBhvr>
                                        </p:animEffect>
                                      </p:childTnLst>
                                    </p:cTn>
                                  </p:par>
                                  <p:par>
                                    <p:cTn id="60" presetID="22" presetClass="entr" presetSubtype="8" fill="hold" nodeType="withEffect">
                                      <p:stCondLst>
                                        <p:cond delay="0"/>
                                      </p:stCondLst>
                                      <p:childTnLst>
                                        <p:set>
                                          <p:cBhvr>
                                            <p:cTn id="61" dur="1" fill="hold">
                                              <p:stCondLst>
                                                <p:cond delay="0"/>
                                              </p:stCondLst>
                                            </p:cTn>
                                            <p:tgtEl>
                                              <p:spTgt spid="35"/>
                                            </p:tgtEl>
                                            <p:attrNameLst>
                                              <p:attrName>style.visibility</p:attrName>
                                            </p:attrNameLst>
                                          </p:cBhvr>
                                          <p:to>
                                            <p:strVal val="visible"/>
                                          </p:to>
                                        </p:set>
                                        <p:animEffect transition="in" filter="wipe(left)">
                                          <p:cBhvr>
                                            <p:cTn id="62" dur="500"/>
                                            <p:tgtEl>
                                              <p:spTgt spid="35"/>
                                            </p:tgtEl>
                                          </p:cBhvr>
                                        </p:animEffect>
                                      </p:childTnLst>
                                    </p:cTn>
                                  </p:par>
                                  <p:par>
                                    <p:cTn id="63" presetID="22" presetClass="entr" presetSubtype="8" fill="hold" nodeType="withEffect">
                                      <p:stCondLst>
                                        <p:cond delay="0"/>
                                      </p:stCondLst>
                                      <p:childTnLst>
                                        <p:set>
                                          <p:cBhvr>
                                            <p:cTn id="64" dur="1" fill="hold">
                                              <p:stCondLst>
                                                <p:cond delay="0"/>
                                              </p:stCondLst>
                                            </p:cTn>
                                            <p:tgtEl>
                                              <p:spTgt spid="34"/>
                                            </p:tgtEl>
                                            <p:attrNameLst>
                                              <p:attrName>style.visibility</p:attrName>
                                            </p:attrNameLst>
                                          </p:cBhvr>
                                          <p:to>
                                            <p:strVal val="visible"/>
                                          </p:to>
                                        </p:set>
                                        <p:animEffect transition="in" filter="wipe(left)">
                                          <p:cBhvr>
                                            <p:cTn id="65" dur="500"/>
                                            <p:tgtEl>
                                              <p:spTgt spid="34"/>
                                            </p:tgtEl>
                                          </p:cBhvr>
                                        </p:animEffect>
                                      </p:childTnLst>
                                    </p:cTn>
                                  </p:par>
                                  <p:par>
                                    <p:cTn id="66" presetID="22" presetClass="entr" presetSubtype="8" fill="hold" nodeType="withEffect">
                                      <p:stCondLst>
                                        <p:cond delay="0"/>
                                      </p:stCondLst>
                                      <p:childTnLst>
                                        <p:set>
                                          <p:cBhvr>
                                            <p:cTn id="67" dur="1" fill="hold">
                                              <p:stCondLst>
                                                <p:cond delay="0"/>
                                              </p:stCondLst>
                                            </p:cTn>
                                            <p:tgtEl>
                                              <p:spTgt spid="33"/>
                                            </p:tgtEl>
                                            <p:attrNameLst>
                                              <p:attrName>style.visibility</p:attrName>
                                            </p:attrNameLst>
                                          </p:cBhvr>
                                          <p:to>
                                            <p:strVal val="visible"/>
                                          </p:to>
                                        </p:set>
                                        <p:animEffect transition="in" filter="wipe(left)">
                                          <p:cBhvr>
                                            <p:cTn id="68" dur="500"/>
                                            <p:tgtEl>
                                              <p:spTgt spid="33"/>
                                            </p:tgtEl>
                                          </p:cBhvr>
                                        </p:animEffect>
                                      </p:childTnLst>
                                    </p:cTn>
                                  </p:par>
                                  <p:par>
                                    <p:cTn id="69" presetID="22" presetClass="entr" presetSubtype="8" fill="hold" nodeType="withEffect">
                                      <p:stCondLst>
                                        <p:cond delay="0"/>
                                      </p:stCondLst>
                                      <p:childTnLst>
                                        <p:set>
                                          <p:cBhvr>
                                            <p:cTn id="70" dur="1" fill="hold">
                                              <p:stCondLst>
                                                <p:cond delay="0"/>
                                              </p:stCondLst>
                                            </p:cTn>
                                            <p:tgtEl>
                                              <p:spTgt spid="32"/>
                                            </p:tgtEl>
                                            <p:attrNameLst>
                                              <p:attrName>style.visibility</p:attrName>
                                            </p:attrNameLst>
                                          </p:cBhvr>
                                          <p:to>
                                            <p:strVal val="visible"/>
                                          </p:to>
                                        </p:set>
                                        <p:animEffect transition="in" filter="wipe(left)">
                                          <p:cBhvr>
                                            <p:cTn id="71" dur="500"/>
                                            <p:tgtEl>
                                              <p:spTgt spid="32"/>
                                            </p:tgtEl>
                                          </p:cBhvr>
                                        </p:animEffect>
                                      </p:childTnLst>
                                    </p:cTn>
                                  </p:par>
                                  <p:par>
                                    <p:cTn id="72" presetID="22" presetClass="entr" presetSubtype="8" fill="hold" nodeType="withEffect">
                                      <p:stCondLst>
                                        <p:cond delay="0"/>
                                      </p:stCondLst>
                                      <p:childTnLst>
                                        <p:set>
                                          <p:cBhvr>
                                            <p:cTn id="73" dur="1" fill="hold">
                                              <p:stCondLst>
                                                <p:cond delay="0"/>
                                              </p:stCondLst>
                                            </p:cTn>
                                            <p:tgtEl>
                                              <p:spTgt spid="31"/>
                                            </p:tgtEl>
                                            <p:attrNameLst>
                                              <p:attrName>style.visibility</p:attrName>
                                            </p:attrNameLst>
                                          </p:cBhvr>
                                          <p:to>
                                            <p:strVal val="visible"/>
                                          </p:to>
                                        </p:set>
                                        <p:animEffect transition="in" filter="wipe(left)">
                                          <p:cBhvr>
                                            <p:cTn id="74" dur="500"/>
                                            <p:tgtEl>
                                              <p:spTgt spid="31"/>
                                            </p:tgtEl>
                                          </p:cBhvr>
                                        </p:animEffect>
                                      </p:childTnLst>
                                    </p:cTn>
                                  </p:par>
                                  <p:par>
                                    <p:cTn id="75" presetID="22" presetClass="entr" presetSubtype="8" fill="hold" nodeType="withEffect">
                                      <p:stCondLst>
                                        <p:cond delay="0"/>
                                      </p:stCondLst>
                                      <p:childTnLst>
                                        <p:set>
                                          <p:cBhvr>
                                            <p:cTn id="76" dur="1" fill="hold">
                                              <p:stCondLst>
                                                <p:cond delay="0"/>
                                              </p:stCondLst>
                                            </p:cTn>
                                            <p:tgtEl>
                                              <p:spTgt spid="25"/>
                                            </p:tgtEl>
                                            <p:attrNameLst>
                                              <p:attrName>style.visibility</p:attrName>
                                            </p:attrNameLst>
                                          </p:cBhvr>
                                          <p:to>
                                            <p:strVal val="visible"/>
                                          </p:to>
                                        </p:set>
                                        <p:animEffect transition="in" filter="wipe(left)">
                                          <p:cBhvr>
                                            <p:cTn id="77" dur="500"/>
                                            <p:tgtEl>
                                              <p:spTgt spid="25"/>
                                            </p:tgtEl>
                                          </p:cBhvr>
                                        </p:animEffect>
                                      </p:childTnLst>
                                    </p:cTn>
                                  </p:par>
                                  <p:par>
                                    <p:cTn id="78" presetID="22" presetClass="entr" presetSubtype="8" fill="hold" nodeType="withEffect">
                                      <p:stCondLst>
                                        <p:cond delay="0"/>
                                      </p:stCondLst>
                                      <p:childTnLst>
                                        <p:set>
                                          <p:cBhvr>
                                            <p:cTn id="79" dur="1" fill="hold">
                                              <p:stCondLst>
                                                <p:cond delay="0"/>
                                              </p:stCondLst>
                                            </p:cTn>
                                            <p:tgtEl>
                                              <p:spTgt spid="24"/>
                                            </p:tgtEl>
                                            <p:attrNameLst>
                                              <p:attrName>style.visibility</p:attrName>
                                            </p:attrNameLst>
                                          </p:cBhvr>
                                          <p:to>
                                            <p:strVal val="visible"/>
                                          </p:to>
                                        </p:set>
                                        <p:animEffect transition="in" filter="wipe(left)">
                                          <p:cBhvr>
                                            <p:cTn id="80" dur="500"/>
                                            <p:tgtEl>
                                              <p:spTgt spid="24"/>
                                            </p:tgtEl>
                                          </p:cBhvr>
                                        </p:animEffect>
                                      </p:childTnLst>
                                    </p:cTn>
                                  </p:par>
                                </p:childTnLst>
                              </p:cTn>
                            </p:par>
                            <p:par>
                              <p:cTn id="81" fill="hold">
                                <p:stCondLst>
                                  <p:cond delay="1600"/>
                                </p:stCondLst>
                                <p:childTnLst>
                                  <p:par>
                                    <p:cTn id="82" presetID="22" presetClass="entr" presetSubtype="4" fill="hold" grpId="0" nodeType="afterEffect">
                                      <p:stCondLst>
                                        <p:cond delay="0"/>
                                      </p:stCondLst>
                                      <p:childTnLst>
                                        <p:set>
                                          <p:cBhvr>
                                            <p:cTn id="83" dur="1" fill="hold">
                                              <p:stCondLst>
                                                <p:cond delay="0"/>
                                              </p:stCondLst>
                                            </p:cTn>
                                            <p:tgtEl>
                                              <p:spTgt spid="61"/>
                                            </p:tgtEl>
                                            <p:attrNameLst>
                                              <p:attrName>style.visibility</p:attrName>
                                            </p:attrNameLst>
                                          </p:cBhvr>
                                          <p:to>
                                            <p:strVal val="visible"/>
                                          </p:to>
                                        </p:set>
                                        <p:animEffect transition="in" filter="wipe(down)">
                                          <p:cBhvr>
                                            <p:cTn id="84" dur="500"/>
                                            <p:tgtEl>
                                              <p:spTgt spid="61"/>
                                            </p:tgtEl>
                                          </p:cBhvr>
                                        </p:animEffect>
                                      </p:childTnLst>
                                    </p:cTn>
                                  </p:par>
                                  <p:par>
                                    <p:cTn id="85" presetID="22" presetClass="entr" presetSubtype="4" fill="hold" grpId="0" nodeType="withEffect">
                                      <p:stCondLst>
                                        <p:cond delay="0"/>
                                      </p:stCondLst>
                                      <p:childTnLst>
                                        <p:set>
                                          <p:cBhvr>
                                            <p:cTn id="86" dur="1" fill="hold">
                                              <p:stCondLst>
                                                <p:cond delay="0"/>
                                              </p:stCondLst>
                                            </p:cTn>
                                            <p:tgtEl>
                                              <p:spTgt spid="59"/>
                                            </p:tgtEl>
                                            <p:attrNameLst>
                                              <p:attrName>style.visibility</p:attrName>
                                            </p:attrNameLst>
                                          </p:cBhvr>
                                          <p:to>
                                            <p:strVal val="visible"/>
                                          </p:to>
                                        </p:set>
                                        <p:animEffect transition="in" filter="wipe(down)">
                                          <p:cBhvr>
                                            <p:cTn id="87" dur="500"/>
                                            <p:tgtEl>
                                              <p:spTgt spid="59"/>
                                            </p:tgtEl>
                                          </p:cBhvr>
                                        </p:animEffect>
                                      </p:childTnLst>
                                    </p:cTn>
                                  </p:par>
                                  <p:par>
                                    <p:cTn id="88" presetID="22" presetClass="entr" presetSubtype="4" fill="hold" grpId="0" nodeType="withEffect">
                                      <p:stCondLst>
                                        <p:cond delay="0"/>
                                      </p:stCondLst>
                                      <p:childTnLst>
                                        <p:set>
                                          <p:cBhvr>
                                            <p:cTn id="89" dur="1" fill="hold">
                                              <p:stCondLst>
                                                <p:cond delay="0"/>
                                              </p:stCondLst>
                                            </p:cTn>
                                            <p:tgtEl>
                                              <p:spTgt spid="54"/>
                                            </p:tgtEl>
                                            <p:attrNameLst>
                                              <p:attrName>style.visibility</p:attrName>
                                            </p:attrNameLst>
                                          </p:cBhvr>
                                          <p:to>
                                            <p:strVal val="visible"/>
                                          </p:to>
                                        </p:set>
                                        <p:animEffect transition="in" filter="wipe(down)">
                                          <p:cBhvr>
                                            <p:cTn id="90" dur="500"/>
                                            <p:tgtEl>
                                              <p:spTgt spid="54"/>
                                            </p:tgtEl>
                                          </p:cBhvr>
                                        </p:animEffect>
                                      </p:childTnLst>
                                    </p:cTn>
                                  </p:par>
                                  <p:par>
                                    <p:cTn id="91" presetID="22" presetClass="entr" presetSubtype="4" fill="hold" grpId="0" nodeType="withEffect">
                                      <p:stCondLst>
                                        <p:cond delay="0"/>
                                      </p:stCondLst>
                                      <p:childTnLst>
                                        <p:set>
                                          <p:cBhvr>
                                            <p:cTn id="92" dur="1" fill="hold">
                                              <p:stCondLst>
                                                <p:cond delay="0"/>
                                              </p:stCondLst>
                                            </p:cTn>
                                            <p:tgtEl>
                                              <p:spTgt spid="55"/>
                                            </p:tgtEl>
                                            <p:attrNameLst>
                                              <p:attrName>style.visibility</p:attrName>
                                            </p:attrNameLst>
                                          </p:cBhvr>
                                          <p:to>
                                            <p:strVal val="visible"/>
                                          </p:to>
                                        </p:set>
                                        <p:animEffect transition="in" filter="wipe(down)">
                                          <p:cBhvr>
                                            <p:cTn id="93" dur="500"/>
                                            <p:tgtEl>
                                              <p:spTgt spid="55"/>
                                            </p:tgtEl>
                                          </p:cBhvr>
                                        </p:animEffect>
                                      </p:childTnLst>
                                    </p:cTn>
                                  </p:par>
                                  <p:par>
                                    <p:cTn id="94" presetID="22" presetClass="entr" presetSubtype="4" fill="hold" grpId="0" nodeType="withEffect">
                                      <p:stCondLst>
                                        <p:cond delay="0"/>
                                      </p:stCondLst>
                                      <p:childTnLst>
                                        <p:set>
                                          <p:cBhvr>
                                            <p:cTn id="95" dur="1" fill="hold">
                                              <p:stCondLst>
                                                <p:cond delay="0"/>
                                              </p:stCondLst>
                                            </p:cTn>
                                            <p:tgtEl>
                                              <p:spTgt spid="45"/>
                                            </p:tgtEl>
                                            <p:attrNameLst>
                                              <p:attrName>style.visibility</p:attrName>
                                            </p:attrNameLst>
                                          </p:cBhvr>
                                          <p:to>
                                            <p:strVal val="visible"/>
                                          </p:to>
                                        </p:set>
                                        <p:animEffect transition="in" filter="wipe(down)">
                                          <p:cBhvr>
                                            <p:cTn id="96" dur="500"/>
                                            <p:tgtEl>
                                              <p:spTgt spid="45"/>
                                            </p:tgtEl>
                                          </p:cBhvr>
                                        </p:animEffect>
                                      </p:childTnLst>
                                    </p:cTn>
                                  </p:par>
                                  <p:par>
                                    <p:cTn id="97" presetID="22" presetClass="entr" presetSubtype="4" fill="hold" grpId="0" nodeType="withEffect">
                                      <p:stCondLst>
                                        <p:cond delay="0"/>
                                      </p:stCondLst>
                                      <p:childTnLst>
                                        <p:set>
                                          <p:cBhvr>
                                            <p:cTn id="98" dur="1" fill="hold">
                                              <p:stCondLst>
                                                <p:cond delay="0"/>
                                              </p:stCondLst>
                                            </p:cTn>
                                            <p:tgtEl>
                                              <p:spTgt spid="48"/>
                                            </p:tgtEl>
                                            <p:attrNameLst>
                                              <p:attrName>style.visibility</p:attrName>
                                            </p:attrNameLst>
                                          </p:cBhvr>
                                          <p:to>
                                            <p:strVal val="visible"/>
                                          </p:to>
                                        </p:set>
                                        <p:animEffect transition="in" filter="wipe(down)">
                                          <p:cBhvr>
                                            <p:cTn id="99" dur="500"/>
                                            <p:tgtEl>
                                              <p:spTgt spid="48"/>
                                            </p:tgtEl>
                                          </p:cBhvr>
                                        </p:animEffect>
                                      </p:childTnLst>
                                    </p:cTn>
                                  </p:par>
                                  <p:par>
                                    <p:cTn id="100" presetID="22" presetClass="entr" presetSubtype="4" fill="hold" grpId="0" nodeType="withEffect">
                                      <p:stCondLst>
                                        <p:cond delay="0"/>
                                      </p:stCondLst>
                                      <p:childTnLst>
                                        <p:set>
                                          <p:cBhvr>
                                            <p:cTn id="101" dur="1" fill="hold">
                                              <p:stCondLst>
                                                <p:cond delay="0"/>
                                              </p:stCondLst>
                                            </p:cTn>
                                            <p:tgtEl>
                                              <p:spTgt spid="39"/>
                                            </p:tgtEl>
                                            <p:attrNameLst>
                                              <p:attrName>style.visibility</p:attrName>
                                            </p:attrNameLst>
                                          </p:cBhvr>
                                          <p:to>
                                            <p:strVal val="visible"/>
                                          </p:to>
                                        </p:set>
                                        <p:animEffect transition="in" filter="wipe(down)">
                                          <p:cBhvr>
                                            <p:cTn id="102" dur="500"/>
                                            <p:tgtEl>
                                              <p:spTgt spid="39"/>
                                            </p:tgtEl>
                                          </p:cBhvr>
                                        </p:animEffect>
                                      </p:childTnLst>
                                    </p:cTn>
                                  </p:par>
                                  <p:par>
                                    <p:cTn id="103" presetID="22" presetClass="entr" presetSubtype="4" fill="hold" grpId="0" nodeType="withEffect">
                                      <p:stCondLst>
                                        <p:cond delay="0"/>
                                      </p:stCondLst>
                                      <p:childTnLst>
                                        <p:set>
                                          <p:cBhvr>
                                            <p:cTn id="104" dur="1" fill="hold">
                                              <p:stCondLst>
                                                <p:cond delay="0"/>
                                              </p:stCondLst>
                                            </p:cTn>
                                            <p:tgtEl>
                                              <p:spTgt spid="37"/>
                                            </p:tgtEl>
                                            <p:attrNameLst>
                                              <p:attrName>style.visibility</p:attrName>
                                            </p:attrNameLst>
                                          </p:cBhvr>
                                          <p:to>
                                            <p:strVal val="visible"/>
                                          </p:to>
                                        </p:set>
                                        <p:animEffect transition="in" filter="wipe(down)">
                                          <p:cBhvr>
                                            <p:cTn id="105" dur="500"/>
                                            <p:tgtEl>
                                              <p:spTgt spid="37"/>
                                            </p:tgtEl>
                                          </p:cBhvr>
                                        </p:animEffect>
                                      </p:childTnLst>
                                    </p:cTn>
                                  </p:par>
                                  <p:par>
                                    <p:cTn id="106" presetID="22" presetClass="entr" presetSubtype="4" fill="hold" grpId="0" nodeType="withEffect">
                                      <p:stCondLst>
                                        <p:cond delay="0"/>
                                      </p:stCondLst>
                                      <p:childTnLst>
                                        <p:set>
                                          <p:cBhvr>
                                            <p:cTn id="107" dur="1" fill="hold">
                                              <p:stCondLst>
                                                <p:cond delay="0"/>
                                              </p:stCondLst>
                                            </p:cTn>
                                            <p:tgtEl>
                                              <p:spTgt spid="38"/>
                                            </p:tgtEl>
                                            <p:attrNameLst>
                                              <p:attrName>style.visibility</p:attrName>
                                            </p:attrNameLst>
                                          </p:cBhvr>
                                          <p:to>
                                            <p:strVal val="visible"/>
                                          </p:to>
                                        </p:set>
                                        <p:animEffect transition="in" filter="wipe(down)">
                                          <p:cBhvr>
                                            <p:cTn id="108" dur="500"/>
                                            <p:tgtEl>
                                              <p:spTgt spid="38"/>
                                            </p:tgtEl>
                                          </p:cBhvr>
                                        </p:animEffect>
                                      </p:childTnLst>
                                    </p:cTn>
                                  </p:par>
                                  <p:par>
                                    <p:cTn id="109" presetID="22" presetClass="entr" presetSubtype="4" fill="hold" grpId="0" nodeType="withEffect">
                                      <p:stCondLst>
                                        <p:cond delay="0"/>
                                      </p:stCondLst>
                                      <p:childTnLst>
                                        <p:set>
                                          <p:cBhvr>
                                            <p:cTn id="110" dur="1" fill="hold">
                                              <p:stCondLst>
                                                <p:cond delay="0"/>
                                              </p:stCondLst>
                                            </p:cTn>
                                            <p:tgtEl>
                                              <p:spTgt spid="40"/>
                                            </p:tgtEl>
                                            <p:attrNameLst>
                                              <p:attrName>style.visibility</p:attrName>
                                            </p:attrNameLst>
                                          </p:cBhvr>
                                          <p:to>
                                            <p:strVal val="visible"/>
                                          </p:to>
                                        </p:set>
                                        <p:animEffect transition="in" filter="wipe(down)">
                                          <p:cBhvr>
                                            <p:cTn id="111" dur="500"/>
                                            <p:tgtEl>
                                              <p:spTgt spid="40"/>
                                            </p:tgtEl>
                                          </p:cBhvr>
                                        </p:animEffect>
                                      </p:childTnLst>
                                    </p:cTn>
                                  </p:par>
                                  <p:par>
                                    <p:cTn id="112" presetID="22" presetClass="entr" presetSubtype="4" fill="hold" grpId="0" nodeType="withEffect">
                                      <p:stCondLst>
                                        <p:cond delay="0"/>
                                      </p:stCondLst>
                                      <p:childTnLst>
                                        <p:set>
                                          <p:cBhvr>
                                            <p:cTn id="113" dur="1" fill="hold">
                                              <p:stCondLst>
                                                <p:cond delay="0"/>
                                              </p:stCondLst>
                                            </p:cTn>
                                            <p:tgtEl>
                                              <p:spTgt spid="47"/>
                                            </p:tgtEl>
                                            <p:attrNameLst>
                                              <p:attrName>style.visibility</p:attrName>
                                            </p:attrNameLst>
                                          </p:cBhvr>
                                          <p:to>
                                            <p:strVal val="visible"/>
                                          </p:to>
                                        </p:set>
                                        <p:animEffect transition="in" filter="wipe(down)">
                                          <p:cBhvr>
                                            <p:cTn id="114" dur="500"/>
                                            <p:tgtEl>
                                              <p:spTgt spid="47"/>
                                            </p:tgtEl>
                                          </p:cBhvr>
                                        </p:animEffect>
                                      </p:childTnLst>
                                    </p:cTn>
                                  </p:par>
                                  <p:par>
                                    <p:cTn id="115" presetID="22" presetClass="entr" presetSubtype="4" fill="hold" grpId="0" nodeType="withEffect">
                                      <p:stCondLst>
                                        <p:cond delay="0"/>
                                      </p:stCondLst>
                                      <p:childTnLst>
                                        <p:set>
                                          <p:cBhvr>
                                            <p:cTn id="116" dur="1" fill="hold">
                                              <p:stCondLst>
                                                <p:cond delay="0"/>
                                              </p:stCondLst>
                                            </p:cTn>
                                            <p:tgtEl>
                                              <p:spTgt spid="46"/>
                                            </p:tgtEl>
                                            <p:attrNameLst>
                                              <p:attrName>style.visibility</p:attrName>
                                            </p:attrNameLst>
                                          </p:cBhvr>
                                          <p:to>
                                            <p:strVal val="visible"/>
                                          </p:to>
                                        </p:set>
                                        <p:animEffect transition="in" filter="wipe(down)">
                                          <p:cBhvr>
                                            <p:cTn id="117" dur="500"/>
                                            <p:tgtEl>
                                              <p:spTgt spid="46"/>
                                            </p:tgtEl>
                                          </p:cBhvr>
                                        </p:animEffect>
                                      </p:childTnLst>
                                    </p:cTn>
                                  </p:par>
                                  <p:par>
                                    <p:cTn id="118" presetID="22" presetClass="entr" presetSubtype="4" fill="hold" grpId="0" nodeType="withEffect">
                                      <p:stCondLst>
                                        <p:cond delay="0"/>
                                      </p:stCondLst>
                                      <p:childTnLst>
                                        <p:set>
                                          <p:cBhvr>
                                            <p:cTn id="119" dur="1" fill="hold">
                                              <p:stCondLst>
                                                <p:cond delay="0"/>
                                              </p:stCondLst>
                                            </p:cTn>
                                            <p:tgtEl>
                                              <p:spTgt spid="53"/>
                                            </p:tgtEl>
                                            <p:attrNameLst>
                                              <p:attrName>style.visibility</p:attrName>
                                            </p:attrNameLst>
                                          </p:cBhvr>
                                          <p:to>
                                            <p:strVal val="visible"/>
                                          </p:to>
                                        </p:set>
                                        <p:animEffect transition="in" filter="wipe(down)">
                                          <p:cBhvr>
                                            <p:cTn id="120" dur="500"/>
                                            <p:tgtEl>
                                              <p:spTgt spid="53"/>
                                            </p:tgtEl>
                                          </p:cBhvr>
                                        </p:animEffect>
                                      </p:childTnLst>
                                    </p:cTn>
                                  </p:par>
                                </p:childTnLst>
                              </p:cTn>
                            </p:par>
                            <p:par>
                              <p:cTn id="121" fill="hold">
                                <p:stCondLst>
                                  <p:cond delay="2100"/>
                                </p:stCondLst>
                                <p:childTnLst>
                                  <p:par>
                                    <p:cTn id="122" presetID="12" presetClass="entr" presetSubtype="8" fill="hold" grpId="0" nodeType="afterEffect">
                                      <p:stCondLst>
                                        <p:cond delay="0"/>
                                      </p:stCondLst>
                                      <p:childTnLst>
                                        <p:set>
                                          <p:cBhvr>
                                            <p:cTn id="123" dur="1" fill="hold">
                                              <p:stCondLst>
                                                <p:cond delay="0"/>
                                              </p:stCondLst>
                                            </p:cTn>
                                            <p:tgtEl>
                                              <p:spTgt spid="41"/>
                                            </p:tgtEl>
                                            <p:attrNameLst>
                                              <p:attrName>style.visibility</p:attrName>
                                            </p:attrNameLst>
                                          </p:cBhvr>
                                          <p:to>
                                            <p:strVal val="visible"/>
                                          </p:to>
                                        </p:set>
                                        <p:anim calcmode="lin" valueType="num">
                                          <p:cBhvr additive="base">
                                            <p:cTn id="124" dur="500"/>
                                            <p:tgtEl>
                                              <p:spTgt spid="41"/>
                                            </p:tgtEl>
                                            <p:attrNameLst>
                                              <p:attrName>ppt_x</p:attrName>
                                            </p:attrNameLst>
                                          </p:cBhvr>
                                          <p:tavLst>
                                            <p:tav tm="0">
                                              <p:val>
                                                <p:strVal val="#ppt_x-#ppt_w*1.125000"/>
                                              </p:val>
                                            </p:tav>
                                            <p:tav tm="100000">
                                              <p:val>
                                                <p:strVal val="#ppt_x"/>
                                              </p:val>
                                            </p:tav>
                                          </p:tavLst>
                                        </p:anim>
                                        <p:animEffect transition="in" filter="wipe(right)">
                                          <p:cBhvr>
                                            <p:cTn id="125" dur="500"/>
                                            <p:tgtEl>
                                              <p:spTgt spid="41"/>
                                            </p:tgtEl>
                                          </p:cBhvr>
                                        </p:animEffect>
                                      </p:childTnLst>
                                    </p:cTn>
                                  </p:par>
                                  <p:par>
                                    <p:cTn id="126" presetID="12" presetClass="entr" presetSubtype="8" fill="hold" grpId="0" nodeType="withEffect">
                                      <p:stCondLst>
                                        <p:cond delay="0"/>
                                      </p:stCondLst>
                                      <p:childTnLst>
                                        <p:set>
                                          <p:cBhvr>
                                            <p:cTn id="127" dur="1" fill="hold">
                                              <p:stCondLst>
                                                <p:cond delay="0"/>
                                              </p:stCondLst>
                                            </p:cTn>
                                            <p:tgtEl>
                                              <p:spTgt spid="43"/>
                                            </p:tgtEl>
                                            <p:attrNameLst>
                                              <p:attrName>style.visibility</p:attrName>
                                            </p:attrNameLst>
                                          </p:cBhvr>
                                          <p:to>
                                            <p:strVal val="visible"/>
                                          </p:to>
                                        </p:set>
                                        <p:anim calcmode="lin" valueType="num">
                                          <p:cBhvr additive="base">
                                            <p:cTn id="128" dur="500"/>
                                            <p:tgtEl>
                                              <p:spTgt spid="43"/>
                                            </p:tgtEl>
                                            <p:attrNameLst>
                                              <p:attrName>ppt_x</p:attrName>
                                            </p:attrNameLst>
                                          </p:cBhvr>
                                          <p:tavLst>
                                            <p:tav tm="0">
                                              <p:val>
                                                <p:strVal val="#ppt_x-#ppt_w*1.125000"/>
                                              </p:val>
                                            </p:tav>
                                            <p:tav tm="100000">
                                              <p:val>
                                                <p:strVal val="#ppt_x"/>
                                              </p:val>
                                            </p:tav>
                                          </p:tavLst>
                                        </p:anim>
                                        <p:animEffect transition="in" filter="wipe(right)">
                                          <p:cBhvr>
                                            <p:cTn id="129" dur="500"/>
                                            <p:tgtEl>
                                              <p:spTgt spid="43"/>
                                            </p:tgtEl>
                                          </p:cBhvr>
                                        </p:animEffect>
                                      </p:childTnLst>
                                    </p:cTn>
                                  </p:par>
                                  <p:par>
                                    <p:cTn id="130" presetID="12" presetClass="entr" presetSubtype="8" fill="hold" grpId="0" nodeType="withEffect">
                                      <p:stCondLst>
                                        <p:cond delay="0"/>
                                      </p:stCondLst>
                                      <p:childTnLst>
                                        <p:set>
                                          <p:cBhvr>
                                            <p:cTn id="131" dur="1" fill="hold">
                                              <p:stCondLst>
                                                <p:cond delay="0"/>
                                              </p:stCondLst>
                                            </p:cTn>
                                            <p:tgtEl>
                                              <p:spTgt spid="49"/>
                                            </p:tgtEl>
                                            <p:attrNameLst>
                                              <p:attrName>style.visibility</p:attrName>
                                            </p:attrNameLst>
                                          </p:cBhvr>
                                          <p:to>
                                            <p:strVal val="visible"/>
                                          </p:to>
                                        </p:set>
                                        <p:anim calcmode="lin" valueType="num">
                                          <p:cBhvr additive="base">
                                            <p:cTn id="132" dur="500"/>
                                            <p:tgtEl>
                                              <p:spTgt spid="49"/>
                                            </p:tgtEl>
                                            <p:attrNameLst>
                                              <p:attrName>ppt_x</p:attrName>
                                            </p:attrNameLst>
                                          </p:cBhvr>
                                          <p:tavLst>
                                            <p:tav tm="0">
                                              <p:val>
                                                <p:strVal val="#ppt_x-#ppt_w*1.125000"/>
                                              </p:val>
                                            </p:tav>
                                            <p:tav tm="100000">
                                              <p:val>
                                                <p:strVal val="#ppt_x"/>
                                              </p:val>
                                            </p:tav>
                                          </p:tavLst>
                                        </p:anim>
                                        <p:animEffect transition="in" filter="wipe(right)">
                                          <p:cBhvr>
                                            <p:cTn id="133" dur="500"/>
                                            <p:tgtEl>
                                              <p:spTgt spid="49"/>
                                            </p:tgtEl>
                                          </p:cBhvr>
                                        </p:animEffect>
                                      </p:childTnLst>
                                    </p:cTn>
                                  </p:par>
                                  <p:par>
                                    <p:cTn id="134" presetID="12" presetClass="entr" presetSubtype="8" fill="hold" grpId="0" nodeType="withEffect">
                                      <p:stCondLst>
                                        <p:cond delay="0"/>
                                      </p:stCondLst>
                                      <p:childTnLst>
                                        <p:set>
                                          <p:cBhvr>
                                            <p:cTn id="135" dur="1" fill="hold">
                                              <p:stCondLst>
                                                <p:cond delay="0"/>
                                              </p:stCondLst>
                                            </p:cTn>
                                            <p:tgtEl>
                                              <p:spTgt spid="51"/>
                                            </p:tgtEl>
                                            <p:attrNameLst>
                                              <p:attrName>style.visibility</p:attrName>
                                            </p:attrNameLst>
                                          </p:cBhvr>
                                          <p:to>
                                            <p:strVal val="visible"/>
                                          </p:to>
                                        </p:set>
                                        <p:anim calcmode="lin" valueType="num">
                                          <p:cBhvr additive="base">
                                            <p:cTn id="136" dur="500"/>
                                            <p:tgtEl>
                                              <p:spTgt spid="51"/>
                                            </p:tgtEl>
                                            <p:attrNameLst>
                                              <p:attrName>ppt_x</p:attrName>
                                            </p:attrNameLst>
                                          </p:cBhvr>
                                          <p:tavLst>
                                            <p:tav tm="0">
                                              <p:val>
                                                <p:strVal val="#ppt_x-#ppt_w*1.125000"/>
                                              </p:val>
                                            </p:tav>
                                            <p:tav tm="100000">
                                              <p:val>
                                                <p:strVal val="#ppt_x"/>
                                              </p:val>
                                            </p:tav>
                                          </p:tavLst>
                                        </p:anim>
                                        <p:animEffect transition="in" filter="wipe(right)">
                                          <p:cBhvr>
                                            <p:cTn id="137" dur="500"/>
                                            <p:tgtEl>
                                              <p:spTgt spid="51"/>
                                            </p:tgtEl>
                                          </p:cBhvr>
                                        </p:animEffect>
                                      </p:childTnLst>
                                    </p:cTn>
                                  </p:par>
                                  <p:par>
                                    <p:cTn id="138" presetID="12" presetClass="entr" presetSubtype="8" fill="hold" grpId="0" nodeType="withEffect">
                                      <p:stCondLst>
                                        <p:cond delay="0"/>
                                      </p:stCondLst>
                                      <p:childTnLst>
                                        <p:set>
                                          <p:cBhvr>
                                            <p:cTn id="139" dur="1" fill="hold">
                                              <p:stCondLst>
                                                <p:cond delay="0"/>
                                              </p:stCondLst>
                                            </p:cTn>
                                            <p:tgtEl>
                                              <p:spTgt spid="56"/>
                                            </p:tgtEl>
                                            <p:attrNameLst>
                                              <p:attrName>style.visibility</p:attrName>
                                            </p:attrNameLst>
                                          </p:cBhvr>
                                          <p:to>
                                            <p:strVal val="visible"/>
                                          </p:to>
                                        </p:set>
                                        <p:anim calcmode="lin" valueType="num">
                                          <p:cBhvr additive="base">
                                            <p:cTn id="140" dur="500"/>
                                            <p:tgtEl>
                                              <p:spTgt spid="56"/>
                                            </p:tgtEl>
                                            <p:attrNameLst>
                                              <p:attrName>ppt_x</p:attrName>
                                            </p:attrNameLst>
                                          </p:cBhvr>
                                          <p:tavLst>
                                            <p:tav tm="0">
                                              <p:val>
                                                <p:strVal val="#ppt_x-#ppt_w*1.125000"/>
                                              </p:val>
                                            </p:tav>
                                            <p:tav tm="100000">
                                              <p:val>
                                                <p:strVal val="#ppt_x"/>
                                              </p:val>
                                            </p:tav>
                                          </p:tavLst>
                                        </p:anim>
                                        <p:animEffect transition="in" filter="wipe(right)">
                                          <p:cBhvr>
                                            <p:cTn id="141" dur="500"/>
                                            <p:tgtEl>
                                              <p:spTgt spid="56"/>
                                            </p:tgtEl>
                                          </p:cBhvr>
                                        </p:animEffect>
                                      </p:childTnLst>
                                    </p:cTn>
                                  </p:par>
                                  <p:par>
                                    <p:cTn id="142" presetID="12" presetClass="entr" presetSubtype="8" fill="hold" grpId="0" nodeType="withEffect">
                                      <p:stCondLst>
                                        <p:cond delay="0"/>
                                      </p:stCondLst>
                                      <p:childTnLst>
                                        <p:set>
                                          <p:cBhvr>
                                            <p:cTn id="143" dur="1" fill="hold">
                                              <p:stCondLst>
                                                <p:cond delay="0"/>
                                              </p:stCondLst>
                                            </p:cTn>
                                            <p:tgtEl>
                                              <p:spTgt spid="58"/>
                                            </p:tgtEl>
                                            <p:attrNameLst>
                                              <p:attrName>style.visibility</p:attrName>
                                            </p:attrNameLst>
                                          </p:cBhvr>
                                          <p:to>
                                            <p:strVal val="visible"/>
                                          </p:to>
                                        </p:set>
                                        <p:anim calcmode="lin" valueType="num">
                                          <p:cBhvr additive="base">
                                            <p:cTn id="144" dur="500"/>
                                            <p:tgtEl>
                                              <p:spTgt spid="58"/>
                                            </p:tgtEl>
                                            <p:attrNameLst>
                                              <p:attrName>ppt_x</p:attrName>
                                            </p:attrNameLst>
                                          </p:cBhvr>
                                          <p:tavLst>
                                            <p:tav tm="0">
                                              <p:val>
                                                <p:strVal val="#ppt_x-#ppt_w*1.125000"/>
                                              </p:val>
                                            </p:tav>
                                            <p:tav tm="100000">
                                              <p:val>
                                                <p:strVal val="#ppt_x"/>
                                              </p:val>
                                            </p:tav>
                                          </p:tavLst>
                                        </p:anim>
                                        <p:animEffect transition="in" filter="wipe(right)">
                                          <p:cBhvr>
                                            <p:cTn id="145" dur="500"/>
                                            <p:tgtEl>
                                              <p:spTgt spid="58"/>
                                            </p:tgtEl>
                                          </p:cBhvr>
                                        </p:animEffect>
                                      </p:childTnLst>
                                    </p:cTn>
                                  </p:par>
                                  <p:par>
                                    <p:cTn id="146" presetID="12" presetClass="entr" presetSubtype="8" fill="hold" grpId="0" nodeType="withEffect">
                                      <p:stCondLst>
                                        <p:cond delay="0"/>
                                      </p:stCondLst>
                                      <p:childTnLst>
                                        <p:set>
                                          <p:cBhvr>
                                            <p:cTn id="147" dur="1" fill="hold">
                                              <p:stCondLst>
                                                <p:cond delay="0"/>
                                              </p:stCondLst>
                                            </p:cTn>
                                            <p:tgtEl>
                                              <p:spTgt spid="60"/>
                                            </p:tgtEl>
                                            <p:attrNameLst>
                                              <p:attrName>style.visibility</p:attrName>
                                            </p:attrNameLst>
                                          </p:cBhvr>
                                          <p:to>
                                            <p:strVal val="visible"/>
                                          </p:to>
                                        </p:set>
                                        <p:anim calcmode="lin" valueType="num">
                                          <p:cBhvr additive="base">
                                            <p:cTn id="148" dur="500"/>
                                            <p:tgtEl>
                                              <p:spTgt spid="60"/>
                                            </p:tgtEl>
                                            <p:attrNameLst>
                                              <p:attrName>ppt_x</p:attrName>
                                            </p:attrNameLst>
                                          </p:cBhvr>
                                          <p:tavLst>
                                            <p:tav tm="0">
                                              <p:val>
                                                <p:strVal val="#ppt_x-#ppt_w*1.125000"/>
                                              </p:val>
                                            </p:tav>
                                            <p:tav tm="100000">
                                              <p:val>
                                                <p:strVal val="#ppt_x"/>
                                              </p:val>
                                            </p:tav>
                                          </p:tavLst>
                                        </p:anim>
                                        <p:animEffect transition="in" filter="wipe(right)">
                                          <p:cBhvr>
                                            <p:cTn id="149" dur="500"/>
                                            <p:tgtEl>
                                              <p:spTgt spid="60"/>
                                            </p:tgtEl>
                                          </p:cBhvr>
                                        </p:animEffect>
                                      </p:childTnLst>
                                    </p:cTn>
                                  </p:par>
                                  <p:par>
                                    <p:cTn id="150" presetID="12" presetClass="entr" presetSubtype="8" fill="hold" grpId="0" nodeType="withEffect">
                                      <p:stCondLst>
                                        <p:cond delay="0"/>
                                      </p:stCondLst>
                                      <p:childTnLst>
                                        <p:set>
                                          <p:cBhvr>
                                            <p:cTn id="151" dur="1" fill="hold">
                                              <p:stCondLst>
                                                <p:cond delay="0"/>
                                              </p:stCondLst>
                                            </p:cTn>
                                            <p:tgtEl>
                                              <p:spTgt spid="62"/>
                                            </p:tgtEl>
                                            <p:attrNameLst>
                                              <p:attrName>style.visibility</p:attrName>
                                            </p:attrNameLst>
                                          </p:cBhvr>
                                          <p:to>
                                            <p:strVal val="visible"/>
                                          </p:to>
                                        </p:set>
                                        <p:anim calcmode="lin" valueType="num">
                                          <p:cBhvr additive="base">
                                            <p:cTn id="152" dur="500"/>
                                            <p:tgtEl>
                                              <p:spTgt spid="62"/>
                                            </p:tgtEl>
                                            <p:attrNameLst>
                                              <p:attrName>ppt_x</p:attrName>
                                            </p:attrNameLst>
                                          </p:cBhvr>
                                          <p:tavLst>
                                            <p:tav tm="0">
                                              <p:val>
                                                <p:strVal val="#ppt_x-#ppt_w*1.125000"/>
                                              </p:val>
                                            </p:tav>
                                            <p:tav tm="100000">
                                              <p:val>
                                                <p:strVal val="#ppt_x"/>
                                              </p:val>
                                            </p:tav>
                                          </p:tavLst>
                                        </p:anim>
                                        <p:animEffect transition="in" filter="wipe(right)">
                                          <p:cBhvr>
                                            <p:cTn id="153" dur="500"/>
                                            <p:tgtEl>
                                              <p:spTgt spid="62"/>
                                            </p:tgtEl>
                                          </p:cBhvr>
                                        </p:animEffect>
                                      </p:childTnLst>
                                    </p:cTn>
                                  </p:par>
                                  <p:par>
                                    <p:cTn id="154" presetID="12" presetClass="entr" presetSubtype="8" fill="hold" grpId="0" nodeType="withEffect">
                                      <p:stCondLst>
                                        <p:cond delay="0"/>
                                      </p:stCondLst>
                                      <p:childTnLst>
                                        <p:set>
                                          <p:cBhvr>
                                            <p:cTn id="155" dur="1" fill="hold">
                                              <p:stCondLst>
                                                <p:cond delay="0"/>
                                              </p:stCondLst>
                                            </p:cTn>
                                            <p:tgtEl>
                                              <p:spTgt spid="57"/>
                                            </p:tgtEl>
                                            <p:attrNameLst>
                                              <p:attrName>style.visibility</p:attrName>
                                            </p:attrNameLst>
                                          </p:cBhvr>
                                          <p:to>
                                            <p:strVal val="visible"/>
                                          </p:to>
                                        </p:set>
                                        <p:anim calcmode="lin" valueType="num">
                                          <p:cBhvr additive="base">
                                            <p:cTn id="156" dur="500"/>
                                            <p:tgtEl>
                                              <p:spTgt spid="57"/>
                                            </p:tgtEl>
                                            <p:attrNameLst>
                                              <p:attrName>ppt_x</p:attrName>
                                            </p:attrNameLst>
                                          </p:cBhvr>
                                          <p:tavLst>
                                            <p:tav tm="0">
                                              <p:val>
                                                <p:strVal val="#ppt_x-#ppt_w*1.125000"/>
                                              </p:val>
                                            </p:tav>
                                            <p:tav tm="100000">
                                              <p:val>
                                                <p:strVal val="#ppt_x"/>
                                              </p:val>
                                            </p:tav>
                                          </p:tavLst>
                                        </p:anim>
                                        <p:animEffect transition="in" filter="wipe(right)">
                                          <p:cBhvr>
                                            <p:cTn id="157" dur="500"/>
                                            <p:tgtEl>
                                              <p:spTgt spid="57"/>
                                            </p:tgtEl>
                                          </p:cBhvr>
                                        </p:animEffect>
                                      </p:childTnLst>
                                    </p:cTn>
                                  </p:par>
                                  <p:par>
                                    <p:cTn id="158" presetID="12" presetClass="entr" presetSubtype="8" fill="hold" grpId="0" nodeType="withEffect">
                                      <p:stCondLst>
                                        <p:cond delay="0"/>
                                      </p:stCondLst>
                                      <p:childTnLst>
                                        <p:set>
                                          <p:cBhvr>
                                            <p:cTn id="159" dur="1" fill="hold">
                                              <p:stCondLst>
                                                <p:cond delay="0"/>
                                              </p:stCondLst>
                                            </p:cTn>
                                            <p:tgtEl>
                                              <p:spTgt spid="52"/>
                                            </p:tgtEl>
                                            <p:attrNameLst>
                                              <p:attrName>style.visibility</p:attrName>
                                            </p:attrNameLst>
                                          </p:cBhvr>
                                          <p:to>
                                            <p:strVal val="visible"/>
                                          </p:to>
                                        </p:set>
                                        <p:anim calcmode="lin" valueType="num">
                                          <p:cBhvr additive="base">
                                            <p:cTn id="160" dur="500"/>
                                            <p:tgtEl>
                                              <p:spTgt spid="52"/>
                                            </p:tgtEl>
                                            <p:attrNameLst>
                                              <p:attrName>ppt_x</p:attrName>
                                            </p:attrNameLst>
                                          </p:cBhvr>
                                          <p:tavLst>
                                            <p:tav tm="0">
                                              <p:val>
                                                <p:strVal val="#ppt_x-#ppt_w*1.125000"/>
                                              </p:val>
                                            </p:tav>
                                            <p:tav tm="100000">
                                              <p:val>
                                                <p:strVal val="#ppt_x"/>
                                              </p:val>
                                            </p:tav>
                                          </p:tavLst>
                                        </p:anim>
                                        <p:animEffect transition="in" filter="wipe(right)">
                                          <p:cBhvr>
                                            <p:cTn id="161" dur="500"/>
                                            <p:tgtEl>
                                              <p:spTgt spid="52"/>
                                            </p:tgtEl>
                                          </p:cBhvr>
                                        </p:animEffect>
                                      </p:childTnLst>
                                    </p:cTn>
                                  </p:par>
                                  <p:par>
                                    <p:cTn id="162" presetID="12" presetClass="entr" presetSubtype="8" fill="hold" grpId="0" nodeType="withEffect">
                                      <p:stCondLst>
                                        <p:cond delay="0"/>
                                      </p:stCondLst>
                                      <p:childTnLst>
                                        <p:set>
                                          <p:cBhvr>
                                            <p:cTn id="163" dur="1" fill="hold">
                                              <p:stCondLst>
                                                <p:cond delay="0"/>
                                              </p:stCondLst>
                                            </p:cTn>
                                            <p:tgtEl>
                                              <p:spTgt spid="50"/>
                                            </p:tgtEl>
                                            <p:attrNameLst>
                                              <p:attrName>style.visibility</p:attrName>
                                            </p:attrNameLst>
                                          </p:cBhvr>
                                          <p:to>
                                            <p:strVal val="visible"/>
                                          </p:to>
                                        </p:set>
                                        <p:anim calcmode="lin" valueType="num">
                                          <p:cBhvr additive="base">
                                            <p:cTn id="164" dur="500"/>
                                            <p:tgtEl>
                                              <p:spTgt spid="50"/>
                                            </p:tgtEl>
                                            <p:attrNameLst>
                                              <p:attrName>ppt_x</p:attrName>
                                            </p:attrNameLst>
                                          </p:cBhvr>
                                          <p:tavLst>
                                            <p:tav tm="0">
                                              <p:val>
                                                <p:strVal val="#ppt_x-#ppt_w*1.125000"/>
                                              </p:val>
                                            </p:tav>
                                            <p:tav tm="100000">
                                              <p:val>
                                                <p:strVal val="#ppt_x"/>
                                              </p:val>
                                            </p:tav>
                                          </p:tavLst>
                                        </p:anim>
                                        <p:animEffect transition="in" filter="wipe(right)">
                                          <p:cBhvr>
                                            <p:cTn id="165" dur="500"/>
                                            <p:tgtEl>
                                              <p:spTgt spid="50"/>
                                            </p:tgtEl>
                                          </p:cBhvr>
                                        </p:animEffect>
                                      </p:childTnLst>
                                    </p:cTn>
                                  </p:par>
                                  <p:par>
                                    <p:cTn id="166" presetID="12" presetClass="entr" presetSubtype="8" fill="hold" grpId="0" nodeType="withEffect">
                                      <p:stCondLst>
                                        <p:cond delay="0"/>
                                      </p:stCondLst>
                                      <p:childTnLst>
                                        <p:set>
                                          <p:cBhvr>
                                            <p:cTn id="167" dur="1" fill="hold">
                                              <p:stCondLst>
                                                <p:cond delay="0"/>
                                              </p:stCondLst>
                                            </p:cTn>
                                            <p:tgtEl>
                                              <p:spTgt spid="44"/>
                                            </p:tgtEl>
                                            <p:attrNameLst>
                                              <p:attrName>style.visibility</p:attrName>
                                            </p:attrNameLst>
                                          </p:cBhvr>
                                          <p:to>
                                            <p:strVal val="visible"/>
                                          </p:to>
                                        </p:set>
                                        <p:anim calcmode="lin" valueType="num">
                                          <p:cBhvr additive="base">
                                            <p:cTn id="168" dur="500"/>
                                            <p:tgtEl>
                                              <p:spTgt spid="44"/>
                                            </p:tgtEl>
                                            <p:attrNameLst>
                                              <p:attrName>ppt_x</p:attrName>
                                            </p:attrNameLst>
                                          </p:cBhvr>
                                          <p:tavLst>
                                            <p:tav tm="0">
                                              <p:val>
                                                <p:strVal val="#ppt_x-#ppt_w*1.125000"/>
                                              </p:val>
                                            </p:tav>
                                            <p:tav tm="100000">
                                              <p:val>
                                                <p:strVal val="#ppt_x"/>
                                              </p:val>
                                            </p:tav>
                                          </p:tavLst>
                                        </p:anim>
                                        <p:animEffect transition="in" filter="wipe(right)">
                                          <p:cBhvr>
                                            <p:cTn id="169" dur="500"/>
                                            <p:tgtEl>
                                              <p:spTgt spid="44"/>
                                            </p:tgtEl>
                                          </p:cBhvr>
                                        </p:animEffect>
                                      </p:childTnLst>
                                    </p:cTn>
                                  </p:par>
                                  <p:par>
                                    <p:cTn id="170" presetID="12" presetClass="entr" presetSubtype="8" fill="hold" grpId="0" nodeType="withEffect">
                                      <p:stCondLst>
                                        <p:cond delay="0"/>
                                      </p:stCondLst>
                                      <p:childTnLst>
                                        <p:set>
                                          <p:cBhvr>
                                            <p:cTn id="171" dur="1" fill="hold">
                                              <p:stCondLst>
                                                <p:cond delay="0"/>
                                              </p:stCondLst>
                                            </p:cTn>
                                            <p:tgtEl>
                                              <p:spTgt spid="42"/>
                                            </p:tgtEl>
                                            <p:attrNameLst>
                                              <p:attrName>style.visibility</p:attrName>
                                            </p:attrNameLst>
                                          </p:cBhvr>
                                          <p:to>
                                            <p:strVal val="visible"/>
                                          </p:to>
                                        </p:set>
                                        <p:anim calcmode="lin" valueType="num">
                                          <p:cBhvr additive="base">
                                            <p:cTn id="172" dur="500"/>
                                            <p:tgtEl>
                                              <p:spTgt spid="42"/>
                                            </p:tgtEl>
                                            <p:attrNameLst>
                                              <p:attrName>ppt_x</p:attrName>
                                            </p:attrNameLst>
                                          </p:cBhvr>
                                          <p:tavLst>
                                            <p:tav tm="0">
                                              <p:val>
                                                <p:strVal val="#ppt_x-#ppt_w*1.125000"/>
                                              </p:val>
                                            </p:tav>
                                            <p:tav tm="100000">
                                              <p:val>
                                                <p:strVal val="#ppt_x"/>
                                              </p:val>
                                            </p:tav>
                                          </p:tavLst>
                                        </p:anim>
                                        <p:animEffect transition="in" filter="wipe(right)">
                                          <p:cBhvr>
                                            <p:cTn id="173"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animBg="1"/>
          <p:bldP spid="69" grpId="0" animBg="1"/>
          <p:bldP spid="70" grpId="0" animBg="1"/>
          <p:bldP spid="71" grpId="0" animBg="1"/>
          <p:bldP spid="72" grpId="0" animBg="1"/>
          <p:bldP spid="19" grpId="0"/>
          <p:bldP spid="26" grpId="0" animBg="1"/>
          <p:bldP spid="27" grpId="0" animBg="1"/>
          <p:bldP spid="37" grpId="0"/>
          <p:bldP spid="38" grpId="0"/>
          <p:bldP spid="39" grpId="0"/>
          <p:bldP spid="40" grpId="0"/>
          <p:bldP spid="41" grpId="0"/>
          <p:bldP spid="42" grpId="0"/>
          <p:bldP spid="43" grpId="0"/>
          <p:bldP spid="44" grpId="0"/>
          <p:bldP spid="45" grpId="0"/>
          <p:bldP spid="46" grpId="0"/>
          <p:bldP spid="47" grpId="0"/>
          <p:bldP spid="48" grpId="0"/>
          <p:bldP spid="49" grpId="0"/>
          <p:bldP spid="50" grpId="0"/>
          <p:bldP spid="51" grpId="0"/>
          <p:bldP spid="52" grpId="0"/>
          <p:bldP spid="53" grpId="0"/>
          <p:bldP spid="54" grpId="0"/>
          <p:bldP spid="55" grpId="0"/>
          <p:bldP spid="56" grpId="0"/>
          <p:bldP spid="57" grpId="0"/>
          <p:bldP spid="58" grpId="0"/>
          <p:bldP spid="59" grpId="0"/>
          <p:bldP spid="60" grpId="0"/>
          <p:bldP spid="61" grpId="0"/>
          <p:bldP spid="62" grpId="0"/>
          <p:bldP spid="65" grpId="0" animBg="1"/>
          <p:bldP spid="66"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8"/>
                                            </p:tgtEl>
                                            <p:attrNameLst>
                                              <p:attrName>style.visibility</p:attrName>
                                            </p:attrNameLst>
                                          </p:cBhvr>
                                          <p:to>
                                            <p:strVal val="visible"/>
                                          </p:to>
                                        </p:set>
                                        <p:animEffect transition="in" filter="fade">
                                          <p:cBhvr>
                                            <p:cTn id="7" dur="1000"/>
                                            <p:tgtEl>
                                              <p:spTgt spid="6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9"/>
                                            </p:tgtEl>
                                            <p:attrNameLst>
                                              <p:attrName>style.visibility</p:attrName>
                                            </p:attrNameLst>
                                          </p:cBhvr>
                                          <p:to>
                                            <p:strVal val="visible"/>
                                          </p:to>
                                        </p:set>
                                        <p:animEffect transition="in" filter="fade">
                                          <p:cBhvr>
                                            <p:cTn id="10" dur="1000"/>
                                            <p:tgtEl>
                                              <p:spTgt spid="6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0"/>
                                            </p:tgtEl>
                                            <p:attrNameLst>
                                              <p:attrName>style.visibility</p:attrName>
                                            </p:attrNameLst>
                                          </p:cBhvr>
                                          <p:to>
                                            <p:strVal val="visible"/>
                                          </p:to>
                                        </p:set>
                                        <p:animEffect transition="in" filter="fade">
                                          <p:cBhvr>
                                            <p:cTn id="13" dur="1000"/>
                                            <p:tgtEl>
                                              <p:spTgt spid="70"/>
                                            </p:tgtEl>
                                          </p:cBhvr>
                                        </p:animEffect>
                                      </p:childTnLst>
                                    </p:cTn>
                                  </p:par>
                                  <p:par>
                                    <p:cTn id="14" presetID="10" presetClass="entr" presetSubtype="0" fill="hold" grpId="0" nodeType="withEffect">
                                      <p:stCondLst>
                                        <p:cond delay="100"/>
                                      </p:stCondLst>
                                      <p:childTnLst>
                                        <p:set>
                                          <p:cBhvr>
                                            <p:cTn id="15" dur="1" fill="hold">
                                              <p:stCondLst>
                                                <p:cond delay="0"/>
                                              </p:stCondLst>
                                            </p:cTn>
                                            <p:tgtEl>
                                              <p:spTgt spid="71"/>
                                            </p:tgtEl>
                                            <p:attrNameLst>
                                              <p:attrName>style.visibility</p:attrName>
                                            </p:attrNameLst>
                                          </p:cBhvr>
                                          <p:to>
                                            <p:strVal val="visible"/>
                                          </p:to>
                                        </p:set>
                                        <p:animEffect transition="in" filter="fade">
                                          <p:cBhvr>
                                            <p:cTn id="16" dur="1000"/>
                                            <p:tgtEl>
                                              <p:spTgt spid="71"/>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72"/>
                                            </p:tgtEl>
                                            <p:attrNameLst>
                                              <p:attrName>style.visibility</p:attrName>
                                            </p:attrNameLst>
                                          </p:cBhvr>
                                          <p:to>
                                            <p:strVal val="visible"/>
                                          </p:to>
                                        </p:set>
                                        <p:animEffect transition="in" filter="fade">
                                          <p:cBhvr>
                                            <p:cTn id="19" dur="1000"/>
                                            <p:tgtEl>
                                              <p:spTgt spid="72"/>
                                            </p:tgtEl>
                                          </p:cBhvr>
                                        </p:animEffect>
                                      </p:childTnLst>
                                    </p:cTn>
                                  </p:par>
                                  <p:par>
                                    <p:cTn id="20" presetID="53" presetClass="entr" presetSubtype="16" fill="hold" nodeType="withEffect">
                                      <p:stCondLst>
                                        <p:cond delay="0"/>
                                      </p:stCondLst>
                                      <p:childTnLst>
                                        <p:set>
                                          <p:cBhvr>
                                            <p:cTn id="21" dur="1" fill="hold">
                                              <p:stCondLst>
                                                <p:cond delay="0"/>
                                              </p:stCondLst>
                                            </p:cTn>
                                            <p:tgtEl>
                                              <p:spTgt spid="16"/>
                                            </p:tgtEl>
                                            <p:attrNameLst>
                                              <p:attrName>style.visibility</p:attrName>
                                            </p:attrNameLst>
                                          </p:cBhvr>
                                          <p:to>
                                            <p:strVal val="visible"/>
                                          </p:to>
                                        </p:set>
                                        <p:anim calcmode="lin" valueType="num">
                                          <p:cBhvr>
                                            <p:cTn id="22" dur="500" fill="hold"/>
                                            <p:tgtEl>
                                              <p:spTgt spid="16"/>
                                            </p:tgtEl>
                                            <p:attrNameLst>
                                              <p:attrName>ppt_w</p:attrName>
                                            </p:attrNameLst>
                                          </p:cBhvr>
                                          <p:tavLst>
                                            <p:tav tm="0">
                                              <p:val>
                                                <p:fltVal val="0"/>
                                              </p:val>
                                            </p:tav>
                                            <p:tav tm="100000">
                                              <p:val>
                                                <p:strVal val="#ppt_w"/>
                                              </p:val>
                                            </p:tav>
                                          </p:tavLst>
                                        </p:anim>
                                        <p:anim calcmode="lin" valueType="num">
                                          <p:cBhvr>
                                            <p:cTn id="23" dur="500" fill="hold"/>
                                            <p:tgtEl>
                                              <p:spTgt spid="16"/>
                                            </p:tgtEl>
                                            <p:attrNameLst>
                                              <p:attrName>ppt_h</p:attrName>
                                            </p:attrNameLst>
                                          </p:cBhvr>
                                          <p:tavLst>
                                            <p:tav tm="0">
                                              <p:val>
                                                <p:fltVal val="0"/>
                                              </p:val>
                                            </p:tav>
                                            <p:tav tm="100000">
                                              <p:val>
                                                <p:strVal val="#ppt_h"/>
                                              </p:val>
                                            </p:tav>
                                          </p:tavLst>
                                        </p:anim>
                                        <p:animEffect transition="in" filter="fade">
                                          <p:cBhvr>
                                            <p:cTn id="24" dur="500"/>
                                            <p:tgtEl>
                                              <p:spTgt spid="16"/>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fade">
                                          <p:cBhvr>
                                            <p:cTn id="27" dur="500"/>
                                            <p:tgtEl>
                                              <p:spTgt spid="19"/>
                                            </p:tgtEl>
                                          </p:cBhvr>
                                        </p:animEffect>
                                      </p:childTnLst>
                                    </p:cTn>
                                  </p:par>
                                  <p:par>
                                    <p:cTn id="28" presetID="31" presetClass="entr" presetSubtype="0" fill="hold" grpId="0" nodeType="withEffect">
                                      <p:stCondLst>
                                        <p:cond delay="0"/>
                                      </p:stCondLst>
                                      <p:childTnLst>
                                        <p:set>
                                          <p:cBhvr>
                                            <p:cTn id="29" dur="1" fill="hold">
                                              <p:stCondLst>
                                                <p:cond delay="0"/>
                                              </p:stCondLst>
                                            </p:cTn>
                                            <p:tgtEl>
                                              <p:spTgt spid="26"/>
                                            </p:tgtEl>
                                            <p:attrNameLst>
                                              <p:attrName>style.visibility</p:attrName>
                                            </p:attrNameLst>
                                          </p:cBhvr>
                                          <p:to>
                                            <p:strVal val="visible"/>
                                          </p:to>
                                        </p:set>
                                        <p:anim calcmode="lin" valueType="num">
                                          <p:cBhvr>
                                            <p:cTn id="30" dur="1000" fill="hold"/>
                                            <p:tgtEl>
                                              <p:spTgt spid="26"/>
                                            </p:tgtEl>
                                            <p:attrNameLst>
                                              <p:attrName>ppt_w</p:attrName>
                                            </p:attrNameLst>
                                          </p:cBhvr>
                                          <p:tavLst>
                                            <p:tav tm="0">
                                              <p:val>
                                                <p:fltVal val="0"/>
                                              </p:val>
                                            </p:tav>
                                            <p:tav tm="100000">
                                              <p:val>
                                                <p:strVal val="#ppt_w"/>
                                              </p:val>
                                            </p:tav>
                                          </p:tavLst>
                                        </p:anim>
                                        <p:anim calcmode="lin" valueType="num">
                                          <p:cBhvr>
                                            <p:cTn id="31" dur="1000" fill="hold"/>
                                            <p:tgtEl>
                                              <p:spTgt spid="26"/>
                                            </p:tgtEl>
                                            <p:attrNameLst>
                                              <p:attrName>ppt_h</p:attrName>
                                            </p:attrNameLst>
                                          </p:cBhvr>
                                          <p:tavLst>
                                            <p:tav tm="0">
                                              <p:val>
                                                <p:fltVal val="0"/>
                                              </p:val>
                                            </p:tav>
                                            <p:tav tm="100000">
                                              <p:val>
                                                <p:strVal val="#ppt_h"/>
                                              </p:val>
                                            </p:tav>
                                          </p:tavLst>
                                        </p:anim>
                                        <p:anim calcmode="lin" valueType="num">
                                          <p:cBhvr>
                                            <p:cTn id="32" dur="1000" fill="hold"/>
                                            <p:tgtEl>
                                              <p:spTgt spid="26"/>
                                            </p:tgtEl>
                                            <p:attrNameLst>
                                              <p:attrName>style.rotation</p:attrName>
                                            </p:attrNameLst>
                                          </p:cBhvr>
                                          <p:tavLst>
                                            <p:tav tm="0">
                                              <p:val>
                                                <p:fltVal val="90"/>
                                              </p:val>
                                            </p:tav>
                                            <p:tav tm="100000">
                                              <p:val>
                                                <p:fltVal val="0"/>
                                              </p:val>
                                            </p:tav>
                                          </p:tavLst>
                                        </p:anim>
                                        <p:animEffect transition="in" filter="fade">
                                          <p:cBhvr>
                                            <p:cTn id="33" dur="1000"/>
                                            <p:tgtEl>
                                              <p:spTgt spid="26"/>
                                            </p:tgtEl>
                                          </p:cBhvr>
                                        </p:animEffect>
                                      </p:childTnLst>
                                    </p:cTn>
                                  </p:par>
                                  <p:par>
                                    <p:cTn id="34" presetID="31" presetClass="entr" presetSubtype="0" fill="hold" grpId="0" nodeType="withEffect">
                                      <p:stCondLst>
                                        <p:cond delay="0"/>
                                      </p:stCondLst>
                                      <p:childTnLst>
                                        <p:set>
                                          <p:cBhvr>
                                            <p:cTn id="35" dur="1" fill="hold">
                                              <p:stCondLst>
                                                <p:cond delay="0"/>
                                              </p:stCondLst>
                                            </p:cTn>
                                            <p:tgtEl>
                                              <p:spTgt spid="27"/>
                                            </p:tgtEl>
                                            <p:attrNameLst>
                                              <p:attrName>style.visibility</p:attrName>
                                            </p:attrNameLst>
                                          </p:cBhvr>
                                          <p:to>
                                            <p:strVal val="visible"/>
                                          </p:to>
                                        </p:set>
                                        <p:anim calcmode="lin" valueType="num">
                                          <p:cBhvr>
                                            <p:cTn id="36" dur="1000" fill="hold"/>
                                            <p:tgtEl>
                                              <p:spTgt spid="27"/>
                                            </p:tgtEl>
                                            <p:attrNameLst>
                                              <p:attrName>ppt_w</p:attrName>
                                            </p:attrNameLst>
                                          </p:cBhvr>
                                          <p:tavLst>
                                            <p:tav tm="0">
                                              <p:val>
                                                <p:fltVal val="0"/>
                                              </p:val>
                                            </p:tav>
                                            <p:tav tm="100000">
                                              <p:val>
                                                <p:strVal val="#ppt_w"/>
                                              </p:val>
                                            </p:tav>
                                          </p:tavLst>
                                        </p:anim>
                                        <p:anim calcmode="lin" valueType="num">
                                          <p:cBhvr>
                                            <p:cTn id="37" dur="1000" fill="hold"/>
                                            <p:tgtEl>
                                              <p:spTgt spid="27"/>
                                            </p:tgtEl>
                                            <p:attrNameLst>
                                              <p:attrName>ppt_h</p:attrName>
                                            </p:attrNameLst>
                                          </p:cBhvr>
                                          <p:tavLst>
                                            <p:tav tm="0">
                                              <p:val>
                                                <p:fltVal val="0"/>
                                              </p:val>
                                            </p:tav>
                                            <p:tav tm="100000">
                                              <p:val>
                                                <p:strVal val="#ppt_h"/>
                                              </p:val>
                                            </p:tav>
                                          </p:tavLst>
                                        </p:anim>
                                        <p:anim calcmode="lin" valueType="num">
                                          <p:cBhvr>
                                            <p:cTn id="38" dur="1000" fill="hold"/>
                                            <p:tgtEl>
                                              <p:spTgt spid="27"/>
                                            </p:tgtEl>
                                            <p:attrNameLst>
                                              <p:attrName>style.rotation</p:attrName>
                                            </p:attrNameLst>
                                          </p:cBhvr>
                                          <p:tavLst>
                                            <p:tav tm="0">
                                              <p:val>
                                                <p:fltVal val="90"/>
                                              </p:val>
                                            </p:tav>
                                            <p:tav tm="100000">
                                              <p:val>
                                                <p:fltVal val="0"/>
                                              </p:val>
                                            </p:tav>
                                          </p:tavLst>
                                        </p:anim>
                                        <p:animEffect transition="in" filter="fade">
                                          <p:cBhvr>
                                            <p:cTn id="39" dur="1000"/>
                                            <p:tgtEl>
                                              <p:spTgt spid="27"/>
                                            </p:tgtEl>
                                          </p:cBhvr>
                                        </p:animEffect>
                                      </p:childTnLst>
                                    </p:cTn>
                                  </p:par>
                                  <p:par>
                                    <p:cTn id="40" presetID="2" presetClass="entr" presetSubtype="1" fill="hold" nodeType="withEffect">
                                      <p:stCondLst>
                                        <p:cond delay="0"/>
                                      </p:stCondLst>
                                      <p:childTnLst>
                                        <p:set>
                                          <p:cBhvr>
                                            <p:cTn id="41" dur="1" fill="hold">
                                              <p:stCondLst>
                                                <p:cond delay="0"/>
                                              </p:stCondLst>
                                            </p:cTn>
                                            <p:tgtEl>
                                              <p:spTgt spid="28"/>
                                            </p:tgtEl>
                                            <p:attrNameLst>
                                              <p:attrName>style.visibility</p:attrName>
                                            </p:attrNameLst>
                                          </p:cBhvr>
                                          <p:to>
                                            <p:strVal val="visible"/>
                                          </p:to>
                                        </p:set>
                                        <p:anim calcmode="lin" valueType="num">
                                          <p:cBhvr additive="base">
                                            <p:cTn id="42" dur="500" fill="hold"/>
                                            <p:tgtEl>
                                              <p:spTgt spid="28"/>
                                            </p:tgtEl>
                                            <p:attrNameLst>
                                              <p:attrName>ppt_x</p:attrName>
                                            </p:attrNameLst>
                                          </p:cBhvr>
                                          <p:tavLst>
                                            <p:tav tm="0">
                                              <p:val>
                                                <p:strVal val="#ppt_x"/>
                                              </p:val>
                                            </p:tav>
                                            <p:tav tm="100000">
                                              <p:val>
                                                <p:strVal val="#ppt_x"/>
                                              </p:val>
                                            </p:tav>
                                          </p:tavLst>
                                        </p:anim>
                                        <p:anim calcmode="lin" valueType="num">
                                          <p:cBhvr additive="base">
                                            <p:cTn id="43" dur="500" fill="hold"/>
                                            <p:tgtEl>
                                              <p:spTgt spid="28"/>
                                            </p:tgtEl>
                                            <p:attrNameLst>
                                              <p:attrName>ppt_y</p:attrName>
                                            </p:attrNameLst>
                                          </p:cBhvr>
                                          <p:tavLst>
                                            <p:tav tm="0">
                                              <p:val>
                                                <p:strVal val="0-#ppt_h/2"/>
                                              </p:val>
                                            </p:tav>
                                            <p:tav tm="100000">
                                              <p:val>
                                                <p:strVal val="#ppt_y"/>
                                              </p:val>
                                            </p:tav>
                                          </p:tavLst>
                                        </p:anim>
                                      </p:childTnLst>
                                    </p:cTn>
                                  </p:par>
                                </p:childTnLst>
                              </p:cTn>
                            </p:par>
                            <p:par>
                              <p:cTn id="44" fill="hold">
                                <p:stCondLst>
                                  <p:cond delay="1000"/>
                                </p:stCondLst>
                                <p:childTnLst>
                                  <p:par>
                                    <p:cTn id="45" presetID="22" presetClass="entr" presetSubtype="8" fill="hold" grpId="0" nodeType="afterEffect">
                                      <p:stCondLst>
                                        <p:cond delay="0"/>
                                      </p:stCondLst>
                                      <p:childTnLst>
                                        <p:set>
                                          <p:cBhvr>
                                            <p:cTn id="46" dur="1" fill="hold">
                                              <p:stCondLst>
                                                <p:cond delay="0"/>
                                              </p:stCondLst>
                                            </p:cTn>
                                            <p:tgtEl>
                                              <p:spTgt spid="65"/>
                                            </p:tgtEl>
                                            <p:attrNameLst>
                                              <p:attrName>style.visibility</p:attrName>
                                            </p:attrNameLst>
                                          </p:cBhvr>
                                          <p:to>
                                            <p:strVal val="visible"/>
                                          </p:to>
                                        </p:set>
                                        <p:animEffect transition="in" filter="wipe(left)">
                                          <p:cBhvr>
                                            <p:cTn id="47" dur="500"/>
                                            <p:tgtEl>
                                              <p:spTgt spid="65"/>
                                            </p:tgtEl>
                                          </p:cBhvr>
                                        </p:animEffect>
                                      </p:childTnLst>
                                    </p:cTn>
                                  </p:par>
                                </p:childTnLst>
                              </p:cTn>
                            </p:par>
                            <p:par>
                              <p:cTn id="48" fill="hold">
                                <p:stCondLst>
                                  <p:cond delay="1500"/>
                                </p:stCondLst>
                                <p:childTnLst>
                                  <p:par>
                                    <p:cTn id="49" presetID="41" presetClass="entr" presetSubtype="0" fill="hold" grpId="0" nodeType="afterEffect">
                                      <p:stCondLst>
                                        <p:cond delay="0"/>
                                      </p:stCondLst>
                                      <p:iterate type="lt">
                                        <p:tmPct val="10000"/>
                                      </p:iterate>
                                      <p:childTnLst>
                                        <p:set>
                                          <p:cBhvr>
                                            <p:cTn id="50" dur="1" fill="hold">
                                              <p:stCondLst>
                                                <p:cond delay="0"/>
                                              </p:stCondLst>
                                            </p:cTn>
                                            <p:tgtEl>
                                              <p:spTgt spid="66"/>
                                            </p:tgtEl>
                                            <p:attrNameLst>
                                              <p:attrName>style.visibility</p:attrName>
                                            </p:attrNameLst>
                                          </p:cBhvr>
                                          <p:to>
                                            <p:strVal val="visible"/>
                                          </p:to>
                                        </p:set>
                                        <p:anim calcmode="lin" valueType="num">
                                          <p:cBhvr>
                                            <p:cTn id="51" dur="400" fill="hold"/>
                                            <p:tgtEl>
                                              <p:spTgt spid="66"/>
                                            </p:tgtEl>
                                            <p:attrNameLst>
                                              <p:attrName>ppt_x</p:attrName>
                                            </p:attrNameLst>
                                          </p:cBhvr>
                                          <p:tavLst>
                                            <p:tav tm="0">
                                              <p:val>
                                                <p:strVal val="#ppt_x"/>
                                              </p:val>
                                            </p:tav>
                                            <p:tav tm="50000">
                                              <p:val>
                                                <p:strVal val="#ppt_x+.1"/>
                                              </p:val>
                                            </p:tav>
                                            <p:tav tm="100000">
                                              <p:val>
                                                <p:strVal val="#ppt_x"/>
                                              </p:val>
                                            </p:tav>
                                          </p:tavLst>
                                        </p:anim>
                                        <p:anim calcmode="lin" valueType="num">
                                          <p:cBhvr>
                                            <p:cTn id="52" dur="400" fill="hold"/>
                                            <p:tgtEl>
                                              <p:spTgt spid="66"/>
                                            </p:tgtEl>
                                            <p:attrNameLst>
                                              <p:attrName>ppt_y</p:attrName>
                                            </p:attrNameLst>
                                          </p:cBhvr>
                                          <p:tavLst>
                                            <p:tav tm="0">
                                              <p:val>
                                                <p:strVal val="#ppt_y"/>
                                              </p:val>
                                            </p:tav>
                                            <p:tav tm="100000">
                                              <p:val>
                                                <p:strVal val="#ppt_y"/>
                                              </p:val>
                                            </p:tav>
                                          </p:tavLst>
                                        </p:anim>
                                        <p:anim calcmode="lin" valueType="num">
                                          <p:cBhvr>
                                            <p:cTn id="53" dur="400" fill="hold"/>
                                            <p:tgtEl>
                                              <p:spTgt spid="66"/>
                                            </p:tgtEl>
                                            <p:attrNameLst>
                                              <p:attrName>ppt_h</p:attrName>
                                            </p:attrNameLst>
                                          </p:cBhvr>
                                          <p:tavLst>
                                            <p:tav tm="0">
                                              <p:val>
                                                <p:strVal val="#ppt_h/10"/>
                                              </p:val>
                                            </p:tav>
                                            <p:tav tm="50000">
                                              <p:val>
                                                <p:strVal val="#ppt_h+.01"/>
                                              </p:val>
                                            </p:tav>
                                            <p:tav tm="100000">
                                              <p:val>
                                                <p:strVal val="#ppt_h"/>
                                              </p:val>
                                            </p:tav>
                                          </p:tavLst>
                                        </p:anim>
                                        <p:anim calcmode="lin" valueType="num">
                                          <p:cBhvr>
                                            <p:cTn id="54" dur="400" fill="hold"/>
                                            <p:tgtEl>
                                              <p:spTgt spid="66"/>
                                            </p:tgtEl>
                                            <p:attrNameLst>
                                              <p:attrName>ppt_w</p:attrName>
                                            </p:attrNameLst>
                                          </p:cBhvr>
                                          <p:tavLst>
                                            <p:tav tm="0">
                                              <p:val>
                                                <p:strVal val="#ppt_w/10"/>
                                              </p:val>
                                            </p:tav>
                                            <p:tav tm="50000">
                                              <p:val>
                                                <p:strVal val="#ppt_w+.01"/>
                                              </p:val>
                                            </p:tav>
                                            <p:tav tm="100000">
                                              <p:val>
                                                <p:strVal val="#ppt_w"/>
                                              </p:val>
                                            </p:tav>
                                          </p:tavLst>
                                        </p:anim>
                                        <p:animEffect transition="in" filter="fade">
                                          <p:cBhvr>
                                            <p:cTn id="55" dur="400" tmFilter="0,0; .5, 1; 1, 1"/>
                                            <p:tgtEl>
                                              <p:spTgt spid="66"/>
                                            </p:tgtEl>
                                          </p:cBhvr>
                                        </p:animEffect>
                                      </p:childTnLst>
                                    </p:cTn>
                                  </p:par>
                                </p:childTnLst>
                              </p:cTn>
                            </p:par>
                            <p:par>
                              <p:cTn id="56" fill="hold">
                                <p:stCondLst>
                                  <p:cond delay="1100"/>
                                </p:stCondLst>
                                <p:childTnLst>
                                  <p:par>
                                    <p:cTn id="57" presetID="22" presetClass="entr" presetSubtype="8" fill="hold" nodeType="afterEffect">
                                      <p:stCondLst>
                                        <p:cond delay="0"/>
                                      </p:stCondLst>
                                      <p:childTnLst>
                                        <p:set>
                                          <p:cBhvr>
                                            <p:cTn id="58" dur="1" fill="hold">
                                              <p:stCondLst>
                                                <p:cond delay="0"/>
                                              </p:stCondLst>
                                            </p:cTn>
                                            <p:tgtEl>
                                              <p:spTgt spid="36"/>
                                            </p:tgtEl>
                                            <p:attrNameLst>
                                              <p:attrName>style.visibility</p:attrName>
                                            </p:attrNameLst>
                                          </p:cBhvr>
                                          <p:to>
                                            <p:strVal val="visible"/>
                                          </p:to>
                                        </p:set>
                                        <p:animEffect transition="in" filter="wipe(left)">
                                          <p:cBhvr>
                                            <p:cTn id="59" dur="500"/>
                                            <p:tgtEl>
                                              <p:spTgt spid="36"/>
                                            </p:tgtEl>
                                          </p:cBhvr>
                                        </p:animEffect>
                                      </p:childTnLst>
                                    </p:cTn>
                                  </p:par>
                                  <p:par>
                                    <p:cTn id="60" presetID="22" presetClass="entr" presetSubtype="8" fill="hold" nodeType="withEffect">
                                      <p:stCondLst>
                                        <p:cond delay="0"/>
                                      </p:stCondLst>
                                      <p:childTnLst>
                                        <p:set>
                                          <p:cBhvr>
                                            <p:cTn id="61" dur="1" fill="hold">
                                              <p:stCondLst>
                                                <p:cond delay="0"/>
                                              </p:stCondLst>
                                            </p:cTn>
                                            <p:tgtEl>
                                              <p:spTgt spid="35"/>
                                            </p:tgtEl>
                                            <p:attrNameLst>
                                              <p:attrName>style.visibility</p:attrName>
                                            </p:attrNameLst>
                                          </p:cBhvr>
                                          <p:to>
                                            <p:strVal val="visible"/>
                                          </p:to>
                                        </p:set>
                                        <p:animEffect transition="in" filter="wipe(left)">
                                          <p:cBhvr>
                                            <p:cTn id="62" dur="500"/>
                                            <p:tgtEl>
                                              <p:spTgt spid="35"/>
                                            </p:tgtEl>
                                          </p:cBhvr>
                                        </p:animEffect>
                                      </p:childTnLst>
                                    </p:cTn>
                                  </p:par>
                                  <p:par>
                                    <p:cTn id="63" presetID="22" presetClass="entr" presetSubtype="8" fill="hold" nodeType="withEffect">
                                      <p:stCondLst>
                                        <p:cond delay="0"/>
                                      </p:stCondLst>
                                      <p:childTnLst>
                                        <p:set>
                                          <p:cBhvr>
                                            <p:cTn id="64" dur="1" fill="hold">
                                              <p:stCondLst>
                                                <p:cond delay="0"/>
                                              </p:stCondLst>
                                            </p:cTn>
                                            <p:tgtEl>
                                              <p:spTgt spid="34"/>
                                            </p:tgtEl>
                                            <p:attrNameLst>
                                              <p:attrName>style.visibility</p:attrName>
                                            </p:attrNameLst>
                                          </p:cBhvr>
                                          <p:to>
                                            <p:strVal val="visible"/>
                                          </p:to>
                                        </p:set>
                                        <p:animEffect transition="in" filter="wipe(left)">
                                          <p:cBhvr>
                                            <p:cTn id="65" dur="500"/>
                                            <p:tgtEl>
                                              <p:spTgt spid="34"/>
                                            </p:tgtEl>
                                          </p:cBhvr>
                                        </p:animEffect>
                                      </p:childTnLst>
                                    </p:cTn>
                                  </p:par>
                                  <p:par>
                                    <p:cTn id="66" presetID="22" presetClass="entr" presetSubtype="8" fill="hold" nodeType="withEffect">
                                      <p:stCondLst>
                                        <p:cond delay="0"/>
                                      </p:stCondLst>
                                      <p:childTnLst>
                                        <p:set>
                                          <p:cBhvr>
                                            <p:cTn id="67" dur="1" fill="hold">
                                              <p:stCondLst>
                                                <p:cond delay="0"/>
                                              </p:stCondLst>
                                            </p:cTn>
                                            <p:tgtEl>
                                              <p:spTgt spid="33"/>
                                            </p:tgtEl>
                                            <p:attrNameLst>
                                              <p:attrName>style.visibility</p:attrName>
                                            </p:attrNameLst>
                                          </p:cBhvr>
                                          <p:to>
                                            <p:strVal val="visible"/>
                                          </p:to>
                                        </p:set>
                                        <p:animEffect transition="in" filter="wipe(left)">
                                          <p:cBhvr>
                                            <p:cTn id="68" dur="500"/>
                                            <p:tgtEl>
                                              <p:spTgt spid="33"/>
                                            </p:tgtEl>
                                          </p:cBhvr>
                                        </p:animEffect>
                                      </p:childTnLst>
                                    </p:cTn>
                                  </p:par>
                                  <p:par>
                                    <p:cTn id="69" presetID="22" presetClass="entr" presetSubtype="8" fill="hold" nodeType="withEffect">
                                      <p:stCondLst>
                                        <p:cond delay="0"/>
                                      </p:stCondLst>
                                      <p:childTnLst>
                                        <p:set>
                                          <p:cBhvr>
                                            <p:cTn id="70" dur="1" fill="hold">
                                              <p:stCondLst>
                                                <p:cond delay="0"/>
                                              </p:stCondLst>
                                            </p:cTn>
                                            <p:tgtEl>
                                              <p:spTgt spid="32"/>
                                            </p:tgtEl>
                                            <p:attrNameLst>
                                              <p:attrName>style.visibility</p:attrName>
                                            </p:attrNameLst>
                                          </p:cBhvr>
                                          <p:to>
                                            <p:strVal val="visible"/>
                                          </p:to>
                                        </p:set>
                                        <p:animEffect transition="in" filter="wipe(left)">
                                          <p:cBhvr>
                                            <p:cTn id="71" dur="500"/>
                                            <p:tgtEl>
                                              <p:spTgt spid="32"/>
                                            </p:tgtEl>
                                          </p:cBhvr>
                                        </p:animEffect>
                                      </p:childTnLst>
                                    </p:cTn>
                                  </p:par>
                                  <p:par>
                                    <p:cTn id="72" presetID="22" presetClass="entr" presetSubtype="8" fill="hold" nodeType="withEffect">
                                      <p:stCondLst>
                                        <p:cond delay="0"/>
                                      </p:stCondLst>
                                      <p:childTnLst>
                                        <p:set>
                                          <p:cBhvr>
                                            <p:cTn id="73" dur="1" fill="hold">
                                              <p:stCondLst>
                                                <p:cond delay="0"/>
                                              </p:stCondLst>
                                            </p:cTn>
                                            <p:tgtEl>
                                              <p:spTgt spid="31"/>
                                            </p:tgtEl>
                                            <p:attrNameLst>
                                              <p:attrName>style.visibility</p:attrName>
                                            </p:attrNameLst>
                                          </p:cBhvr>
                                          <p:to>
                                            <p:strVal val="visible"/>
                                          </p:to>
                                        </p:set>
                                        <p:animEffect transition="in" filter="wipe(left)">
                                          <p:cBhvr>
                                            <p:cTn id="74" dur="500"/>
                                            <p:tgtEl>
                                              <p:spTgt spid="31"/>
                                            </p:tgtEl>
                                          </p:cBhvr>
                                        </p:animEffect>
                                      </p:childTnLst>
                                    </p:cTn>
                                  </p:par>
                                  <p:par>
                                    <p:cTn id="75" presetID="22" presetClass="entr" presetSubtype="8" fill="hold" nodeType="withEffect">
                                      <p:stCondLst>
                                        <p:cond delay="0"/>
                                      </p:stCondLst>
                                      <p:childTnLst>
                                        <p:set>
                                          <p:cBhvr>
                                            <p:cTn id="76" dur="1" fill="hold">
                                              <p:stCondLst>
                                                <p:cond delay="0"/>
                                              </p:stCondLst>
                                            </p:cTn>
                                            <p:tgtEl>
                                              <p:spTgt spid="25"/>
                                            </p:tgtEl>
                                            <p:attrNameLst>
                                              <p:attrName>style.visibility</p:attrName>
                                            </p:attrNameLst>
                                          </p:cBhvr>
                                          <p:to>
                                            <p:strVal val="visible"/>
                                          </p:to>
                                        </p:set>
                                        <p:animEffect transition="in" filter="wipe(left)">
                                          <p:cBhvr>
                                            <p:cTn id="77" dur="500"/>
                                            <p:tgtEl>
                                              <p:spTgt spid="25"/>
                                            </p:tgtEl>
                                          </p:cBhvr>
                                        </p:animEffect>
                                      </p:childTnLst>
                                    </p:cTn>
                                  </p:par>
                                  <p:par>
                                    <p:cTn id="78" presetID="22" presetClass="entr" presetSubtype="8" fill="hold" nodeType="withEffect">
                                      <p:stCondLst>
                                        <p:cond delay="0"/>
                                      </p:stCondLst>
                                      <p:childTnLst>
                                        <p:set>
                                          <p:cBhvr>
                                            <p:cTn id="79" dur="1" fill="hold">
                                              <p:stCondLst>
                                                <p:cond delay="0"/>
                                              </p:stCondLst>
                                            </p:cTn>
                                            <p:tgtEl>
                                              <p:spTgt spid="24"/>
                                            </p:tgtEl>
                                            <p:attrNameLst>
                                              <p:attrName>style.visibility</p:attrName>
                                            </p:attrNameLst>
                                          </p:cBhvr>
                                          <p:to>
                                            <p:strVal val="visible"/>
                                          </p:to>
                                        </p:set>
                                        <p:animEffect transition="in" filter="wipe(left)">
                                          <p:cBhvr>
                                            <p:cTn id="80" dur="500"/>
                                            <p:tgtEl>
                                              <p:spTgt spid="24"/>
                                            </p:tgtEl>
                                          </p:cBhvr>
                                        </p:animEffect>
                                      </p:childTnLst>
                                    </p:cTn>
                                  </p:par>
                                </p:childTnLst>
                              </p:cTn>
                            </p:par>
                            <p:par>
                              <p:cTn id="81" fill="hold">
                                <p:stCondLst>
                                  <p:cond delay="1600"/>
                                </p:stCondLst>
                                <p:childTnLst>
                                  <p:par>
                                    <p:cTn id="82" presetID="22" presetClass="entr" presetSubtype="4" fill="hold" grpId="0" nodeType="afterEffect">
                                      <p:stCondLst>
                                        <p:cond delay="0"/>
                                      </p:stCondLst>
                                      <p:childTnLst>
                                        <p:set>
                                          <p:cBhvr>
                                            <p:cTn id="83" dur="1" fill="hold">
                                              <p:stCondLst>
                                                <p:cond delay="0"/>
                                              </p:stCondLst>
                                            </p:cTn>
                                            <p:tgtEl>
                                              <p:spTgt spid="61"/>
                                            </p:tgtEl>
                                            <p:attrNameLst>
                                              <p:attrName>style.visibility</p:attrName>
                                            </p:attrNameLst>
                                          </p:cBhvr>
                                          <p:to>
                                            <p:strVal val="visible"/>
                                          </p:to>
                                        </p:set>
                                        <p:animEffect transition="in" filter="wipe(down)">
                                          <p:cBhvr>
                                            <p:cTn id="84" dur="500"/>
                                            <p:tgtEl>
                                              <p:spTgt spid="61"/>
                                            </p:tgtEl>
                                          </p:cBhvr>
                                        </p:animEffect>
                                      </p:childTnLst>
                                    </p:cTn>
                                  </p:par>
                                  <p:par>
                                    <p:cTn id="85" presetID="22" presetClass="entr" presetSubtype="4" fill="hold" grpId="0" nodeType="withEffect">
                                      <p:stCondLst>
                                        <p:cond delay="0"/>
                                      </p:stCondLst>
                                      <p:childTnLst>
                                        <p:set>
                                          <p:cBhvr>
                                            <p:cTn id="86" dur="1" fill="hold">
                                              <p:stCondLst>
                                                <p:cond delay="0"/>
                                              </p:stCondLst>
                                            </p:cTn>
                                            <p:tgtEl>
                                              <p:spTgt spid="59"/>
                                            </p:tgtEl>
                                            <p:attrNameLst>
                                              <p:attrName>style.visibility</p:attrName>
                                            </p:attrNameLst>
                                          </p:cBhvr>
                                          <p:to>
                                            <p:strVal val="visible"/>
                                          </p:to>
                                        </p:set>
                                        <p:animEffect transition="in" filter="wipe(down)">
                                          <p:cBhvr>
                                            <p:cTn id="87" dur="500"/>
                                            <p:tgtEl>
                                              <p:spTgt spid="59"/>
                                            </p:tgtEl>
                                          </p:cBhvr>
                                        </p:animEffect>
                                      </p:childTnLst>
                                    </p:cTn>
                                  </p:par>
                                  <p:par>
                                    <p:cTn id="88" presetID="22" presetClass="entr" presetSubtype="4" fill="hold" grpId="0" nodeType="withEffect">
                                      <p:stCondLst>
                                        <p:cond delay="0"/>
                                      </p:stCondLst>
                                      <p:childTnLst>
                                        <p:set>
                                          <p:cBhvr>
                                            <p:cTn id="89" dur="1" fill="hold">
                                              <p:stCondLst>
                                                <p:cond delay="0"/>
                                              </p:stCondLst>
                                            </p:cTn>
                                            <p:tgtEl>
                                              <p:spTgt spid="54"/>
                                            </p:tgtEl>
                                            <p:attrNameLst>
                                              <p:attrName>style.visibility</p:attrName>
                                            </p:attrNameLst>
                                          </p:cBhvr>
                                          <p:to>
                                            <p:strVal val="visible"/>
                                          </p:to>
                                        </p:set>
                                        <p:animEffect transition="in" filter="wipe(down)">
                                          <p:cBhvr>
                                            <p:cTn id="90" dur="500"/>
                                            <p:tgtEl>
                                              <p:spTgt spid="54"/>
                                            </p:tgtEl>
                                          </p:cBhvr>
                                        </p:animEffect>
                                      </p:childTnLst>
                                    </p:cTn>
                                  </p:par>
                                  <p:par>
                                    <p:cTn id="91" presetID="22" presetClass="entr" presetSubtype="4" fill="hold" grpId="0" nodeType="withEffect">
                                      <p:stCondLst>
                                        <p:cond delay="0"/>
                                      </p:stCondLst>
                                      <p:childTnLst>
                                        <p:set>
                                          <p:cBhvr>
                                            <p:cTn id="92" dur="1" fill="hold">
                                              <p:stCondLst>
                                                <p:cond delay="0"/>
                                              </p:stCondLst>
                                            </p:cTn>
                                            <p:tgtEl>
                                              <p:spTgt spid="55"/>
                                            </p:tgtEl>
                                            <p:attrNameLst>
                                              <p:attrName>style.visibility</p:attrName>
                                            </p:attrNameLst>
                                          </p:cBhvr>
                                          <p:to>
                                            <p:strVal val="visible"/>
                                          </p:to>
                                        </p:set>
                                        <p:animEffect transition="in" filter="wipe(down)">
                                          <p:cBhvr>
                                            <p:cTn id="93" dur="500"/>
                                            <p:tgtEl>
                                              <p:spTgt spid="55"/>
                                            </p:tgtEl>
                                          </p:cBhvr>
                                        </p:animEffect>
                                      </p:childTnLst>
                                    </p:cTn>
                                  </p:par>
                                  <p:par>
                                    <p:cTn id="94" presetID="22" presetClass="entr" presetSubtype="4" fill="hold" grpId="0" nodeType="withEffect">
                                      <p:stCondLst>
                                        <p:cond delay="0"/>
                                      </p:stCondLst>
                                      <p:childTnLst>
                                        <p:set>
                                          <p:cBhvr>
                                            <p:cTn id="95" dur="1" fill="hold">
                                              <p:stCondLst>
                                                <p:cond delay="0"/>
                                              </p:stCondLst>
                                            </p:cTn>
                                            <p:tgtEl>
                                              <p:spTgt spid="45"/>
                                            </p:tgtEl>
                                            <p:attrNameLst>
                                              <p:attrName>style.visibility</p:attrName>
                                            </p:attrNameLst>
                                          </p:cBhvr>
                                          <p:to>
                                            <p:strVal val="visible"/>
                                          </p:to>
                                        </p:set>
                                        <p:animEffect transition="in" filter="wipe(down)">
                                          <p:cBhvr>
                                            <p:cTn id="96" dur="500"/>
                                            <p:tgtEl>
                                              <p:spTgt spid="45"/>
                                            </p:tgtEl>
                                          </p:cBhvr>
                                        </p:animEffect>
                                      </p:childTnLst>
                                    </p:cTn>
                                  </p:par>
                                  <p:par>
                                    <p:cTn id="97" presetID="22" presetClass="entr" presetSubtype="4" fill="hold" grpId="0" nodeType="withEffect">
                                      <p:stCondLst>
                                        <p:cond delay="0"/>
                                      </p:stCondLst>
                                      <p:childTnLst>
                                        <p:set>
                                          <p:cBhvr>
                                            <p:cTn id="98" dur="1" fill="hold">
                                              <p:stCondLst>
                                                <p:cond delay="0"/>
                                              </p:stCondLst>
                                            </p:cTn>
                                            <p:tgtEl>
                                              <p:spTgt spid="48"/>
                                            </p:tgtEl>
                                            <p:attrNameLst>
                                              <p:attrName>style.visibility</p:attrName>
                                            </p:attrNameLst>
                                          </p:cBhvr>
                                          <p:to>
                                            <p:strVal val="visible"/>
                                          </p:to>
                                        </p:set>
                                        <p:animEffect transition="in" filter="wipe(down)">
                                          <p:cBhvr>
                                            <p:cTn id="99" dur="500"/>
                                            <p:tgtEl>
                                              <p:spTgt spid="48"/>
                                            </p:tgtEl>
                                          </p:cBhvr>
                                        </p:animEffect>
                                      </p:childTnLst>
                                    </p:cTn>
                                  </p:par>
                                  <p:par>
                                    <p:cTn id="100" presetID="22" presetClass="entr" presetSubtype="4" fill="hold" grpId="0" nodeType="withEffect">
                                      <p:stCondLst>
                                        <p:cond delay="0"/>
                                      </p:stCondLst>
                                      <p:childTnLst>
                                        <p:set>
                                          <p:cBhvr>
                                            <p:cTn id="101" dur="1" fill="hold">
                                              <p:stCondLst>
                                                <p:cond delay="0"/>
                                              </p:stCondLst>
                                            </p:cTn>
                                            <p:tgtEl>
                                              <p:spTgt spid="39"/>
                                            </p:tgtEl>
                                            <p:attrNameLst>
                                              <p:attrName>style.visibility</p:attrName>
                                            </p:attrNameLst>
                                          </p:cBhvr>
                                          <p:to>
                                            <p:strVal val="visible"/>
                                          </p:to>
                                        </p:set>
                                        <p:animEffect transition="in" filter="wipe(down)">
                                          <p:cBhvr>
                                            <p:cTn id="102" dur="500"/>
                                            <p:tgtEl>
                                              <p:spTgt spid="39"/>
                                            </p:tgtEl>
                                          </p:cBhvr>
                                        </p:animEffect>
                                      </p:childTnLst>
                                    </p:cTn>
                                  </p:par>
                                  <p:par>
                                    <p:cTn id="103" presetID="22" presetClass="entr" presetSubtype="4" fill="hold" grpId="0" nodeType="withEffect">
                                      <p:stCondLst>
                                        <p:cond delay="0"/>
                                      </p:stCondLst>
                                      <p:childTnLst>
                                        <p:set>
                                          <p:cBhvr>
                                            <p:cTn id="104" dur="1" fill="hold">
                                              <p:stCondLst>
                                                <p:cond delay="0"/>
                                              </p:stCondLst>
                                            </p:cTn>
                                            <p:tgtEl>
                                              <p:spTgt spid="37"/>
                                            </p:tgtEl>
                                            <p:attrNameLst>
                                              <p:attrName>style.visibility</p:attrName>
                                            </p:attrNameLst>
                                          </p:cBhvr>
                                          <p:to>
                                            <p:strVal val="visible"/>
                                          </p:to>
                                        </p:set>
                                        <p:animEffect transition="in" filter="wipe(down)">
                                          <p:cBhvr>
                                            <p:cTn id="105" dur="500"/>
                                            <p:tgtEl>
                                              <p:spTgt spid="37"/>
                                            </p:tgtEl>
                                          </p:cBhvr>
                                        </p:animEffect>
                                      </p:childTnLst>
                                    </p:cTn>
                                  </p:par>
                                  <p:par>
                                    <p:cTn id="106" presetID="22" presetClass="entr" presetSubtype="4" fill="hold" grpId="0" nodeType="withEffect">
                                      <p:stCondLst>
                                        <p:cond delay="0"/>
                                      </p:stCondLst>
                                      <p:childTnLst>
                                        <p:set>
                                          <p:cBhvr>
                                            <p:cTn id="107" dur="1" fill="hold">
                                              <p:stCondLst>
                                                <p:cond delay="0"/>
                                              </p:stCondLst>
                                            </p:cTn>
                                            <p:tgtEl>
                                              <p:spTgt spid="38"/>
                                            </p:tgtEl>
                                            <p:attrNameLst>
                                              <p:attrName>style.visibility</p:attrName>
                                            </p:attrNameLst>
                                          </p:cBhvr>
                                          <p:to>
                                            <p:strVal val="visible"/>
                                          </p:to>
                                        </p:set>
                                        <p:animEffect transition="in" filter="wipe(down)">
                                          <p:cBhvr>
                                            <p:cTn id="108" dur="500"/>
                                            <p:tgtEl>
                                              <p:spTgt spid="38"/>
                                            </p:tgtEl>
                                          </p:cBhvr>
                                        </p:animEffect>
                                      </p:childTnLst>
                                    </p:cTn>
                                  </p:par>
                                  <p:par>
                                    <p:cTn id="109" presetID="22" presetClass="entr" presetSubtype="4" fill="hold" grpId="0" nodeType="withEffect">
                                      <p:stCondLst>
                                        <p:cond delay="0"/>
                                      </p:stCondLst>
                                      <p:childTnLst>
                                        <p:set>
                                          <p:cBhvr>
                                            <p:cTn id="110" dur="1" fill="hold">
                                              <p:stCondLst>
                                                <p:cond delay="0"/>
                                              </p:stCondLst>
                                            </p:cTn>
                                            <p:tgtEl>
                                              <p:spTgt spid="40"/>
                                            </p:tgtEl>
                                            <p:attrNameLst>
                                              <p:attrName>style.visibility</p:attrName>
                                            </p:attrNameLst>
                                          </p:cBhvr>
                                          <p:to>
                                            <p:strVal val="visible"/>
                                          </p:to>
                                        </p:set>
                                        <p:animEffect transition="in" filter="wipe(down)">
                                          <p:cBhvr>
                                            <p:cTn id="111" dur="500"/>
                                            <p:tgtEl>
                                              <p:spTgt spid="40"/>
                                            </p:tgtEl>
                                          </p:cBhvr>
                                        </p:animEffect>
                                      </p:childTnLst>
                                    </p:cTn>
                                  </p:par>
                                  <p:par>
                                    <p:cTn id="112" presetID="22" presetClass="entr" presetSubtype="4" fill="hold" grpId="0" nodeType="withEffect">
                                      <p:stCondLst>
                                        <p:cond delay="0"/>
                                      </p:stCondLst>
                                      <p:childTnLst>
                                        <p:set>
                                          <p:cBhvr>
                                            <p:cTn id="113" dur="1" fill="hold">
                                              <p:stCondLst>
                                                <p:cond delay="0"/>
                                              </p:stCondLst>
                                            </p:cTn>
                                            <p:tgtEl>
                                              <p:spTgt spid="47"/>
                                            </p:tgtEl>
                                            <p:attrNameLst>
                                              <p:attrName>style.visibility</p:attrName>
                                            </p:attrNameLst>
                                          </p:cBhvr>
                                          <p:to>
                                            <p:strVal val="visible"/>
                                          </p:to>
                                        </p:set>
                                        <p:animEffect transition="in" filter="wipe(down)">
                                          <p:cBhvr>
                                            <p:cTn id="114" dur="500"/>
                                            <p:tgtEl>
                                              <p:spTgt spid="47"/>
                                            </p:tgtEl>
                                          </p:cBhvr>
                                        </p:animEffect>
                                      </p:childTnLst>
                                    </p:cTn>
                                  </p:par>
                                  <p:par>
                                    <p:cTn id="115" presetID="22" presetClass="entr" presetSubtype="4" fill="hold" grpId="0" nodeType="withEffect">
                                      <p:stCondLst>
                                        <p:cond delay="0"/>
                                      </p:stCondLst>
                                      <p:childTnLst>
                                        <p:set>
                                          <p:cBhvr>
                                            <p:cTn id="116" dur="1" fill="hold">
                                              <p:stCondLst>
                                                <p:cond delay="0"/>
                                              </p:stCondLst>
                                            </p:cTn>
                                            <p:tgtEl>
                                              <p:spTgt spid="46"/>
                                            </p:tgtEl>
                                            <p:attrNameLst>
                                              <p:attrName>style.visibility</p:attrName>
                                            </p:attrNameLst>
                                          </p:cBhvr>
                                          <p:to>
                                            <p:strVal val="visible"/>
                                          </p:to>
                                        </p:set>
                                        <p:animEffect transition="in" filter="wipe(down)">
                                          <p:cBhvr>
                                            <p:cTn id="117" dur="500"/>
                                            <p:tgtEl>
                                              <p:spTgt spid="46"/>
                                            </p:tgtEl>
                                          </p:cBhvr>
                                        </p:animEffect>
                                      </p:childTnLst>
                                    </p:cTn>
                                  </p:par>
                                  <p:par>
                                    <p:cTn id="118" presetID="22" presetClass="entr" presetSubtype="4" fill="hold" grpId="0" nodeType="withEffect">
                                      <p:stCondLst>
                                        <p:cond delay="0"/>
                                      </p:stCondLst>
                                      <p:childTnLst>
                                        <p:set>
                                          <p:cBhvr>
                                            <p:cTn id="119" dur="1" fill="hold">
                                              <p:stCondLst>
                                                <p:cond delay="0"/>
                                              </p:stCondLst>
                                            </p:cTn>
                                            <p:tgtEl>
                                              <p:spTgt spid="53"/>
                                            </p:tgtEl>
                                            <p:attrNameLst>
                                              <p:attrName>style.visibility</p:attrName>
                                            </p:attrNameLst>
                                          </p:cBhvr>
                                          <p:to>
                                            <p:strVal val="visible"/>
                                          </p:to>
                                        </p:set>
                                        <p:animEffect transition="in" filter="wipe(down)">
                                          <p:cBhvr>
                                            <p:cTn id="120" dur="500"/>
                                            <p:tgtEl>
                                              <p:spTgt spid="53"/>
                                            </p:tgtEl>
                                          </p:cBhvr>
                                        </p:animEffect>
                                      </p:childTnLst>
                                    </p:cTn>
                                  </p:par>
                                </p:childTnLst>
                              </p:cTn>
                            </p:par>
                            <p:par>
                              <p:cTn id="121" fill="hold">
                                <p:stCondLst>
                                  <p:cond delay="2100"/>
                                </p:stCondLst>
                                <p:childTnLst>
                                  <p:par>
                                    <p:cTn id="122" presetID="12" presetClass="entr" presetSubtype="8" fill="hold" grpId="0" nodeType="afterEffect">
                                      <p:stCondLst>
                                        <p:cond delay="0"/>
                                      </p:stCondLst>
                                      <p:childTnLst>
                                        <p:set>
                                          <p:cBhvr>
                                            <p:cTn id="123" dur="1" fill="hold">
                                              <p:stCondLst>
                                                <p:cond delay="0"/>
                                              </p:stCondLst>
                                            </p:cTn>
                                            <p:tgtEl>
                                              <p:spTgt spid="41"/>
                                            </p:tgtEl>
                                            <p:attrNameLst>
                                              <p:attrName>style.visibility</p:attrName>
                                            </p:attrNameLst>
                                          </p:cBhvr>
                                          <p:to>
                                            <p:strVal val="visible"/>
                                          </p:to>
                                        </p:set>
                                        <p:anim calcmode="lin" valueType="num">
                                          <p:cBhvr additive="base">
                                            <p:cTn id="124" dur="500"/>
                                            <p:tgtEl>
                                              <p:spTgt spid="41"/>
                                            </p:tgtEl>
                                            <p:attrNameLst>
                                              <p:attrName>ppt_x</p:attrName>
                                            </p:attrNameLst>
                                          </p:cBhvr>
                                          <p:tavLst>
                                            <p:tav tm="0">
                                              <p:val>
                                                <p:strVal val="#ppt_x-#ppt_w*1.125000"/>
                                              </p:val>
                                            </p:tav>
                                            <p:tav tm="100000">
                                              <p:val>
                                                <p:strVal val="#ppt_x"/>
                                              </p:val>
                                            </p:tav>
                                          </p:tavLst>
                                        </p:anim>
                                        <p:animEffect transition="in" filter="wipe(right)">
                                          <p:cBhvr>
                                            <p:cTn id="125" dur="500"/>
                                            <p:tgtEl>
                                              <p:spTgt spid="41"/>
                                            </p:tgtEl>
                                          </p:cBhvr>
                                        </p:animEffect>
                                      </p:childTnLst>
                                    </p:cTn>
                                  </p:par>
                                  <p:par>
                                    <p:cTn id="126" presetID="12" presetClass="entr" presetSubtype="8" fill="hold" grpId="0" nodeType="withEffect">
                                      <p:stCondLst>
                                        <p:cond delay="0"/>
                                      </p:stCondLst>
                                      <p:childTnLst>
                                        <p:set>
                                          <p:cBhvr>
                                            <p:cTn id="127" dur="1" fill="hold">
                                              <p:stCondLst>
                                                <p:cond delay="0"/>
                                              </p:stCondLst>
                                            </p:cTn>
                                            <p:tgtEl>
                                              <p:spTgt spid="43"/>
                                            </p:tgtEl>
                                            <p:attrNameLst>
                                              <p:attrName>style.visibility</p:attrName>
                                            </p:attrNameLst>
                                          </p:cBhvr>
                                          <p:to>
                                            <p:strVal val="visible"/>
                                          </p:to>
                                        </p:set>
                                        <p:anim calcmode="lin" valueType="num">
                                          <p:cBhvr additive="base">
                                            <p:cTn id="128" dur="500"/>
                                            <p:tgtEl>
                                              <p:spTgt spid="43"/>
                                            </p:tgtEl>
                                            <p:attrNameLst>
                                              <p:attrName>ppt_x</p:attrName>
                                            </p:attrNameLst>
                                          </p:cBhvr>
                                          <p:tavLst>
                                            <p:tav tm="0">
                                              <p:val>
                                                <p:strVal val="#ppt_x-#ppt_w*1.125000"/>
                                              </p:val>
                                            </p:tav>
                                            <p:tav tm="100000">
                                              <p:val>
                                                <p:strVal val="#ppt_x"/>
                                              </p:val>
                                            </p:tav>
                                          </p:tavLst>
                                        </p:anim>
                                        <p:animEffect transition="in" filter="wipe(right)">
                                          <p:cBhvr>
                                            <p:cTn id="129" dur="500"/>
                                            <p:tgtEl>
                                              <p:spTgt spid="43"/>
                                            </p:tgtEl>
                                          </p:cBhvr>
                                        </p:animEffect>
                                      </p:childTnLst>
                                    </p:cTn>
                                  </p:par>
                                  <p:par>
                                    <p:cTn id="130" presetID="12" presetClass="entr" presetSubtype="8" fill="hold" grpId="0" nodeType="withEffect">
                                      <p:stCondLst>
                                        <p:cond delay="0"/>
                                      </p:stCondLst>
                                      <p:childTnLst>
                                        <p:set>
                                          <p:cBhvr>
                                            <p:cTn id="131" dur="1" fill="hold">
                                              <p:stCondLst>
                                                <p:cond delay="0"/>
                                              </p:stCondLst>
                                            </p:cTn>
                                            <p:tgtEl>
                                              <p:spTgt spid="49"/>
                                            </p:tgtEl>
                                            <p:attrNameLst>
                                              <p:attrName>style.visibility</p:attrName>
                                            </p:attrNameLst>
                                          </p:cBhvr>
                                          <p:to>
                                            <p:strVal val="visible"/>
                                          </p:to>
                                        </p:set>
                                        <p:anim calcmode="lin" valueType="num">
                                          <p:cBhvr additive="base">
                                            <p:cTn id="132" dur="500"/>
                                            <p:tgtEl>
                                              <p:spTgt spid="49"/>
                                            </p:tgtEl>
                                            <p:attrNameLst>
                                              <p:attrName>ppt_x</p:attrName>
                                            </p:attrNameLst>
                                          </p:cBhvr>
                                          <p:tavLst>
                                            <p:tav tm="0">
                                              <p:val>
                                                <p:strVal val="#ppt_x-#ppt_w*1.125000"/>
                                              </p:val>
                                            </p:tav>
                                            <p:tav tm="100000">
                                              <p:val>
                                                <p:strVal val="#ppt_x"/>
                                              </p:val>
                                            </p:tav>
                                          </p:tavLst>
                                        </p:anim>
                                        <p:animEffect transition="in" filter="wipe(right)">
                                          <p:cBhvr>
                                            <p:cTn id="133" dur="500"/>
                                            <p:tgtEl>
                                              <p:spTgt spid="49"/>
                                            </p:tgtEl>
                                          </p:cBhvr>
                                        </p:animEffect>
                                      </p:childTnLst>
                                    </p:cTn>
                                  </p:par>
                                  <p:par>
                                    <p:cTn id="134" presetID="12" presetClass="entr" presetSubtype="8" fill="hold" grpId="0" nodeType="withEffect">
                                      <p:stCondLst>
                                        <p:cond delay="0"/>
                                      </p:stCondLst>
                                      <p:childTnLst>
                                        <p:set>
                                          <p:cBhvr>
                                            <p:cTn id="135" dur="1" fill="hold">
                                              <p:stCondLst>
                                                <p:cond delay="0"/>
                                              </p:stCondLst>
                                            </p:cTn>
                                            <p:tgtEl>
                                              <p:spTgt spid="51"/>
                                            </p:tgtEl>
                                            <p:attrNameLst>
                                              <p:attrName>style.visibility</p:attrName>
                                            </p:attrNameLst>
                                          </p:cBhvr>
                                          <p:to>
                                            <p:strVal val="visible"/>
                                          </p:to>
                                        </p:set>
                                        <p:anim calcmode="lin" valueType="num">
                                          <p:cBhvr additive="base">
                                            <p:cTn id="136" dur="500"/>
                                            <p:tgtEl>
                                              <p:spTgt spid="51"/>
                                            </p:tgtEl>
                                            <p:attrNameLst>
                                              <p:attrName>ppt_x</p:attrName>
                                            </p:attrNameLst>
                                          </p:cBhvr>
                                          <p:tavLst>
                                            <p:tav tm="0">
                                              <p:val>
                                                <p:strVal val="#ppt_x-#ppt_w*1.125000"/>
                                              </p:val>
                                            </p:tav>
                                            <p:tav tm="100000">
                                              <p:val>
                                                <p:strVal val="#ppt_x"/>
                                              </p:val>
                                            </p:tav>
                                          </p:tavLst>
                                        </p:anim>
                                        <p:animEffect transition="in" filter="wipe(right)">
                                          <p:cBhvr>
                                            <p:cTn id="137" dur="500"/>
                                            <p:tgtEl>
                                              <p:spTgt spid="51"/>
                                            </p:tgtEl>
                                          </p:cBhvr>
                                        </p:animEffect>
                                      </p:childTnLst>
                                    </p:cTn>
                                  </p:par>
                                  <p:par>
                                    <p:cTn id="138" presetID="12" presetClass="entr" presetSubtype="8" fill="hold" grpId="0" nodeType="withEffect">
                                      <p:stCondLst>
                                        <p:cond delay="0"/>
                                      </p:stCondLst>
                                      <p:childTnLst>
                                        <p:set>
                                          <p:cBhvr>
                                            <p:cTn id="139" dur="1" fill="hold">
                                              <p:stCondLst>
                                                <p:cond delay="0"/>
                                              </p:stCondLst>
                                            </p:cTn>
                                            <p:tgtEl>
                                              <p:spTgt spid="56"/>
                                            </p:tgtEl>
                                            <p:attrNameLst>
                                              <p:attrName>style.visibility</p:attrName>
                                            </p:attrNameLst>
                                          </p:cBhvr>
                                          <p:to>
                                            <p:strVal val="visible"/>
                                          </p:to>
                                        </p:set>
                                        <p:anim calcmode="lin" valueType="num">
                                          <p:cBhvr additive="base">
                                            <p:cTn id="140" dur="500"/>
                                            <p:tgtEl>
                                              <p:spTgt spid="56"/>
                                            </p:tgtEl>
                                            <p:attrNameLst>
                                              <p:attrName>ppt_x</p:attrName>
                                            </p:attrNameLst>
                                          </p:cBhvr>
                                          <p:tavLst>
                                            <p:tav tm="0">
                                              <p:val>
                                                <p:strVal val="#ppt_x-#ppt_w*1.125000"/>
                                              </p:val>
                                            </p:tav>
                                            <p:tav tm="100000">
                                              <p:val>
                                                <p:strVal val="#ppt_x"/>
                                              </p:val>
                                            </p:tav>
                                          </p:tavLst>
                                        </p:anim>
                                        <p:animEffect transition="in" filter="wipe(right)">
                                          <p:cBhvr>
                                            <p:cTn id="141" dur="500"/>
                                            <p:tgtEl>
                                              <p:spTgt spid="56"/>
                                            </p:tgtEl>
                                          </p:cBhvr>
                                        </p:animEffect>
                                      </p:childTnLst>
                                    </p:cTn>
                                  </p:par>
                                  <p:par>
                                    <p:cTn id="142" presetID="12" presetClass="entr" presetSubtype="8" fill="hold" grpId="0" nodeType="withEffect">
                                      <p:stCondLst>
                                        <p:cond delay="0"/>
                                      </p:stCondLst>
                                      <p:childTnLst>
                                        <p:set>
                                          <p:cBhvr>
                                            <p:cTn id="143" dur="1" fill="hold">
                                              <p:stCondLst>
                                                <p:cond delay="0"/>
                                              </p:stCondLst>
                                            </p:cTn>
                                            <p:tgtEl>
                                              <p:spTgt spid="58"/>
                                            </p:tgtEl>
                                            <p:attrNameLst>
                                              <p:attrName>style.visibility</p:attrName>
                                            </p:attrNameLst>
                                          </p:cBhvr>
                                          <p:to>
                                            <p:strVal val="visible"/>
                                          </p:to>
                                        </p:set>
                                        <p:anim calcmode="lin" valueType="num">
                                          <p:cBhvr additive="base">
                                            <p:cTn id="144" dur="500"/>
                                            <p:tgtEl>
                                              <p:spTgt spid="58"/>
                                            </p:tgtEl>
                                            <p:attrNameLst>
                                              <p:attrName>ppt_x</p:attrName>
                                            </p:attrNameLst>
                                          </p:cBhvr>
                                          <p:tavLst>
                                            <p:tav tm="0">
                                              <p:val>
                                                <p:strVal val="#ppt_x-#ppt_w*1.125000"/>
                                              </p:val>
                                            </p:tav>
                                            <p:tav tm="100000">
                                              <p:val>
                                                <p:strVal val="#ppt_x"/>
                                              </p:val>
                                            </p:tav>
                                          </p:tavLst>
                                        </p:anim>
                                        <p:animEffect transition="in" filter="wipe(right)">
                                          <p:cBhvr>
                                            <p:cTn id="145" dur="500"/>
                                            <p:tgtEl>
                                              <p:spTgt spid="58"/>
                                            </p:tgtEl>
                                          </p:cBhvr>
                                        </p:animEffect>
                                      </p:childTnLst>
                                    </p:cTn>
                                  </p:par>
                                  <p:par>
                                    <p:cTn id="146" presetID="12" presetClass="entr" presetSubtype="8" fill="hold" grpId="0" nodeType="withEffect">
                                      <p:stCondLst>
                                        <p:cond delay="0"/>
                                      </p:stCondLst>
                                      <p:childTnLst>
                                        <p:set>
                                          <p:cBhvr>
                                            <p:cTn id="147" dur="1" fill="hold">
                                              <p:stCondLst>
                                                <p:cond delay="0"/>
                                              </p:stCondLst>
                                            </p:cTn>
                                            <p:tgtEl>
                                              <p:spTgt spid="60"/>
                                            </p:tgtEl>
                                            <p:attrNameLst>
                                              <p:attrName>style.visibility</p:attrName>
                                            </p:attrNameLst>
                                          </p:cBhvr>
                                          <p:to>
                                            <p:strVal val="visible"/>
                                          </p:to>
                                        </p:set>
                                        <p:anim calcmode="lin" valueType="num">
                                          <p:cBhvr additive="base">
                                            <p:cTn id="148" dur="500"/>
                                            <p:tgtEl>
                                              <p:spTgt spid="60"/>
                                            </p:tgtEl>
                                            <p:attrNameLst>
                                              <p:attrName>ppt_x</p:attrName>
                                            </p:attrNameLst>
                                          </p:cBhvr>
                                          <p:tavLst>
                                            <p:tav tm="0">
                                              <p:val>
                                                <p:strVal val="#ppt_x-#ppt_w*1.125000"/>
                                              </p:val>
                                            </p:tav>
                                            <p:tav tm="100000">
                                              <p:val>
                                                <p:strVal val="#ppt_x"/>
                                              </p:val>
                                            </p:tav>
                                          </p:tavLst>
                                        </p:anim>
                                        <p:animEffect transition="in" filter="wipe(right)">
                                          <p:cBhvr>
                                            <p:cTn id="149" dur="500"/>
                                            <p:tgtEl>
                                              <p:spTgt spid="60"/>
                                            </p:tgtEl>
                                          </p:cBhvr>
                                        </p:animEffect>
                                      </p:childTnLst>
                                    </p:cTn>
                                  </p:par>
                                  <p:par>
                                    <p:cTn id="150" presetID="12" presetClass="entr" presetSubtype="8" fill="hold" grpId="0" nodeType="withEffect">
                                      <p:stCondLst>
                                        <p:cond delay="0"/>
                                      </p:stCondLst>
                                      <p:childTnLst>
                                        <p:set>
                                          <p:cBhvr>
                                            <p:cTn id="151" dur="1" fill="hold">
                                              <p:stCondLst>
                                                <p:cond delay="0"/>
                                              </p:stCondLst>
                                            </p:cTn>
                                            <p:tgtEl>
                                              <p:spTgt spid="62"/>
                                            </p:tgtEl>
                                            <p:attrNameLst>
                                              <p:attrName>style.visibility</p:attrName>
                                            </p:attrNameLst>
                                          </p:cBhvr>
                                          <p:to>
                                            <p:strVal val="visible"/>
                                          </p:to>
                                        </p:set>
                                        <p:anim calcmode="lin" valueType="num">
                                          <p:cBhvr additive="base">
                                            <p:cTn id="152" dur="500"/>
                                            <p:tgtEl>
                                              <p:spTgt spid="62"/>
                                            </p:tgtEl>
                                            <p:attrNameLst>
                                              <p:attrName>ppt_x</p:attrName>
                                            </p:attrNameLst>
                                          </p:cBhvr>
                                          <p:tavLst>
                                            <p:tav tm="0">
                                              <p:val>
                                                <p:strVal val="#ppt_x-#ppt_w*1.125000"/>
                                              </p:val>
                                            </p:tav>
                                            <p:tav tm="100000">
                                              <p:val>
                                                <p:strVal val="#ppt_x"/>
                                              </p:val>
                                            </p:tav>
                                          </p:tavLst>
                                        </p:anim>
                                        <p:animEffect transition="in" filter="wipe(right)">
                                          <p:cBhvr>
                                            <p:cTn id="153" dur="500"/>
                                            <p:tgtEl>
                                              <p:spTgt spid="62"/>
                                            </p:tgtEl>
                                          </p:cBhvr>
                                        </p:animEffect>
                                      </p:childTnLst>
                                    </p:cTn>
                                  </p:par>
                                  <p:par>
                                    <p:cTn id="154" presetID="12" presetClass="entr" presetSubtype="8" fill="hold" grpId="0" nodeType="withEffect">
                                      <p:stCondLst>
                                        <p:cond delay="0"/>
                                      </p:stCondLst>
                                      <p:childTnLst>
                                        <p:set>
                                          <p:cBhvr>
                                            <p:cTn id="155" dur="1" fill="hold">
                                              <p:stCondLst>
                                                <p:cond delay="0"/>
                                              </p:stCondLst>
                                            </p:cTn>
                                            <p:tgtEl>
                                              <p:spTgt spid="57"/>
                                            </p:tgtEl>
                                            <p:attrNameLst>
                                              <p:attrName>style.visibility</p:attrName>
                                            </p:attrNameLst>
                                          </p:cBhvr>
                                          <p:to>
                                            <p:strVal val="visible"/>
                                          </p:to>
                                        </p:set>
                                        <p:anim calcmode="lin" valueType="num">
                                          <p:cBhvr additive="base">
                                            <p:cTn id="156" dur="500"/>
                                            <p:tgtEl>
                                              <p:spTgt spid="57"/>
                                            </p:tgtEl>
                                            <p:attrNameLst>
                                              <p:attrName>ppt_x</p:attrName>
                                            </p:attrNameLst>
                                          </p:cBhvr>
                                          <p:tavLst>
                                            <p:tav tm="0">
                                              <p:val>
                                                <p:strVal val="#ppt_x-#ppt_w*1.125000"/>
                                              </p:val>
                                            </p:tav>
                                            <p:tav tm="100000">
                                              <p:val>
                                                <p:strVal val="#ppt_x"/>
                                              </p:val>
                                            </p:tav>
                                          </p:tavLst>
                                        </p:anim>
                                        <p:animEffect transition="in" filter="wipe(right)">
                                          <p:cBhvr>
                                            <p:cTn id="157" dur="500"/>
                                            <p:tgtEl>
                                              <p:spTgt spid="57"/>
                                            </p:tgtEl>
                                          </p:cBhvr>
                                        </p:animEffect>
                                      </p:childTnLst>
                                    </p:cTn>
                                  </p:par>
                                  <p:par>
                                    <p:cTn id="158" presetID="12" presetClass="entr" presetSubtype="8" fill="hold" grpId="0" nodeType="withEffect">
                                      <p:stCondLst>
                                        <p:cond delay="0"/>
                                      </p:stCondLst>
                                      <p:childTnLst>
                                        <p:set>
                                          <p:cBhvr>
                                            <p:cTn id="159" dur="1" fill="hold">
                                              <p:stCondLst>
                                                <p:cond delay="0"/>
                                              </p:stCondLst>
                                            </p:cTn>
                                            <p:tgtEl>
                                              <p:spTgt spid="52"/>
                                            </p:tgtEl>
                                            <p:attrNameLst>
                                              <p:attrName>style.visibility</p:attrName>
                                            </p:attrNameLst>
                                          </p:cBhvr>
                                          <p:to>
                                            <p:strVal val="visible"/>
                                          </p:to>
                                        </p:set>
                                        <p:anim calcmode="lin" valueType="num">
                                          <p:cBhvr additive="base">
                                            <p:cTn id="160" dur="500"/>
                                            <p:tgtEl>
                                              <p:spTgt spid="52"/>
                                            </p:tgtEl>
                                            <p:attrNameLst>
                                              <p:attrName>ppt_x</p:attrName>
                                            </p:attrNameLst>
                                          </p:cBhvr>
                                          <p:tavLst>
                                            <p:tav tm="0">
                                              <p:val>
                                                <p:strVal val="#ppt_x-#ppt_w*1.125000"/>
                                              </p:val>
                                            </p:tav>
                                            <p:tav tm="100000">
                                              <p:val>
                                                <p:strVal val="#ppt_x"/>
                                              </p:val>
                                            </p:tav>
                                          </p:tavLst>
                                        </p:anim>
                                        <p:animEffect transition="in" filter="wipe(right)">
                                          <p:cBhvr>
                                            <p:cTn id="161" dur="500"/>
                                            <p:tgtEl>
                                              <p:spTgt spid="52"/>
                                            </p:tgtEl>
                                          </p:cBhvr>
                                        </p:animEffect>
                                      </p:childTnLst>
                                    </p:cTn>
                                  </p:par>
                                  <p:par>
                                    <p:cTn id="162" presetID="12" presetClass="entr" presetSubtype="8" fill="hold" grpId="0" nodeType="withEffect">
                                      <p:stCondLst>
                                        <p:cond delay="0"/>
                                      </p:stCondLst>
                                      <p:childTnLst>
                                        <p:set>
                                          <p:cBhvr>
                                            <p:cTn id="163" dur="1" fill="hold">
                                              <p:stCondLst>
                                                <p:cond delay="0"/>
                                              </p:stCondLst>
                                            </p:cTn>
                                            <p:tgtEl>
                                              <p:spTgt spid="50"/>
                                            </p:tgtEl>
                                            <p:attrNameLst>
                                              <p:attrName>style.visibility</p:attrName>
                                            </p:attrNameLst>
                                          </p:cBhvr>
                                          <p:to>
                                            <p:strVal val="visible"/>
                                          </p:to>
                                        </p:set>
                                        <p:anim calcmode="lin" valueType="num">
                                          <p:cBhvr additive="base">
                                            <p:cTn id="164" dur="500"/>
                                            <p:tgtEl>
                                              <p:spTgt spid="50"/>
                                            </p:tgtEl>
                                            <p:attrNameLst>
                                              <p:attrName>ppt_x</p:attrName>
                                            </p:attrNameLst>
                                          </p:cBhvr>
                                          <p:tavLst>
                                            <p:tav tm="0">
                                              <p:val>
                                                <p:strVal val="#ppt_x-#ppt_w*1.125000"/>
                                              </p:val>
                                            </p:tav>
                                            <p:tav tm="100000">
                                              <p:val>
                                                <p:strVal val="#ppt_x"/>
                                              </p:val>
                                            </p:tav>
                                          </p:tavLst>
                                        </p:anim>
                                        <p:animEffect transition="in" filter="wipe(right)">
                                          <p:cBhvr>
                                            <p:cTn id="165" dur="500"/>
                                            <p:tgtEl>
                                              <p:spTgt spid="50"/>
                                            </p:tgtEl>
                                          </p:cBhvr>
                                        </p:animEffect>
                                      </p:childTnLst>
                                    </p:cTn>
                                  </p:par>
                                  <p:par>
                                    <p:cTn id="166" presetID="12" presetClass="entr" presetSubtype="8" fill="hold" grpId="0" nodeType="withEffect">
                                      <p:stCondLst>
                                        <p:cond delay="0"/>
                                      </p:stCondLst>
                                      <p:childTnLst>
                                        <p:set>
                                          <p:cBhvr>
                                            <p:cTn id="167" dur="1" fill="hold">
                                              <p:stCondLst>
                                                <p:cond delay="0"/>
                                              </p:stCondLst>
                                            </p:cTn>
                                            <p:tgtEl>
                                              <p:spTgt spid="44"/>
                                            </p:tgtEl>
                                            <p:attrNameLst>
                                              <p:attrName>style.visibility</p:attrName>
                                            </p:attrNameLst>
                                          </p:cBhvr>
                                          <p:to>
                                            <p:strVal val="visible"/>
                                          </p:to>
                                        </p:set>
                                        <p:anim calcmode="lin" valueType="num">
                                          <p:cBhvr additive="base">
                                            <p:cTn id="168" dur="500"/>
                                            <p:tgtEl>
                                              <p:spTgt spid="44"/>
                                            </p:tgtEl>
                                            <p:attrNameLst>
                                              <p:attrName>ppt_x</p:attrName>
                                            </p:attrNameLst>
                                          </p:cBhvr>
                                          <p:tavLst>
                                            <p:tav tm="0">
                                              <p:val>
                                                <p:strVal val="#ppt_x-#ppt_w*1.125000"/>
                                              </p:val>
                                            </p:tav>
                                            <p:tav tm="100000">
                                              <p:val>
                                                <p:strVal val="#ppt_x"/>
                                              </p:val>
                                            </p:tav>
                                          </p:tavLst>
                                        </p:anim>
                                        <p:animEffect transition="in" filter="wipe(right)">
                                          <p:cBhvr>
                                            <p:cTn id="169" dur="500"/>
                                            <p:tgtEl>
                                              <p:spTgt spid="44"/>
                                            </p:tgtEl>
                                          </p:cBhvr>
                                        </p:animEffect>
                                      </p:childTnLst>
                                    </p:cTn>
                                  </p:par>
                                  <p:par>
                                    <p:cTn id="170" presetID="12" presetClass="entr" presetSubtype="8" fill="hold" grpId="0" nodeType="withEffect">
                                      <p:stCondLst>
                                        <p:cond delay="0"/>
                                      </p:stCondLst>
                                      <p:childTnLst>
                                        <p:set>
                                          <p:cBhvr>
                                            <p:cTn id="171" dur="1" fill="hold">
                                              <p:stCondLst>
                                                <p:cond delay="0"/>
                                              </p:stCondLst>
                                            </p:cTn>
                                            <p:tgtEl>
                                              <p:spTgt spid="42"/>
                                            </p:tgtEl>
                                            <p:attrNameLst>
                                              <p:attrName>style.visibility</p:attrName>
                                            </p:attrNameLst>
                                          </p:cBhvr>
                                          <p:to>
                                            <p:strVal val="visible"/>
                                          </p:to>
                                        </p:set>
                                        <p:anim calcmode="lin" valueType="num">
                                          <p:cBhvr additive="base">
                                            <p:cTn id="172" dur="500"/>
                                            <p:tgtEl>
                                              <p:spTgt spid="42"/>
                                            </p:tgtEl>
                                            <p:attrNameLst>
                                              <p:attrName>ppt_x</p:attrName>
                                            </p:attrNameLst>
                                          </p:cBhvr>
                                          <p:tavLst>
                                            <p:tav tm="0">
                                              <p:val>
                                                <p:strVal val="#ppt_x-#ppt_w*1.125000"/>
                                              </p:val>
                                            </p:tav>
                                            <p:tav tm="100000">
                                              <p:val>
                                                <p:strVal val="#ppt_x"/>
                                              </p:val>
                                            </p:tav>
                                          </p:tavLst>
                                        </p:anim>
                                        <p:animEffect transition="in" filter="wipe(right)">
                                          <p:cBhvr>
                                            <p:cTn id="173"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animBg="1"/>
          <p:bldP spid="69" grpId="0" animBg="1"/>
          <p:bldP spid="70" grpId="0" animBg="1"/>
          <p:bldP spid="71" grpId="0" animBg="1"/>
          <p:bldP spid="72" grpId="0" animBg="1"/>
          <p:bldP spid="19" grpId="0"/>
          <p:bldP spid="26" grpId="0" animBg="1"/>
          <p:bldP spid="27" grpId="0" animBg="1"/>
          <p:bldP spid="37" grpId="0"/>
          <p:bldP spid="38" grpId="0"/>
          <p:bldP spid="39" grpId="0"/>
          <p:bldP spid="40" grpId="0"/>
          <p:bldP spid="41" grpId="0"/>
          <p:bldP spid="42" grpId="0"/>
          <p:bldP spid="43" grpId="0"/>
          <p:bldP spid="44" grpId="0"/>
          <p:bldP spid="45" grpId="0"/>
          <p:bldP spid="46" grpId="0"/>
          <p:bldP spid="47" grpId="0"/>
          <p:bldP spid="48" grpId="0"/>
          <p:bldP spid="49" grpId="0"/>
          <p:bldP spid="50" grpId="0"/>
          <p:bldP spid="51" grpId="0"/>
          <p:bldP spid="52" grpId="0"/>
          <p:bldP spid="53" grpId="0"/>
          <p:bldP spid="54" grpId="0"/>
          <p:bldP spid="55" grpId="0"/>
          <p:bldP spid="56" grpId="0"/>
          <p:bldP spid="57" grpId="0"/>
          <p:bldP spid="58" grpId="0"/>
          <p:bldP spid="59" grpId="0"/>
          <p:bldP spid="60" grpId="0"/>
          <p:bldP spid="61" grpId="0"/>
          <p:bldP spid="62" grpId="0"/>
          <p:bldP spid="65" grpId="0" animBg="1"/>
          <p:bldP spid="66" grpId="0"/>
        </p:bldLst>
      </p:timing>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矩形 67"/>
          <p:cNvSpPr/>
          <p:nvPr/>
        </p:nvSpPr>
        <p:spPr>
          <a:xfrm rot="2700000">
            <a:off x="9398433" y="6617242"/>
            <a:ext cx="576064" cy="576064"/>
          </a:xfrm>
          <a:prstGeom prst="rect">
            <a:avLst/>
          </a:prstGeom>
          <a:solidFill>
            <a:srgbClr val="00AF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9" name="矩形 68"/>
          <p:cNvSpPr/>
          <p:nvPr/>
        </p:nvSpPr>
        <p:spPr>
          <a:xfrm rot="2700000">
            <a:off x="10213111" y="6619917"/>
            <a:ext cx="576064" cy="576064"/>
          </a:xfrm>
          <a:prstGeom prst="rect">
            <a:avLst/>
          </a:prstGeom>
          <a:solidFill>
            <a:srgbClr val="FFB8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0" name="矩形 69"/>
          <p:cNvSpPr/>
          <p:nvPr/>
        </p:nvSpPr>
        <p:spPr>
          <a:xfrm rot="2700000">
            <a:off x="11027787" y="6622062"/>
            <a:ext cx="576064" cy="576064"/>
          </a:xfrm>
          <a:prstGeom prst="rect">
            <a:avLst/>
          </a:prstGeom>
          <a:solidFill>
            <a:srgbClr val="E870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1" name="矩形 70"/>
          <p:cNvSpPr/>
          <p:nvPr/>
        </p:nvSpPr>
        <p:spPr>
          <a:xfrm rot="2700000">
            <a:off x="10620449" y="6214724"/>
            <a:ext cx="576064" cy="576064"/>
          </a:xfrm>
          <a:prstGeom prst="rect">
            <a:avLst/>
          </a:prstGeom>
          <a:solidFill>
            <a:srgbClr val="01AC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2" name="矩形 71"/>
          <p:cNvSpPr/>
          <p:nvPr/>
        </p:nvSpPr>
        <p:spPr>
          <a:xfrm rot="2700000">
            <a:off x="11435125" y="6214725"/>
            <a:ext cx="576064" cy="576064"/>
          </a:xfrm>
          <a:prstGeom prst="rect">
            <a:avLst/>
          </a:prstGeom>
          <a:solidFill>
            <a:srgbClr val="00AF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6" name="组合 15"/>
          <p:cNvGrpSpPr/>
          <p:nvPr/>
        </p:nvGrpSpPr>
        <p:grpSpPr>
          <a:xfrm>
            <a:off x="0" y="548243"/>
            <a:ext cx="4514850" cy="698692"/>
            <a:chOff x="-70996" y="253843"/>
            <a:chExt cx="3743947" cy="810497"/>
          </a:xfrm>
          <a:solidFill>
            <a:srgbClr val="00AF92"/>
          </a:solidFill>
        </p:grpSpPr>
        <p:sp>
          <p:nvSpPr>
            <p:cNvPr id="17" name="矩形 16"/>
            <p:cNvSpPr/>
            <p:nvPr/>
          </p:nvSpPr>
          <p:spPr>
            <a:xfrm>
              <a:off x="-70996" y="343214"/>
              <a:ext cx="3284895" cy="63175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等腰三角形 17"/>
            <p:cNvSpPr/>
            <p:nvPr/>
          </p:nvSpPr>
          <p:spPr>
            <a:xfrm rot="5400000">
              <a:off x="3036418" y="427807"/>
              <a:ext cx="810497" cy="462569"/>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9" name="标题 1"/>
          <p:cNvSpPr txBox="1"/>
          <p:nvPr/>
        </p:nvSpPr>
        <p:spPr>
          <a:xfrm>
            <a:off x="1358462" y="617110"/>
            <a:ext cx="2699188" cy="794911"/>
          </a:xfrm>
          <a:prstGeom prst="rect">
            <a:avLst/>
          </a:prstGeom>
        </p:spPr>
        <p:txBody>
          <a:bodyPr lIns="91404" tIns="45702" rIns="91404" bIns="45702">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zh-CN" altLang="en-US" sz="2800" b="1" dirty="0">
                <a:solidFill>
                  <a:schemeClr val="bg1"/>
                </a:solidFill>
                <a:latin typeface="微软雅黑" panose="020B0503020204020204" pitchFamily="34" charset="-122"/>
                <a:ea typeface="微软雅黑" panose="020B0503020204020204" pitchFamily="34" charset="-122"/>
              </a:rPr>
              <a:t>个人成长履历</a:t>
            </a:r>
          </a:p>
        </p:txBody>
      </p:sp>
      <p:sp>
        <p:nvSpPr>
          <p:cNvPr id="26" name="原创设计师QQ5854324          06"/>
          <p:cNvSpPr/>
          <p:nvPr>
            <p:custDataLst>
              <p:tags r:id="rId1"/>
            </p:custDataLst>
          </p:nvPr>
        </p:nvSpPr>
        <p:spPr>
          <a:xfrm>
            <a:off x="860403" y="519668"/>
            <a:ext cx="155158" cy="155158"/>
          </a:xfrm>
          <a:prstGeom prst="ellipse">
            <a:avLst/>
          </a:prstGeom>
          <a:gradFill>
            <a:gsLst>
              <a:gs pos="0">
                <a:srgbClr val="DEDEDE"/>
              </a:gs>
              <a:gs pos="100000">
                <a:srgbClr val="FBFBFB"/>
              </a:gs>
            </a:gsLst>
            <a:lin ang="5400000" scaled="1"/>
          </a:gradFill>
          <a:ln w="31750" cap="flat">
            <a:gradFill>
              <a:gsLst>
                <a:gs pos="0">
                  <a:schemeClr val="bg1"/>
                </a:gs>
                <a:gs pos="100000">
                  <a:srgbClr val="DDDDDD"/>
                </a:gs>
              </a:gsLst>
              <a:lin ang="5400000" scaled="1"/>
            </a:gradFill>
            <a:prstDash val="solid"/>
            <a:miter lim="800000"/>
          </a:ln>
          <a:effectLst>
            <a:outerShdw blurRad="228600" dist="101600" dir="5400000" algn="t" rotWithShape="0">
              <a:schemeClr val="tx1">
                <a:lumMod val="85000"/>
                <a:lumOff val="15000"/>
                <a:alpha val="33000"/>
              </a:schemeClr>
            </a:outerShdw>
          </a:effectLst>
        </p:spPr>
        <p:txBody>
          <a:bodyPr vert="horz" wrap="square" lIns="91422" tIns="45711" rIns="91422" bIns="45711" numCol="1" anchor="t" anchorCtr="0" compatLnSpc="1"/>
          <a:lstStyle/>
          <a:p>
            <a:endParaRPr lang="zh-CN" altLang="en-US" sz="2400" dirty="0">
              <a:solidFill>
                <a:prstClr val="black"/>
              </a:solidFill>
              <a:latin typeface="Agency FB Bold" panose="020B0804020202020204" pitchFamily="34" charset="0"/>
              <a:ea typeface="微软雅黑" panose="020B0503020204020204" pitchFamily="34" charset="-122"/>
            </a:endParaRPr>
          </a:p>
        </p:txBody>
      </p:sp>
      <p:sp>
        <p:nvSpPr>
          <p:cNvPr id="27" name="原创设计师QQ5854324          05"/>
          <p:cNvSpPr/>
          <p:nvPr>
            <p:custDataLst>
              <p:tags r:id="rId2"/>
            </p:custDataLst>
          </p:nvPr>
        </p:nvSpPr>
        <p:spPr>
          <a:xfrm>
            <a:off x="285446" y="1133966"/>
            <a:ext cx="155158" cy="155158"/>
          </a:xfrm>
          <a:prstGeom prst="ellipse">
            <a:avLst/>
          </a:prstGeom>
          <a:gradFill>
            <a:gsLst>
              <a:gs pos="0">
                <a:srgbClr val="DEDEDE"/>
              </a:gs>
              <a:gs pos="100000">
                <a:srgbClr val="FBFBFB"/>
              </a:gs>
            </a:gsLst>
            <a:lin ang="5400000" scaled="1"/>
          </a:gradFill>
          <a:ln w="31750" cap="flat">
            <a:gradFill>
              <a:gsLst>
                <a:gs pos="0">
                  <a:schemeClr val="bg1"/>
                </a:gs>
                <a:gs pos="100000">
                  <a:srgbClr val="DDDDDD"/>
                </a:gs>
              </a:gsLst>
              <a:lin ang="5400000" scaled="1"/>
            </a:gradFill>
            <a:prstDash val="solid"/>
            <a:miter lim="800000"/>
          </a:ln>
          <a:effectLst>
            <a:outerShdw blurRad="228600" dist="101600" dir="5400000" algn="t" rotWithShape="0">
              <a:schemeClr val="tx1">
                <a:lumMod val="85000"/>
                <a:lumOff val="15000"/>
                <a:alpha val="33000"/>
              </a:schemeClr>
            </a:outerShdw>
          </a:effectLst>
        </p:spPr>
        <p:txBody>
          <a:bodyPr vert="horz" wrap="square" lIns="91422" tIns="45711" rIns="91422" bIns="45711" numCol="1" anchor="t" anchorCtr="0" compatLnSpc="1"/>
          <a:lstStyle/>
          <a:p>
            <a:endParaRPr lang="zh-CN" altLang="en-US" sz="2400">
              <a:solidFill>
                <a:prstClr val="black"/>
              </a:solidFill>
              <a:latin typeface="Agency FB Bold" panose="020B0804020202020204" pitchFamily="34" charset="0"/>
              <a:ea typeface="微软雅黑" panose="020B0503020204020204" pitchFamily="34" charset="-122"/>
            </a:endParaRPr>
          </a:p>
        </p:txBody>
      </p:sp>
      <p:grpSp>
        <p:nvGrpSpPr>
          <p:cNvPr id="28" name="原创设计师QQ5854324          04"/>
          <p:cNvGrpSpPr/>
          <p:nvPr/>
        </p:nvGrpSpPr>
        <p:grpSpPr>
          <a:xfrm>
            <a:off x="121217" y="337638"/>
            <a:ext cx="1078304" cy="1078304"/>
            <a:chOff x="2380201" y="1546167"/>
            <a:chExt cx="1800343" cy="1800344"/>
          </a:xfrm>
        </p:grpSpPr>
        <p:sp>
          <p:nvSpPr>
            <p:cNvPr id="29" name="菱形 28"/>
            <p:cNvSpPr/>
            <p:nvPr>
              <p:custDataLst>
                <p:tags r:id="rId23"/>
              </p:custDataLst>
            </p:nvPr>
          </p:nvSpPr>
          <p:spPr>
            <a:xfrm>
              <a:off x="2380201" y="1546167"/>
              <a:ext cx="1800343" cy="1800344"/>
            </a:xfrm>
            <a:prstGeom prst="diamond">
              <a:avLst/>
            </a:prstGeom>
            <a:gradFill>
              <a:gsLst>
                <a:gs pos="0">
                  <a:srgbClr val="DEDEDE"/>
                </a:gs>
                <a:gs pos="100000">
                  <a:srgbClr val="FBFBFB"/>
                </a:gs>
              </a:gsLst>
              <a:lin ang="5400000" scaled="1"/>
            </a:gradFill>
            <a:ln w="31750" cap="flat">
              <a:gradFill>
                <a:gsLst>
                  <a:gs pos="0">
                    <a:schemeClr val="bg1"/>
                  </a:gs>
                  <a:gs pos="100000">
                    <a:srgbClr val="DDDDDD"/>
                  </a:gs>
                </a:gsLst>
                <a:lin ang="5400000" scaled="1"/>
              </a:gradFill>
              <a:prstDash val="solid"/>
              <a:miter lim="800000"/>
            </a:ln>
            <a:effectLst>
              <a:outerShdw blurRad="228600" dist="101600" dir="5400000" algn="t" rotWithShape="0">
                <a:schemeClr val="tx1">
                  <a:lumMod val="85000"/>
                  <a:lumOff val="15000"/>
                  <a:alpha val="33000"/>
                </a:schemeClr>
              </a:outerShdw>
            </a:effectLst>
          </p:spPr>
          <p:txBody>
            <a:bodyPr vert="horz" wrap="square" lIns="91440" tIns="45720" rIns="91440" bIns="45720" numCol="1" anchor="t" anchorCtr="0" compatLnSpc="1"/>
            <a:lstStyle/>
            <a:p>
              <a:endParaRPr lang="zh-CN" altLang="en-US" sz="2400">
                <a:solidFill>
                  <a:prstClr val="black"/>
                </a:solidFill>
                <a:latin typeface="Agency FB Bold" panose="020B0804020202020204" pitchFamily="34" charset="0"/>
                <a:ea typeface="微软雅黑" panose="020B0503020204020204" pitchFamily="34" charset="-122"/>
              </a:endParaRPr>
            </a:p>
          </p:txBody>
        </p:sp>
        <p:sp>
          <p:nvSpPr>
            <p:cNvPr id="30" name="菱形 29"/>
            <p:cNvSpPr/>
            <p:nvPr>
              <p:custDataLst>
                <p:tags r:id="rId24"/>
              </p:custDataLst>
            </p:nvPr>
          </p:nvSpPr>
          <p:spPr>
            <a:xfrm>
              <a:off x="2668216" y="1834183"/>
              <a:ext cx="1223439" cy="1223439"/>
            </a:xfrm>
            <a:prstGeom prst="diamond">
              <a:avLst/>
            </a:prstGeom>
            <a:solidFill>
              <a:srgbClr val="00AF92"/>
            </a:solidFill>
            <a:ln>
              <a:noFill/>
            </a:ln>
            <a:effectLst>
              <a:innerShdw blurRad="63500" dist="25400">
                <a:prstClr val="black">
                  <a:alpha val="2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800" b="1" dirty="0">
                  <a:solidFill>
                    <a:srgbClr val="FFFFFF"/>
                  </a:solidFill>
                  <a:latin typeface="微软雅黑" panose="020B0503020204020204" pitchFamily="34" charset="-122"/>
                  <a:ea typeface="微软雅黑" panose="020B0503020204020204" pitchFamily="34" charset="-122"/>
                </a:rPr>
                <a:t>2</a:t>
              </a:r>
              <a:endParaRPr lang="zh-CN" altLang="en-US" sz="2800" b="1" dirty="0">
                <a:solidFill>
                  <a:srgbClr val="FFFFFF"/>
                </a:solidFill>
                <a:latin typeface="微软雅黑" panose="020B0503020204020204" pitchFamily="34" charset="-122"/>
                <a:ea typeface="微软雅黑" panose="020B0503020204020204" pitchFamily="34" charset="-122"/>
              </a:endParaRPr>
            </a:p>
          </p:txBody>
        </p:sp>
      </p:grpSp>
      <p:sp>
        <p:nvSpPr>
          <p:cNvPr id="20" name="圆角矩形 19"/>
          <p:cNvSpPr/>
          <p:nvPr/>
        </p:nvSpPr>
        <p:spPr>
          <a:xfrm>
            <a:off x="581197" y="3712760"/>
            <a:ext cx="10973435" cy="239043"/>
          </a:xfrm>
          <a:prstGeom prst="roundRect">
            <a:avLst>
              <a:gd name="adj" fmla="val 49359"/>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68580" tIns="34290" rIns="68580" bIns="34290" rtlCol="0" anchor="ctr"/>
          <a:lstStyle/>
          <a:p>
            <a:pPr algn="ctr"/>
            <a:endParaRPr lang="zh-CN" altLang="en-US" sz="1200" dirty="0">
              <a:latin typeface="微软雅黑" panose="020B0503020204020204" pitchFamily="34" charset="-122"/>
              <a:ea typeface="微软雅黑" panose="020B0503020204020204" pitchFamily="34" charset="-122"/>
            </a:endParaRPr>
          </a:p>
        </p:txBody>
      </p:sp>
      <p:sp>
        <p:nvSpPr>
          <p:cNvPr id="24" name="文本框 9"/>
          <p:cNvSpPr txBox="1"/>
          <p:nvPr/>
        </p:nvSpPr>
        <p:spPr>
          <a:xfrm>
            <a:off x="1932225" y="2570515"/>
            <a:ext cx="1891502" cy="1023357"/>
          </a:xfrm>
          <a:prstGeom prst="rect">
            <a:avLst/>
          </a:prstGeom>
          <a:noFill/>
        </p:spPr>
        <p:txBody>
          <a:bodyPr wrap="square" lIns="68580" tIns="34290" rIns="68580" bIns="34290" rtlCol="0">
            <a:spAutoFit/>
          </a:bodyPr>
          <a:lstStyle/>
          <a:p>
            <a:r>
              <a:rPr lang="en-US" altLang="zh-CN" sz="1400" b="1" dirty="0">
                <a:solidFill>
                  <a:schemeClr val="bg1">
                    <a:lumMod val="50000"/>
                  </a:schemeClr>
                </a:solidFill>
                <a:latin typeface="微软雅黑" panose="020B0503020204020204" pitchFamily="34" charset="-122"/>
                <a:ea typeface="微软雅黑" panose="020B0503020204020204" pitchFamily="34" charset="-122"/>
              </a:rPr>
              <a:t>2011</a:t>
            </a:r>
            <a:endParaRPr lang="en-GB" altLang="zh-CN" sz="1400" b="1" dirty="0">
              <a:solidFill>
                <a:schemeClr val="bg1">
                  <a:lumMod val="50000"/>
                </a:schemeClr>
              </a:solidFill>
              <a:latin typeface="微软雅黑" panose="020B0503020204020204" pitchFamily="34" charset="-122"/>
              <a:ea typeface="微软雅黑" panose="020B0503020204020204" pitchFamily="34" charset="-122"/>
            </a:endParaRPr>
          </a:p>
          <a:p>
            <a:r>
              <a:rPr lang="zh-CN" altLang="en-US" sz="1200" b="0" dirty="0">
                <a:solidFill>
                  <a:schemeClr val="bg1">
                    <a:lumMod val="50000"/>
                  </a:schemeClr>
                </a:solidFill>
                <a:latin typeface="微软雅黑" panose="020B0503020204020204" pitchFamily="34" charset="-122"/>
                <a:ea typeface="微软雅黑" panose="020B0503020204020204" pitchFamily="34" charset="-122"/>
              </a:rPr>
              <a:t>此处添加详细文本描述，建议与标题相关并符合整体语言风格，语言描述尽量简洁生动</a:t>
            </a:r>
            <a:endParaRPr lang="en-GB" altLang="zh-CN" sz="1200" b="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33" name="文本框 13"/>
          <p:cNvSpPr txBox="1"/>
          <p:nvPr/>
        </p:nvSpPr>
        <p:spPr>
          <a:xfrm>
            <a:off x="6208511" y="2570515"/>
            <a:ext cx="1891502" cy="1023357"/>
          </a:xfrm>
          <a:prstGeom prst="rect">
            <a:avLst/>
          </a:prstGeom>
          <a:noFill/>
        </p:spPr>
        <p:txBody>
          <a:bodyPr wrap="square" lIns="68580" tIns="34290" rIns="68580" bIns="34290" rtlCol="0">
            <a:spAutoFit/>
          </a:bodyPr>
          <a:lstStyle/>
          <a:p>
            <a:r>
              <a:rPr lang="en-US" altLang="zh-CN" sz="1400" b="1" dirty="0">
                <a:solidFill>
                  <a:schemeClr val="bg1">
                    <a:lumMod val="50000"/>
                  </a:schemeClr>
                </a:solidFill>
                <a:latin typeface="微软雅黑" panose="020B0503020204020204" pitchFamily="34" charset="-122"/>
                <a:ea typeface="微软雅黑" panose="020B0503020204020204" pitchFamily="34" charset="-122"/>
              </a:rPr>
              <a:t>2014-2015</a:t>
            </a:r>
            <a:endParaRPr lang="en-GB" altLang="zh-CN" sz="1400" b="1" dirty="0">
              <a:solidFill>
                <a:schemeClr val="bg1">
                  <a:lumMod val="50000"/>
                </a:schemeClr>
              </a:solidFill>
              <a:latin typeface="微软雅黑" panose="020B0503020204020204" pitchFamily="34" charset="-122"/>
              <a:ea typeface="微软雅黑" panose="020B0503020204020204" pitchFamily="34" charset="-122"/>
            </a:endParaRPr>
          </a:p>
          <a:p>
            <a:r>
              <a:rPr lang="zh-CN" altLang="en-US" sz="1200" b="0" dirty="0">
                <a:solidFill>
                  <a:schemeClr val="bg1">
                    <a:lumMod val="50000"/>
                  </a:schemeClr>
                </a:solidFill>
                <a:latin typeface="微软雅黑" panose="020B0503020204020204" pitchFamily="34" charset="-122"/>
                <a:ea typeface="微软雅黑" panose="020B0503020204020204" pitchFamily="34" charset="-122"/>
              </a:rPr>
              <a:t>此处添加详细文本描述，建议与标题相关并符合整体语言风格，语言描述尽量简洁生动</a:t>
            </a:r>
            <a:endParaRPr lang="en-GB" altLang="zh-CN" sz="1200" b="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37" name="文本框 17"/>
          <p:cNvSpPr txBox="1"/>
          <p:nvPr/>
        </p:nvSpPr>
        <p:spPr>
          <a:xfrm>
            <a:off x="3739517" y="4081347"/>
            <a:ext cx="1891502" cy="1023357"/>
          </a:xfrm>
          <a:prstGeom prst="rect">
            <a:avLst/>
          </a:prstGeom>
          <a:noFill/>
        </p:spPr>
        <p:txBody>
          <a:bodyPr wrap="square" lIns="68580" tIns="34290" rIns="68580" bIns="34290" rtlCol="0">
            <a:spAutoFit/>
          </a:bodyPr>
          <a:lstStyle/>
          <a:p>
            <a:r>
              <a:rPr lang="en-US" altLang="zh-CN" sz="1400" b="1" dirty="0">
                <a:solidFill>
                  <a:schemeClr val="bg1">
                    <a:lumMod val="50000"/>
                  </a:schemeClr>
                </a:solidFill>
                <a:latin typeface="微软雅黑" panose="020B0503020204020204" pitchFamily="34" charset="-122"/>
                <a:ea typeface="微软雅黑" panose="020B0503020204020204" pitchFamily="34" charset="-122"/>
              </a:rPr>
              <a:t>2012-2013</a:t>
            </a:r>
            <a:endParaRPr lang="en-GB" altLang="zh-CN" sz="1400" b="1" dirty="0">
              <a:solidFill>
                <a:schemeClr val="bg1">
                  <a:lumMod val="50000"/>
                </a:schemeClr>
              </a:solidFill>
              <a:latin typeface="微软雅黑" panose="020B0503020204020204" pitchFamily="34" charset="-122"/>
              <a:ea typeface="微软雅黑" panose="020B0503020204020204" pitchFamily="34" charset="-122"/>
            </a:endParaRPr>
          </a:p>
          <a:p>
            <a:r>
              <a:rPr lang="zh-CN" altLang="en-US" sz="1200" b="0" dirty="0">
                <a:solidFill>
                  <a:schemeClr val="bg1">
                    <a:lumMod val="50000"/>
                  </a:schemeClr>
                </a:solidFill>
                <a:latin typeface="微软雅黑" panose="020B0503020204020204" pitchFamily="34" charset="-122"/>
                <a:ea typeface="微软雅黑" panose="020B0503020204020204" pitchFamily="34" charset="-122"/>
              </a:rPr>
              <a:t>此处添加详细文本描述，建议与标题相关并符合整体语言风格，语言描述尽量简洁生动</a:t>
            </a:r>
            <a:endParaRPr lang="en-GB" altLang="zh-CN" sz="1200" b="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41" name="文本框 21"/>
          <p:cNvSpPr txBox="1"/>
          <p:nvPr/>
        </p:nvSpPr>
        <p:spPr>
          <a:xfrm>
            <a:off x="7868912" y="4080832"/>
            <a:ext cx="1891502" cy="1023357"/>
          </a:xfrm>
          <a:prstGeom prst="rect">
            <a:avLst/>
          </a:prstGeom>
          <a:noFill/>
        </p:spPr>
        <p:txBody>
          <a:bodyPr wrap="square" lIns="68580" tIns="34290" rIns="68580" bIns="34290" rtlCol="0">
            <a:spAutoFit/>
          </a:bodyPr>
          <a:lstStyle/>
          <a:p>
            <a:r>
              <a:rPr lang="en-US" altLang="zh-CN" sz="1400" b="1" dirty="0">
                <a:solidFill>
                  <a:schemeClr val="bg1">
                    <a:lumMod val="50000"/>
                  </a:schemeClr>
                </a:solidFill>
                <a:latin typeface="微软雅黑" panose="020B0503020204020204" pitchFamily="34" charset="-122"/>
                <a:ea typeface="微软雅黑" panose="020B0503020204020204" pitchFamily="34" charset="-122"/>
              </a:rPr>
              <a:t>2016</a:t>
            </a:r>
            <a:endParaRPr lang="en-GB" altLang="zh-CN" sz="1400" b="1" dirty="0">
              <a:solidFill>
                <a:schemeClr val="bg1">
                  <a:lumMod val="50000"/>
                </a:schemeClr>
              </a:solidFill>
              <a:latin typeface="微软雅黑" panose="020B0503020204020204" pitchFamily="34" charset="-122"/>
              <a:ea typeface="微软雅黑" panose="020B0503020204020204" pitchFamily="34" charset="-122"/>
            </a:endParaRPr>
          </a:p>
          <a:p>
            <a:r>
              <a:rPr lang="zh-CN" altLang="en-US" sz="1200" b="0" dirty="0">
                <a:solidFill>
                  <a:schemeClr val="bg1">
                    <a:lumMod val="50000"/>
                  </a:schemeClr>
                </a:solidFill>
                <a:latin typeface="微软雅黑" panose="020B0503020204020204" pitchFamily="34" charset="-122"/>
                <a:ea typeface="微软雅黑" panose="020B0503020204020204" pitchFamily="34" charset="-122"/>
              </a:rPr>
              <a:t>此处添加详细文本描述，建议与标题相关并符合整体语言风格，语言描述尽量简洁生动</a:t>
            </a:r>
            <a:endParaRPr lang="en-GB" altLang="zh-CN" sz="1200" b="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45" name="文本框 25"/>
          <p:cNvSpPr txBox="1"/>
          <p:nvPr/>
        </p:nvSpPr>
        <p:spPr>
          <a:xfrm>
            <a:off x="9760803" y="2570515"/>
            <a:ext cx="1891502" cy="1023357"/>
          </a:xfrm>
          <a:prstGeom prst="rect">
            <a:avLst/>
          </a:prstGeom>
          <a:noFill/>
        </p:spPr>
        <p:txBody>
          <a:bodyPr wrap="square" lIns="68580" tIns="34290" rIns="68580" bIns="34290" rtlCol="0">
            <a:spAutoFit/>
          </a:bodyPr>
          <a:lstStyle/>
          <a:p>
            <a:r>
              <a:rPr lang="en-US" altLang="zh-CN" sz="1400" b="1" dirty="0">
                <a:solidFill>
                  <a:schemeClr val="bg1">
                    <a:lumMod val="50000"/>
                  </a:schemeClr>
                </a:solidFill>
                <a:latin typeface="微软雅黑" panose="020B0503020204020204" pitchFamily="34" charset="-122"/>
                <a:ea typeface="微软雅黑" panose="020B0503020204020204" pitchFamily="34" charset="-122"/>
              </a:rPr>
              <a:t>2017</a:t>
            </a:r>
            <a:endParaRPr lang="en-GB" altLang="zh-CN" sz="1400" b="1" dirty="0">
              <a:solidFill>
                <a:schemeClr val="bg1">
                  <a:lumMod val="50000"/>
                </a:schemeClr>
              </a:solidFill>
              <a:latin typeface="微软雅黑" panose="020B0503020204020204" pitchFamily="34" charset="-122"/>
              <a:ea typeface="微软雅黑" panose="020B0503020204020204" pitchFamily="34" charset="-122"/>
            </a:endParaRPr>
          </a:p>
          <a:p>
            <a:r>
              <a:rPr lang="zh-CN" altLang="en-US" sz="1200" b="0" dirty="0">
                <a:solidFill>
                  <a:schemeClr val="bg1">
                    <a:lumMod val="50000"/>
                  </a:schemeClr>
                </a:solidFill>
                <a:latin typeface="微软雅黑" panose="020B0503020204020204" pitchFamily="34" charset="-122"/>
                <a:ea typeface="微软雅黑" panose="020B0503020204020204" pitchFamily="34" charset="-122"/>
              </a:rPr>
              <a:t>此处添加详细文本描述，建议与标题相关并符合整体语言风格，语言描述尽量简洁生动</a:t>
            </a:r>
            <a:endParaRPr lang="en-GB" altLang="zh-CN" sz="1200" b="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46" name="原创设计师QQ5854324          06"/>
          <p:cNvSpPr/>
          <p:nvPr>
            <p:custDataLst>
              <p:tags r:id="rId3"/>
            </p:custDataLst>
          </p:nvPr>
        </p:nvSpPr>
        <p:spPr>
          <a:xfrm>
            <a:off x="1561408" y="3004614"/>
            <a:ext cx="155158" cy="155158"/>
          </a:xfrm>
          <a:prstGeom prst="ellipse">
            <a:avLst/>
          </a:prstGeom>
          <a:gradFill>
            <a:gsLst>
              <a:gs pos="0">
                <a:srgbClr val="DEDEDE"/>
              </a:gs>
              <a:gs pos="100000">
                <a:srgbClr val="FBFBFB"/>
              </a:gs>
            </a:gsLst>
            <a:lin ang="5400000" scaled="1"/>
          </a:gradFill>
          <a:ln w="31750" cap="flat">
            <a:gradFill>
              <a:gsLst>
                <a:gs pos="0">
                  <a:schemeClr val="bg1"/>
                </a:gs>
                <a:gs pos="100000">
                  <a:srgbClr val="DDDDDD"/>
                </a:gs>
              </a:gsLst>
              <a:lin ang="5400000" scaled="1"/>
            </a:gradFill>
            <a:prstDash val="solid"/>
            <a:miter lim="800000"/>
          </a:ln>
          <a:effectLst>
            <a:outerShdw blurRad="228600" dist="101600" dir="5400000" algn="t" rotWithShape="0">
              <a:schemeClr val="tx1">
                <a:lumMod val="85000"/>
                <a:lumOff val="15000"/>
                <a:alpha val="33000"/>
              </a:schemeClr>
            </a:outerShdw>
          </a:effectLst>
        </p:spPr>
        <p:txBody>
          <a:bodyPr vert="horz" wrap="square" lIns="91422" tIns="45711" rIns="91422" bIns="45711" numCol="1" anchor="t" anchorCtr="0" compatLnSpc="1"/>
          <a:lstStyle/>
          <a:p>
            <a:endParaRPr lang="zh-CN" altLang="en-US" sz="2400" dirty="0">
              <a:solidFill>
                <a:prstClr val="black"/>
              </a:solidFill>
              <a:latin typeface="Agency FB Bold" panose="020B0804020202020204" pitchFamily="34" charset="0"/>
              <a:ea typeface="微软雅黑" panose="020B0503020204020204" pitchFamily="34" charset="-122"/>
            </a:endParaRPr>
          </a:p>
        </p:txBody>
      </p:sp>
      <p:sp>
        <p:nvSpPr>
          <p:cNvPr id="47" name="原创设计师QQ5854324          05"/>
          <p:cNvSpPr/>
          <p:nvPr>
            <p:custDataLst>
              <p:tags r:id="rId4"/>
            </p:custDataLst>
          </p:nvPr>
        </p:nvSpPr>
        <p:spPr>
          <a:xfrm>
            <a:off x="986451" y="3618912"/>
            <a:ext cx="155158" cy="155158"/>
          </a:xfrm>
          <a:prstGeom prst="ellipse">
            <a:avLst/>
          </a:prstGeom>
          <a:gradFill>
            <a:gsLst>
              <a:gs pos="0">
                <a:srgbClr val="DEDEDE"/>
              </a:gs>
              <a:gs pos="100000">
                <a:srgbClr val="FBFBFB"/>
              </a:gs>
            </a:gsLst>
            <a:lin ang="5400000" scaled="1"/>
          </a:gradFill>
          <a:ln w="31750" cap="flat">
            <a:gradFill>
              <a:gsLst>
                <a:gs pos="0">
                  <a:schemeClr val="bg1"/>
                </a:gs>
                <a:gs pos="100000">
                  <a:srgbClr val="DDDDDD"/>
                </a:gs>
              </a:gsLst>
              <a:lin ang="5400000" scaled="1"/>
            </a:gradFill>
            <a:prstDash val="solid"/>
            <a:miter lim="800000"/>
          </a:ln>
          <a:effectLst>
            <a:outerShdw blurRad="228600" dist="101600" dir="5400000" algn="t" rotWithShape="0">
              <a:schemeClr val="tx1">
                <a:lumMod val="85000"/>
                <a:lumOff val="15000"/>
                <a:alpha val="33000"/>
              </a:schemeClr>
            </a:outerShdw>
          </a:effectLst>
        </p:spPr>
        <p:txBody>
          <a:bodyPr vert="horz" wrap="square" lIns="91422" tIns="45711" rIns="91422" bIns="45711" numCol="1" anchor="t" anchorCtr="0" compatLnSpc="1"/>
          <a:lstStyle/>
          <a:p>
            <a:endParaRPr lang="zh-CN" altLang="en-US" sz="2400">
              <a:solidFill>
                <a:prstClr val="black"/>
              </a:solidFill>
              <a:latin typeface="Agency FB Bold" panose="020B0804020202020204" pitchFamily="34" charset="0"/>
              <a:ea typeface="微软雅黑" panose="020B0503020204020204" pitchFamily="34" charset="-122"/>
            </a:endParaRPr>
          </a:p>
        </p:txBody>
      </p:sp>
      <p:grpSp>
        <p:nvGrpSpPr>
          <p:cNvPr id="48" name="原创设计师QQ5854324          04"/>
          <p:cNvGrpSpPr/>
          <p:nvPr/>
        </p:nvGrpSpPr>
        <p:grpSpPr>
          <a:xfrm>
            <a:off x="822222" y="2822584"/>
            <a:ext cx="1078304" cy="1078304"/>
            <a:chOff x="2380201" y="1546167"/>
            <a:chExt cx="1800343" cy="1800344"/>
          </a:xfrm>
        </p:grpSpPr>
        <p:sp>
          <p:nvSpPr>
            <p:cNvPr id="49" name="菱形 48"/>
            <p:cNvSpPr/>
            <p:nvPr>
              <p:custDataLst>
                <p:tags r:id="rId21"/>
              </p:custDataLst>
            </p:nvPr>
          </p:nvSpPr>
          <p:spPr>
            <a:xfrm>
              <a:off x="2380201" y="1546167"/>
              <a:ext cx="1800343" cy="1800344"/>
            </a:xfrm>
            <a:prstGeom prst="diamond">
              <a:avLst/>
            </a:prstGeom>
            <a:gradFill>
              <a:gsLst>
                <a:gs pos="0">
                  <a:srgbClr val="DEDEDE"/>
                </a:gs>
                <a:gs pos="100000">
                  <a:srgbClr val="FBFBFB"/>
                </a:gs>
              </a:gsLst>
              <a:lin ang="5400000" scaled="1"/>
            </a:gradFill>
            <a:ln w="31750" cap="flat">
              <a:gradFill>
                <a:gsLst>
                  <a:gs pos="0">
                    <a:schemeClr val="bg1"/>
                  </a:gs>
                  <a:gs pos="100000">
                    <a:srgbClr val="DDDDDD"/>
                  </a:gs>
                </a:gsLst>
                <a:lin ang="5400000" scaled="1"/>
              </a:gradFill>
              <a:prstDash val="solid"/>
              <a:miter lim="800000"/>
            </a:ln>
            <a:effectLst>
              <a:outerShdw blurRad="228600" dist="101600" dir="5400000" algn="t" rotWithShape="0">
                <a:schemeClr val="tx1">
                  <a:lumMod val="85000"/>
                  <a:lumOff val="15000"/>
                  <a:alpha val="33000"/>
                </a:schemeClr>
              </a:outerShdw>
            </a:effectLst>
          </p:spPr>
          <p:txBody>
            <a:bodyPr vert="horz" wrap="square" lIns="91440" tIns="45720" rIns="91440" bIns="45720" numCol="1" anchor="t" anchorCtr="0" compatLnSpc="1"/>
            <a:lstStyle/>
            <a:p>
              <a:endParaRPr lang="zh-CN" altLang="en-US" sz="2400">
                <a:solidFill>
                  <a:prstClr val="black"/>
                </a:solidFill>
                <a:latin typeface="Agency FB Bold" panose="020B0804020202020204" pitchFamily="34" charset="0"/>
                <a:ea typeface="微软雅黑" panose="020B0503020204020204" pitchFamily="34" charset="-122"/>
              </a:endParaRPr>
            </a:p>
          </p:txBody>
        </p:sp>
        <p:sp>
          <p:nvSpPr>
            <p:cNvPr id="50" name="菱形 49"/>
            <p:cNvSpPr/>
            <p:nvPr>
              <p:custDataLst>
                <p:tags r:id="rId22"/>
              </p:custDataLst>
            </p:nvPr>
          </p:nvSpPr>
          <p:spPr>
            <a:xfrm>
              <a:off x="2668216" y="1834183"/>
              <a:ext cx="1223439" cy="1223439"/>
            </a:xfrm>
            <a:prstGeom prst="diamond">
              <a:avLst/>
            </a:prstGeom>
            <a:solidFill>
              <a:srgbClr val="00AF92"/>
            </a:solidFill>
            <a:ln>
              <a:noFill/>
            </a:ln>
            <a:effectLst>
              <a:innerShdw blurRad="63500" dist="25400">
                <a:prstClr val="black">
                  <a:alpha val="2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800" b="1" dirty="0">
                  <a:solidFill>
                    <a:srgbClr val="FFFFFF"/>
                  </a:solidFill>
                  <a:latin typeface="微软雅黑" panose="020B0503020204020204" pitchFamily="34" charset="-122"/>
                  <a:ea typeface="微软雅黑" panose="020B0503020204020204" pitchFamily="34" charset="-122"/>
                </a:rPr>
                <a:t>1</a:t>
              </a:r>
              <a:endParaRPr lang="zh-CN" altLang="en-US" sz="2800" b="1" dirty="0">
                <a:solidFill>
                  <a:srgbClr val="FFFFFF"/>
                </a:solidFill>
                <a:latin typeface="微软雅黑" panose="020B0503020204020204" pitchFamily="34" charset="-122"/>
                <a:ea typeface="微软雅黑" panose="020B0503020204020204" pitchFamily="34" charset="-122"/>
              </a:endParaRPr>
            </a:p>
          </p:txBody>
        </p:sp>
      </p:grpSp>
      <p:sp>
        <p:nvSpPr>
          <p:cNvPr id="51" name="原创设计师QQ5854324          06"/>
          <p:cNvSpPr/>
          <p:nvPr>
            <p:custDataLst>
              <p:tags r:id="rId5"/>
            </p:custDataLst>
          </p:nvPr>
        </p:nvSpPr>
        <p:spPr>
          <a:xfrm>
            <a:off x="3242137" y="3911815"/>
            <a:ext cx="155158" cy="155158"/>
          </a:xfrm>
          <a:prstGeom prst="ellipse">
            <a:avLst/>
          </a:prstGeom>
          <a:gradFill>
            <a:gsLst>
              <a:gs pos="0">
                <a:srgbClr val="DEDEDE"/>
              </a:gs>
              <a:gs pos="100000">
                <a:srgbClr val="FBFBFB"/>
              </a:gs>
            </a:gsLst>
            <a:lin ang="5400000" scaled="1"/>
          </a:gradFill>
          <a:ln w="31750" cap="flat">
            <a:gradFill>
              <a:gsLst>
                <a:gs pos="0">
                  <a:schemeClr val="bg1"/>
                </a:gs>
                <a:gs pos="100000">
                  <a:srgbClr val="DDDDDD"/>
                </a:gs>
              </a:gsLst>
              <a:lin ang="5400000" scaled="1"/>
            </a:gradFill>
            <a:prstDash val="solid"/>
            <a:miter lim="800000"/>
          </a:ln>
          <a:effectLst>
            <a:outerShdw blurRad="228600" dist="101600" dir="5400000" algn="t" rotWithShape="0">
              <a:schemeClr val="tx1">
                <a:lumMod val="85000"/>
                <a:lumOff val="15000"/>
                <a:alpha val="33000"/>
              </a:schemeClr>
            </a:outerShdw>
          </a:effectLst>
        </p:spPr>
        <p:txBody>
          <a:bodyPr vert="horz" wrap="square" lIns="91422" tIns="45711" rIns="91422" bIns="45711" numCol="1" anchor="t" anchorCtr="0" compatLnSpc="1"/>
          <a:lstStyle/>
          <a:p>
            <a:endParaRPr lang="zh-CN" altLang="en-US" sz="2400" dirty="0">
              <a:solidFill>
                <a:prstClr val="black"/>
              </a:solidFill>
              <a:latin typeface="Agency FB Bold" panose="020B0804020202020204" pitchFamily="34" charset="0"/>
              <a:ea typeface="微软雅黑" panose="020B0503020204020204" pitchFamily="34" charset="-122"/>
            </a:endParaRPr>
          </a:p>
        </p:txBody>
      </p:sp>
      <p:sp>
        <p:nvSpPr>
          <p:cNvPr id="52" name="原创设计师QQ5854324          05"/>
          <p:cNvSpPr/>
          <p:nvPr>
            <p:custDataLst>
              <p:tags r:id="rId6"/>
            </p:custDataLst>
          </p:nvPr>
        </p:nvSpPr>
        <p:spPr>
          <a:xfrm>
            <a:off x="2667180" y="4526113"/>
            <a:ext cx="155158" cy="155158"/>
          </a:xfrm>
          <a:prstGeom prst="ellipse">
            <a:avLst/>
          </a:prstGeom>
          <a:gradFill>
            <a:gsLst>
              <a:gs pos="0">
                <a:srgbClr val="DEDEDE"/>
              </a:gs>
              <a:gs pos="100000">
                <a:srgbClr val="FBFBFB"/>
              </a:gs>
            </a:gsLst>
            <a:lin ang="5400000" scaled="1"/>
          </a:gradFill>
          <a:ln w="31750" cap="flat">
            <a:gradFill>
              <a:gsLst>
                <a:gs pos="0">
                  <a:schemeClr val="bg1"/>
                </a:gs>
                <a:gs pos="100000">
                  <a:srgbClr val="DDDDDD"/>
                </a:gs>
              </a:gsLst>
              <a:lin ang="5400000" scaled="1"/>
            </a:gradFill>
            <a:prstDash val="solid"/>
            <a:miter lim="800000"/>
          </a:ln>
          <a:effectLst>
            <a:outerShdw blurRad="228600" dist="101600" dir="5400000" algn="t" rotWithShape="0">
              <a:schemeClr val="tx1">
                <a:lumMod val="85000"/>
                <a:lumOff val="15000"/>
                <a:alpha val="33000"/>
              </a:schemeClr>
            </a:outerShdw>
          </a:effectLst>
        </p:spPr>
        <p:txBody>
          <a:bodyPr vert="horz" wrap="square" lIns="91422" tIns="45711" rIns="91422" bIns="45711" numCol="1" anchor="t" anchorCtr="0" compatLnSpc="1"/>
          <a:lstStyle/>
          <a:p>
            <a:endParaRPr lang="zh-CN" altLang="en-US" sz="2400">
              <a:solidFill>
                <a:prstClr val="black"/>
              </a:solidFill>
              <a:latin typeface="Agency FB Bold" panose="020B0804020202020204" pitchFamily="34" charset="0"/>
              <a:ea typeface="微软雅黑" panose="020B0503020204020204" pitchFamily="34" charset="-122"/>
            </a:endParaRPr>
          </a:p>
        </p:txBody>
      </p:sp>
      <p:grpSp>
        <p:nvGrpSpPr>
          <p:cNvPr id="53" name="原创设计师QQ5854324          04"/>
          <p:cNvGrpSpPr/>
          <p:nvPr/>
        </p:nvGrpSpPr>
        <p:grpSpPr>
          <a:xfrm>
            <a:off x="2502951" y="3729785"/>
            <a:ext cx="1078304" cy="1078304"/>
            <a:chOff x="2380201" y="1546167"/>
            <a:chExt cx="1800343" cy="1800344"/>
          </a:xfrm>
        </p:grpSpPr>
        <p:sp>
          <p:nvSpPr>
            <p:cNvPr id="54" name="菱形 53"/>
            <p:cNvSpPr/>
            <p:nvPr>
              <p:custDataLst>
                <p:tags r:id="rId19"/>
              </p:custDataLst>
            </p:nvPr>
          </p:nvSpPr>
          <p:spPr>
            <a:xfrm>
              <a:off x="2380201" y="1546167"/>
              <a:ext cx="1800343" cy="1800344"/>
            </a:xfrm>
            <a:prstGeom prst="diamond">
              <a:avLst/>
            </a:prstGeom>
            <a:gradFill>
              <a:gsLst>
                <a:gs pos="0">
                  <a:srgbClr val="DEDEDE"/>
                </a:gs>
                <a:gs pos="100000">
                  <a:srgbClr val="FBFBFB"/>
                </a:gs>
              </a:gsLst>
              <a:lin ang="5400000" scaled="1"/>
            </a:gradFill>
            <a:ln w="31750" cap="flat">
              <a:gradFill>
                <a:gsLst>
                  <a:gs pos="0">
                    <a:schemeClr val="bg1"/>
                  </a:gs>
                  <a:gs pos="100000">
                    <a:srgbClr val="DDDDDD"/>
                  </a:gs>
                </a:gsLst>
                <a:lin ang="5400000" scaled="1"/>
              </a:gradFill>
              <a:prstDash val="solid"/>
              <a:miter lim="800000"/>
            </a:ln>
            <a:effectLst>
              <a:outerShdw blurRad="228600" dist="101600" dir="5400000" algn="t" rotWithShape="0">
                <a:schemeClr val="tx1">
                  <a:lumMod val="85000"/>
                  <a:lumOff val="15000"/>
                  <a:alpha val="33000"/>
                </a:schemeClr>
              </a:outerShdw>
            </a:effectLst>
          </p:spPr>
          <p:txBody>
            <a:bodyPr vert="horz" wrap="square" lIns="91440" tIns="45720" rIns="91440" bIns="45720" numCol="1" anchor="t" anchorCtr="0" compatLnSpc="1"/>
            <a:lstStyle/>
            <a:p>
              <a:endParaRPr lang="zh-CN" altLang="en-US" sz="2400">
                <a:solidFill>
                  <a:prstClr val="black"/>
                </a:solidFill>
                <a:latin typeface="Agency FB Bold" panose="020B0804020202020204" pitchFamily="34" charset="0"/>
                <a:ea typeface="微软雅黑" panose="020B0503020204020204" pitchFamily="34" charset="-122"/>
              </a:endParaRPr>
            </a:p>
          </p:txBody>
        </p:sp>
        <p:sp>
          <p:nvSpPr>
            <p:cNvPr id="55" name="菱形 54"/>
            <p:cNvSpPr/>
            <p:nvPr>
              <p:custDataLst>
                <p:tags r:id="rId20"/>
              </p:custDataLst>
            </p:nvPr>
          </p:nvSpPr>
          <p:spPr>
            <a:xfrm>
              <a:off x="2668216" y="1834183"/>
              <a:ext cx="1223439" cy="1223439"/>
            </a:xfrm>
            <a:prstGeom prst="diamond">
              <a:avLst/>
            </a:prstGeom>
            <a:solidFill>
              <a:srgbClr val="FFB850"/>
            </a:solidFill>
            <a:ln>
              <a:noFill/>
            </a:ln>
            <a:effectLst>
              <a:innerShdw blurRad="63500" dist="25400">
                <a:prstClr val="black">
                  <a:alpha val="2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800" b="1" dirty="0">
                  <a:solidFill>
                    <a:srgbClr val="FFFFFF"/>
                  </a:solidFill>
                  <a:latin typeface="微软雅黑" panose="020B0503020204020204" pitchFamily="34" charset="-122"/>
                  <a:ea typeface="微软雅黑" panose="020B0503020204020204" pitchFamily="34" charset="-122"/>
                </a:rPr>
                <a:t>2</a:t>
              </a:r>
              <a:endParaRPr lang="zh-CN" altLang="en-US" sz="2800" b="1" dirty="0">
                <a:solidFill>
                  <a:srgbClr val="FFFFFF"/>
                </a:solidFill>
                <a:latin typeface="微软雅黑" panose="020B0503020204020204" pitchFamily="34" charset="-122"/>
                <a:ea typeface="微软雅黑" panose="020B0503020204020204" pitchFamily="34" charset="-122"/>
              </a:endParaRPr>
            </a:p>
          </p:txBody>
        </p:sp>
      </p:grpSp>
      <p:sp>
        <p:nvSpPr>
          <p:cNvPr id="56" name="原创设计师QQ5854324          06"/>
          <p:cNvSpPr/>
          <p:nvPr>
            <p:custDataLst>
              <p:tags r:id="rId7"/>
            </p:custDataLst>
          </p:nvPr>
        </p:nvSpPr>
        <p:spPr>
          <a:xfrm>
            <a:off x="5737400" y="2662362"/>
            <a:ext cx="211784" cy="211784"/>
          </a:xfrm>
          <a:prstGeom prst="ellipse">
            <a:avLst/>
          </a:prstGeom>
          <a:gradFill>
            <a:gsLst>
              <a:gs pos="0">
                <a:srgbClr val="DEDEDE"/>
              </a:gs>
              <a:gs pos="100000">
                <a:srgbClr val="FBFBFB"/>
              </a:gs>
            </a:gsLst>
            <a:lin ang="5400000" scaled="1"/>
          </a:gradFill>
          <a:ln w="31750" cap="flat">
            <a:gradFill>
              <a:gsLst>
                <a:gs pos="0">
                  <a:schemeClr val="bg1"/>
                </a:gs>
                <a:gs pos="100000">
                  <a:srgbClr val="DDDDDD"/>
                </a:gs>
              </a:gsLst>
              <a:lin ang="5400000" scaled="1"/>
            </a:gradFill>
            <a:prstDash val="solid"/>
            <a:miter lim="800000"/>
          </a:ln>
          <a:effectLst>
            <a:outerShdw blurRad="228600" dist="101600" dir="5400000" algn="t" rotWithShape="0">
              <a:schemeClr val="tx1">
                <a:lumMod val="85000"/>
                <a:lumOff val="15000"/>
                <a:alpha val="33000"/>
              </a:schemeClr>
            </a:outerShdw>
          </a:effectLst>
        </p:spPr>
        <p:txBody>
          <a:bodyPr vert="horz" wrap="square" lIns="91422" tIns="45711" rIns="91422" bIns="45711" numCol="1" anchor="t" anchorCtr="0" compatLnSpc="1"/>
          <a:lstStyle/>
          <a:p>
            <a:endParaRPr lang="zh-CN" altLang="en-US" sz="2400" dirty="0">
              <a:solidFill>
                <a:prstClr val="black"/>
              </a:solidFill>
              <a:latin typeface="Agency FB Bold" panose="020B0804020202020204" pitchFamily="34" charset="0"/>
              <a:ea typeface="微软雅黑" panose="020B0503020204020204" pitchFamily="34" charset="-122"/>
            </a:endParaRPr>
          </a:p>
        </p:txBody>
      </p:sp>
      <p:sp>
        <p:nvSpPr>
          <p:cNvPr id="57" name="原创设计师QQ5854324          05"/>
          <p:cNvSpPr/>
          <p:nvPr>
            <p:custDataLst>
              <p:tags r:id="rId8"/>
            </p:custDataLst>
          </p:nvPr>
        </p:nvSpPr>
        <p:spPr>
          <a:xfrm>
            <a:off x="4900904" y="3446174"/>
            <a:ext cx="211784" cy="211784"/>
          </a:xfrm>
          <a:prstGeom prst="ellipse">
            <a:avLst/>
          </a:prstGeom>
          <a:gradFill>
            <a:gsLst>
              <a:gs pos="0">
                <a:srgbClr val="DEDEDE"/>
              </a:gs>
              <a:gs pos="100000">
                <a:srgbClr val="FBFBFB"/>
              </a:gs>
            </a:gsLst>
            <a:lin ang="5400000" scaled="1"/>
          </a:gradFill>
          <a:ln w="31750" cap="flat">
            <a:gradFill>
              <a:gsLst>
                <a:gs pos="0">
                  <a:schemeClr val="bg1"/>
                </a:gs>
                <a:gs pos="100000">
                  <a:srgbClr val="DDDDDD"/>
                </a:gs>
              </a:gsLst>
              <a:lin ang="5400000" scaled="1"/>
            </a:gradFill>
            <a:prstDash val="solid"/>
            <a:miter lim="800000"/>
          </a:ln>
          <a:effectLst>
            <a:outerShdw blurRad="228600" dist="101600" dir="5400000" algn="t" rotWithShape="0">
              <a:schemeClr val="tx1">
                <a:lumMod val="85000"/>
                <a:lumOff val="15000"/>
                <a:alpha val="33000"/>
              </a:schemeClr>
            </a:outerShdw>
          </a:effectLst>
        </p:spPr>
        <p:txBody>
          <a:bodyPr vert="horz" wrap="square" lIns="91422" tIns="45711" rIns="91422" bIns="45711" numCol="1" anchor="t" anchorCtr="0" compatLnSpc="1"/>
          <a:lstStyle/>
          <a:p>
            <a:endParaRPr lang="zh-CN" altLang="en-US" sz="2400">
              <a:solidFill>
                <a:prstClr val="black"/>
              </a:solidFill>
              <a:latin typeface="Agency FB Bold" panose="020B0804020202020204" pitchFamily="34" charset="0"/>
              <a:ea typeface="微软雅黑" panose="020B0503020204020204" pitchFamily="34" charset="-122"/>
            </a:endParaRPr>
          </a:p>
        </p:txBody>
      </p:sp>
      <p:grpSp>
        <p:nvGrpSpPr>
          <p:cNvPr id="58" name="原创设计师QQ5854324          04"/>
          <p:cNvGrpSpPr/>
          <p:nvPr/>
        </p:nvGrpSpPr>
        <p:grpSpPr>
          <a:xfrm>
            <a:off x="4692607" y="2407397"/>
            <a:ext cx="1471836" cy="1471836"/>
            <a:chOff x="2380201" y="1546167"/>
            <a:chExt cx="1800343" cy="1800344"/>
          </a:xfrm>
        </p:grpSpPr>
        <p:sp>
          <p:nvSpPr>
            <p:cNvPr id="59" name="菱形 58"/>
            <p:cNvSpPr/>
            <p:nvPr>
              <p:custDataLst>
                <p:tags r:id="rId17"/>
              </p:custDataLst>
            </p:nvPr>
          </p:nvSpPr>
          <p:spPr>
            <a:xfrm>
              <a:off x="2380201" y="1546167"/>
              <a:ext cx="1800343" cy="1800344"/>
            </a:xfrm>
            <a:prstGeom prst="diamond">
              <a:avLst/>
            </a:prstGeom>
            <a:gradFill>
              <a:gsLst>
                <a:gs pos="0">
                  <a:srgbClr val="DEDEDE"/>
                </a:gs>
                <a:gs pos="100000">
                  <a:srgbClr val="FBFBFB"/>
                </a:gs>
              </a:gsLst>
              <a:lin ang="5400000" scaled="1"/>
            </a:gradFill>
            <a:ln w="31750" cap="flat">
              <a:gradFill>
                <a:gsLst>
                  <a:gs pos="0">
                    <a:schemeClr val="bg1"/>
                  </a:gs>
                  <a:gs pos="100000">
                    <a:srgbClr val="DDDDDD"/>
                  </a:gs>
                </a:gsLst>
                <a:lin ang="5400000" scaled="1"/>
              </a:gradFill>
              <a:prstDash val="solid"/>
              <a:miter lim="800000"/>
            </a:ln>
            <a:effectLst>
              <a:outerShdw blurRad="228600" dist="101600" dir="5400000" algn="t" rotWithShape="0">
                <a:schemeClr val="tx1">
                  <a:lumMod val="85000"/>
                  <a:lumOff val="15000"/>
                  <a:alpha val="33000"/>
                </a:schemeClr>
              </a:outerShdw>
            </a:effectLst>
          </p:spPr>
          <p:txBody>
            <a:bodyPr vert="horz" wrap="square" lIns="91440" tIns="45720" rIns="91440" bIns="45720" numCol="1" anchor="t" anchorCtr="0" compatLnSpc="1"/>
            <a:lstStyle/>
            <a:p>
              <a:endParaRPr lang="zh-CN" altLang="en-US" sz="2400">
                <a:solidFill>
                  <a:prstClr val="black"/>
                </a:solidFill>
                <a:latin typeface="Agency FB Bold" panose="020B0804020202020204" pitchFamily="34" charset="0"/>
                <a:ea typeface="微软雅黑" panose="020B0503020204020204" pitchFamily="34" charset="-122"/>
              </a:endParaRPr>
            </a:p>
          </p:txBody>
        </p:sp>
        <p:sp>
          <p:nvSpPr>
            <p:cNvPr id="60" name="菱形 59"/>
            <p:cNvSpPr/>
            <p:nvPr>
              <p:custDataLst>
                <p:tags r:id="rId18"/>
              </p:custDataLst>
            </p:nvPr>
          </p:nvSpPr>
          <p:spPr>
            <a:xfrm>
              <a:off x="2668216" y="1834183"/>
              <a:ext cx="1223439" cy="1223439"/>
            </a:xfrm>
            <a:prstGeom prst="diamond">
              <a:avLst/>
            </a:prstGeom>
            <a:solidFill>
              <a:srgbClr val="01ACBE"/>
            </a:solidFill>
            <a:ln>
              <a:noFill/>
            </a:ln>
            <a:effectLst>
              <a:innerShdw blurRad="63500" dist="25400">
                <a:prstClr val="black">
                  <a:alpha val="2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800" b="1" dirty="0">
                  <a:solidFill>
                    <a:srgbClr val="FFFFFF"/>
                  </a:solidFill>
                  <a:latin typeface="微软雅黑" panose="020B0503020204020204" pitchFamily="34" charset="-122"/>
                  <a:ea typeface="微软雅黑" panose="020B0503020204020204" pitchFamily="34" charset="-122"/>
                </a:rPr>
                <a:t>3</a:t>
              </a:r>
              <a:endParaRPr lang="zh-CN" altLang="en-US" sz="2800" b="1" dirty="0">
                <a:solidFill>
                  <a:srgbClr val="FFFFFF"/>
                </a:solidFill>
                <a:latin typeface="微软雅黑" panose="020B0503020204020204" pitchFamily="34" charset="-122"/>
                <a:ea typeface="微软雅黑" panose="020B0503020204020204" pitchFamily="34" charset="-122"/>
              </a:endParaRPr>
            </a:p>
          </p:txBody>
        </p:sp>
      </p:grpSp>
      <p:sp>
        <p:nvSpPr>
          <p:cNvPr id="61" name="原创设计师QQ5854324          06"/>
          <p:cNvSpPr/>
          <p:nvPr>
            <p:custDataLst>
              <p:tags r:id="rId9"/>
            </p:custDataLst>
          </p:nvPr>
        </p:nvSpPr>
        <p:spPr>
          <a:xfrm>
            <a:off x="7442754" y="3991399"/>
            <a:ext cx="211784" cy="211784"/>
          </a:xfrm>
          <a:prstGeom prst="ellipse">
            <a:avLst/>
          </a:prstGeom>
          <a:gradFill>
            <a:gsLst>
              <a:gs pos="0">
                <a:srgbClr val="DEDEDE"/>
              </a:gs>
              <a:gs pos="100000">
                <a:srgbClr val="FBFBFB"/>
              </a:gs>
            </a:gsLst>
            <a:lin ang="5400000" scaled="1"/>
          </a:gradFill>
          <a:ln w="31750" cap="flat">
            <a:gradFill>
              <a:gsLst>
                <a:gs pos="0">
                  <a:schemeClr val="bg1"/>
                </a:gs>
                <a:gs pos="100000">
                  <a:srgbClr val="DDDDDD"/>
                </a:gs>
              </a:gsLst>
              <a:lin ang="5400000" scaled="1"/>
            </a:gradFill>
            <a:prstDash val="solid"/>
            <a:miter lim="800000"/>
          </a:ln>
          <a:effectLst>
            <a:outerShdw blurRad="228600" dist="101600" dir="5400000" algn="t" rotWithShape="0">
              <a:schemeClr val="tx1">
                <a:lumMod val="85000"/>
                <a:lumOff val="15000"/>
                <a:alpha val="33000"/>
              </a:schemeClr>
            </a:outerShdw>
          </a:effectLst>
        </p:spPr>
        <p:txBody>
          <a:bodyPr vert="horz" wrap="square" lIns="91422" tIns="45711" rIns="91422" bIns="45711" numCol="1" anchor="t" anchorCtr="0" compatLnSpc="1"/>
          <a:lstStyle/>
          <a:p>
            <a:endParaRPr lang="zh-CN" altLang="en-US" sz="2400" dirty="0">
              <a:solidFill>
                <a:prstClr val="black"/>
              </a:solidFill>
              <a:latin typeface="Agency FB Bold" panose="020B0804020202020204" pitchFamily="34" charset="0"/>
              <a:ea typeface="微软雅黑" panose="020B0503020204020204" pitchFamily="34" charset="-122"/>
            </a:endParaRPr>
          </a:p>
        </p:txBody>
      </p:sp>
      <p:sp>
        <p:nvSpPr>
          <p:cNvPr id="62" name="原创设计师QQ5854324          05"/>
          <p:cNvSpPr/>
          <p:nvPr>
            <p:custDataLst>
              <p:tags r:id="rId10"/>
            </p:custDataLst>
          </p:nvPr>
        </p:nvSpPr>
        <p:spPr>
          <a:xfrm>
            <a:off x="6548202" y="4876809"/>
            <a:ext cx="211784" cy="211784"/>
          </a:xfrm>
          <a:prstGeom prst="ellipse">
            <a:avLst/>
          </a:prstGeom>
          <a:gradFill>
            <a:gsLst>
              <a:gs pos="0">
                <a:srgbClr val="DEDEDE"/>
              </a:gs>
              <a:gs pos="100000">
                <a:srgbClr val="FBFBFB"/>
              </a:gs>
            </a:gsLst>
            <a:lin ang="5400000" scaled="1"/>
          </a:gradFill>
          <a:ln w="31750" cap="flat">
            <a:gradFill>
              <a:gsLst>
                <a:gs pos="0">
                  <a:schemeClr val="bg1"/>
                </a:gs>
                <a:gs pos="100000">
                  <a:srgbClr val="DDDDDD"/>
                </a:gs>
              </a:gsLst>
              <a:lin ang="5400000" scaled="1"/>
            </a:gradFill>
            <a:prstDash val="solid"/>
            <a:miter lim="800000"/>
          </a:ln>
          <a:effectLst>
            <a:outerShdw blurRad="228600" dist="101600" dir="5400000" algn="t" rotWithShape="0">
              <a:schemeClr val="tx1">
                <a:lumMod val="85000"/>
                <a:lumOff val="15000"/>
                <a:alpha val="33000"/>
              </a:schemeClr>
            </a:outerShdw>
          </a:effectLst>
        </p:spPr>
        <p:txBody>
          <a:bodyPr vert="horz" wrap="square" lIns="91422" tIns="45711" rIns="91422" bIns="45711" numCol="1" anchor="t" anchorCtr="0" compatLnSpc="1"/>
          <a:lstStyle/>
          <a:p>
            <a:endParaRPr lang="zh-CN" altLang="en-US" sz="2400">
              <a:solidFill>
                <a:prstClr val="black"/>
              </a:solidFill>
              <a:latin typeface="Agency FB Bold" panose="020B0804020202020204" pitchFamily="34" charset="0"/>
              <a:ea typeface="微软雅黑" panose="020B0503020204020204" pitchFamily="34" charset="-122"/>
            </a:endParaRPr>
          </a:p>
        </p:txBody>
      </p:sp>
      <p:grpSp>
        <p:nvGrpSpPr>
          <p:cNvPr id="63" name="原创设计师QQ5854324          04"/>
          <p:cNvGrpSpPr/>
          <p:nvPr/>
        </p:nvGrpSpPr>
        <p:grpSpPr>
          <a:xfrm>
            <a:off x="6296363" y="3727274"/>
            <a:ext cx="1582594" cy="1582594"/>
            <a:chOff x="2380201" y="1546167"/>
            <a:chExt cx="1800343" cy="1800344"/>
          </a:xfrm>
        </p:grpSpPr>
        <p:sp>
          <p:nvSpPr>
            <p:cNvPr id="64" name="菱形 63"/>
            <p:cNvSpPr/>
            <p:nvPr>
              <p:custDataLst>
                <p:tags r:id="rId15"/>
              </p:custDataLst>
            </p:nvPr>
          </p:nvSpPr>
          <p:spPr>
            <a:xfrm>
              <a:off x="2380201" y="1546167"/>
              <a:ext cx="1800343" cy="1800344"/>
            </a:xfrm>
            <a:prstGeom prst="diamond">
              <a:avLst/>
            </a:prstGeom>
            <a:gradFill>
              <a:gsLst>
                <a:gs pos="0">
                  <a:srgbClr val="DEDEDE"/>
                </a:gs>
                <a:gs pos="100000">
                  <a:srgbClr val="FBFBFB"/>
                </a:gs>
              </a:gsLst>
              <a:lin ang="5400000" scaled="1"/>
            </a:gradFill>
            <a:ln w="31750" cap="flat">
              <a:gradFill>
                <a:gsLst>
                  <a:gs pos="0">
                    <a:schemeClr val="bg1"/>
                  </a:gs>
                  <a:gs pos="100000">
                    <a:srgbClr val="DDDDDD"/>
                  </a:gs>
                </a:gsLst>
                <a:lin ang="5400000" scaled="1"/>
              </a:gradFill>
              <a:prstDash val="solid"/>
              <a:miter lim="800000"/>
            </a:ln>
            <a:effectLst>
              <a:outerShdw blurRad="228600" dist="101600" dir="5400000" algn="t" rotWithShape="0">
                <a:schemeClr val="tx1">
                  <a:lumMod val="85000"/>
                  <a:lumOff val="15000"/>
                  <a:alpha val="33000"/>
                </a:schemeClr>
              </a:outerShdw>
            </a:effectLst>
          </p:spPr>
          <p:txBody>
            <a:bodyPr vert="horz" wrap="square" lIns="91440" tIns="45720" rIns="91440" bIns="45720" numCol="1" anchor="t" anchorCtr="0" compatLnSpc="1"/>
            <a:lstStyle/>
            <a:p>
              <a:endParaRPr lang="zh-CN" altLang="en-US" sz="2400">
                <a:solidFill>
                  <a:prstClr val="black"/>
                </a:solidFill>
                <a:latin typeface="Agency FB Bold" panose="020B0804020202020204" pitchFamily="34" charset="0"/>
                <a:ea typeface="微软雅黑" panose="020B0503020204020204" pitchFamily="34" charset="-122"/>
              </a:endParaRPr>
            </a:p>
          </p:txBody>
        </p:sp>
        <p:sp>
          <p:nvSpPr>
            <p:cNvPr id="65" name="菱形 64"/>
            <p:cNvSpPr/>
            <p:nvPr>
              <p:custDataLst>
                <p:tags r:id="rId16"/>
              </p:custDataLst>
            </p:nvPr>
          </p:nvSpPr>
          <p:spPr>
            <a:xfrm>
              <a:off x="2668216" y="1834183"/>
              <a:ext cx="1223439" cy="1223439"/>
            </a:xfrm>
            <a:prstGeom prst="diamond">
              <a:avLst/>
            </a:prstGeom>
            <a:solidFill>
              <a:srgbClr val="E87071"/>
            </a:solidFill>
            <a:ln>
              <a:noFill/>
            </a:ln>
            <a:effectLst>
              <a:innerShdw blurRad="63500" dist="25400">
                <a:prstClr val="black">
                  <a:alpha val="2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800" b="1" dirty="0">
                  <a:solidFill>
                    <a:srgbClr val="FFFFFF"/>
                  </a:solidFill>
                  <a:latin typeface="微软雅黑" panose="020B0503020204020204" pitchFamily="34" charset="-122"/>
                  <a:ea typeface="微软雅黑" panose="020B0503020204020204" pitchFamily="34" charset="-122"/>
                </a:rPr>
                <a:t>4</a:t>
              </a:r>
              <a:endParaRPr lang="zh-CN" altLang="en-US" sz="2800" b="1" dirty="0">
                <a:solidFill>
                  <a:srgbClr val="FFFFFF"/>
                </a:solidFill>
                <a:latin typeface="微软雅黑" panose="020B0503020204020204" pitchFamily="34" charset="-122"/>
                <a:ea typeface="微软雅黑" panose="020B0503020204020204" pitchFamily="34" charset="-122"/>
              </a:endParaRPr>
            </a:p>
          </p:txBody>
        </p:sp>
      </p:grpSp>
      <p:sp>
        <p:nvSpPr>
          <p:cNvPr id="66" name="原创设计师QQ5854324          06"/>
          <p:cNvSpPr/>
          <p:nvPr>
            <p:custDataLst>
              <p:tags r:id="rId11"/>
            </p:custDataLst>
          </p:nvPr>
        </p:nvSpPr>
        <p:spPr>
          <a:xfrm>
            <a:off x="9411906" y="2807808"/>
            <a:ext cx="190604" cy="190604"/>
          </a:xfrm>
          <a:prstGeom prst="ellipse">
            <a:avLst/>
          </a:prstGeom>
          <a:gradFill>
            <a:gsLst>
              <a:gs pos="0">
                <a:srgbClr val="DEDEDE"/>
              </a:gs>
              <a:gs pos="100000">
                <a:srgbClr val="FBFBFB"/>
              </a:gs>
            </a:gsLst>
            <a:lin ang="5400000" scaled="1"/>
          </a:gradFill>
          <a:ln w="31750" cap="flat">
            <a:gradFill>
              <a:gsLst>
                <a:gs pos="0">
                  <a:schemeClr val="bg1"/>
                </a:gs>
                <a:gs pos="100000">
                  <a:srgbClr val="DDDDDD"/>
                </a:gs>
              </a:gsLst>
              <a:lin ang="5400000" scaled="1"/>
            </a:gradFill>
            <a:prstDash val="solid"/>
            <a:miter lim="800000"/>
          </a:ln>
          <a:effectLst>
            <a:outerShdw blurRad="228600" dist="101600" dir="5400000" algn="t" rotWithShape="0">
              <a:schemeClr val="tx1">
                <a:lumMod val="85000"/>
                <a:lumOff val="15000"/>
                <a:alpha val="33000"/>
              </a:schemeClr>
            </a:outerShdw>
          </a:effectLst>
        </p:spPr>
        <p:txBody>
          <a:bodyPr vert="horz" wrap="square" lIns="91422" tIns="45711" rIns="91422" bIns="45711" numCol="1" anchor="t" anchorCtr="0" compatLnSpc="1"/>
          <a:lstStyle/>
          <a:p>
            <a:endParaRPr lang="zh-CN" altLang="en-US" sz="2400" dirty="0">
              <a:solidFill>
                <a:prstClr val="black"/>
              </a:solidFill>
              <a:latin typeface="Agency FB Bold" panose="020B0804020202020204" pitchFamily="34" charset="0"/>
              <a:ea typeface="微软雅黑" panose="020B0503020204020204" pitchFamily="34" charset="-122"/>
            </a:endParaRPr>
          </a:p>
        </p:txBody>
      </p:sp>
      <p:sp>
        <p:nvSpPr>
          <p:cNvPr id="67" name="原创设计师QQ5854324          05"/>
          <p:cNvSpPr/>
          <p:nvPr>
            <p:custDataLst>
              <p:tags r:id="rId12"/>
            </p:custDataLst>
          </p:nvPr>
        </p:nvSpPr>
        <p:spPr>
          <a:xfrm>
            <a:off x="8648267" y="3567246"/>
            <a:ext cx="190604" cy="190604"/>
          </a:xfrm>
          <a:prstGeom prst="ellipse">
            <a:avLst/>
          </a:prstGeom>
          <a:gradFill>
            <a:gsLst>
              <a:gs pos="0">
                <a:srgbClr val="DEDEDE"/>
              </a:gs>
              <a:gs pos="100000">
                <a:srgbClr val="FBFBFB"/>
              </a:gs>
            </a:gsLst>
            <a:lin ang="5400000" scaled="1"/>
          </a:gradFill>
          <a:ln w="31750" cap="flat">
            <a:gradFill>
              <a:gsLst>
                <a:gs pos="0">
                  <a:schemeClr val="bg1"/>
                </a:gs>
                <a:gs pos="100000">
                  <a:srgbClr val="DDDDDD"/>
                </a:gs>
              </a:gsLst>
              <a:lin ang="5400000" scaled="1"/>
            </a:gradFill>
            <a:prstDash val="solid"/>
            <a:miter lim="800000"/>
          </a:ln>
          <a:effectLst>
            <a:outerShdw blurRad="228600" dist="101600" dir="5400000" algn="t" rotWithShape="0">
              <a:schemeClr val="tx1">
                <a:lumMod val="85000"/>
                <a:lumOff val="15000"/>
                <a:alpha val="33000"/>
              </a:schemeClr>
            </a:outerShdw>
          </a:effectLst>
        </p:spPr>
        <p:txBody>
          <a:bodyPr vert="horz" wrap="square" lIns="91422" tIns="45711" rIns="91422" bIns="45711" numCol="1" anchor="t" anchorCtr="0" compatLnSpc="1"/>
          <a:lstStyle/>
          <a:p>
            <a:endParaRPr lang="zh-CN" altLang="en-US" sz="2400">
              <a:solidFill>
                <a:prstClr val="black"/>
              </a:solidFill>
              <a:latin typeface="Agency FB Bold" panose="020B0804020202020204" pitchFamily="34" charset="0"/>
              <a:ea typeface="微软雅黑" panose="020B0503020204020204" pitchFamily="34" charset="-122"/>
            </a:endParaRPr>
          </a:p>
        </p:txBody>
      </p:sp>
      <p:grpSp>
        <p:nvGrpSpPr>
          <p:cNvPr id="73" name="原创设计师QQ5854324          04"/>
          <p:cNvGrpSpPr/>
          <p:nvPr/>
        </p:nvGrpSpPr>
        <p:grpSpPr>
          <a:xfrm>
            <a:off x="8432801" y="2560027"/>
            <a:ext cx="1324641" cy="1324641"/>
            <a:chOff x="2380201" y="1546167"/>
            <a:chExt cx="1800343" cy="1800344"/>
          </a:xfrm>
        </p:grpSpPr>
        <p:sp>
          <p:nvSpPr>
            <p:cNvPr id="74" name="菱形 73"/>
            <p:cNvSpPr/>
            <p:nvPr>
              <p:custDataLst>
                <p:tags r:id="rId13"/>
              </p:custDataLst>
            </p:nvPr>
          </p:nvSpPr>
          <p:spPr>
            <a:xfrm>
              <a:off x="2380201" y="1546167"/>
              <a:ext cx="1800343" cy="1800344"/>
            </a:xfrm>
            <a:prstGeom prst="diamond">
              <a:avLst/>
            </a:prstGeom>
            <a:gradFill>
              <a:gsLst>
                <a:gs pos="0">
                  <a:srgbClr val="DEDEDE"/>
                </a:gs>
                <a:gs pos="100000">
                  <a:srgbClr val="FBFBFB"/>
                </a:gs>
              </a:gsLst>
              <a:lin ang="5400000" scaled="1"/>
            </a:gradFill>
            <a:ln w="31750" cap="flat">
              <a:gradFill>
                <a:gsLst>
                  <a:gs pos="0">
                    <a:schemeClr val="bg1"/>
                  </a:gs>
                  <a:gs pos="100000">
                    <a:srgbClr val="DDDDDD"/>
                  </a:gs>
                </a:gsLst>
                <a:lin ang="5400000" scaled="1"/>
              </a:gradFill>
              <a:prstDash val="solid"/>
              <a:miter lim="800000"/>
            </a:ln>
            <a:effectLst>
              <a:outerShdw blurRad="228600" dist="101600" dir="5400000" algn="t" rotWithShape="0">
                <a:schemeClr val="tx1">
                  <a:lumMod val="85000"/>
                  <a:lumOff val="15000"/>
                  <a:alpha val="33000"/>
                </a:schemeClr>
              </a:outerShdw>
            </a:effectLst>
          </p:spPr>
          <p:txBody>
            <a:bodyPr vert="horz" wrap="square" lIns="91440" tIns="45720" rIns="91440" bIns="45720" numCol="1" anchor="t" anchorCtr="0" compatLnSpc="1"/>
            <a:lstStyle/>
            <a:p>
              <a:endParaRPr lang="zh-CN" altLang="en-US" sz="2400">
                <a:solidFill>
                  <a:prstClr val="black"/>
                </a:solidFill>
                <a:latin typeface="Agency FB Bold" panose="020B0804020202020204" pitchFamily="34" charset="0"/>
                <a:ea typeface="微软雅黑" panose="020B0503020204020204" pitchFamily="34" charset="-122"/>
              </a:endParaRPr>
            </a:p>
          </p:txBody>
        </p:sp>
        <p:sp>
          <p:nvSpPr>
            <p:cNvPr id="75" name="菱形 74"/>
            <p:cNvSpPr/>
            <p:nvPr>
              <p:custDataLst>
                <p:tags r:id="rId14"/>
              </p:custDataLst>
            </p:nvPr>
          </p:nvSpPr>
          <p:spPr>
            <a:xfrm>
              <a:off x="2668216" y="1834183"/>
              <a:ext cx="1223439" cy="1223439"/>
            </a:xfrm>
            <a:prstGeom prst="diamond">
              <a:avLst/>
            </a:prstGeom>
            <a:solidFill>
              <a:srgbClr val="00AF92"/>
            </a:solidFill>
            <a:ln>
              <a:noFill/>
            </a:ln>
            <a:effectLst>
              <a:innerShdw blurRad="63500" dist="25400">
                <a:prstClr val="black">
                  <a:alpha val="2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800" b="1" dirty="0">
                  <a:solidFill>
                    <a:srgbClr val="FFFFFF"/>
                  </a:solidFill>
                  <a:latin typeface="微软雅黑" panose="020B0503020204020204" pitchFamily="34" charset="-122"/>
                  <a:ea typeface="微软雅黑" panose="020B0503020204020204" pitchFamily="34" charset="-122"/>
                </a:rPr>
                <a:t>5</a:t>
              </a:r>
              <a:endParaRPr lang="zh-CN" altLang="en-US" sz="2800" b="1" dirty="0">
                <a:solidFill>
                  <a:srgbClr val="FFFFFF"/>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500" advClick="0" advTm="1000">
        <p:random/>
      </p:transition>
    </mc:Choice>
    <mc:Fallback xmlns="">
      <p:transition spd="slow" advClick="0" advTm="1000">
        <p:random/>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8"/>
                                            </p:tgtEl>
                                            <p:attrNameLst>
                                              <p:attrName>style.visibility</p:attrName>
                                            </p:attrNameLst>
                                          </p:cBhvr>
                                          <p:to>
                                            <p:strVal val="visible"/>
                                          </p:to>
                                        </p:set>
                                        <p:animEffect transition="in" filter="fade">
                                          <p:cBhvr>
                                            <p:cTn id="7" dur="1000"/>
                                            <p:tgtEl>
                                              <p:spTgt spid="6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9"/>
                                            </p:tgtEl>
                                            <p:attrNameLst>
                                              <p:attrName>style.visibility</p:attrName>
                                            </p:attrNameLst>
                                          </p:cBhvr>
                                          <p:to>
                                            <p:strVal val="visible"/>
                                          </p:to>
                                        </p:set>
                                        <p:animEffect transition="in" filter="fade">
                                          <p:cBhvr>
                                            <p:cTn id="10" dur="1000"/>
                                            <p:tgtEl>
                                              <p:spTgt spid="6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0"/>
                                            </p:tgtEl>
                                            <p:attrNameLst>
                                              <p:attrName>style.visibility</p:attrName>
                                            </p:attrNameLst>
                                          </p:cBhvr>
                                          <p:to>
                                            <p:strVal val="visible"/>
                                          </p:to>
                                        </p:set>
                                        <p:animEffect transition="in" filter="fade">
                                          <p:cBhvr>
                                            <p:cTn id="13" dur="1000"/>
                                            <p:tgtEl>
                                              <p:spTgt spid="70"/>
                                            </p:tgtEl>
                                          </p:cBhvr>
                                        </p:animEffect>
                                      </p:childTnLst>
                                    </p:cTn>
                                  </p:par>
                                  <p:par>
                                    <p:cTn id="14" presetID="10" presetClass="entr" presetSubtype="0" fill="hold" grpId="0" nodeType="withEffect">
                                      <p:stCondLst>
                                        <p:cond delay="100"/>
                                      </p:stCondLst>
                                      <p:childTnLst>
                                        <p:set>
                                          <p:cBhvr>
                                            <p:cTn id="15" dur="1" fill="hold">
                                              <p:stCondLst>
                                                <p:cond delay="0"/>
                                              </p:stCondLst>
                                            </p:cTn>
                                            <p:tgtEl>
                                              <p:spTgt spid="71"/>
                                            </p:tgtEl>
                                            <p:attrNameLst>
                                              <p:attrName>style.visibility</p:attrName>
                                            </p:attrNameLst>
                                          </p:cBhvr>
                                          <p:to>
                                            <p:strVal val="visible"/>
                                          </p:to>
                                        </p:set>
                                        <p:animEffect transition="in" filter="fade">
                                          <p:cBhvr>
                                            <p:cTn id="16" dur="1000"/>
                                            <p:tgtEl>
                                              <p:spTgt spid="71"/>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72"/>
                                            </p:tgtEl>
                                            <p:attrNameLst>
                                              <p:attrName>style.visibility</p:attrName>
                                            </p:attrNameLst>
                                          </p:cBhvr>
                                          <p:to>
                                            <p:strVal val="visible"/>
                                          </p:to>
                                        </p:set>
                                        <p:animEffect transition="in" filter="fade">
                                          <p:cBhvr>
                                            <p:cTn id="19" dur="1000"/>
                                            <p:tgtEl>
                                              <p:spTgt spid="72"/>
                                            </p:tgtEl>
                                          </p:cBhvr>
                                        </p:animEffect>
                                      </p:childTnLst>
                                    </p:cTn>
                                  </p:par>
                                  <p:par>
                                    <p:cTn id="20" presetID="53" presetClass="entr" presetSubtype="16" fill="hold" nodeType="withEffect">
                                      <p:stCondLst>
                                        <p:cond delay="0"/>
                                      </p:stCondLst>
                                      <p:childTnLst>
                                        <p:set>
                                          <p:cBhvr>
                                            <p:cTn id="21" dur="1" fill="hold">
                                              <p:stCondLst>
                                                <p:cond delay="0"/>
                                              </p:stCondLst>
                                            </p:cTn>
                                            <p:tgtEl>
                                              <p:spTgt spid="16"/>
                                            </p:tgtEl>
                                            <p:attrNameLst>
                                              <p:attrName>style.visibility</p:attrName>
                                            </p:attrNameLst>
                                          </p:cBhvr>
                                          <p:to>
                                            <p:strVal val="visible"/>
                                          </p:to>
                                        </p:set>
                                        <p:anim calcmode="lin" valueType="num">
                                          <p:cBhvr>
                                            <p:cTn id="22" dur="500" fill="hold"/>
                                            <p:tgtEl>
                                              <p:spTgt spid="16"/>
                                            </p:tgtEl>
                                            <p:attrNameLst>
                                              <p:attrName>ppt_w</p:attrName>
                                            </p:attrNameLst>
                                          </p:cBhvr>
                                          <p:tavLst>
                                            <p:tav tm="0">
                                              <p:val>
                                                <p:fltVal val="0"/>
                                              </p:val>
                                            </p:tav>
                                            <p:tav tm="100000">
                                              <p:val>
                                                <p:strVal val="#ppt_w"/>
                                              </p:val>
                                            </p:tav>
                                          </p:tavLst>
                                        </p:anim>
                                        <p:anim calcmode="lin" valueType="num">
                                          <p:cBhvr>
                                            <p:cTn id="23" dur="500" fill="hold"/>
                                            <p:tgtEl>
                                              <p:spTgt spid="16"/>
                                            </p:tgtEl>
                                            <p:attrNameLst>
                                              <p:attrName>ppt_h</p:attrName>
                                            </p:attrNameLst>
                                          </p:cBhvr>
                                          <p:tavLst>
                                            <p:tav tm="0">
                                              <p:val>
                                                <p:fltVal val="0"/>
                                              </p:val>
                                            </p:tav>
                                            <p:tav tm="100000">
                                              <p:val>
                                                <p:strVal val="#ppt_h"/>
                                              </p:val>
                                            </p:tav>
                                          </p:tavLst>
                                        </p:anim>
                                        <p:animEffect transition="in" filter="fade">
                                          <p:cBhvr>
                                            <p:cTn id="24" dur="500"/>
                                            <p:tgtEl>
                                              <p:spTgt spid="16"/>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fade">
                                          <p:cBhvr>
                                            <p:cTn id="27" dur="500"/>
                                            <p:tgtEl>
                                              <p:spTgt spid="19"/>
                                            </p:tgtEl>
                                          </p:cBhvr>
                                        </p:animEffect>
                                      </p:childTnLst>
                                    </p:cTn>
                                  </p:par>
                                  <p:par>
                                    <p:cTn id="28" presetID="31" presetClass="entr" presetSubtype="0" fill="hold" grpId="0" nodeType="withEffect">
                                      <p:stCondLst>
                                        <p:cond delay="0"/>
                                      </p:stCondLst>
                                      <p:childTnLst>
                                        <p:set>
                                          <p:cBhvr>
                                            <p:cTn id="29" dur="1" fill="hold">
                                              <p:stCondLst>
                                                <p:cond delay="0"/>
                                              </p:stCondLst>
                                            </p:cTn>
                                            <p:tgtEl>
                                              <p:spTgt spid="26"/>
                                            </p:tgtEl>
                                            <p:attrNameLst>
                                              <p:attrName>style.visibility</p:attrName>
                                            </p:attrNameLst>
                                          </p:cBhvr>
                                          <p:to>
                                            <p:strVal val="visible"/>
                                          </p:to>
                                        </p:set>
                                        <p:anim calcmode="lin" valueType="num">
                                          <p:cBhvr>
                                            <p:cTn id="30" dur="1000" fill="hold"/>
                                            <p:tgtEl>
                                              <p:spTgt spid="26"/>
                                            </p:tgtEl>
                                            <p:attrNameLst>
                                              <p:attrName>ppt_w</p:attrName>
                                            </p:attrNameLst>
                                          </p:cBhvr>
                                          <p:tavLst>
                                            <p:tav tm="0">
                                              <p:val>
                                                <p:fltVal val="0"/>
                                              </p:val>
                                            </p:tav>
                                            <p:tav tm="100000">
                                              <p:val>
                                                <p:strVal val="#ppt_w"/>
                                              </p:val>
                                            </p:tav>
                                          </p:tavLst>
                                        </p:anim>
                                        <p:anim calcmode="lin" valueType="num">
                                          <p:cBhvr>
                                            <p:cTn id="31" dur="1000" fill="hold"/>
                                            <p:tgtEl>
                                              <p:spTgt spid="26"/>
                                            </p:tgtEl>
                                            <p:attrNameLst>
                                              <p:attrName>ppt_h</p:attrName>
                                            </p:attrNameLst>
                                          </p:cBhvr>
                                          <p:tavLst>
                                            <p:tav tm="0">
                                              <p:val>
                                                <p:fltVal val="0"/>
                                              </p:val>
                                            </p:tav>
                                            <p:tav tm="100000">
                                              <p:val>
                                                <p:strVal val="#ppt_h"/>
                                              </p:val>
                                            </p:tav>
                                          </p:tavLst>
                                        </p:anim>
                                        <p:anim calcmode="lin" valueType="num">
                                          <p:cBhvr>
                                            <p:cTn id="32" dur="1000" fill="hold"/>
                                            <p:tgtEl>
                                              <p:spTgt spid="26"/>
                                            </p:tgtEl>
                                            <p:attrNameLst>
                                              <p:attrName>style.rotation</p:attrName>
                                            </p:attrNameLst>
                                          </p:cBhvr>
                                          <p:tavLst>
                                            <p:tav tm="0">
                                              <p:val>
                                                <p:fltVal val="90"/>
                                              </p:val>
                                            </p:tav>
                                            <p:tav tm="100000">
                                              <p:val>
                                                <p:fltVal val="0"/>
                                              </p:val>
                                            </p:tav>
                                          </p:tavLst>
                                        </p:anim>
                                        <p:animEffect transition="in" filter="fade">
                                          <p:cBhvr>
                                            <p:cTn id="33" dur="1000"/>
                                            <p:tgtEl>
                                              <p:spTgt spid="26"/>
                                            </p:tgtEl>
                                          </p:cBhvr>
                                        </p:animEffect>
                                      </p:childTnLst>
                                    </p:cTn>
                                  </p:par>
                                  <p:par>
                                    <p:cTn id="34" presetID="31" presetClass="entr" presetSubtype="0" fill="hold" grpId="0" nodeType="withEffect">
                                      <p:stCondLst>
                                        <p:cond delay="0"/>
                                      </p:stCondLst>
                                      <p:childTnLst>
                                        <p:set>
                                          <p:cBhvr>
                                            <p:cTn id="35" dur="1" fill="hold">
                                              <p:stCondLst>
                                                <p:cond delay="0"/>
                                              </p:stCondLst>
                                            </p:cTn>
                                            <p:tgtEl>
                                              <p:spTgt spid="27"/>
                                            </p:tgtEl>
                                            <p:attrNameLst>
                                              <p:attrName>style.visibility</p:attrName>
                                            </p:attrNameLst>
                                          </p:cBhvr>
                                          <p:to>
                                            <p:strVal val="visible"/>
                                          </p:to>
                                        </p:set>
                                        <p:anim calcmode="lin" valueType="num">
                                          <p:cBhvr>
                                            <p:cTn id="36" dur="1000" fill="hold"/>
                                            <p:tgtEl>
                                              <p:spTgt spid="27"/>
                                            </p:tgtEl>
                                            <p:attrNameLst>
                                              <p:attrName>ppt_w</p:attrName>
                                            </p:attrNameLst>
                                          </p:cBhvr>
                                          <p:tavLst>
                                            <p:tav tm="0">
                                              <p:val>
                                                <p:fltVal val="0"/>
                                              </p:val>
                                            </p:tav>
                                            <p:tav tm="100000">
                                              <p:val>
                                                <p:strVal val="#ppt_w"/>
                                              </p:val>
                                            </p:tav>
                                          </p:tavLst>
                                        </p:anim>
                                        <p:anim calcmode="lin" valueType="num">
                                          <p:cBhvr>
                                            <p:cTn id="37" dur="1000" fill="hold"/>
                                            <p:tgtEl>
                                              <p:spTgt spid="27"/>
                                            </p:tgtEl>
                                            <p:attrNameLst>
                                              <p:attrName>ppt_h</p:attrName>
                                            </p:attrNameLst>
                                          </p:cBhvr>
                                          <p:tavLst>
                                            <p:tav tm="0">
                                              <p:val>
                                                <p:fltVal val="0"/>
                                              </p:val>
                                            </p:tav>
                                            <p:tav tm="100000">
                                              <p:val>
                                                <p:strVal val="#ppt_h"/>
                                              </p:val>
                                            </p:tav>
                                          </p:tavLst>
                                        </p:anim>
                                        <p:anim calcmode="lin" valueType="num">
                                          <p:cBhvr>
                                            <p:cTn id="38" dur="1000" fill="hold"/>
                                            <p:tgtEl>
                                              <p:spTgt spid="27"/>
                                            </p:tgtEl>
                                            <p:attrNameLst>
                                              <p:attrName>style.rotation</p:attrName>
                                            </p:attrNameLst>
                                          </p:cBhvr>
                                          <p:tavLst>
                                            <p:tav tm="0">
                                              <p:val>
                                                <p:fltVal val="90"/>
                                              </p:val>
                                            </p:tav>
                                            <p:tav tm="100000">
                                              <p:val>
                                                <p:fltVal val="0"/>
                                              </p:val>
                                            </p:tav>
                                          </p:tavLst>
                                        </p:anim>
                                        <p:animEffect transition="in" filter="fade">
                                          <p:cBhvr>
                                            <p:cTn id="39" dur="1000"/>
                                            <p:tgtEl>
                                              <p:spTgt spid="27"/>
                                            </p:tgtEl>
                                          </p:cBhvr>
                                        </p:animEffect>
                                      </p:childTnLst>
                                    </p:cTn>
                                  </p:par>
                                  <p:par>
                                    <p:cTn id="40" presetID="2" presetClass="entr" presetSubtype="1" fill="hold" nodeType="withEffect" p14:presetBounceEnd="50000">
                                      <p:stCondLst>
                                        <p:cond delay="0"/>
                                      </p:stCondLst>
                                      <p:childTnLst>
                                        <p:set>
                                          <p:cBhvr>
                                            <p:cTn id="41" dur="1" fill="hold">
                                              <p:stCondLst>
                                                <p:cond delay="0"/>
                                              </p:stCondLst>
                                            </p:cTn>
                                            <p:tgtEl>
                                              <p:spTgt spid="28"/>
                                            </p:tgtEl>
                                            <p:attrNameLst>
                                              <p:attrName>style.visibility</p:attrName>
                                            </p:attrNameLst>
                                          </p:cBhvr>
                                          <p:to>
                                            <p:strVal val="visible"/>
                                          </p:to>
                                        </p:set>
                                        <p:anim calcmode="lin" valueType="num" p14:bounceEnd="50000">
                                          <p:cBhvr additive="base">
                                            <p:cTn id="42" dur="500" fill="hold"/>
                                            <p:tgtEl>
                                              <p:spTgt spid="28"/>
                                            </p:tgtEl>
                                            <p:attrNameLst>
                                              <p:attrName>ppt_x</p:attrName>
                                            </p:attrNameLst>
                                          </p:cBhvr>
                                          <p:tavLst>
                                            <p:tav tm="0">
                                              <p:val>
                                                <p:strVal val="#ppt_x"/>
                                              </p:val>
                                            </p:tav>
                                            <p:tav tm="100000">
                                              <p:val>
                                                <p:strVal val="#ppt_x"/>
                                              </p:val>
                                            </p:tav>
                                          </p:tavLst>
                                        </p:anim>
                                        <p:anim calcmode="lin" valueType="num" p14:bounceEnd="50000">
                                          <p:cBhvr additive="base">
                                            <p:cTn id="43" dur="500" fill="hold"/>
                                            <p:tgtEl>
                                              <p:spTgt spid="28"/>
                                            </p:tgtEl>
                                            <p:attrNameLst>
                                              <p:attrName>ppt_y</p:attrName>
                                            </p:attrNameLst>
                                          </p:cBhvr>
                                          <p:tavLst>
                                            <p:tav tm="0">
                                              <p:val>
                                                <p:strVal val="0-#ppt_h/2"/>
                                              </p:val>
                                            </p:tav>
                                            <p:tav tm="100000">
                                              <p:val>
                                                <p:strVal val="#ppt_y"/>
                                              </p:val>
                                            </p:tav>
                                          </p:tavLst>
                                        </p:anim>
                                      </p:childTnLst>
                                    </p:cTn>
                                  </p:par>
                                </p:childTnLst>
                              </p:cTn>
                            </p:par>
                            <p:par>
                              <p:cTn id="44" fill="hold">
                                <p:stCondLst>
                                  <p:cond delay="1000"/>
                                </p:stCondLst>
                                <p:childTnLst>
                                  <p:par>
                                    <p:cTn id="45" presetID="22" presetClass="entr" presetSubtype="8" fill="hold" grpId="0" nodeType="afterEffect">
                                      <p:stCondLst>
                                        <p:cond delay="0"/>
                                      </p:stCondLst>
                                      <p:childTnLst>
                                        <p:set>
                                          <p:cBhvr>
                                            <p:cTn id="46" dur="1" fill="hold">
                                              <p:stCondLst>
                                                <p:cond delay="0"/>
                                              </p:stCondLst>
                                            </p:cTn>
                                            <p:tgtEl>
                                              <p:spTgt spid="20"/>
                                            </p:tgtEl>
                                            <p:attrNameLst>
                                              <p:attrName>style.visibility</p:attrName>
                                            </p:attrNameLst>
                                          </p:cBhvr>
                                          <p:to>
                                            <p:strVal val="visible"/>
                                          </p:to>
                                        </p:set>
                                        <p:animEffect transition="in" filter="wipe(left)">
                                          <p:cBhvr>
                                            <p:cTn id="47" dur="1000"/>
                                            <p:tgtEl>
                                              <p:spTgt spid="20"/>
                                            </p:tgtEl>
                                          </p:cBhvr>
                                        </p:animEffect>
                                      </p:childTnLst>
                                    </p:cTn>
                                  </p:par>
                                </p:childTnLst>
                              </p:cTn>
                            </p:par>
                            <p:par>
                              <p:cTn id="48" fill="hold">
                                <p:stCondLst>
                                  <p:cond delay="2000"/>
                                </p:stCondLst>
                                <p:childTnLst>
                                  <p:par>
                                    <p:cTn id="49" presetID="31" presetClass="entr" presetSubtype="0" fill="hold" grpId="0" nodeType="afterEffect">
                                      <p:stCondLst>
                                        <p:cond delay="0"/>
                                      </p:stCondLst>
                                      <p:childTnLst>
                                        <p:set>
                                          <p:cBhvr>
                                            <p:cTn id="50" dur="1" fill="hold">
                                              <p:stCondLst>
                                                <p:cond delay="0"/>
                                              </p:stCondLst>
                                            </p:cTn>
                                            <p:tgtEl>
                                              <p:spTgt spid="46"/>
                                            </p:tgtEl>
                                            <p:attrNameLst>
                                              <p:attrName>style.visibility</p:attrName>
                                            </p:attrNameLst>
                                          </p:cBhvr>
                                          <p:to>
                                            <p:strVal val="visible"/>
                                          </p:to>
                                        </p:set>
                                        <p:anim calcmode="lin" valueType="num">
                                          <p:cBhvr>
                                            <p:cTn id="51" dur="1000" fill="hold"/>
                                            <p:tgtEl>
                                              <p:spTgt spid="46"/>
                                            </p:tgtEl>
                                            <p:attrNameLst>
                                              <p:attrName>ppt_w</p:attrName>
                                            </p:attrNameLst>
                                          </p:cBhvr>
                                          <p:tavLst>
                                            <p:tav tm="0">
                                              <p:val>
                                                <p:fltVal val="0"/>
                                              </p:val>
                                            </p:tav>
                                            <p:tav tm="100000">
                                              <p:val>
                                                <p:strVal val="#ppt_w"/>
                                              </p:val>
                                            </p:tav>
                                          </p:tavLst>
                                        </p:anim>
                                        <p:anim calcmode="lin" valueType="num">
                                          <p:cBhvr>
                                            <p:cTn id="52" dur="1000" fill="hold"/>
                                            <p:tgtEl>
                                              <p:spTgt spid="46"/>
                                            </p:tgtEl>
                                            <p:attrNameLst>
                                              <p:attrName>ppt_h</p:attrName>
                                            </p:attrNameLst>
                                          </p:cBhvr>
                                          <p:tavLst>
                                            <p:tav tm="0">
                                              <p:val>
                                                <p:fltVal val="0"/>
                                              </p:val>
                                            </p:tav>
                                            <p:tav tm="100000">
                                              <p:val>
                                                <p:strVal val="#ppt_h"/>
                                              </p:val>
                                            </p:tav>
                                          </p:tavLst>
                                        </p:anim>
                                        <p:anim calcmode="lin" valueType="num">
                                          <p:cBhvr>
                                            <p:cTn id="53" dur="1000" fill="hold"/>
                                            <p:tgtEl>
                                              <p:spTgt spid="46"/>
                                            </p:tgtEl>
                                            <p:attrNameLst>
                                              <p:attrName>style.rotation</p:attrName>
                                            </p:attrNameLst>
                                          </p:cBhvr>
                                          <p:tavLst>
                                            <p:tav tm="0">
                                              <p:val>
                                                <p:fltVal val="90"/>
                                              </p:val>
                                            </p:tav>
                                            <p:tav tm="100000">
                                              <p:val>
                                                <p:fltVal val="0"/>
                                              </p:val>
                                            </p:tav>
                                          </p:tavLst>
                                        </p:anim>
                                        <p:animEffect transition="in" filter="fade">
                                          <p:cBhvr>
                                            <p:cTn id="54" dur="1000"/>
                                            <p:tgtEl>
                                              <p:spTgt spid="46"/>
                                            </p:tgtEl>
                                          </p:cBhvr>
                                        </p:animEffect>
                                      </p:childTnLst>
                                    </p:cTn>
                                  </p:par>
                                  <p:par>
                                    <p:cTn id="55" presetID="31" presetClass="entr" presetSubtype="0" fill="hold" grpId="0" nodeType="withEffect">
                                      <p:stCondLst>
                                        <p:cond delay="0"/>
                                      </p:stCondLst>
                                      <p:childTnLst>
                                        <p:set>
                                          <p:cBhvr>
                                            <p:cTn id="56" dur="1" fill="hold">
                                              <p:stCondLst>
                                                <p:cond delay="0"/>
                                              </p:stCondLst>
                                            </p:cTn>
                                            <p:tgtEl>
                                              <p:spTgt spid="47"/>
                                            </p:tgtEl>
                                            <p:attrNameLst>
                                              <p:attrName>style.visibility</p:attrName>
                                            </p:attrNameLst>
                                          </p:cBhvr>
                                          <p:to>
                                            <p:strVal val="visible"/>
                                          </p:to>
                                        </p:set>
                                        <p:anim calcmode="lin" valueType="num">
                                          <p:cBhvr>
                                            <p:cTn id="57" dur="1000" fill="hold"/>
                                            <p:tgtEl>
                                              <p:spTgt spid="47"/>
                                            </p:tgtEl>
                                            <p:attrNameLst>
                                              <p:attrName>ppt_w</p:attrName>
                                            </p:attrNameLst>
                                          </p:cBhvr>
                                          <p:tavLst>
                                            <p:tav tm="0">
                                              <p:val>
                                                <p:fltVal val="0"/>
                                              </p:val>
                                            </p:tav>
                                            <p:tav tm="100000">
                                              <p:val>
                                                <p:strVal val="#ppt_w"/>
                                              </p:val>
                                            </p:tav>
                                          </p:tavLst>
                                        </p:anim>
                                        <p:anim calcmode="lin" valueType="num">
                                          <p:cBhvr>
                                            <p:cTn id="58" dur="1000" fill="hold"/>
                                            <p:tgtEl>
                                              <p:spTgt spid="47"/>
                                            </p:tgtEl>
                                            <p:attrNameLst>
                                              <p:attrName>ppt_h</p:attrName>
                                            </p:attrNameLst>
                                          </p:cBhvr>
                                          <p:tavLst>
                                            <p:tav tm="0">
                                              <p:val>
                                                <p:fltVal val="0"/>
                                              </p:val>
                                            </p:tav>
                                            <p:tav tm="100000">
                                              <p:val>
                                                <p:strVal val="#ppt_h"/>
                                              </p:val>
                                            </p:tav>
                                          </p:tavLst>
                                        </p:anim>
                                        <p:anim calcmode="lin" valueType="num">
                                          <p:cBhvr>
                                            <p:cTn id="59" dur="1000" fill="hold"/>
                                            <p:tgtEl>
                                              <p:spTgt spid="47"/>
                                            </p:tgtEl>
                                            <p:attrNameLst>
                                              <p:attrName>style.rotation</p:attrName>
                                            </p:attrNameLst>
                                          </p:cBhvr>
                                          <p:tavLst>
                                            <p:tav tm="0">
                                              <p:val>
                                                <p:fltVal val="90"/>
                                              </p:val>
                                            </p:tav>
                                            <p:tav tm="100000">
                                              <p:val>
                                                <p:fltVal val="0"/>
                                              </p:val>
                                            </p:tav>
                                          </p:tavLst>
                                        </p:anim>
                                        <p:animEffect transition="in" filter="fade">
                                          <p:cBhvr>
                                            <p:cTn id="60" dur="1000"/>
                                            <p:tgtEl>
                                              <p:spTgt spid="47"/>
                                            </p:tgtEl>
                                          </p:cBhvr>
                                        </p:animEffect>
                                      </p:childTnLst>
                                    </p:cTn>
                                  </p:par>
                                  <p:par>
                                    <p:cTn id="61" presetID="2" presetClass="entr" presetSubtype="1" fill="hold" nodeType="withEffect" p14:presetBounceEnd="50000">
                                      <p:stCondLst>
                                        <p:cond delay="0"/>
                                      </p:stCondLst>
                                      <p:childTnLst>
                                        <p:set>
                                          <p:cBhvr>
                                            <p:cTn id="62" dur="1" fill="hold">
                                              <p:stCondLst>
                                                <p:cond delay="0"/>
                                              </p:stCondLst>
                                            </p:cTn>
                                            <p:tgtEl>
                                              <p:spTgt spid="48"/>
                                            </p:tgtEl>
                                            <p:attrNameLst>
                                              <p:attrName>style.visibility</p:attrName>
                                            </p:attrNameLst>
                                          </p:cBhvr>
                                          <p:to>
                                            <p:strVal val="visible"/>
                                          </p:to>
                                        </p:set>
                                        <p:anim calcmode="lin" valueType="num" p14:bounceEnd="50000">
                                          <p:cBhvr additive="base">
                                            <p:cTn id="63" dur="500" fill="hold"/>
                                            <p:tgtEl>
                                              <p:spTgt spid="48"/>
                                            </p:tgtEl>
                                            <p:attrNameLst>
                                              <p:attrName>ppt_x</p:attrName>
                                            </p:attrNameLst>
                                          </p:cBhvr>
                                          <p:tavLst>
                                            <p:tav tm="0">
                                              <p:val>
                                                <p:strVal val="#ppt_x"/>
                                              </p:val>
                                            </p:tav>
                                            <p:tav tm="100000">
                                              <p:val>
                                                <p:strVal val="#ppt_x"/>
                                              </p:val>
                                            </p:tav>
                                          </p:tavLst>
                                        </p:anim>
                                        <p:anim calcmode="lin" valueType="num" p14:bounceEnd="50000">
                                          <p:cBhvr additive="base">
                                            <p:cTn id="64" dur="500" fill="hold"/>
                                            <p:tgtEl>
                                              <p:spTgt spid="48"/>
                                            </p:tgtEl>
                                            <p:attrNameLst>
                                              <p:attrName>ppt_y</p:attrName>
                                            </p:attrNameLst>
                                          </p:cBhvr>
                                          <p:tavLst>
                                            <p:tav tm="0">
                                              <p:val>
                                                <p:strVal val="0-#ppt_h/2"/>
                                              </p:val>
                                            </p:tav>
                                            <p:tav tm="100000">
                                              <p:val>
                                                <p:strVal val="#ppt_y"/>
                                              </p:val>
                                            </p:tav>
                                          </p:tavLst>
                                        </p:anim>
                                      </p:childTnLst>
                                    </p:cTn>
                                  </p:par>
                                  <p:par>
                                    <p:cTn id="65" presetID="31" presetClass="entr" presetSubtype="0" fill="hold" grpId="0" nodeType="withEffect">
                                      <p:stCondLst>
                                        <p:cond delay="0"/>
                                      </p:stCondLst>
                                      <p:childTnLst>
                                        <p:set>
                                          <p:cBhvr>
                                            <p:cTn id="66" dur="1" fill="hold">
                                              <p:stCondLst>
                                                <p:cond delay="0"/>
                                              </p:stCondLst>
                                            </p:cTn>
                                            <p:tgtEl>
                                              <p:spTgt spid="51"/>
                                            </p:tgtEl>
                                            <p:attrNameLst>
                                              <p:attrName>style.visibility</p:attrName>
                                            </p:attrNameLst>
                                          </p:cBhvr>
                                          <p:to>
                                            <p:strVal val="visible"/>
                                          </p:to>
                                        </p:set>
                                        <p:anim calcmode="lin" valueType="num">
                                          <p:cBhvr>
                                            <p:cTn id="67" dur="1000" fill="hold"/>
                                            <p:tgtEl>
                                              <p:spTgt spid="51"/>
                                            </p:tgtEl>
                                            <p:attrNameLst>
                                              <p:attrName>ppt_w</p:attrName>
                                            </p:attrNameLst>
                                          </p:cBhvr>
                                          <p:tavLst>
                                            <p:tav tm="0">
                                              <p:val>
                                                <p:fltVal val="0"/>
                                              </p:val>
                                            </p:tav>
                                            <p:tav tm="100000">
                                              <p:val>
                                                <p:strVal val="#ppt_w"/>
                                              </p:val>
                                            </p:tav>
                                          </p:tavLst>
                                        </p:anim>
                                        <p:anim calcmode="lin" valueType="num">
                                          <p:cBhvr>
                                            <p:cTn id="68" dur="1000" fill="hold"/>
                                            <p:tgtEl>
                                              <p:spTgt spid="51"/>
                                            </p:tgtEl>
                                            <p:attrNameLst>
                                              <p:attrName>ppt_h</p:attrName>
                                            </p:attrNameLst>
                                          </p:cBhvr>
                                          <p:tavLst>
                                            <p:tav tm="0">
                                              <p:val>
                                                <p:fltVal val="0"/>
                                              </p:val>
                                            </p:tav>
                                            <p:tav tm="100000">
                                              <p:val>
                                                <p:strVal val="#ppt_h"/>
                                              </p:val>
                                            </p:tav>
                                          </p:tavLst>
                                        </p:anim>
                                        <p:anim calcmode="lin" valueType="num">
                                          <p:cBhvr>
                                            <p:cTn id="69" dur="1000" fill="hold"/>
                                            <p:tgtEl>
                                              <p:spTgt spid="51"/>
                                            </p:tgtEl>
                                            <p:attrNameLst>
                                              <p:attrName>style.rotation</p:attrName>
                                            </p:attrNameLst>
                                          </p:cBhvr>
                                          <p:tavLst>
                                            <p:tav tm="0">
                                              <p:val>
                                                <p:fltVal val="90"/>
                                              </p:val>
                                            </p:tav>
                                            <p:tav tm="100000">
                                              <p:val>
                                                <p:fltVal val="0"/>
                                              </p:val>
                                            </p:tav>
                                          </p:tavLst>
                                        </p:anim>
                                        <p:animEffect transition="in" filter="fade">
                                          <p:cBhvr>
                                            <p:cTn id="70" dur="1000"/>
                                            <p:tgtEl>
                                              <p:spTgt spid="51"/>
                                            </p:tgtEl>
                                          </p:cBhvr>
                                        </p:animEffect>
                                      </p:childTnLst>
                                    </p:cTn>
                                  </p:par>
                                  <p:par>
                                    <p:cTn id="71" presetID="31" presetClass="entr" presetSubtype="0" fill="hold" grpId="0" nodeType="withEffect">
                                      <p:stCondLst>
                                        <p:cond delay="0"/>
                                      </p:stCondLst>
                                      <p:childTnLst>
                                        <p:set>
                                          <p:cBhvr>
                                            <p:cTn id="72" dur="1" fill="hold">
                                              <p:stCondLst>
                                                <p:cond delay="0"/>
                                              </p:stCondLst>
                                            </p:cTn>
                                            <p:tgtEl>
                                              <p:spTgt spid="52"/>
                                            </p:tgtEl>
                                            <p:attrNameLst>
                                              <p:attrName>style.visibility</p:attrName>
                                            </p:attrNameLst>
                                          </p:cBhvr>
                                          <p:to>
                                            <p:strVal val="visible"/>
                                          </p:to>
                                        </p:set>
                                        <p:anim calcmode="lin" valueType="num">
                                          <p:cBhvr>
                                            <p:cTn id="73" dur="1000" fill="hold"/>
                                            <p:tgtEl>
                                              <p:spTgt spid="52"/>
                                            </p:tgtEl>
                                            <p:attrNameLst>
                                              <p:attrName>ppt_w</p:attrName>
                                            </p:attrNameLst>
                                          </p:cBhvr>
                                          <p:tavLst>
                                            <p:tav tm="0">
                                              <p:val>
                                                <p:fltVal val="0"/>
                                              </p:val>
                                            </p:tav>
                                            <p:tav tm="100000">
                                              <p:val>
                                                <p:strVal val="#ppt_w"/>
                                              </p:val>
                                            </p:tav>
                                          </p:tavLst>
                                        </p:anim>
                                        <p:anim calcmode="lin" valueType="num">
                                          <p:cBhvr>
                                            <p:cTn id="74" dur="1000" fill="hold"/>
                                            <p:tgtEl>
                                              <p:spTgt spid="52"/>
                                            </p:tgtEl>
                                            <p:attrNameLst>
                                              <p:attrName>ppt_h</p:attrName>
                                            </p:attrNameLst>
                                          </p:cBhvr>
                                          <p:tavLst>
                                            <p:tav tm="0">
                                              <p:val>
                                                <p:fltVal val="0"/>
                                              </p:val>
                                            </p:tav>
                                            <p:tav tm="100000">
                                              <p:val>
                                                <p:strVal val="#ppt_h"/>
                                              </p:val>
                                            </p:tav>
                                          </p:tavLst>
                                        </p:anim>
                                        <p:anim calcmode="lin" valueType="num">
                                          <p:cBhvr>
                                            <p:cTn id="75" dur="1000" fill="hold"/>
                                            <p:tgtEl>
                                              <p:spTgt spid="52"/>
                                            </p:tgtEl>
                                            <p:attrNameLst>
                                              <p:attrName>style.rotation</p:attrName>
                                            </p:attrNameLst>
                                          </p:cBhvr>
                                          <p:tavLst>
                                            <p:tav tm="0">
                                              <p:val>
                                                <p:fltVal val="90"/>
                                              </p:val>
                                            </p:tav>
                                            <p:tav tm="100000">
                                              <p:val>
                                                <p:fltVal val="0"/>
                                              </p:val>
                                            </p:tav>
                                          </p:tavLst>
                                        </p:anim>
                                        <p:animEffect transition="in" filter="fade">
                                          <p:cBhvr>
                                            <p:cTn id="76" dur="1000"/>
                                            <p:tgtEl>
                                              <p:spTgt spid="52"/>
                                            </p:tgtEl>
                                          </p:cBhvr>
                                        </p:animEffect>
                                      </p:childTnLst>
                                    </p:cTn>
                                  </p:par>
                                  <p:par>
                                    <p:cTn id="77" presetID="2" presetClass="entr" presetSubtype="1" fill="hold" nodeType="withEffect" p14:presetBounceEnd="50000">
                                      <p:stCondLst>
                                        <p:cond delay="0"/>
                                      </p:stCondLst>
                                      <p:childTnLst>
                                        <p:set>
                                          <p:cBhvr>
                                            <p:cTn id="78" dur="1" fill="hold">
                                              <p:stCondLst>
                                                <p:cond delay="0"/>
                                              </p:stCondLst>
                                            </p:cTn>
                                            <p:tgtEl>
                                              <p:spTgt spid="53"/>
                                            </p:tgtEl>
                                            <p:attrNameLst>
                                              <p:attrName>style.visibility</p:attrName>
                                            </p:attrNameLst>
                                          </p:cBhvr>
                                          <p:to>
                                            <p:strVal val="visible"/>
                                          </p:to>
                                        </p:set>
                                        <p:anim calcmode="lin" valueType="num" p14:bounceEnd="50000">
                                          <p:cBhvr additive="base">
                                            <p:cTn id="79" dur="500" fill="hold"/>
                                            <p:tgtEl>
                                              <p:spTgt spid="53"/>
                                            </p:tgtEl>
                                            <p:attrNameLst>
                                              <p:attrName>ppt_x</p:attrName>
                                            </p:attrNameLst>
                                          </p:cBhvr>
                                          <p:tavLst>
                                            <p:tav tm="0">
                                              <p:val>
                                                <p:strVal val="#ppt_x"/>
                                              </p:val>
                                            </p:tav>
                                            <p:tav tm="100000">
                                              <p:val>
                                                <p:strVal val="#ppt_x"/>
                                              </p:val>
                                            </p:tav>
                                          </p:tavLst>
                                        </p:anim>
                                        <p:anim calcmode="lin" valueType="num" p14:bounceEnd="50000">
                                          <p:cBhvr additive="base">
                                            <p:cTn id="80" dur="500" fill="hold"/>
                                            <p:tgtEl>
                                              <p:spTgt spid="53"/>
                                            </p:tgtEl>
                                            <p:attrNameLst>
                                              <p:attrName>ppt_y</p:attrName>
                                            </p:attrNameLst>
                                          </p:cBhvr>
                                          <p:tavLst>
                                            <p:tav tm="0">
                                              <p:val>
                                                <p:strVal val="0-#ppt_h/2"/>
                                              </p:val>
                                            </p:tav>
                                            <p:tav tm="100000">
                                              <p:val>
                                                <p:strVal val="#ppt_y"/>
                                              </p:val>
                                            </p:tav>
                                          </p:tavLst>
                                        </p:anim>
                                      </p:childTnLst>
                                    </p:cTn>
                                  </p:par>
                                  <p:par>
                                    <p:cTn id="81" presetID="31" presetClass="entr" presetSubtype="0" fill="hold" grpId="0" nodeType="withEffect">
                                      <p:stCondLst>
                                        <p:cond delay="0"/>
                                      </p:stCondLst>
                                      <p:childTnLst>
                                        <p:set>
                                          <p:cBhvr>
                                            <p:cTn id="82" dur="1" fill="hold">
                                              <p:stCondLst>
                                                <p:cond delay="0"/>
                                              </p:stCondLst>
                                            </p:cTn>
                                            <p:tgtEl>
                                              <p:spTgt spid="56"/>
                                            </p:tgtEl>
                                            <p:attrNameLst>
                                              <p:attrName>style.visibility</p:attrName>
                                            </p:attrNameLst>
                                          </p:cBhvr>
                                          <p:to>
                                            <p:strVal val="visible"/>
                                          </p:to>
                                        </p:set>
                                        <p:anim calcmode="lin" valueType="num">
                                          <p:cBhvr>
                                            <p:cTn id="83" dur="1000" fill="hold"/>
                                            <p:tgtEl>
                                              <p:spTgt spid="56"/>
                                            </p:tgtEl>
                                            <p:attrNameLst>
                                              <p:attrName>ppt_w</p:attrName>
                                            </p:attrNameLst>
                                          </p:cBhvr>
                                          <p:tavLst>
                                            <p:tav tm="0">
                                              <p:val>
                                                <p:fltVal val="0"/>
                                              </p:val>
                                            </p:tav>
                                            <p:tav tm="100000">
                                              <p:val>
                                                <p:strVal val="#ppt_w"/>
                                              </p:val>
                                            </p:tav>
                                          </p:tavLst>
                                        </p:anim>
                                        <p:anim calcmode="lin" valueType="num">
                                          <p:cBhvr>
                                            <p:cTn id="84" dur="1000" fill="hold"/>
                                            <p:tgtEl>
                                              <p:spTgt spid="56"/>
                                            </p:tgtEl>
                                            <p:attrNameLst>
                                              <p:attrName>ppt_h</p:attrName>
                                            </p:attrNameLst>
                                          </p:cBhvr>
                                          <p:tavLst>
                                            <p:tav tm="0">
                                              <p:val>
                                                <p:fltVal val="0"/>
                                              </p:val>
                                            </p:tav>
                                            <p:tav tm="100000">
                                              <p:val>
                                                <p:strVal val="#ppt_h"/>
                                              </p:val>
                                            </p:tav>
                                          </p:tavLst>
                                        </p:anim>
                                        <p:anim calcmode="lin" valueType="num">
                                          <p:cBhvr>
                                            <p:cTn id="85" dur="1000" fill="hold"/>
                                            <p:tgtEl>
                                              <p:spTgt spid="56"/>
                                            </p:tgtEl>
                                            <p:attrNameLst>
                                              <p:attrName>style.rotation</p:attrName>
                                            </p:attrNameLst>
                                          </p:cBhvr>
                                          <p:tavLst>
                                            <p:tav tm="0">
                                              <p:val>
                                                <p:fltVal val="90"/>
                                              </p:val>
                                            </p:tav>
                                            <p:tav tm="100000">
                                              <p:val>
                                                <p:fltVal val="0"/>
                                              </p:val>
                                            </p:tav>
                                          </p:tavLst>
                                        </p:anim>
                                        <p:animEffect transition="in" filter="fade">
                                          <p:cBhvr>
                                            <p:cTn id="86" dur="1000"/>
                                            <p:tgtEl>
                                              <p:spTgt spid="56"/>
                                            </p:tgtEl>
                                          </p:cBhvr>
                                        </p:animEffect>
                                      </p:childTnLst>
                                    </p:cTn>
                                  </p:par>
                                  <p:par>
                                    <p:cTn id="87" presetID="31" presetClass="entr" presetSubtype="0" fill="hold" grpId="0" nodeType="withEffect">
                                      <p:stCondLst>
                                        <p:cond delay="0"/>
                                      </p:stCondLst>
                                      <p:childTnLst>
                                        <p:set>
                                          <p:cBhvr>
                                            <p:cTn id="88" dur="1" fill="hold">
                                              <p:stCondLst>
                                                <p:cond delay="0"/>
                                              </p:stCondLst>
                                            </p:cTn>
                                            <p:tgtEl>
                                              <p:spTgt spid="57"/>
                                            </p:tgtEl>
                                            <p:attrNameLst>
                                              <p:attrName>style.visibility</p:attrName>
                                            </p:attrNameLst>
                                          </p:cBhvr>
                                          <p:to>
                                            <p:strVal val="visible"/>
                                          </p:to>
                                        </p:set>
                                        <p:anim calcmode="lin" valueType="num">
                                          <p:cBhvr>
                                            <p:cTn id="89" dur="1000" fill="hold"/>
                                            <p:tgtEl>
                                              <p:spTgt spid="57"/>
                                            </p:tgtEl>
                                            <p:attrNameLst>
                                              <p:attrName>ppt_w</p:attrName>
                                            </p:attrNameLst>
                                          </p:cBhvr>
                                          <p:tavLst>
                                            <p:tav tm="0">
                                              <p:val>
                                                <p:fltVal val="0"/>
                                              </p:val>
                                            </p:tav>
                                            <p:tav tm="100000">
                                              <p:val>
                                                <p:strVal val="#ppt_w"/>
                                              </p:val>
                                            </p:tav>
                                          </p:tavLst>
                                        </p:anim>
                                        <p:anim calcmode="lin" valueType="num">
                                          <p:cBhvr>
                                            <p:cTn id="90" dur="1000" fill="hold"/>
                                            <p:tgtEl>
                                              <p:spTgt spid="57"/>
                                            </p:tgtEl>
                                            <p:attrNameLst>
                                              <p:attrName>ppt_h</p:attrName>
                                            </p:attrNameLst>
                                          </p:cBhvr>
                                          <p:tavLst>
                                            <p:tav tm="0">
                                              <p:val>
                                                <p:fltVal val="0"/>
                                              </p:val>
                                            </p:tav>
                                            <p:tav tm="100000">
                                              <p:val>
                                                <p:strVal val="#ppt_h"/>
                                              </p:val>
                                            </p:tav>
                                          </p:tavLst>
                                        </p:anim>
                                        <p:anim calcmode="lin" valueType="num">
                                          <p:cBhvr>
                                            <p:cTn id="91" dur="1000" fill="hold"/>
                                            <p:tgtEl>
                                              <p:spTgt spid="57"/>
                                            </p:tgtEl>
                                            <p:attrNameLst>
                                              <p:attrName>style.rotation</p:attrName>
                                            </p:attrNameLst>
                                          </p:cBhvr>
                                          <p:tavLst>
                                            <p:tav tm="0">
                                              <p:val>
                                                <p:fltVal val="90"/>
                                              </p:val>
                                            </p:tav>
                                            <p:tav tm="100000">
                                              <p:val>
                                                <p:fltVal val="0"/>
                                              </p:val>
                                            </p:tav>
                                          </p:tavLst>
                                        </p:anim>
                                        <p:animEffect transition="in" filter="fade">
                                          <p:cBhvr>
                                            <p:cTn id="92" dur="1000"/>
                                            <p:tgtEl>
                                              <p:spTgt spid="57"/>
                                            </p:tgtEl>
                                          </p:cBhvr>
                                        </p:animEffect>
                                      </p:childTnLst>
                                    </p:cTn>
                                  </p:par>
                                  <p:par>
                                    <p:cTn id="93" presetID="2" presetClass="entr" presetSubtype="1" fill="hold" nodeType="withEffect" p14:presetBounceEnd="50000">
                                      <p:stCondLst>
                                        <p:cond delay="0"/>
                                      </p:stCondLst>
                                      <p:childTnLst>
                                        <p:set>
                                          <p:cBhvr>
                                            <p:cTn id="94" dur="1" fill="hold">
                                              <p:stCondLst>
                                                <p:cond delay="0"/>
                                              </p:stCondLst>
                                            </p:cTn>
                                            <p:tgtEl>
                                              <p:spTgt spid="58"/>
                                            </p:tgtEl>
                                            <p:attrNameLst>
                                              <p:attrName>style.visibility</p:attrName>
                                            </p:attrNameLst>
                                          </p:cBhvr>
                                          <p:to>
                                            <p:strVal val="visible"/>
                                          </p:to>
                                        </p:set>
                                        <p:anim calcmode="lin" valueType="num" p14:bounceEnd="50000">
                                          <p:cBhvr additive="base">
                                            <p:cTn id="95" dur="500" fill="hold"/>
                                            <p:tgtEl>
                                              <p:spTgt spid="58"/>
                                            </p:tgtEl>
                                            <p:attrNameLst>
                                              <p:attrName>ppt_x</p:attrName>
                                            </p:attrNameLst>
                                          </p:cBhvr>
                                          <p:tavLst>
                                            <p:tav tm="0">
                                              <p:val>
                                                <p:strVal val="#ppt_x"/>
                                              </p:val>
                                            </p:tav>
                                            <p:tav tm="100000">
                                              <p:val>
                                                <p:strVal val="#ppt_x"/>
                                              </p:val>
                                            </p:tav>
                                          </p:tavLst>
                                        </p:anim>
                                        <p:anim calcmode="lin" valueType="num" p14:bounceEnd="50000">
                                          <p:cBhvr additive="base">
                                            <p:cTn id="96" dur="500" fill="hold"/>
                                            <p:tgtEl>
                                              <p:spTgt spid="58"/>
                                            </p:tgtEl>
                                            <p:attrNameLst>
                                              <p:attrName>ppt_y</p:attrName>
                                            </p:attrNameLst>
                                          </p:cBhvr>
                                          <p:tavLst>
                                            <p:tav tm="0">
                                              <p:val>
                                                <p:strVal val="0-#ppt_h/2"/>
                                              </p:val>
                                            </p:tav>
                                            <p:tav tm="100000">
                                              <p:val>
                                                <p:strVal val="#ppt_y"/>
                                              </p:val>
                                            </p:tav>
                                          </p:tavLst>
                                        </p:anim>
                                      </p:childTnLst>
                                    </p:cTn>
                                  </p:par>
                                  <p:par>
                                    <p:cTn id="97" presetID="31" presetClass="entr" presetSubtype="0" fill="hold" grpId="0" nodeType="withEffect">
                                      <p:stCondLst>
                                        <p:cond delay="0"/>
                                      </p:stCondLst>
                                      <p:childTnLst>
                                        <p:set>
                                          <p:cBhvr>
                                            <p:cTn id="98" dur="1" fill="hold">
                                              <p:stCondLst>
                                                <p:cond delay="0"/>
                                              </p:stCondLst>
                                            </p:cTn>
                                            <p:tgtEl>
                                              <p:spTgt spid="61"/>
                                            </p:tgtEl>
                                            <p:attrNameLst>
                                              <p:attrName>style.visibility</p:attrName>
                                            </p:attrNameLst>
                                          </p:cBhvr>
                                          <p:to>
                                            <p:strVal val="visible"/>
                                          </p:to>
                                        </p:set>
                                        <p:anim calcmode="lin" valueType="num">
                                          <p:cBhvr>
                                            <p:cTn id="99" dur="1000" fill="hold"/>
                                            <p:tgtEl>
                                              <p:spTgt spid="61"/>
                                            </p:tgtEl>
                                            <p:attrNameLst>
                                              <p:attrName>ppt_w</p:attrName>
                                            </p:attrNameLst>
                                          </p:cBhvr>
                                          <p:tavLst>
                                            <p:tav tm="0">
                                              <p:val>
                                                <p:fltVal val="0"/>
                                              </p:val>
                                            </p:tav>
                                            <p:tav tm="100000">
                                              <p:val>
                                                <p:strVal val="#ppt_w"/>
                                              </p:val>
                                            </p:tav>
                                          </p:tavLst>
                                        </p:anim>
                                        <p:anim calcmode="lin" valueType="num">
                                          <p:cBhvr>
                                            <p:cTn id="100" dur="1000" fill="hold"/>
                                            <p:tgtEl>
                                              <p:spTgt spid="61"/>
                                            </p:tgtEl>
                                            <p:attrNameLst>
                                              <p:attrName>ppt_h</p:attrName>
                                            </p:attrNameLst>
                                          </p:cBhvr>
                                          <p:tavLst>
                                            <p:tav tm="0">
                                              <p:val>
                                                <p:fltVal val="0"/>
                                              </p:val>
                                            </p:tav>
                                            <p:tav tm="100000">
                                              <p:val>
                                                <p:strVal val="#ppt_h"/>
                                              </p:val>
                                            </p:tav>
                                          </p:tavLst>
                                        </p:anim>
                                        <p:anim calcmode="lin" valueType="num">
                                          <p:cBhvr>
                                            <p:cTn id="101" dur="1000" fill="hold"/>
                                            <p:tgtEl>
                                              <p:spTgt spid="61"/>
                                            </p:tgtEl>
                                            <p:attrNameLst>
                                              <p:attrName>style.rotation</p:attrName>
                                            </p:attrNameLst>
                                          </p:cBhvr>
                                          <p:tavLst>
                                            <p:tav tm="0">
                                              <p:val>
                                                <p:fltVal val="90"/>
                                              </p:val>
                                            </p:tav>
                                            <p:tav tm="100000">
                                              <p:val>
                                                <p:fltVal val="0"/>
                                              </p:val>
                                            </p:tav>
                                          </p:tavLst>
                                        </p:anim>
                                        <p:animEffect transition="in" filter="fade">
                                          <p:cBhvr>
                                            <p:cTn id="102" dur="1000"/>
                                            <p:tgtEl>
                                              <p:spTgt spid="61"/>
                                            </p:tgtEl>
                                          </p:cBhvr>
                                        </p:animEffect>
                                      </p:childTnLst>
                                    </p:cTn>
                                  </p:par>
                                  <p:par>
                                    <p:cTn id="103" presetID="31" presetClass="entr" presetSubtype="0" fill="hold" grpId="0" nodeType="withEffect">
                                      <p:stCondLst>
                                        <p:cond delay="0"/>
                                      </p:stCondLst>
                                      <p:childTnLst>
                                        <p:set>
                                          <p:cBhvr>
                                            <p:cTn id="104" dur="1" fill="hold">
                                              <p:stCondLst>
                                                <p:cond delay="0"/>
                                              </p:stCondLst>
                                            </p:cTn>
                                            <p:tgtEl>
                                              <p:spTgt spid="62"/>
                                            </p:tgtEl>
                                            <p:attrNameLst>
                                              <p:attrName>style.visibility</p:attrName>
                                            </p:attrNameLst>
                                          </p:cBhvr>
                                          <p:to>
                                            <p:strVal val="visible"/>
                                          </p:to>
                                        </p:set>
                                        <p:anim calcmode="lin" valueType="num">
                                          <p:cBhvr>
                                            <p:cTn id="105" dur="1000" fill="hold"/>
                                            <p:tgtEl>
                                              <p:spTgt spid="62"/>
                                            </p:tgtEl>
                                            <p:attrNameLst>
                                              <p:attrName>ppt_w</p:attrName>
                                            </p:attrNameLst>
                                          </p:cBhvr>
                                          <p:tavLst>
                                            <p:tav tm="0">
                                              <p:val>
                                                <p:fltVal val="0"/>
                                              </p:val>
                                            </p:tav>
                                            <p:tav tm="100000">
                                              <p:val>
                                                <p:strVal val="#ppt_w"/>
                                              </p:val>
                                            </p:tav>
                                          </p:tavLst>
                                        </p:anim>
                                        <p:anim calcmode="lin" valueType="num">
                                          <p:cBhvr>
                                            <p:cTn id="106" dur="1000" fill="hold"/>
                                            <p:tgtEl>
                                              <p:spTgt spid="62"/>
                                            </p:tgtEl>
                                            <p:attrNameLst>
                                              <p:attrName>ppt_h</p:attrName>
                                            </p:attrNameLst>
                                          </p:cBhvr>
                                          <p:tavLst>
                                            <p:tav tm="0">
                                              <p:val>
                                                <p:fltVal val="0"/>
                                              </p:val>
                                            </p:tav>
                                            <p:tav tm="100000">
                                              <p:val>
                                                <p:strVal val="#ppt_h"/>
                                              </p:val>
                                            </p:tav>
                                          </p:tavLst>
                                        </p:anim>
                                        <p:anim calcmode="lin" valueType="num">
                                          <p:cBhvr>
                                            <p:cTn id="107" dur="1000" fill="hold"/>
                                            <p:tgtEl>
                                              <p:spTgt spid="62"/>
                                            </p:tgtEl>
                                            <p:attrNameLst>
                                              <p:attrName>style.rotation</p:attrName>
                                            </p:attrNameLst>
                                          </p:cBhvr>
                                          <p:tavLst>
                                            <p:tav tm="0">
                                              <p:val>
                                                <p:fltVal val="90"/>
                                              </p:val>
                                            </p:tav>
                                            <p:tav tm="100000">
                                              <p:val>
                                                <p:fltVal val="0"/>
                                              </p:val>
                                            </p:tav>
                                          </p:tavLst>
                                        </p:anim>
                                        <p:animEffect transition="in" filter="fade">
                                          <p:cBhvr>
                                            <p:cTn id="108" dur="1000"/>
                                            <p:tgtEl>
                                              <p:spTgt spid="62"/>
                                            </p:tgtEl>
                                          </p:cBhvr>
                                        </p:animEffect>
                                      </p:childTnLst>
                                    </p:cTn>
                                  </p:par>
                                  <p:par>
                                    <p:cTn id="109" presetID="2" presetClass="entr" presetSubtype="1" fill="hold" nodeType="withEffect" p14:presetBounceEnd="50000">
                                      <p:stCondLst>
                                        <p:cond delay="0"/>
                                      </p:stCondLst>
                                      <p:childTnLst>
                                        <p:set>
                                          <p:cBhvr>
                                            <p:cTn id="110" dur="1" fill="hold">
                                              <p:stCondLst>
                                                <p:cond delay="0"/>
                                              </p:stCondLst>
                                            </p:cTn>
                                            <p:tgtEl>
                                              <p:spTgt spid="63"/>
                                            </p:tgtEl>
                                            <p:attrNameLst>
                                              <p:attrName>style.visibility</p:attrName>
                                            </p:attrNameLst>
                                          </p:cBhvr>
                                          <p:to>
                                            <p:strVal val="visible"/>
                                          </p:to>
                                        </p:set>
                                        <p:anim calcmode="lin" valueType="num" p14:bounceEnd="50000">
                                          <p:cBhvr additive="base">
                                            <p:cTn id="111" dur="500" fill="hold"/>
                                            <p:tgtEl>
                                              <p:spTgt spid="63"/>
                                            </p:tgtEl>
                                            <p:attrNameLst>
                                              <p:attrName>ppt_x</p:attrName>
                                            </p:attrNameLst>
                                          </p:cBhvr>
                                          <p:tavLst>
                                            <p:tav tm="0">
                                              <p:val>
                                                <p:strVal val="#ppt_x"/>
                                              </p:val>
                                            </p:tav>
                                            <p:tav tm="100000">
                                              <p:val>
                                                <p:strVal val="#ppt_x"/>
                                              </p:val>
                                            </p:tav>
                                          </p:tavLst>
                                        </p:anim>
                                        <p:anim calcmode="lin" valueType="num" p14:bounceEnd="50000">
                                          <p:cBhvr additive="base">
                                            <p:cTn id="112" dur="500" fill="hold"/>
                                            <p:tgtEl>
                                              <p:spTgt spid="63"/>
                                            </p:tgtEl>
                                            <p:attrNameLst>
                                              <p:attrName>ppt_y</p:attrName>
                                            </p:attrNameLst>
                                          </p:cBhvr>
                                          <p:tavLst>
                                            <p:tav tm="0">
                                              <p:val>
                                                <p:strVal val="0-#ppt_h/2"/>
                                              </p:val>
                                            </p:tav>
                                            <p:tav tm="100000">
                                              <p:val>
                                                <p:strVal val="#ppt_y"/>
                                              </p:val>
                                            </p:tav>
                                          </p:tavLst>
                                        </p:anim>
                                      </p:childTnLst>
                                    </p:cTn>
                                  </p:par>
                                  <p:par>
                                    <p:cTn id="113" presetID="31" presetClass="entr" presetSubtype="0" fill="hold" grpId="0" nodeType="withEffect">
                                      <p:stCondLst>
                                        <p:cond delay="0"/>
                                      </p:stCondLst>
                                      <p:childTnLst>
                                        <p:set>
                                          <p:cBhvr>
                                            <p:cTn id="114" dur="1" fill="hold">
                                              <p:stCondLst>
                                                <p:cond delay="0"/>
                                              </p:stCondLst>
                                            </p:cTn>
                                            <p:tgtEl>
                                              <p:spTgt spid="66"/>
                                            </p:tgtEl>
                                            <p:attrNameLst>
                                              <p:attrName>style.visibility</p:attrName>
                                            </p:attrNameLst>
                                          </p:cBhvr>
                                          <p:to>
                                            <p:strVal val="visible"/>
                                          </p:to>
                                        </p:set>
                                        <p:anim calcmode="lin" valueType="num">
                                          <p:cBhvr>
                                            <p:cTn id="115" dur="1000" fill="hold"/>
                                            <p:tgtEl>
                                              <p:spTgt spid="66"/>
                                            </p:tgtEl>
                                            <p:attrNameLst>
                                              <p:attrName>ppt_w</p:attrName>
                                            </p:attrNameLst>
                                          </p:cBhvr>
                                          <p:tavLst>
                                            <p:tav tm="0">
                                              <p:val>
                                                <p:fltVal val="0"/>
                                              </p:val>
                                            </p:tav>
                                            <p:tav tm="100000">
                                              <p:val>
                                                <p:strVal val="#ppt_w"/>
                                              </p:val>
                                            </p:tav>
                                          </p:tavLst>
                                        </p:anim>
                                        <p:anim calcmode="lin" valueType="num">
                                          <p:cBhvr>
                                            <p:cTn id="116" dur="1000" fill="hold"/>
                                            <p:tgtEl>
                                              <p:spTgt spid="66"/>
                                            </p:tgtEl>
                                            <p:attrNameLst>
                                              <p:attrName>ppt_h</p:attrName>
                                            </p:attrNameLst>
                                          </p:cBhvr>
                                          <p:tavLst>
                                            <p:tav tm="0">
                                              <p:val>
                                                <p:fltVal val="0"/>
                                              </p:val>
                                            </p:tav>
                                            <p:tav tm="100000">
                                              <p:val>
                                                <p:strVal val="#ppt_h"/>
                                              </p:val>
                                            </p:tav>
                                          </p:tavLst>
                                        </p:anim>
                                        <p:anim calcmode="lin" valueType="num">
                                          <p:cBhvr>
                                            <p:cTn id="117" dur="1000" fill="hold"/>
                                            <p:tgtEl>
                                              <p:spTgt spid="66"/>
                                            </p:tgtEl>
                                            <p:attrNameLst>
                                              <p:attrName>style.rotation</p:attrName>
                                            </p:attrNameLst>
                                          </p:cBhvr>
                                          <p:tavLst>
                                            <p:tav tm="0">
                                              <p:val>
                                                <p:fltVal val="90"/>
                                              </p:val>
                                            </p:tav>
                                            <p:tav tm="100000">
                                              <p:val>
                                                <p:fltVal val="0"/>
                                              </p:val>
                                            </p:tav>
                                          </p:tavLst>
                                        </p:anim>
                                        <p:animEffect transition="in" filter="fade">
                                          <p:cBhvr>
                                            <p:cTn id="118" dur="1000"/>
                                            <p:tgtEl>
                                              <p:spTgt spid="66"/>
                                            </p:tgtEl>
                                          </p:cBhvr>
                                        </p:animEffect>
                                      </p:childTnLst>
                                    </p:cTn>
                                  </p:par>
                                  <p:par>
                                    <p:cTn id="119" presetID="31" presetClass="entr" presetSubtype="0" fill="hold" grpId="0" nodeType="withEffect">
                                      <p:stCondLst>
                                        <p:cond delay="0"/>
                                      </p:stCondLst>
                                      <p:childTnLst>
                                        <p:set>
                                          <p:cBhvr>
                                            <p:cTn id="120" dur="1" fill="hold">
                                              <p:stCondLst>
                                                <p:cond delay="0"/>
                                              </p:stCondLst>
                                            </p:cTn>
                                            <p:tgtEl>
                                              <p:spTgt spid="67"/>
                                            </p:tgtEl>
                                            <p:attrNameLst>
                                              <p:attrName>style.visibility</p:attrName>
                                            </p:attrNameLst>
                                          </p:cBhvr>
                                          <p:to>
                                            <p:strVal val="visible"/>
                                          </p:to>
                                        </p:set>
                                        <p:anim calcmode="lin" valueType="num">
                                          <p:cBhvr>
                                            <p:cTn id="121" dur="1000" fill="hold"/>
                                            <p:tgtEl>
                                              <p:spTgt spid="67"/>
                                            </p:tgtEl>
                                            <p:attrNameLst>
                                              <p:attrName>ppt_w</p:attrName>
                                            </p:attrNameLst>
                                          </p:cBhvr>
                                          <p:tavLst>
                                            <p:tav tm="0">
                                              <p:val>
                                                <p:fltVal val="0"/>
                                              </p:val>
                                            </p:tav>
                                            <p:tav tm="100000">
                                              <p:val>
                                                <p:strVal val="#ppt_w"/>
                                              </p:val>
                                            </p:tav>
                                          </p:tavLst>
                                        </p:anim>
                                        <p:anim calcmode="lin" valueType="num">
                                          <p:cBhvr>
                                            <p:cTn id="122" dur="1000" fill="hold"/>
                                            <p:tgtEl>
                                              <p:spTgt spid="67"/>
                                            </p:tgtEl>
                                            <p:attrNameLst>
                                              <p:attrName>ppt_h</p:attrName>
                                            </p:attrNameLst>
                                          </p:cBhvr>
                                          <p:tavLst>
                                            <p:tav tm="0">
                                              <p:val>
                                                <p:fltVal val="0"/>
                                              </p:val>
                                            </p:tav>
                                            <p:tav tm="100000">
                                              <p:val>
                                                <p:strVal val="#ppt_h"/>
                                              </p:val>
                                            </p:tav>
                                          </p:tavLst>
                                        </p:anim>
                                        <p:anim calcmode="lin" valueType="num">
                                          <p:cBhvr>
                                            <p:cTn id="123" dur="1000" fill="hold"/>
                                            <p:tgtEl>
                                              <p:spTgt spid="67"/>
                                            </p:tgtEl>
                                            <p:attrNameLst>
                                              <p:attrName>style.rotation</p:attrName>
                                            </p:attrNameLst>
                                          </p:cBhvr>
                                          <p:tavLst>
                                            <p:tav tm="0">
                                              <p:val>
                                                <p:fltVal val="90"/>
                                              </p:val>
                                            </p:tav>
                                            <p:tav tm="100000">
                                              <p:val>
                                                <p:fltVal val="0"/>
                                              </p:val>
                                            </p:tav>
                                          </p:tavLst>
                                        </p:anim>
                                        <p:animEffect transition="in" filter="fade">
                                          <p:cBhvr>
                                            <p:cTn id="124" dur="1000"/>
                                            <p:tgtEl>
                                              <p:spTgt spid="67"/>
                                            </p:tgtEl>
                                          </p:cBhvr>
                                        </p:animEffect>
                                      </p:childTnLst>
                                    </p:cTn>
                                  </p:par>
                                  <p:par>
                                    <p:cTn id="125" presetID="2" presetClass="entr" presetSubtype="1" fill="hold" nodeType="withEffect" p14:presetBounceEnd="50000">
                                      <p:stCondLst>
                                        <p:cond delay="0"/>
                                      </p:stCondLst>
                                      <p:childTnLst>
                                        <p:set>
                                          <p:cBhvr>
                                            <p:cTn id="126" dur="1" fill="hold">
                                              <p:stCondLst>
                                                <p:cond delay="0"/>
                                              </p:stCondLst>
                                            </p:cTn>
                                            <p:tgtEl>
                                              <p:spTgt spid="73"/>
                                            </p:tgtEl>
                                            <p:attrNameLst>
                                              <p:attrName>style.visibility</p:attrName>
                                            </p:attrNameLst>
                                          </p:cBhvr>
                                          <p:to>
                                            <p:strVal val="visible"/>
                                          </p:to>
                                        </p:set>
                                        <p:anim calcmode="lin" valueType="num" p14:bounceEnd="50000">
                                          <p:cBhvr additive="base">
                                            <p:cTn id="127" dur="500" fill="hold"/>
                                            <p:tgtEl>
                                              <p:spTgt spid="73"/>
                                            </p:tgtEl>
                                            <p:attrNameLst>
                                              <p:attrName>ppt_x</p:attrName>
                                            </p:attrNameLst>
                                          </p:cBhvr>
                                          <p:tavLst>
                                            <p:tav tm="0">
                                              <p:val>
                                                <p:strVal val="#ppt_x"/>
                                              </p:val>
                                            </p:tav>
                                            <p:tav tm="100000">
                                              <p:val>
                                                <p:strVal val="#ppt_x"/>
                                              </p:val>
                                            </p:tav>
                                          </p:tavLst>
                                        </p:anim>
                                        <p:anim calcmode="lin" valueType="num" p14:bounceEnd="50000">
                                          <p:cBhvr additive="base">
                                            <p:cTn id="128" dur="500" fill="hold"/>
                                            <p:tgtEl>
                                              <p:spTgt spid="73"/>
                                            </p:tgtEl>
                                            <p:attrNameLst>
                                              <p:attrName>ppt_y</p:attrName>
                                            </p:attrNameLst>
                                          </p:cBhvr>
                                          <p:tavLst>
                                            <p:tav tm="0">
                                              <p:val>
                                                <p:strVal val="0-#ppt_h/2"/>
                                              </p:val>
                                            </p:tav>
                                            <p:tav tm="100000">
                                              <p:val>
                                                <p:strVal val="#ppt_y"/>
                                              </p:val>
                                            </p:tav>
                                          </p:tavLst>
                                        </p:anim>
                                      </p:childTnLst>
                                    </p:cTn>
                                  </p:par>
                                </p:childTnLst>
                              </p:cTn>
                            </p:par>
                            <p:par>
                              <p:cTn id="129" fill="hold">
                                <p:stCondLst>
                                  <p:cond delay="3000"/>
                                </p:stCondLst>
                                <p:childTnLst>
                                  <p:par>
                                    <p:cTn id="130" presetID="22" presetClass="entr" presetSubtype="8" fill="hold" grpId="0" nodeType="afterEffect">
                                      <p:stCondLst>
                                        <p:cond delay="0"/>
                                      </p:stCondLst>
                                      <p:childTnLst>
                                        <p:set>
                                          <p:cBhvr>
                                            <p:cTn id="131" dur="1" fill="hold">
                                              <p:stCondLst>
                                                <p:cond delay="0"/>
                                              </p:stCondLst>
                                            </p:cTn>
                                            <p:tgtEl>
                                              <p:spTgt spid="24"/>
                                            </p:tgtEl>
                                            <p:attrNameLst>
                                              <p:attrName>style.visibility</p:attrName>
                                            </p:attrNameLst>
                                          </p:cBhvr>
                                          <p:to>
                                            <p:strVal val="visible"/>
                                          </p:to>
                                        </p:set>
                                        <p:animEffect transition="in" filter="wipe(left)">
                                          <p:cBhvr>
                                            <p:cTn id="132" dur="1000"/>
                                            <p:tgtEl>
                                              <p:spTgt spid="24"/>
                                            </p:tgtEl>
                                          </p:cBhvr>
                                        </p:animEffect>
                                      </p:childTnLst>
                                    </p:cTn>
                                  </p:par>
                                  <p:par>
                                    <p:cTn id="133" presetID="22" presetClass="entr" presetSubtype="8" fill="hold" grpId="0" nodeType="withEffect">
                                      <p:stCondLst>
                                        <p:cond delay="0"/>
                                      </p:stCondLst>
                                      <p:childTnLst>
                                        <p:set>
                                          <p:cBhvr>
                                            <p:cTn id="134" dur="1" fill="hold">
                                              <p:stCondLst>
                                                <p:cond delay="0"/>
                                              </p:stCondLst>
                                            </p:cTn>
                                            <p:tgtEl>
                                              <p:spTgt spid="37"/>
                                            </p:tgtEl>
                                            <p:attrNameLst>
                                              <p:attrName>style.visibility</p:attrName>
                                            </p:attrNameLst>
                                          </p:cBhvr>
                                          <p:to>
                                            <p:strVal val="visible"/>
                                          </p:to>
                                        </p:set>
                                        <p:animEffect transition="in" filter="wipe(left)">
                                          <p:cBhvr>
                                            <p:cTn id="135" dur="1000"/>
                                            <p:tgtEl>
                                              <p:spTgt spid="37"/>
                                            </p:tgtEl>
                                          </p:cBhvr>
                                        </p:animEffect>
                                      </p:childTnLst>
                                    </p:cTn>
                                  </p:par>
                                  <p:par>
                                    <p:cTn id="136" presetID="22" presetClass="entr" presetSubtype="8" fill="hold" grpId="0" nodeType="withEffect">
                                      <p:stCondLst>
                                        <p:cond delay="0"/>
                                      </p:stCondLst>
                                      <p:childTnLst>
                                        <p:set>
                                          <p:cBhvr>
                                            <p:cTn id="137" dur="1" fill="hold">
                                              <p:stCondLst>
                                                <p:cond delay="0"/>
                                              </p:stCondLst>
                                            </p:cTn>
                                            <p:tgtEl>
                                              <p:spTgt spid="33"/>
                                            </p:tgtEl>
                                            <p:attrNameLst>
                                              <p:attrName>style.visibility</p:attrName>
                                            </p:attrNameLst>
                                          </p:cBhvr>
                                          <p:to>
                                            <p:strVal val="visible"/>
                                          </p:to>
                                        </p:set>
                                        <p:animEffect transition="in" filter="wipe(left)">
                                          <p:cBhvr>
                                            <p:cTn id="138" dur="1000"/>
                                            <p:tgtEl>
                                              <p:spTgt spid="33"/>
                                            </p:tgtEl>
                                          </p:cBhvr>
                                        </p:animEffect>
                                      </p:childTnLst>
                                    </p:cTn>
                                  </p:par>
                                  <p:par>
                                    <p:cTn id="139" presetID="22" presetClass="entr" presetSubtype="8" fill="hold" grpId="0" nodeType="withEffect">
                                      <p:stCondLst>
                                        <p:cond delay="0"/>
                                      </p:stCondLst>
                                      <p:childTnLst>
                                        <p:set>
                                          <p:cBhvr>
                                            <p:cTn id="140" dur="1" fill="hold">
                                              <p:stCondLst>
                                                <p:cond delay="0"/>
                                              </p:stCondLst>
                                            </p:cTn>
                                            <p:tgtEl>
                                              <p:spTgt spid="41"/>
                                            </p:tgtEl>
                                            <p:attrNameLst>
                                              <p:attrName>style.visibility</p:attrName>
                                            </p:attrNameLst>
                                          </p:cBhvr>
                                          <p:to>
                                            <p:strVal val="visible"/>
                                          </p:to>
                                        </p:set>
                                        <p:animEffect transition="in" filter="wipe(left)">
                                          <p:cBhvr>
                                            <p:cTn id="141" dur="1000"/>
                                            <p:tgtEl>
                                              <p:spTgt spid="41"/>
                                            </p:tgtEl>
                                          </p:cBhvr>
                                        </p:animEffect>
                                      </p:childTnLst>
                                    </p:cTn>
                                  </p:par>
                                  <p:par>
                                    <p:cTn id="142" presetID="22" presetClass="entr" presetSubtype="8" fill="hold" grpId="0" nodeType="withEffect">
                                      <p:stCondLst>
                                        <p:cond delay="0"/>
                                      </p:stCondLst>
                                      <p:childTnLst>
                                        <p:set>
                                          <p:cBhvr>
                                            <p:cTn id="143" dur="1" fill="hold">
                                              <p:stCondLst>
                                                <p:cond delay="0"/>
                                              </p:stCondLst>
                                            </p:cTn>
                                            <p:tgtEl>
                                              <p:spTgt spid="45"/>
                                            </p:tgtEl>
                                            <p:attrNameLst>
                                              <p:attrName>style.visibility</p:attrName>
                                            </p:attrNameLst>
                                          </p:cBhvr>
                                          <p:to>
                                            <p:strVal val="visible"/>
                                          </p:to>
                                        </p:set>
                                        <p:animEffect transition="in" filter="wipe(left)">
                                          <p:cBhvr>
                                            <p:cTn id="144" dur="10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animBg="1"/>
          <p:bldP spid="69" grpId="0" animBg="1"/>
          <p:bldP spid="70" grpId="0" animBg="1"/>
          <p:bldP spid="71" grpId="0" animBg="1"/>
          <p:bldP spid="72" grpId="0" animBg="1"/>
          <p:bldP spid="19" grpId="0"/>
          <p:bldP spid="26" grpId="0" animBg="1"/>
          <p:bldP spid="27" grpId="0" animBg="1"/>
          <p:bldP spid="20" grpId="0" animBg="1"/>
          <p:bldP spid="24" grpId="0"/>
          <p:bldP spid="33" grpId="0"/>
          <p:bldP spid="37" grpId="0"/>
          <p:bldP spid="41" grpId="0"/>
          <p:bldP spid="45" grpId="0"/>
          <p:bldP spid="46" grpId="0" animBg="1"/>
          <p:bldP spid="47" grpId="0" animBg="1"/>
          <p:bldP spid="51" grpId="0" animBg="1"/>
          <p:bldP spid="52" grpId="0" animBg="1"/>
          <p:bldP spid="56" grpId="0" animBg="1"/>
          <p:bldP spid="57" grpId="0" animBg="1"/>
          <p:bldP spid="61" grpId="0" animBg="1"/>
          <p:bldP spid="62" grpId="0" animBg="1"/>
          <p:bldP spid="66" grpId="0" animBg="1"/>
          <p:bldP spid="67"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8"/>
                                            </p:tgtEl>
                                            <p:attrNameLst>
                                              <p:attrName>style.visibility</p:attrName>
                                            </p:attrNameLst>
                                          </p:cBhvr>
                                          <p:to>
                                            <p:strVal val="visible"/>
                                          </p:to>
                                        </p:set>
                                        <p:animEffect transition="in" filter="fade">
                                          <p:cBhvr>
                                            <p:cTn id="7" dur="1000"/>
                                            <p:tgtEl>
                                              <p:spTgt spid="6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9"/>
                                            </p:tgtEl>
                                            <p:attrNameLst>
                                              <p:attrName>style.visibility</p:attrName>
                                            </p:attrNameLst>
                                          </p:cBhvr>
                                          <p:to>
                                            <p:strVal val="visible"/>
                                          </p:to>
                                        </p:set>
                                        <p:animEffect transition="in" filter="fade">
                                          <p:cBhvr>
                                            <p:cTn id="10" dur="1000"/>
                                            <p:tgtEl>
                                              <p:spTgt spid="6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0"/>
                                            </p:tgtEl>
                                            <p:attrNameLst>
                                              <p:attrName>style.visibility</p:attrName>
                                            </p:attrNameLst>
                                          </p:cBhvr>
                                          <p:to>
                                            <p:strVal val="visible"/>
                                          </p:to>
                                        </p:set>
                                        <p:animEffect transition="in" filter="fade">
                                          <p:cBhvr>
                                            <p:cTn id="13" dur="1000"/>
                                            <p:tgtEl>
                                              <p:spTgt spid="70"/>
                                            </p:tgtEl>
                                          </p:cBhvr>
                                        </p:animEffect>
                                      </p:childTnLst>
                                    </p:cTn>
                                  </p:par>
                                  <p:par>
                                    <p:cTn id="14" presetID="10" presetClass="entr" presetSubtype="0" fill="hold" grpId="0" nodeType="withEffect">
                                      <p:stCondLst>
                                        <p:cond delay="100"/>
                                      </p:stCondLst>
                                      <p:childTnLst>
                                        <p:set>
                                          <p:cBhvr>
                                            <p:cTn id="15" dur="1" fill="hold">
                                              <p:stCondLst>
                                                <p:cond delay="0"/>
                                              </p:stCondLst>
                                            </p:cTn>
                                            <p:tgtEl>
                                              <p:spTgt spid="71"/>
                                            </p:tgtEl>
                                            <p:attrNameLst>
                                              <p:attrName>style.visibility</p:attrName>
                                            </p:attrNameLst>
                                          </p:cBhvr>
                                          <p:to>
                                            <p:strVal val="visible"/>
                                          </p:to>
                                        </p:set>
                                        <p:animEffect transition="in" filter="fade">
                                          <p:cBhvr>
                                            <p:cTn id="16" dur="1000"/>
                                            <p:tgtEl>
                                              <p:spTgt spid="71"/>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72"/>
                                            </p:tgtEl>
                                            <p:attrNameLst>
                                              <p:attrName>style.visibility</p:attrName>
                                            </p:attrNameLst>
                                          </p:cBhvr>
                                          <p:to>
                                            <p:strVal val="visible"/>
                                          </p:to>
                                        </p:set>
                                        <p:animEffect transition="in" filter="fade">
                                          <p:cBhvr>
                                            <p:cTn id="19" dur="1000"/>
                                            <p:tgtEl>
                                              <p:spTgt spid="72"/>
                                            </p:tgtEl>
                                          </p:cBhvr>
                                        </p:animEffect>
                                      </p:childTnLst>
                                    </p:cTn>
                                  </p:par>
                                  <p:par>
                                    <p:cTn id="20" presetID="53" presetClass="entr" presetSubtype="16" fill="hold" nodeType="withEffect">
                                      <p:stCondLst>
                                        <p:cond delay="0"/>
                                      </p:stCondLst>
                                      <p:childTnLst>
                                        <p:set>
                                          <p:cBhvr>
                                            <p:cTn id="21" dur="1" fill="hold">
                                              <p:stCondLst>
                                                <p:cond delay="0"/>
                                              </p:stCondLst>
                                            </p:cTn>
                                            <p:tgtEl>
                                              <p:spTgt spid="16"/>
                                            </p:tgtEl>
                                            <p:attrNameLst>
                                              <p:attrName>style.visibility</p:attrName>
                                            </p:attrNameLst>
                                          </p:cBhvr>
                                          <p:to>
                                            <p:strVal val="visible"/>
                                          </p:to>
                                        </p:set>
                                        <p:anim calcmode="lin" valueType="num">
                                          <p:cBhvr>
                                            <p:cTn id="22" dur="500" fill="hold"/>
                                            <p:tgtEl>
                                              <p:spTgt spid="16"/>
                                            </p:tgtEl>
                                            <p:attrNameLst>
                                              <p:attrName>ppt_w</p:attrName>
                                            </p:attrNameLst>
                                          </p:cBhvr>
                                          <p:tavLst>
                                            <p:tav tm="0">
                                              <p:val>
                                                <p:fltVal val="0"/>
                                              </p:val>
                                            </p:tav>
                                            <p:tav tm="100000">
                                              <p:val>
                                                <p:strVal val="#ppt_w"/>
                                              </p:val>
                                            </p:tav>
                                          </p:tavLst>
                                        </p:anim>
                                        <p:anim calcmode="lin" valueType="num">
                                          <p:cBhvr>
                                            <p:cTn id="23" dur="500" fill="hold"/>
                                            <p:tgtEl>
                                              <p:spTgt spid="16"/>
                                            </p:tgtEl>
                                            <p:attrNameLst>
                                              <p:attrName>ppt_h</p:attrName>
                                            </p:attrNameLst>
                                          </p:cBhvr>
                                          <p:tavLst>
                                            <p:tav tm="0">
                                              <p:val>
                                                <p:fltVal val="0"/>
                                              </p:val>
                                            </p:tav>
                                            <p:tav tm="100000">
                                              <p:val>
                                                <p:strVal val="#ppt_h"/>
                                              </p:val>
                                            </p:tav>
                                          </p:tavLst>
                                        </p:anim>
                                        <p:animEffect transition="in" filter="fade">
                                          <p:cBhvr>
                                            <p:cTn id="24" dur="500"/>
                                            <p:tgtEl>
                                              <p:spTgt spid="16"/>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fade">
                                          <p:cBhvr>
                                            <p:cTn id="27" dur="500"/>
                                            <p:tgtEl>
                                              <p:spTgt spid="19"/>
                                            </p:tgtEl>
                                          </p:cBhvr>
                                        </p:animEffect>
                                      </p:childTnLst>
                                    </p:cTn>
                                  </p:par>
                                  <p:par>
                                    <p:cTn id="28" presetID="31" presetClass="entr" presetSubtype="0" fill="hold" grpId="0" nodeType="withEffect">
                                      <p:stCondLst>
                                        <p:cond delay="0"/>
                                      </p:stCondLst>
                                      <p:childTnLst>
                                        <p:set>
                                          <p:cBhvr>
                                            <p:cTn id="29" dur="1" fill="hold">
                                              <p:stCondLst>
                                                <p:cond delay="0"/>
                                              </p:stCondLst>
                                            </p:cTn>
                                            <p:tgtEl>
                                              <p:spTgt spid="26"/>
                                            </p:tgtEl>
                                            <p:attrNameLst>
                                              <p:attrName>style.visibility</p:attrName>
                                            </p:attrNameLst>
                                          </p:cBhvr>
                                          <p:to>
                                            <p:strVal val="visible"/>
                                          </p:to>
                                        </p:set>
                                        <p:anim calcmode="lin" valueType="num">
                                          <p:cBhvr>
                                            <p:cTn id="30" dur="1000" fill="hold"/>
                                            <p:tgtEl>
                                              <p:spTgt spid="26"/>
                                            </p:tgtEl>
                                            <p:attrNameLst>
                                              <p:attrName>ppt_w</p:attrName>
                                            </p:attrNameLst>
                                          </p:cBhvr>
                                          <p:tavLst>
                                            <p:tav tm="0">
                                              <p:val>
                                                <p:fltVal val="0"/>
                                              </p:val>
                                            </p:tav>
                                            <p:tav tm="100000">
                                              <p:val>
                                                <p:strVal val="#ppt_w"/>
                                              </p:val>
                                            </p:tav>
                                          </p:tavLst>
                                        </p:anim>
                                        <p:anim calcmode="lin" valueType="num">
                                          <p:cBhvr>
                                            <p:cTn id="31" dur="1000" fill="hold"/>
                                            <p:tgtEl>
                                              <p:spTgt spid="26"/>
                                            </p:tgtEl>
                                            <p:attrNameLst>
                                              <p:attrName>ppt_h</p:attrName>
                                            </p:attrNameLst>
                                          </p:cBhvr>
                                          <p:tavLst>
                                            <p:tav tm="0">
                                              <p:val>
                                                <p:fltVal val="0"/>
                                              </p:val>
                                            </p:tav>
                                            <p:tav tm="100000">
                                              <p:val>
                                                <p:strVal val="#ppt_h"/>
                                              </p:val>
                                            </p:tav>
                                          </p:tavLst>
                                        </p:anim>
                                        <p:anim calcmode="lin" valueType="num">
                                          <p:cBhvr>
                                            <p:cTn id="32" dur="1000" fill="hold"/>
                                            <p:tgtEl>
                                              <p:spTgt spid="26"/>
                                            </p:tgtEl>
                                            <p:attrNameLst>
                                              <p:attrName>style.rotation</p:attrName>
                                            </p:attrNameLst>
                                          </p:cBhvr>
                                          <p:tavLst>
                                            <p:tav tm="0">
                                              <p:val>
                                                <p:fltVal val="90"/>
                                              </p:val>
                                            </p:tav>
                                            <p:tav tm="100000">
                                              <p:val>
                                                <p:fltVal val="0"/>
                                              </p:val>
                                            </p:tav>
                                          </p:tavLst>
                                        </p:anim>
                                        <p:animEffect transition="in" filter="fade">
                                          <p:cBhvr>
                                            <p:cTn id="33" dur="1000"/>
                                            <p:tgtEl>
                                              <p:spTgt spid="26"/>
                                            </p:tgtEl>
                                          </p:cBhvr>
                                        </p:animEffect>
                                      </p:childTnLst>
                                    </p:cTn>
                                  </p:par>
                                  <p:par>
                                    <p:cTn id="34" presetID="31" presetClass="entr" presetSubtype="0" fill="hold" grpId="0" nodeType="withEffect">
                                      <p:stCondLst>
                                        <p:cond delay="0"/>
                                      </p:stCondLst>
                                      <p:childTnLst>
                                        <p:set>
                                          <p:cBhvr>
                                            <p:cTn id="35" dur="1" fill="hold">
                                              <p:stCondLst>
                                                <p:cond delay="0"/>
                                              </p:stCondLst>
                                            </p:cTn>
                                            <p:tgtEl>
                                              <p:spTgt spid="27"/>
                                            </p:tgtEl>
                                            <p:attrNameLst>
                                              <p:attrName>style.visibility</p:attrName>
                                            </p:attrNameLst>
                                          </p:cBhvr>
                                          <p:to>
                                            <p:strVal val="visible"/>
                                          </p:to>
                                        </p:set>
                                        <p:anim calcmode="lin" valueType="num">
                                          <p:cBhvr>
                                            <p:cTn id="36" dur="1000" fill="hold"/>
                                            <p:tgtEl>
                                              <p:spTgt spid="27"/>
                                            </p:tgtEl>
                                            <p:attrNameLst>
                                              <p:attrName>ppt_w</p:attrName>
                                            </p:attrNameLst>
                                          </p:cBhvr>
                                          <p:tavLst>
                                            <p:tav tm="0">
                                              <p:val>
                                                <p:fltVal val="0"/>
                                              </p:val>
                                            </p:tav>
                                            <p:tav tm="100000">
                                              <p:val>
                                                <p:strVal val="#ppt_w"/>
                                              </p:val>
                                            </p:tav>
                                          </p:tavLst>
                                        </p:anim>
                                        <p:anim calcmode="lin" valueType="num">
                                          <p:cBhvr>
                                            <p:cTn id="37" dur="1000" fill="hold"/>
                                            <p:tgtEl>
                                              <p:spTgt spid="27"/>
                                            </p:tgtEl>
                                            <p:attrNameLst>
                                              <p:attrName>ppt_h</p:attrName>
                                            </p:attrNameLst>
                                          </p:cBhvr>
                                          <p:tavLst>
                                            <p:tav tm="0">
                                              <p:val>
                                                <p:fltVal val="0"/>
                                              </p:val>
                                            </p:tav>
                                            <p:tav tm="100000">
                                              <p:val>
                                                <p:strVal val="#ppt_h"/>
                                              </p:val>
                                            </p:tav>
                                          </p:tavLst>
                                        </p:anim>
                                        <p:anim calcmode="lin" valueType="num">
                                          <p:cBhvr>
                                            <p:cTn id="38" dur="1000" fill="hold"/>
                                            <p:tgtEl>
                                              <p:spTgt spid="27"/>
                                            </p:tgtEl>
                                            <p:attrNameLst>
                                              <p:attrName>style.rotation</p:attrName>
                                            </p:attrNameLst>
                                          </p:cBhvr>
                                          <p:tavLst>
                                            <p:tav tm="0">
                                              <p:val>
                                                <p:fltVal val="90"/>
                                              </p:val>
                                            </p:tav>
                                            <p:tav tm="100000">
                                              <p:val>
                                                <p:fltVal val="0"/>
                                              </p:val>
                                            </p:tav>
                                          </p:tavLst>
                                        </p:anim>
                                        <p:animEffect transition="in" filter="fade">
                                          <p:cBhvr>
                                            <p:cTn id="39" dur="1000"/>
                                            <p:tgtEl>
                                              <p:spTgt spid="27"/>
                                            </p:tgtEl>
                                          </p:cBhvr>
                                        </p:animEffect>
                                      </p:childTnLst>
                                    </p:cTn>
                                  </p:par>
                                  <p:par>
                                    <p:cTn id="40" presetID="2" presetClass="entr" presetSubtype="1" fill="hold" nodeType="withEffect">
                                      <p:stCondLst>
                                        <p:cond delay="0"/>
                                      </p:stCondLst>
                                      <p:childTnLst>
                                        <p:set>
                                          <p:cBhvr>
                                            <p:cTn id="41" dur="1" fill="hold">
                                              <p:stCondLst>
                                                <p:cond delay="0"/>
                                              </p:stCondLst>
                                            </p:cTn>
                                            <p:tgtEl>
                                              <p:spTgt spid="28"/>
                                            </p:tgtEl>
                                            <p:attrNameLst>
                                              <p:attrName>style.visibility</p:attrName>
                                            </p:attrNameLst>
                                          </p:cBhvr>
                                          <p:to>
                                            <p:strVal val="visible"/>
                                          </p:to>
                                        </p:set>
                                        <p:anim calcmode="lin" valueType="num">
                                          <p:cBhvr additive="base">
                                            <p:cTn id="42" dur="500" fill="hold"/>
                                            <p:tgtEl>
                                              <p:spTgt spid="28"/>
                                            </p:tgtEl>
                                            <p:attrNameLst>
                                              <p:attrName>ppt_x</p:attrName>
                                            </p:attrNameLst>
                                          </p:cBhvr>
                                          <p:tavLst>
                                            <p:tav tm="0">
                                              <p:val>
                                                <p:strVal val="#ppt_x"/>
                                              </p:val>
                                            </p:tav>
                                            <p:tav tm="100000">
                                              <p:val>
                                                <p:strVal val="#ppt_x"/>
                                              </p:val>
                                            </p:tav>
                                          </p:tavLst>
                                        </p:anim>
                                        <p:anim calcmode="lin" valueType="num">
                                          <p:cBhvr additive="base">
                                            <p:cTn id="43" dur="500" fill="hold"/>
                                            <p:tgtEl>
                                              <p:spTgt spid="28"/>
                                            </p:tgtEl>
                                            <p:attrNameLst>
                                              <p:attrName>ppt_y</p:attrName>
                                            </p:attrNameLst>
                                          </p:cBhvr>
                                          <p:tavLst>
                                            <p:tav tm="0">
                                              <p:val>
                                                <p:strVal val="0-#ppt_h/2"/>
                                              </p:val>
                                            </p:tav>
                                            <p:tav tm="100000">
                                              <p:val>
                                                <p:strVal val="#ppt_y"/>
                                              </p:val>
                                            </p:tav>
                                          </p:tavLst>
                                        </p:anim>
                                      </p:childTnLst>
                                    </p:cTn>
                                  </p:par>
                                </p:childTnLst>
                              </p:cTn>
                            </p:par>
                            <p:par>
                              <p:cTn id="44" fill="hold">
                                <p:stCondLst>
                                  <p:cond delay="1000"/>
                                </p:stCondLst>
                                <p:childTnLst>
                                  <p:par>
                                    <p:cTn id="45" presetID="22" presetClass="entr" presetSubtype="8" fill="hold" grpId="0" nodeType="afterEffect">
                                      <p:stCondLst>
                                        <p:cond delay="0"/>
                                      </p:stCondLst>
                                      <p:childTnLst>
                                        <p:set>
                                          <p:cBhvr>
                                            <p:cTn id="46" dur="1" fill="hold">
                                              <p:stCondLst>
                                                <p:cond delay="0"/>
                                              </p:stCondLst>
                                            </p:cTn>
                                            <p:tgtEl>
                                              <p:spTgt spid="20"/>
                                            </p:tgtEl>
                                            <p:attrNameLst>
                                              <p:attrName>style.visibility</p:attrName>
                                            </p:attrNameLst>
                                          </p:cBhvr>
                                          <p:to>
                                            <p:strVal val="visible"/>
                                          </p:to>
                                        </p:set>
                                        <p:animEffect transition="in" filter="wipe(left)">
                                          <p:cBhvr>
                                            <p:cTn id="47" dur="1000"/>
                                            <p:tgtEl>
                                              <p:spTgt spid="20"/>
                                            </p:tgtEl>
                                          </p:cBhvr>
                                        </p:animEffect>
                                      </p:childTnLst>
                                    </p:cTn>
                                  </p:par>
                                </p:childTnLst>
                              </p:cTn>
                            </p:par>
                            <p:par>
                              <p:cTn id="48" fill="hold">
                                <p:stCondLst>
                                  <p:cond delay="2000"/>
                                </p:stCondLst>
                                <p:childTnLst>
                                  <p:par>
                                    <p:cTn id="49" presetID="31" presetClass="entr" presetSubtype="0" fill="hold" grpId="0" nodeType="afterEffect">
                                      <p:stCondLst>
                                        <p:cond delay="0"/>
                                      </p:stCondLst>
                                      <p:childTnLst>
                                        <p:set>
                                          <p:cBhvr>
                                            <p:cTn id="50" dur="1" fill="hold">
                                              <p:stCondLst>
                                                <p:cond delay="0"/>
                                              </p:stCondLst>
                                            </p:cTn>
                                            <p:tgtEl>
                                              <p:spTgt spid="46"/>
                                            </p:tgtEl>
                                            <p:attrNameLst>
                                              <p:attrName>style.visibility</p:attrName>
                                            </p:attrNameLst>
                                          </p:cBhvr>
                                          <p:to>
                                            <p:strVal val="visible"/>
                                          </p:to>
                                        </p:set>
                                        <p:anim calcmode="lin" valueType="num">
                                          <p:cBhvr>
                                            <p:cTn id="51" dur="1000" fill="hold"/>
                                            <p:tgtEl>
                                              <p:spTgt spid="46"/>
                                            </p:tgtEl>
                                            <p:attrNameLst>
                                              <p:attrName>ppt_w</p:attrName>
                                            </p:attrNameLst>
                                          </p:cBhvr>
                                          <p:tavLst>
                                            <p:tav tm="0">
                                              <p:val>
                                                <p:fltVal val="0"/>
                                              </p:val>
                                            </p:tav>
                                            <p:tav tm="100000">
                                              <p:val>
                                                <p:strVal val="#ppt_w"/>
                                              </p:val>
                                            </p:tav>
                                          </p:tavLst>
                                        </p:anim>
                                        <p:anim calcmode="lin" valueType="num">
                                          <p:cBhvr>
                                            <p:cTn id="52" dur="1000" fill="hold"/>
                                            <p:tgtEl>
                                              <p:spTgt spid="46"/>
                                            </p:tgtEl>
                                            <p:attrNameLst>
                                              <p:attrName>ppt_h</p:attrName>
                                            </p:attrNameLst>
                                          </p:cBhvr>
                                          <p:tavLst>
                                            <p:tav tm="0">
                                              <p:val>
                                                <p:fltVal val="0"/>
                                              </p:val>
                                            </p:tav>
                                            <p:tav tm="100000">
                                              <p:val>
                                                <p:strVal val="#ppt_h"/>
                                              </p:val>
                                            </p:tav>
                                          </p:tavLst>
                                        </p:anim>
                                        <p:anim calcmode="lin" valueType="num">
                                          <p:cBhvr>
                                            <p:cTn id="53" dur="1000" fill="hold"/>
                                            <p:tgtEl>
                                              <p:spTgt spid="46"/>
                                            </p:tgtEl>
                                            <p:attrNameLst>
                                              <p:attrName>style.rotation</p:attrName>
                                            </p:attrNameLst>
                                          </p:cBhvr>
                                          <p:tavLst>
                                            <p:tav tm="0">
                                              <p:val>
                                                <p:fltVal val="90"/>
                                              </p:val>
                                            </p:tav>
                                            <p:tav tm="100000">
                                              <p:val>
                                                <p:fltVal val="0"/>
                                              </p:val>
                                            </p:tav>
                                          </p:tavLst>
                                        </p:anim>
                                        <p:animEffect transition="in" filter="fade">
                                          <p:cBhvr>
                                            <p:cTn id="54" dur="1000"/>
                                            <p:tgtEl>
                                              <p:spTgt spid="46"/>
                                            </p:tgtEl>
                                          </p:cBhvr>
                                        </p:animEffect>
                                      </p:childTnLst>
                                    </p:cTn>
                                  </p:par>
                                  <p:par>
                                    <p:cTn id="55" presetID="31" presetClass="entr" presetSubtype="0" fill="hold" grpId="0" nodeType="withEffect">
                                      <p:stCondLst>
                                        <p:cond delay="0"/>
                                      </p:stCondLst>
                                      <p:childTnLst>
                                        <p:set>
                                          <p:cBhvr>
                                            <p:cTn id="56" dur="1" fill="hold">
                                              <p:stCondLst>
                                                <p:cond delay="0"/>
                                              </p:stCondLst>
                                            </p:cTn>
                                            <p:tgtEl>
                                              <p:spTgt spid="47"/>
                                            </p:tgtEl>
                                            <p:attrNameLst>
                                              <p:attrName>style.visibility</p:attrName>
                                            </p:attrNameLst>
                                          </p:cBhvr>
                                          <p:to>
                                            <p:strVal val="visible"/>
                                          </p:to>
                                        </p:set>
                                        <p:anim calcmode="lin" valueType="num">
                                          <p:cBhvr>
                                            <p:cTn id="57" dur="1000" fill="hold"/>
                                            <p:tgtEl>
                                              <p:spTgt spid="47"/>
                                            </p:tgtEl>
                                            <p:attrNameLst>
                                              <p:attrName>ppt_w</p:attrName>
                                            </p:attrNameLst>
                                          </p:cBhvr>
                                          <p:tavLst>
                                            <p:tav tm="0">
                                              <p:val>
                                                <p:fltVal val="0"/>
                                              </p:val>
                                            </p:tav>
                                            <p:tav tm="100000">
                                              <p:val>
                                                <p:strVal val="#ppt_w"/>
                                              </p:val>
                                            </p:tav>
                                          </p:tavLst>
                                        </p:anim>
                                        <p:anim calcmode="lin" valueType="num">
                                          <p:cBhvr>
                                            <p:cTn id="58" dur="1000" fill="hold"/>
                                            <p:tgtEl>
                                              <p:spTgt spid="47"/>
                                            </p:tgtEl>
                                            <p:attrNameLst>
                                              <p:attrName>ppt_h</p:attrName>
                                            </p:attrNameLst>
                                          </p:cBhvr>
                                          <p:tavLst>
                                            <p:tav tm="0">
                                              <p:val>
                                                <p:fltVal val="0"/>
                                              </p:val>
                                            </p:tav>
                                            <p:tav tm="100000">
                                              <p:val>
                                                <p:strVal val="#ppt_h"/>
                                              </p:val>
                                            </p:tav>
                                          </p:tavLst>
                                        </p:anim>
                                        <p:anim calcmode="lin" valueType="num">
                                          <p:cBhvr>
                                            <p:cTn id="59" dur="1000" fill="hold"/>
                                            <p:tgtEl>
                                              <p:spTgt spid="47"/>
                                            </p:tgtEl>
                                            <p:attrNameLst>
                                              <p:attrName>style.rotation</p:attrName>
                                            </p:attrNameLst>
                                          </p:cBhvr>
                                          <p:tavLst>
                                            <p:tav tm="0">
                                              <p:val>
                                                <p:fltVal val="90"/>
                                              </p:val>
                                            </p:tav>
                                            <p:tav tm="100000">
                                              <p:val>
                                                <p:fltVal val="0"/>
                                              </p:val>
                                            </p:tav>
                                          </p:tavLst>
                                        </p:anim>
                                        <p:animEffect transition="in" filter="fade">
                                          <p:cBhvr>
                                            <p:cTn id="60" dur="1000"/>
                                            <p:tgtEl>
                                              <p:spTgt spid="47"/>
                                            </p:tgtEl>
                                          </p:cBhvr>
                                        </p:animEffect>
                                      </p:childTnLst>
                                    </p:cTn>
                                  </p:par>
                                  <p:par>
                                    <p:cTn id="61" presetID="2" presetClass="entr" presetSubtype="1" fill="hold" nodeType="withEffect">
                                      <p:stCondLst>
                                        <p:cond delay="0"/>
                                      </p:stCondLst>
                                      <p:childTnLst>
                                        <p:set>
                                          <p:cBhvr>
                                            <p:cTn id="62" dur="1" fill="hold">
                                              <p:stCondLst>
                                                <p:cond delay="0"/>
                                              </p:stCondLst>
                                            </p:cTn>
                                            <p:tgtEl>
                                              <p:spTgt spid="48"/>
                                            </p:tgtEl>
                                            <p:attrNameLst>
                                              <p:attrName>style.visibility</p:attrName>
                                            </p:attrNameLst>
                                          </p:cBhvr>
                                          <p:to>
                                            <p:strVal val="visible"/>
                                          </p:to>
                                        </p:set>
                                        <p:anim calcmode="lin" valueType="num">
                                          <p:cBhvr additive="base">
                                            <p:cTn id="63" dur="500" fill="hold"/>
                                            <p:tgtEl>
                                              <p:spTgt spid="48"/>
                                            </p:tgtEl>
                                            <p:attrNameLst>
                                              <p:attrName>ppt_x</p:attrName>
                                            </p:attrNameLst>
                                          </p:cBhvr>
                                          <p:tavLst>
                                            <p:tav tm="0">
                                              <p:val>
                                                <p:strVal val="#ppt_x"/>
                                              </p:val>
                                            </p:tav>
                                            <p:tav tm="100000">
                                              <p:val>
                                                <p:strVal val="#ppt_x"/>
                                              </p:val>
                                            </p:tav>
                                          </p:tavLst>
                                        </p:anim>
                                        <p:anim calcmode="lin" valueType="num">
                                          <p:cBhvr additive="base">
                                            <p:cTn id="64" dur="500" fill="hold"/>
                                            <p:tgtEl>
                                              <p:spTgt spid="48"/>
                                            </p:tgtEl>
                                            <p:attrNameLst>
                                              <p:attrName>ppt_y</p:attrName>
                                            </p:attrNameLst>
                                          </p:cBhvr>
                                          <p:tavLst>
                                            <p:tav tm="0">
                                              <p:val>
                                                <p:strVal val="0-#ppt_h/2"/>
                                              </p:val>
                                            </p:tav>
                                            <p:tav tm="100000">
                                              <p:val>
                                                <p:strVal val="#ppt_y"/>
                                              </p:val>
                                            </p:tav>
                                          </p:tavLst>
                                        </p:anim>
                                      </p:childTnLst>
                                    </p:cTn>
                                  </p:par>
                                  <p:par>
                                    <p:cTn id="65" presetID="31" presetClass="entr" presetSubtype="0" fill="hold" grpId="0" nodeType="withEffect">
                                      <p:stCondLst>
                                        <p:cond delay="0"/>
                                      </p:stCondLst>
                                      <p:childTnLst>
                                        <p:set>
                                          <p:cBhvr>
                                            <p:cTn id="66" dur="1" fill="hold">
                                              <p:stCondLst>
                                                <p:cond delay="0"/>
                                              </p:stCondLst>
                                            </p:cTn>
                                            <p:tgtEl>
                                              <p:spTgt spid="51"/>
                                            </p:tgtEl>
                                            <p:attrNameLst>
                                              <p:attrName>style.visibility</p:attrName>
                                            </p:attrNameLst>
                                          </p:cBhvr>
                                          <p:to>
                                            <p:strVal val="visible"/>
                                          </p:to>
                                        </p:set>
                                        <p:anim calcmode="lin" valueType="num">
                                          <p:cBhvr>
                                            <p:cTn id="67" dur="1000" fill="hold"/>
                                            <p:tgtEl>
                                              <p:spTgt spid="51"/>
                                            </p:tgtEl>
                                            <p:attrNameLst>
                                              <p:attrName>ppt_w</p:attrName>
                                            </p:attrNameLst>
                                          </p:cBhvr>
                                          <p:tavLst>
                                            <p:tav tm="0">
                                              <p:val>
                                                <p:fltVal val="0"/>
                                              </p:val>
                                            </p:tav>
                                            <p:tav tm="100000">
                                              <p:val>
                                                <p:strVal val="#ppt_w"/>
                                              </p:val>
                                            </p:tav>
                                          </p:tavLst>
                                        </p:anim>
                                        <p:anim calcmode="lin" valueType="num">
                                          <p:cBhvr>
                                            <p:cTn id="68" dur="1000" fill="hold"/>
                                            <p:tgtEl>
                                              <p:spTgt spid="51"/>
                                            </p:tgtEl>
                                            <p:attrNameLst>
                                              <p:attrName>ppt_h</p:attrName>
                                            </p:attrNameLst>
                                          </p:cBhvr>
                                          <p:tavLst>
                                            <p:tav tm="0">
                                              <p:val>
                                                <p:fltVal val="0"/>
                                              </p:val>
                                            </p:tav>
                                            <p:tav tm="100000">
                                              <p:val>
                                                <p:strVal val="#ppt_h"/>
                                              </p:val>
                                            </p:tav>
                                          </p:tavLst>
                                        </p:anim>
                                        <p:anim calcmode="lin" valueType="num">
                                          <p:cBhvr>
                                            <p:cTn id="69" dur="1000" fill="hold"/>
                                            <p:tgtEl>
                                              <p:spTgt spid="51"/>
                                            </p:tgtEl>
                                            <p:attrNameLst>
                                              <p:attrName>style.rotation</p:attrName>
                                            </p:attrNameLst>
                                          </p:cBhvr>
                                          <p:tavLst>
                                            <p:tav tm="0">
                                              <p:val>
                                                <p:fltVal val="90"/>
                                              </p:val>
                                            </p:tav>
                                            <p:tav tm="100000">
                                              <p:val>
                                                <p:fltVal val="0"/>
                                              </p:val>
                                            </p:tav>
                                          </p:tavLst>
                                        </p:anim>
                                        <p:animEffect transition="in" filter="fade">
                                          <p:cBhvr>
                                            <p:cTn id="70" dur="1000"/>
                                            <p:tgtEl>
                                              <p:spTgt spid="51"/>
                                            </p:tgtEl>
                                          </p:cBhvr>
                                        </p:animEffect>
                                      </p:childTnLst>
                                    </p:cTn>
                                  </p:par>
                                  <p:par>
                                    <p:cTn id="71" presetID="31" presetClass="entr" presetSubtype="0" fill="hold" grpId="0" nodeType="withEffect">
                                      <p:stCondLst>
                                        <p:cond delay="0"/>
                                      </p:stCondLst>
                                      <p:childTnLst>
                                        <p:set>
                                          <p:cBhvr>
                                            <p:cTn id="72" dur="1" fill="hold">
                                              <p:stCondLst>
                                                <p:cond delay="0"/>
                                              </p:stCondLst>
                                            </p:cTn>
                                            <p:tgtEl>
                                              <p:spTgt spid="52"/>
                                            </p:tgtEl>
                                            <p:attrNameLst>
                                              <p:attrName>style.visibility</p:attrName>
                                            </p:attrNameLst>
                                          </p:cBhvr>
                                          <p:to>
                                            <p:strVal val="visible"/>
                                          </p:to>
                                        </p:set>
                                        <p:anim calcmode="lin" valueType="num">
                                          <p:cBhvr>
                                            <p:cTn id="73" dur="1000" fill="hold"/>
                                            <p:tgtEl>
                                              <p:spTgt spid="52"/>
                                            </p:tgtEl>
                                            <p:attrNameLst>
                                              <p:attrName>ppt_w</p:attrName>
                                            </p:attrNameLst>
                                          </p:cBhvr>
                                          <p:tavLst>
                                            <p:tav tm="0">
                                              <p:val>
                                                <p:fltVal val="0"/>
                                              </p:val>
                                            </p:tav>
                                            <p:tav tm="100000">
                                              <p:val>
                                                <p:strVal val="#ppt_w"/>
                                              </p:val>
                                            </p:tav>
                                          </p:tavLst>
                                        </p:anim>
                                        <p:anim calcmode="lin" valueType="num">
                                          <p:cBhvr>
                                            <p:cTn id="74" dur="1000" fill="hold"/>
                                            <p:tgtEl>
                                              <p:spTgt spid="52"/>
                                            </p:tgtEl>
                                            <p:attrNameLst>
                                              <p:attrName>ppt_h</p:attrName>
                                            </p:attrNameLst>
                                          </p:cBhvr>
                                          <p:tavLst>
                                            <p:tav tm="0">
                                              <p:val>
                                                <p:fltVal val="0"/>
                                              </p:val>
                                            </p:tav>
                                            <p:tav tm="100000">
                                              <p:val>
                                                <p:strVal val="#ppt_h"/>
                                              </p:val>
                                            </p:tav>
                                          </p:tavLst>
                                        </p:anim>
                                        <p:anim calcmode="lin" valueType="num">
                                          <p:cBhvr>
                                            <p:cTn id="75" dur="1000" fill="hold"/>
                                            <p:tgtEl>
                                              <p:spTgt spid="52"/>
                                            </p:tgtEl>
                                            <p:attrNameLst>
                                              <p:attrName>style.rotation</p:attrName>
                                            </p:attrNameLst>
                                          </p:cBhvr>
                                          <p:tavLst>
                                            <p:tav tm="0">
                                              <p:val>
                                                <p:fltVal val="90"/>
                                              </p:val>
                                            </p:tav>
                                            <p:tav tm="100000">
                                              <p:val>
                                                <p:fltVal val="0"/>
                                              </p:val>
                                            </p:tav>
                                          </p:tavLst>
                                        </p:anim>
                                        <p:animEffect transition="in" filter="fade">
                                          <p:cBhvr>
                                            <p:cTn id="76" dur="1000"/>
                                            <p:tgtEl>
                                              <p:spTgt spid="52"/>
                                            </p:tgtEl>
                                          </p:cBhvr>
                                        </p:animEffect>
                                      </p:childTnLst>
                                    </p:cTn>
                                  </p:par>
                                  <p:par>
                                    <p:cTn id="77" presetID="2" presetClass="entr" presetSubtype="1" fill="hold" nodeType="withEffect">
                                      <p:stCondLst>
                                        <p:cond delay="0"/>
                                      </p:stCondLst>
                                      <p:childTnLst>
                                        <p:set>
                                          <p:cBhvr>
                                            <p:cTn id="78" dur="1" fill="hold">
                                              <p:stCondLst>
                                                <p:cond delay="0"/>
                                              </p:stCondLst>
                                            </p:cTn>
                                            <p:tgtEl>
                                              <p:spTgt spid="53"/>
                                            </p:tgtEl>
                                            <p:attrNameLst>
                                              <p:attrName>style.visibility</p:attrName>
                                            </p:attrNameLst>
                                          </p:cBhvr>
                                          <p:to>
                                            <p:strVal val="visible"/>
                                          </p:to>
                                        </p:set>
                                        <p:anim calcmode="lin" valueType="num">
                                          <p:cBhvr additive="base">
                                            <p:cTn id="79" dur="500" fill="hold"/>
                                            <p:tgtEl>
                                              <p:spTgt spid="53"/>
                                            </p:tgtEl>
                                            <p:attrNameLst>
                                              <p:attrName>ppt_x</p:attrName>
                                            </p:attrNameLst>
                                          </p:cBhvr>
                                          <p:tavLst>
                                            <p:tav tm="0">
                                              <p:val>
                                                <p:strVal val="#ppt_x"/>
                                              </p:val>
                                            </p:tav>
                                            <p:tav tm="100000">
                                              <p:val>
                                                <p:strVal val="#ppt_x"/>
                                              </p:val>
                                            </p:tav>
                                          </p:tavLst>
                                        </p:anim>
                                        <p:anim calcmode="lin" valueType="num">
                                          <p:cBhvr additive="base">
                                            <p:cTn id="80" dur="500" fill="hold"/>
                                            <p:tgtEl>
                                              <p:spTgt spid="53"/>
                                            </p:tgtEl>
                                            <p:attrNameLst>
                                              <p:attrName>ppt_y</p:attrName>
                                            </p:attrNameLst>
                                          </p:cBhvr>
                                          <p:tavLst>
                                            <p:tav tm="0">
                                              <p:val>
                                                <p:strVal val="0-#ppt_h/2"/>
                                              </p:val>
                                            </p:tav>
                                            <p:tav tm="100000">
                                              <p:val>
                                                <p:strVal val="#ppt_y"/>
                                              </p:val>
                                            </p:tav>
                                          </p:tavLst>
                                        </p:anim>
                                      </p:childTnLst>
                                    </p:cTn>
                                  </p:par>
                                  <p:par>
                                    <p:cTn id="81" presetID="31" presetClass="entr" presetSubtype="0" fill="hold" grpId="0" nodeType="withEffect">
                                      <p:stCondLst>
                                        <p:cond delay="0"/>
                                      </p:stCondLst>
                                      <p:childTnLst>
                                        <p:set>
                                          <p:cBhvr>
                                            <p:cTn id="82" dur="1" fill="hold">
                                              <p:stCondLst>
                                                <p:cond delay="0"/>
                                              </p:stCondLst>
                                            </p:cTn>
                                            <p:tgtEl>
                                              <p:spTgt spid="56"/>
                                            </p:tgtEl>
                                            <p:attrNameLst>
                                              <p:attrName>style.visibility</p:attrName>
                                            </p:attrNameLst>
                                          </p:cBhvr>
                                          <p:to>
                                            <p:strVal val="visible"/>
                                          </p:to>
                                        </p:set>
                                        <p:anim calcmode="lin" valueType="num">
                                          <p:cBhvr>
                                            <p:cTn id="83" dur="1000" fill="hold"/>
                                            <p:tgtEl>
                                              <p:spTgt spid="56"/>
                                            </p:tgtEl>
                                            <p:attrNameLst>
                                              <p:attrName>ppt_w</p:attrName>
                                            </p:attrNameLst>
                                          </p:cBhvr>
                                          <p:tavLst>
                                            <p:tav tm="0">
                                              <p:val>
                                                <p:fltVal val="0"/>
                                              </p:val>
                                            </p:tav>
                                            <p:tav tm="100000">
                                              <p:val>
                                                <p:strVal val="#ppt_w"/>
                                              </p:val>
                                            </p:tav>
                                          </p:tavLst>
                                        </p:anim>
                                        <p:anim calcmode="lin" valueType="num">
                                          <p:cBhvr>
                                            <p:cTn id="84" dur="1000" fill="hold"/>
                                            <p:tgtEl>
                                              <p:spTgt spid="56"/>
                                            </p:tgtEl>
                                            <p:attrNameLst>
                                              <p:attrName>ppt_h</p:attrName>
                                            </p:attrNameLst>
                                          </p:cBhvr>
                                          <p:tavLst>
                                            <p:tav tm="0">
                                              <p:val>
                                                <p:fltVal val="0"/>
                                              </p:val>
                                            </p:tav>
                                            <p:tav tm="100000">
                                              <p:val>
                                                <p:strVal val="#ppt_h"/>
                                              </p:val>
                                            </p:tav>
                                          </p:tavLst>
                                        </p:anim>
                                        <p:anim calcmode="lin" valueType="num">
                                          <p:cBhvr>
                                            <p:cTn id="85" dur="1000" fill="hold"/>
                                            <p:tgtEl>
                                              <p:spTgt spid="56"/>
                                            </p:tgtEl>
                                            <p:attrNameLst>
                                              <p:attrName>style.rotation</p:attrName>
                                            </p:attrNameLst>
                                          </p:cBhvr>
                                          <p:tavLst>
                                            <p:tav tm="0">
                                              <p:val>
                                                <p:fltVal val="90"/>
                                              </p:val>
                                            </p:tav>
                                            <p:tav tm="100000">
                                              <p:val>
                                                <p:fltVal val="0"/>
                                              </p:val>
                                            </p:tav>
                                          </p:tavLst>
                                        </p:anim>
                                        <p:animEffect transition="in" filter="fade">
                                          <p:cBhvr>
                                            <p:cTn id="86" dur="1000"/>
                                            <p:tgtEl>
                                              <p:spTgt spid="56"/>
                                            </p:tgtEl>
                                          </p:cBhvr>
                                        </p:animEffect>
                                      </p:childTnLst>
                                    </p:cTn>
                                  </p:par>
                                  <p:par>
                                    <p:cTn id="87" presetID="31" presetClass="entr" presetSubtype="0" fill="hold" grpId="0" nodeType="withEffect">
                                      <p:stCondLst>
                                        <p:cond delay="0"/>
                                      </p:stCondLst>
                                      <p:childTnLst>
                                        <p:set>
                                          <p:cBhvr>
                                            <p:cTn id="88" dur="1" fill="hold">
                                              <p:stCondLst>
                                                <p:cond delay="0"/>
                                              </p:stCondLst>
                                            </p:cTn>
                                            <p:tgtEl>
                                              <p:spTgt spid="57"/>
                                            </p:tgtEl>
                                            <p:attrNameLst>
                                              <p:attrName>style.visibility</p:attrName>
                                            </p:attrNameLst>
                                          </p:cBhvr>
                                          <p:to>
                                            <p:strVal val="visible"/>
                                          </p:to>
                                        </p:set>
                                        <p:anim calcmode="lin" valueType="num">
                                          <p:cBhvr>
                                            <p:cTn id="89" dur="1000" fill="hold"/>
                                            <p:tgtEl>
                                              <p:spTgt spid="57"/>
                                            </p:tgtEl>
                                            <p:attrNameLst>
                                              <p:attrName>ppt_w</p:attrName>
                                            </p:attrNameLst>
                                          </p:cBhvr>
                                          <p:tavLst>
                                            <p:tav tm="0">
                                              <p:val>
                                                <p:fltVal val="0"/>
                                              </p:val>
                                            </p:tav>
                                            <p:tav tm="100000">
                                              <p:val>
                                                <p:strVal val="#ppt_w"/>
                                              </p:val>
                                            </p:tav>
                                          </p:tavLst>
                                        </p:anim>
                                        <p:anim calcmode="lin" valueType="num">
                                          <p:cBhvr>
                                            <p:cTn id="90" dur="1000" fill="hold"/>
                                            <p:tgtEl>
                                              <p:spTgt spid="57"/>
                                            </p:tgtEl>
                                            <p:attrNameLst>
                                              <p:attrName>ppt_h</p:attrName>
                                            </p:attrNameLst>
                                          </p:cBhvr>
                                          <p:tavLst>
                                            <p:tav tm="0">
                                              <p:val>
                                                <p:fltVal val="0"/>
                                              </p:val>
                                            </p:tav>
                                            <p:tav tm="100000">
                                              <p:val>
                                                <p:strVal val="#ppt_h"/>
                                              </p:val>
                                            </p:tav>
                                          </p:tavLst>
                                        </p:anim>
                                        <p:anim calcmode="lin" valueType="num">
                                          <p:cBhvr>
                                            <p:cTn id="91" dur="1000" fill="hold"/>
                                            <p:tgtEl>
                                              <p:spTgt spid="57"/>
                                            </p:tgtEl>
                                            <p:attrNameLst>
                                              <p:attrName>style.rotation</p:attrName>
                                            </p:attrNameLst>
                                          </p:cBhvr>
                                          <p:tavLst>
                                            <p:tav tm="0">
                                              <p:val>
                                                <p:fltVal val="90"/>
                                              </p:val>
                                            </p:tav>
                                            <p:tav tm="100000">
                                              <p:val>
                                                <p:fltVal val="0"/>
                                              </p:val>
                                            </p:tav>
                                          </p:tavLst>
                                        </p:anim>
                                        <p:animEffect transition="in" filter="fade">
                                          <p:cBhvr>
                                            <p:cTn id="92" dur="1000"/>
                                            <p:tgtEl>
                                              <p:spTgt spid="57"/>
                                            </p:tgtEl>
                                          </p:cBhvr>
                                        </p:animEffect>
                                      </p:childTnLst>
                                    </p:cTn>
                                  </p:par>
                                  <p:par>
                                    <p:cTn id="93" presetID="2" presetClass="entr" presetSubtype="1" fill="hold" nodeType="withEffect">
                                      <p:stCondLst>
                                        <p:cond delay="0"/>
                                      </p:stCondLst>
                                      <p:childTnLst>
                                        <p:set>
                                          <p:cBhvr>
                                            <p:cTn id="94" dur="1" fill="hold">
                                              <p:stCondLst>
                                                <p:cond delay="0"/>
                                              </p:stCondLst>
                                            </p:cTn>
                                            <p:tgtEl>
                                              <p:spTgt spid="58"/>
                                            </p:tgtEl>
                                            <p:attrNameLst>
                                              <p:attrName>style.visibility</p:attrName>
                                            </p:attrNameLst>
                                          </p:cBhvr>
                                          <p:to>
                                            <p:strVal val="visible"/>
                                          </p:to>
                                        </p:set>
                                        <p:anim calcmode="lin" valueType="num">
                                          <p:cBhvr additive="base">
                                            <p:cTn id="95" dur="500" fill="hold"/>
                                            <p:tgtEl>
                                              <p:spTgt spid="58"/>
                                            </p:tgtEl>
                                            <p:attrNameLst>
                                              <p:attrName>ppt_x</p:attrName>
                                            </p:attrNameLst>
                                          </p:cBhvr>
                                          <p:tavLst>
                                            <p:tav tm="0">
                                              <p:val>
                                                <p:strVal val="#ppt_x"/>
                                              </p:val>
                                            </p:tav>
                                            <p:tav tm="100000">
                                              <p:val>
                                                <p:strVal val="#ppt_x"/>
                                              </p:val>
                                            </p:tav>
                                          </p:tavLst>
                                        </p:anim>
                                        <p:anim calcmode="lin" valueType="num">
                                          <p:cBhvr additive="base">
                                            <p:cTn id="96" dur="500" fill="hold"/>
                                            <p:tgtEl>
                                              <p:spTgt spid="58"/>
                                            </p:tgtEl>
                                            <p:attrNameLst>
                                              <p:attrName>ppt_y</p:attrName>
                                            </p:attrNameLst>
                                          </p:cBhvr>
                                          <p:tavLst>
                                            <p:tav tm="0">
                                              <p:val>
                                                <p:strVal val="0-#ppt_h/2"/>
                                              </p:val>
                                            </p:tav>
                                            <p:tav tm="100000">
                                              <p:val>
                                                <p:strVal val="#ppt_y"/>
                                              </p:val>
                                            </p:tav>
                                          </p:tavLst>
                                        </p:anim>
                                      </p:childTnLst>
                                    </p:cTn>
                                  </p:par>
                                  <p:par>
                                    <p:cTn id="97" presetID="31" presetClass="entr" presetSubtype="0" fill="hold" grpId="0" nodeType="withEffect">
                                      <p:stCondLst>
                                        <p:cond delay="0"/>
                                      </p:stCondLst>
                                      <p:childTnLst>
                                        <p:set>
                                          <p:cBhvr>
                                            <p:cTn id="98" dur="1" fill="hold">
                                              <p:stCondLst>
                                                <p:cond delay="0"/>
                                              </p:stCondLst>
                                            </p:cTn>
                                            <p:tgtEl>
                                              <p:spTgt spid="61"/>
                                            </p:tgtEl>
                                            <p:attrNameLst>
                                              <p:attrName>style.visibility</p:attrName>
                                            </p:attrNameLst>
                                          </p:cBhvr>
                                          <p:to>
                                            <p:strVal val="visible"/>
                                          </p:to>
                                        </p:set>
                                        <p:anim calcmode="lin" valueType="num">
                                          <p:cBhvr>
                                            <p:cTn id="99" dur="1000" fill="hold"/>
                                            <p:tgtEl>
                                              <p:spTgt spid="61"/>
                                            </p:tgtEl>
                                            <p:attrNameLst>
                                              <p:attrName>ppt_w</p:attrName>
                                            </p:attrNameLst>
                                          </p:cBhvr>
                                          <p:tavLst>
                                            <p:tav tm="0">
                                              <p:val>
                                                <p:fltVal val="0"/>
                                              </p:val>
                                            </p:tav>
                                            <p:tav tm="100000">
                                              <p:val>
                                                <p:strVal val="#ppt_w"/>
                                              </p:val>
                                            </p:tav>
                                          </p:tavLst>
                                        </p:anim>
                                        <p:anim calcmode="lin" valueType="num">
                                          <p:cBhvr>
                                            <p:cTn id="100" dur="1000" fill="hold"/>
                                            <p:tgtEl>
                                              <p:spTgt spid="61"/>
                                            </p:tgtEl>
                                            <p:attrNameLst>
                                              <p:attrName>ppt_h</p:attrName>
                                            </p:attrNameLst>
                                          </p:cBhvr>
                                          <p:tavLst>
                                            <p:tav tm="0">
                                              <p:val>
                                                <p:fltVal val="0"/>
                                              </p:val>
                                            </p:tav>
                                            <p:tav tm="100000">
                                              <p:val>
                                                <p:strVal val="#ppt_h"/>
                                              </p:val>
                                            </p:tav>
                                          </p:tavLst>
                                        </p:anim>
                                        <p:anim calcmode="lin" valueType="num">
                                          <p:cBhvr>
                                            <p:cTn id="101" dur="1000" fill="hold"/>
                                            <p:tgtEl>
                                              <p:spTgt spid="61"/>
                                            </p:tgtEl>
                                            <p:attrNameLst>
                                              <p:attrName>style.rotation</p:attrName>
                                            </p:attrNameLst>
                                          </p:cBhvr>
                                          <p:tavLst>
                                            <p:tav tm="0">
                                              <p:val>
                                                <p:fltVal val="90"/>
                                              </p:val>
                                            </p:tav>
                                            <p:tav tm="100000">
                                              <p:val>
                                                <p:fltVal val="0"/>
                                              </p:val>
                                            </p:tav>
                                          </p:tavLst>
                                        </p:anim>
                                        <p:animEffect transition="in" filter="fade">
                                          <p:cBhvr>
                                            <p:cTn id="102" dur="1000"/>
                                            <p:tgtEl>
                                              <p:spTgt spid="61"/>
                                            </p:tgtEl>
                                          </p:cBhvr>
                                        </p:animEffect>
                                      </p:childTnLst>
                                    </p:cTn>
                                  </p:par>
                                  <p:par>
                                    <p:cTn id="103" presetID="31" presetClass="entr" presetSubtype="0" fill="hold" grpId="0" nodeType="withEffect">
                                      <p:stCondLst>
                                        <p:cond delay="0"/>
                                      </p:stCondLst>
                                      <p:childTnLst>
                                        <p:set>
                                          <p:cBhvr>
                                            <p:cTn id="104" dur="1" fill="hold">
                                              <p:stCondLst>
                                                <p:cond delay="0"/>
                                              </p:stCondLst>
                                            </p:cTn>
                                            <p:tgtEl>
                                              <p:spTgt spid="62"/>
                                            </p:tgtEl>
                                            <p:attrNameLst>
                                              <p:attrName>style.visibility</p:attrName>
                                            </p:attrNameLst>
                                          </p:cBhvr>
                                          <p:to>
                                            <p:strVal val="visible"/>
                                          </p:to>
                                        </p:set>
                                        <p:anim calcmode="lin" valueType="num">
                                          <p:cBhvr>
                                            <p:cTn id="105" dur="1000" fill="hold"/>
                                            <p:tgtEl>
                                              <p:spTgt spid="62"/>
                                            </p:tgtEl>
                                            <p:attrNameLst>
                                              <p:attrName>ppt_w</p:attrName>
                                            </p:attrNameLst>
                                          </p:cBhvr>
                                          <p:tavLst>
                                            <p:tav tm="0">
                                              <p:val>
                                                <p:fltVal val="0"/>
                                              </p:val>
                                            </p:tav>
                                            <p:tav tm="100000">
                                              <p:val>
                                                <p:strVal val="#ppt_w"/>
                                              </p:val>
                                            </p:tav>
                                          </p:tavLst>
                                        </p:anim>
                                        <p:anim calcmode="lin" valueType="num">
                                          <p:cBhvr>
                                            <p:cTn id="106" dur="1000" fill="hold"/>
                                            <p:tgtEl>
                                              <p:spTgt spid="62"/>
                                            </p:tgtEl>
                                            <p:attrNameLst>
                                              <p:attrName>ppt_h</p:attrName>
                                            </p:attrNameLst>
                                          </p:cBhvr>
                                          <p:tavLst>
                                            <p:tav tm="0">
                                              <p:val>
                                                <p:fltVal val="0"/>
                                              </p:val>
                                            </p:tav>
                                            <p:tav tm="100000">
                                              <p:val>
                                                <p:strVal val="#ppt_h"/>
                                              </p:val>
                                            </p:tav>
                                          </p:tavLst>
                                        </p:anim>
                                        <p:anim calcmode="lin" valueType="num">
                                          <p:cBhvr>
                                            <p:cTn id="107" dur="1000" fill="hold"/>
                                            <p:tgtEl>
                                              <p:spTgt spid="62"/>
                                            </p:tgtEl>
                                            <p:attrNameLst>
                                              <p:attrName>style.rotation</p:attrName>
                                            </p:attrNameLst>
                                          </p:cBhvr>
                                          <p:tavLst>
                                            <p:tav tm="0">
                                              <p:val>
                                                <p:fltVal val="90"/>
                                              </p:val>
                                            </p:tav>
                                            <p:tav tm="100000">
                                              <p:val>
                                                <p:fltVal val="0"/>
                                              </p:val>
                                            </p:tav>
                                          </p:tavLst>
                                        </p:anim>
                                        <p:animEffect transition="in" filter="fade">
                                          <p:cBhvr>
                                            <p:cTn id="108" dur="1000"/>
                                            <p:tgtEl>
                                              <p:spTgt spid="62"/>
                                            </p:tgtEl>
                                          </p:cBhvr>
                                        </p:animEffect>
                                      </p:childTnLst>
                                    </p:cTn>
                                  </p:par>
                                  <p:par>
                                    <p:cTn id="109" presetID="2" presetClass="entr" presetSubtype="1" fill="hold" nodeType="withEffect">
                                      <p:stCondLst>
                                        <p:cond delay="0"/>
                                      </p:stCondLst>
                                      <p:childTnLst>
                                        <p:set>
                                          <p:cBhvr>
                                            <p:cTn id="110" dur="1" fill="hold">
                                              <p:stCondLst>
                                                <p:cond delay="0"/>
                                              </p:stCondLst>
                                            </p:cTn>
                                            <p:tgtEl>
                                              <p:spTgt spid="63"/>
                                            </p:tgtEl>
                                            <p:attrNameLst>
                                              <p:attrName>style.visibility</p:attrName>
                                            </p:attrNameLst>
                                          </p:cBhvr>
                                          <p:to>
                                            <p:strVal val="visible"/>
                                          </p:to>
                                        </p:set>
                                        <p:anim calcmode="lin" valueType="num">
                                          <p:cBhvr additive="base">
                                            <p:cTn id="111" dur="500" fill="hold"/>
                                            <p:tgtEl>
                                              <p:spTgt spid="63"/>
                                            </p:tgtEl>
                                            <p:attrNameLst>
                                              <p:attrName>ppt_x</p:attrName>
                                            </p:attrNameLst>
                                          </p:cBhvr>
                                          <p:tavLst>
                                            <p:tav tm="0">
                                              <p:val>
                                                <p:strVal val="#ppt_x"/>
                                              </p:val>
                                            </p:tav>
                                            <p:tav tm="100000">
                                              <p:val>
                                                <p:strVal val="#ppt_x"/>
                                              </p:val>
                                            </p:tav>
                                          </p:tavLst>
                                        </p:anim>
                                        <p:anim calcmode="lin" valueType="num">
                                          <p:cBhvr additive="base">
                                            <p:cTn id="112" dur="500" fill="hold"/>
                                            <p:tgtEl>
                                              <p:spTgt spid="63"/>
                                            </p:tgtEl>
                                            <p:attrNameLst>
                                              <p:attrName>ppt_y</p:attrName>
                                            </p:attrNameLst>
                                          </p:cBhvr>
                                          <p:tavLst>
                                            <p:tav tm="0">
                                              <p:val>
                                                <p:strVal val="0-#ppt_h/2"/>
                                              </p:val>
                                            </p:tav>
                                            <p:tav tm="100000">
                                              <p:val>
                                                <p:strVal val="#ppt_y"/>
                                              </p:val>
                                            </p:tav>
                                          </p:tavLst>
                                        </p:anim>
                                      </p:childTnLst>
                                    </p:cTn>
                                  </p:par>
                                  <p:par>
                                    <p:cTn id="113" presetID="31" presetClass="entr" presetSubtype="0" fill="hold" grpId="0" nodeType="withEffect">
                                      <p:stCondLst>
                                        <p:cond delay="0"/>
                                      </p:stCondLst>
                                      <p:childTnLst>
                                        <p:set>
                                          <p:cBhvr>
                                            <p:cTn id="114" dur="1" fill="hold">
                                              <p:stCondLst>
                                                <p:cond delay="0"/>
                                              </p:stCondLst>
                                            </p:cTn>
                                            <p:tgtEl>
                                              <p:spTgt spid="66"/>
                                            </p:tgtEl>
                                            <p:attrNameLst>
                                              <p:attrName>style.visibility</p:attrName>
                                            </p:attrNameLst>
                                          </p:cBhvr>
                                          <p:to>
                                            <p:strVal val="visible"/>
                                          </p:to>
                                        </p:set>
                                        <p:anim calcmode="lin" valueType="num">
                                          <p:cBhvr>
                                            <p:cTn id="115" dur="1000" fill="hold"/>
                                            <p:tgtEl>
                                              <p:spTgt spid="66"/>
                                            </p:tgtEl>
                                            <p:attrNameLst>
                                              <p:attrName>ppt_w</p:attrName>
                                            </p:attrNameLst>
                                          </p:cBhvr>
                                          <p:tavLst>
                                            <p:tav tm="0">
                                              <p:val>
                                                <p:fltVal val="0"/>
                                              </p:val>
                                            </p:tav>
                                            <p:tav tm="100000">
                                              <p:val>
                                                <p:strVal val="#ppt_w"/>
                                              </p:val>
                                            </p:tav>
                                          </p:tavLst>
                                        </p:anim>
                                        <p:anim calcmode="lin" valueType="num">
                                          <p:cBhvr>
                                            <p:cTn id="116" dur="1000" fill="hold"/>
                                            <p:tgtEl>
                                              <p:spTgt spid="66"/>
                                            </p:tgtEl>
                                            <p:attrNameLst>
                                              <p:attrName>ppt_h</p:attrName>
                                            </p:attrNameLst>
                                          </p:cBhvr>
                                          <p:tavLst>
                                            <p:tav tm="0">
                                              <p:val>
                                                <p:fltVal val="0"/>
                                              </p:val>
                                            </p:tav>
                                            <p:tav tm="100000">
                                              <p:val>
                                                <p:strVal val="#ppt_h"/>
                                              </p:val>
                                            </p:tav>
                                          </p:tavLst>
                                        </p:anim>
                                        <p:anim calcmode="lin" valueType="num">
                                          <p:cBhvr>
                                            <p:cTn id="117" dur="1000" fill="hold"/>
                                            <p:tgtEl>
                                              <p:spTgt spid="66"/>
                                            </p:tgtEl>
                                            <p:attrNameLst>
                                              <p:attrName>style.rotation</p:attrName>
                                            </p:attrNameLst>
                                          </p:cBhvr>
                                          <p:tavLst>
                                            <p:tav tm="0">
                                              <p:val>
                                                <p:fltVal val="90"/>
                                              </p:val>
                                            </p:tav>
                                            <p:tav tm="100000">
                                              <p:val>
                                                <p:fltVal val="0"/>
                                              </p:val>
                                            </p:tav>
                                          </p:tavLst>
                                        </p:anim>
                                        <p:animEffect transition="in" filter="fade">
                                          <p:cBhvr>
                                            <p:cTn id="118" dur="1000"/>
                                            <p:tgtEl>
                                              <p:spTgt spid="66"/>
                                            </p:tgtEl>
                                          </p:cBhvr>
                                        </p:animEffect>
                                      </p:childTnLst>
                                    </p:cTn>
                                  </p:par>
                                  <p:par>
                                    <p:cTn id="119" presetID="31" presetClass="entr" presetSubtype="0" fill="hold" grpId="0" nodeType="withEffect">
                                      <p:stCondLst>
                                        <p:cond delay="0"/>
                                      </p:stCondLst>
                                      <p:childTnLst>
                                        <p:set>
                                          <p:cBhvr>
                                            <p:cTn id="120" dur="1" fill="hold">
                                              <p:stCondLst>
                                                <p:cond delay="0"/>
                                              </p:stCondLst>
                                            </p:cTn>
                                            <p:tgtEl>
                                              <p:spTgt spid="67"/>
                                            </p:tgtEl>
                                            <p:attrNameLst>
                                              <p:attrName>style.visibility</p:attrName>
                                            </p:attrNameLst>
                                          </p:cBhvr>
                                          <p:to>
                                            <p:strVal val="visible"/>
                                          </p:to>
                                        </p:set>
                                        <p:anim calcmode="lin" valueType="num">
                                          <p:cBhvr>
                                            <p:cTn id="121" dur="1000" fill="hold"/>
                                            <p:tgtEl>
                                              <p:spTgt spid="67"/>
                                            </p:tgtEl>
                                            <p:attrNameLst>
                                              <p:attrName>ppt_w</p:attrName>
                                            </p:attrNameLst>
                                          </p:cBhvr>
                                          <p:tavLst>
                                            <p:tav tm="0">
                                              <p:val>
                                                <p:fltVal val="0"/>
                                              </p:val>
                                            </p:tav>
                                            <p:tav tm="100000">
                                              <p:val>
                                                <p:strVal val="#ppt_w"/>
                                              </p:val>
                                            </p:tav>
                                          </p:tavLst>
                                        </p:anim>
                                        <p:anim calcmode="lin" valueType="num">
                                          <p:cBhvr>
                                            <p:cTn id="122" dur="1000" fill="hold"/>
                                            <p:tgtEl>
                                              <p:spTgt spid="67"/>
                                            </p:tgtEl>
                                            <p:attrNameLst>
                                              <p:attrName>ppt_h</p:attrName>
                                            </p:attrNameLst>
                                          </p:cBhvr>
                                          <p:tavLst>
                                            <p:tav tm="0">
                                              <p:val>
                                                <p:fltVal val="0"/>
                                              </p:val>
                                            </p:tav>
                                            <p:tav tm="100000">
                                              <p:val>
                                                <p:strVal val="#ppt_h"/>
                                              </p:val>
                                            </p:tav>
                                          </p:tavLst>
                                        </p:anim>
                                        <p:anim calcmode="lin" valueType="num">
                                          <p:cBhvr>
                                            <p:cTn id="123" dur="1000" fill="hold"/>
                                            <p:tgtEl>
                                              <p:spTgt spid="67"/>
                                            </p:tgtEl>
                                            <p:attrNameLst>
                                              <p:attrName>style.rotation</p:attrName>
                                            </p:attrNameLst>
                                          </p:cBhvr>
                                          <p:tavLst>
                                            <p:tav tm="0">
                                              <p:val>
                                                <p:fltVal val="90"/>
                                              </p:val>
                                            </p:tav>
                                            <p:tav tm="100000">
                                              <p:val>
                                                <p:fltVal val="0"/>
                                              </p:val>
                                            </p:tav>
                                          </p:tavLst>
                                        </p:anim>
                                        <p:animEffect transition="in" filter="fade">
                                          <p:cBhvr>
                                            <p:cTn id="124" dur="1000"/>
                                            <p:tgtEl>
                                              <p:spTgt spid="67"/>
                                            </p:tgtEl>
                                          </p:cBhvr>
                                        </p:animEffect>
                                      </p:childTnLst>
                                    </p:cTn>
                                  </p:par>
                                  <p:par>
                                    <p:cTn id="125" presetID="2" presetClass="entr" presetSubtype="1" fill="hold" nodeType="withEffect">
                                      <p:stCondLst>
                                        <p:cond delay="0"/>
                                      </p:stCondLst>
                                      <p:childTnLst>
                                        <p:set>
                                          <p:cBhvr>
                                            <p:cTn id="126" dur="1" fill="hold">
                                              <p:stCondLst>
                                                <p:cond delay="0"/>
                                              </p:stCondLst>
                                            </p:cTn>
                                            <p:tgtEl>
                                              <p:spTgt spid="73"/>
                                            </p:tgtEl>
                                            <p:attrNameLst>
                                              <p:attrName>style.visibility</p:attrName>
                                            </p:attrNameLst>
                                          </p:cBhvr>
                                          <p:to>
                                            <p:strVal val="visible"/>
                                          </p:to>
                                        </p:set>
                                        <p:anim calcmode="lin" valueType="num">
                                          <p:cBhvr additive="base">
                                            <p:cTn id="127" dur="500" fill="hold"/>
                                            <p:tgtEl>
                                              <p:spTgt spid="73"/>
                                            </p:tgtEl>
                                            <p:attrNameLst>
                                              <p:attrName>ppt_x</p:attrName>
                                            </p:attrNameLst>
                                          </p:cBhvr>
                                          <p:tavLst>
                                            <p:tav tm="0">
                                              <p:val>
                                                <p:strVal val="#ppt_x"/>
                                              </p:val>
                                            </p:tav>
                                            <p:tav tm="100000">
                                              <p:val>
                                                <p:strVal val="#ppt_x"/>
                                              </p:val>
                                            </p:tav>
                                          </p:tavLst>
                                        </p:anim>
                                        <p:anim calcmode="lin" valueType="num">
                                          <p:cBhvr additive="base">
                                            <p:cTn id="128" dur="500" fill="hold"/>
                                            <p:tgtEl>
                                              <p:spTgt spid="73"/>
                                            </p:tgtEl>
                                            <p:attrNameLst>
                                              <p:attrName>ppt_y</p:attrName>
                                            </p:attrNameLst>
                                          </p:cBhvr>
                                          <p:tavLst>
                                            <p:tav tm="0">
                                              <p:val>
                                                <p:strVal val="0-#ppt_h/2"/>
                                              </p:val>
                                            </p:tav>
                                            <p:tav tm="100000">
                                              <p:val>
                                                <p:strVal val="#ppt_y"/>
                                              </p:val>
                                            </p:tav>
                                          </p:tavLst>
                                        </p:anim>
                                      </p:childTnLst>
                                    </p:cTn>
                                  </p:par>
                                </p:childTnLst>
                              </p:cTn>
                            </p:par>
                            <p:par>
                              <p:cTn id="129" fill="hold">
                                <p:stCondLst>
                                  <p:cond delay="3000"/>
                                </p:stCondLst>
                                <p:childTnLst>
                                  <p:par>
                                    <p:cTn id="130" presetID="22" presetClass="entr" presetSubtype="8" fill="hold" grpId="0" nodeType="afterEffect">
                                      <p:stCondLst>
                                        <p:cond delay="0"/>
                                      </p:stCondLst>
                                      <p:childTnLst>
                                        <p:set>
                                          <p:cBhvr>
                                            <p:cTn id="131" dur="1" fill="hold">
                                              <p:stCondLst>
                                                <p:cond delay="0"/>
                                              </p:stCondLst>
                                            </p:cTn>
                                            <p:tgtEl>
                                              <p:spTgt spid="24"/>
                                            </p:tgtEl>
                                            <p:attrNameLst>
                                              <p:attrName>style.visibility</p:attrName>
                                            </p:attrNameLst>
                                          </p:cBhvr>
                                          <p:to>
                                            <p:strVal val="visible"/>
                                          </p:to>
                                        </p:set>
                                        <p:animEffect transition="in" filter="wipe(left)">
                                          <p:cBhvr>
                                            <p:cTn id="132" dur="1000"/>
                                            <p:tgtEl>
                                              <p:spTgt spid="24"/>
                                            </p:tgtEl>
                                          </p:cBhvr>
                                        </p:animEffect>
                                      </p:childTnLst>
                                    </p:cTn>
                                  </p:par>
                                  <p:par>
                                    <p:cTn id="133" presetID="22" presetClass="entr" presetSubtype="8" fill="hold" grpId="0" nodeType="withEffect">
                                      <p:stCondLst>
                                        <p:cond delay="0"/>
                                      </p:stCondLst>
                                      <p:childTnLst>
                                        <p:set>
                                          <p:cBhvr>
                                            <p:cTn id="134" dur="1" fill="hold">
                                              <p:stCondLst>
                                                <p:cond delay="0"/>
                                              </p:stCondLst>
                                            </p:cTn>
                                            <p:tgtEl>
                                              <p:spTgt spid="37"/>
                                            </p:tgtEl>
                                            <p:attrNameLst>
                                              <p:attrName>style.visibility</p:attrName>
                                            </p:attrNameLst>
                                          </p:cBhvr>
                                          <p:to>
                                            <p:strVal val="visible"/>
                                          </p:to>
                                        </p:set>
                                        <p:animEffect transition="in" filter="wipe(left)">
                                          <p:cBhvr>
                                            <p:cTn id="135" dur="1000"/>
                                            <p:tgtEl>
                                              <p:spTgt spid="37"/>
                                            </p:tgtEl>
                                          </p:cBhvr>
                                        </p:animEffect>
                                      </p:childTnLst>
                                    </p:cTn>
                                  </p:par>
                                  <p:par>
                                    <p:cTn id="136" presetID="22" presetClass="entr" presetSubtype="8" fill="hold" grpId="0" nodeType="withEffect">
                                      <p:stCondLst>
                                        <p:cond delay="0"/>
                                      </p:stCondLst>
                                      <p:childTnLst>
                                        <p:set>
                                          <p:cBhvr>
                                            <p:cTn id="137" dur="1" fill="hold">
                                              <p:stCondLst>
                                                <p:cond delay="0"/>
                                              </p:stCondLst>
                                            </p:cTn>
                                            <p:tgtEl>
                                              <p:spTgt spid="33"/>
                                            </p:tgtEl>
                                            <p:attrNameLst>
                                              <p:attrName>style.visibility</p:attrName>
                                            </p:attrNameLst>
                                          </p:cBhvr>
                                          <p:to>
                                            <p:strVal val="visible"/>
                                          </p:to>
                                        </p:set>
                                        <p:animEffect transition="in" filter="wipe(left)">
                                          <p:cBhvr>
                                            <p:cTn id="138" dur="1000"/>
                                            <p:tgtEl>
                                              <p:spTgt spid="33"/>
                                            </p:tgtEl>
                                          </p:cBhvr>
                                        </p:animEffect>
                                      </p:childTnLst>
                                    </p:cTn>
                                  </p:par>
                                  <p:par>
                                    <p:cTn id="139" presetID="22" presetClass="entr" presetSubtype="8" fill="hold" grpId="0" nodeType="withEffect">
                                      <p:stCondLst>
                                        <p:cond delay="0"/>
                                      </p:stCondLst>
                                      <p:childTnLst>
                                        <p:set>
                                          <p:cBhvr>
                                            <p:cTn id="140" dur="1" fill="hold">
                                              <p:stCondLst>
                                                <p:cond delay="0"/>
                                              </p:stCondLst>
                                            </p:cTn>
                                            <p:tgtEl>
                                              <p:spTgt spid="41"/>
                                            </p:tgtEl>
                                            <p:attrNameLst>
                                              <p:attrName>style.visibility</p:attrName>
                                            </p:attrNameLst>
                                          </p:cBhvr>
                                          <p:to>
                                            <p:strVal val="visible"/>
                                          </p:to>
                                        </p:set>
                                        <p:animEffect transition="in" filter="wipe(left)">
                                          <p:cBhvr>
                                            <p:cTn id="141" dur="1000"/>
                                            <p:tgtEl>
                                              <p:spTgt spid="41"/>
                                            </p:tgtEl>
                                          </p:cBhvr>
                                        </p:animEffect>
                                      </p:childTnLst>
                                    </p:cTn>
                                  </p:par>
                                  <p:par>
                                    <p:cTn id="142" presetID="22" presetClass="entr" presetSubtype="8" fill="hold" grpId="0" nodeType="withEffect">
                                      <p:stCondLst>
                                        <p:cond delay="0"/>
                                      </p:stCondLst>
                                      <p:childTnLst>
                                        <p:set>
                                          <p:cBhvr>
                                            <p:cTn id="143" dur="1" fill="hold">
                                              <p:stCondLst>
                                                <p:cond delay="0"/>
                                              </p:stCondLst>
                                            </p:cTn>
                                            <p:tgtEl>
                                              <p:spTgt spid="45"/>
                                            </p:tgtEl>
                                            <p:attrNameLst>
                                              <p:attrName>style.visibility</p:attrName>
                                            </p:attrNameLst>
                                          </p:cBhvr>
                                          <p:to>
                                            <p:strVal val="visible"/>
                                          </p:to>
                                        </p:set>
                                        <p:animEffect transition="in" filter="wipe(left)">
                                          <p:cBhvr>
                                            <p:cTn id="144" dur="10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animBg="1"/>
          <p:bldP spid="69" grpId="0" animBg="1"/>
          <p:bldP spid="70" grpId="0" animBg="1"/>
          <p:bldP spid="71" grpId="0" animBg="1"/>
          <p:bldP spid="72" grpId="0" animBg="1"/>
          <p:bldP spid="19" grpId="0"/>
          <p:bldP spid="26" grpId="0" animBg="1"/>
          <p:bldP spid="27" grpId="0" animBg="1"/>
          <p:bldP spid="20" grpId="0" animBg="1"/>
          <p:bldP spid="24" grpId="0"/>
          <p:bldP spid="33" grpId="0"/>
          <p:bldP spid="37" grpId="0"/>
          <p:bldP spid="41" grpId="0"/>
          <p:bldP spid="45" grpId="0"/>
          <p:bldP spid="46" grpId="0" animBg="1"/>
          <p:bldP spid="47" grpId="0" animBg="1"/>
          <p:bldP spid="51" grpId="0" animBg="1"/>
          <p:bldP spid="52" grpId="0" animBg="1"/>
          <p:bldP spid="56" grpId="0" animBg="1"/>
          <p:bldP spid="57" grpId="0" animBg="1"/>
          <p:bldP spid="61" grpId="0" animBg="1"/>
          <p:bldP spid="62" grpId="0" animBg="1"/>
          <p:bldP spid="66" grpId="0" animBg="1"/>
          <p:bldP spid="67" grpId="0" animBg="1"/>
        </p:bldLst>
      </p:timing>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矩形 67"/>
          <p:cNvSpPr/>
          <p:nvPr/>
        </p:nvSpPr>
        <p:spPr>
          <a:xfrm rot="2700000">
            <a:off x="9398433" y="6617242"/>
            <a:ext cx="576064" cy="576064"/>
          </a:xfrm>
          <a:prstGeom prst="rect">
            <a:avLst/>
          </a:prstGeom>
          <a:solidFill>
            <a:srgbClr val="00AF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9" name="矩形 68"/>
          <p:cNvSpPr/>
          <p:nvPr/>
        </p:nvSpPr>
        <p:spPr>
          <a:xfrm rot="2700000">
            <a:off x="10213111" y="6619917"/>
            <a:ext cx="576064" cy="576064"/>
          </a:xfrm>
          <a:prstGeom prst="rect">
            <a:avLst/>
          </a:prstGeom>
          <a:solidFill>
            <a:srgbClr val="FFB8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0" name="矩形 69"/>
          <p:cNvSpPr/>
          <p:nvPr/>
        </p:nvSpPr>
        <p:spPr>
          <a:xfrm rot="2700000">
            <a:off x="11027787" y="6622062"/>
            <a:ext cx="576064" cy="576064"/>
          </a:xfrm>
          <a:prstGeom prst="rect">
            <a:avLst/>
          </a:prstGeom>
          <a:solidFill>
            <a:srgbClr val="E870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1" name="矩形 70"/>
          <p:cNvSpPr/>
          <p:nvPr/>
        </p:nvSpPr>
        <p:spPr>
          <a:xfrm rot="2700000">
            <a:off x="10620449" y="6214724"/>
            <a:ext cx="576064" cy="576064"/>
          </a:xfrm>
          <a:prstGeom prst="rect">
            <a:avLst/>
          </a:prstGeom>
          <a:solidFill>
            <a:srgbClr val="01AC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2" name="矩形 71"/>
          <p:cNvSpPr/>
          <p:nvPr/>
        </p:nvSpPr>
        <p:spPr>
          <a:xfrm rot="2700000">
            <a:off x="11435125" y="6214725"/>
            <a:ext cx="576064" cy="576064"/>
          </a:xfrm>
          <a:prstGeom prst="rect">
            <a:avLst/>
          </a:prstGeom>
          <a:solidFill>
            <a:srgbClr val="00AF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6" name="组合 15"/>
          <p:cNvGrpSpPr/>
          <p:nvPr/>
        </p:nvGrpSpPr>
        <p:grpSpPr>
          <a:xfrm>
            <a:off x="0" y="548243"/>
            <a:ext cx="4514850" cy="698692"/>
            <a:chOff x="-70996" y="253843"/>
            <a:chExt cx="3743947" cy="810497"/>
          </a:xfrm>
          <a:solidFill>
            <a:srgbClr val="00AF92"/>
          </a:solidFill>
        </p:grpSpPr>
        <p:sp>
          <p:nvSpPr>
            <p:cNvPr id="17" name="矩形 16"/>
            <p:cNvSpPr/>
            <p:nvPr/>
          </p:nvSpPr>
          <p:spPr>
            <a:xfrm>
              <a:off x="-70996" y="343214"/>
              <a:ext cx="3284895" cy="63175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等腰三角形 17"/>
            <p:cNvSpPr/>
            <p:nvPr/>
          </p:nvSpPr>
          <p:spPr>
            <a:xfrm rot="5400000">
              <a:off x="3036418" y="427807"/>
              <a:ext cx="810497" cy="462569"/>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9" name="标题 1"/>
          <p:cNvSpPr txBox="1"/>
          <p:nvPr/>
        </p:nvSpPr>
        <p:spPr>
          <a:xfrm>
            <a:off x="1358462" y="617110"/>
            <a:ext cx="2699188" cy="794911"/>
          </a:xfrm>
          <a:prstGeom prst="rect">
            <a:avLst/>
          </a:prstGeom>
        </p:spPr>
        <p:txBody>
          <a:bodyPr lIns="91404" tIns="45702" rIns="91404" bIns="45702">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zh-CN" altLang="en-US" sz="2800" b="1" dirty="0">
                <a:solidFill>
                  <a:schemeClr val="bg1"/>
                </a:solidFill>
                <a:latin typeface="微软雅黑" panose="020B0503020204020204" pitchFamily="34" charset="-122"/>
                <a:ea typeface="微软雅黑" panose="020B0503020204020204" pitchFamily="34" charset="-122"/>
              </a:rPr>
              <a:t>掌握技能介绍</a:t>
            </a:r>
          </a:p>
        </p:txBody>
      </p:sp>
      <p:sp>
        <p:nvSpPr>
          <p:cNvPr id="26" name="原创设计师QQ5854324          06"/>
          <p:cNvSpPr/>
          <p:nvPr>
            <p:custDataLst>
              <p:tags r:id="rId1"/>
            </p:custDataLst>
          </p:nvPr>
        </p:nvSpPr>
        <p:spPr>
          <a:xfrm>
            <a:off x="860403" y="519668"/>
            <a:ext cx="155158" cy="155158"/>
          </a:xfrm>
          <a:prstGeom prst="ellipse">
            <a:avLst/>
          </a:prstGeom>
          <a:gradFill>
            <a:gsLst>
              <a:gs pos="0">
                <a:srgbClr val="DEDEDE"/>
              </a:gs>
              <a:gs pos="100000">
                <a:srgbClr val="FBFBFB"/>
              </a:gs>
            </a:gsLst>
            <a:lin ang="5400000" scaled="1"/>
          </a:gradFill>
          <a:ln w="31750" cap="flat">
            <a:gradFill>
              <a:gsLst>
                <a:gs pos="0">
                  <a:schemeClr val="bg1"/>
                </a:gs>
                <a:gs pos="100000">
                  <a:srgbClr val="DDDDDD"/>
                </a:gs>
              </a:gsLst>
              <a:lin ang="5400000" scaled="1"/>
            </a:gradFill>
            <a:prstDash val="solid"/>
            <a:miter lim="800000"/>
          </a:ln>
          <a:effectLst>
            <a:outerShdw blurRad="228600" dist="101600" dir="5400000" algn="t" rotWithShape="0">
              <a:schemeClr val="tx1">
                <a:lumMod val="85000"/>
                <a:lumOff val="15000"/>
                <a:alpha val="33000"/>
              </a:schemeClr>
            </a:outerShdw>
          </a:effectLst>
        </p:spPr>
        <p:txBody>
          <a:bodyPr vert="horz" wrap="square" lIns="91422" tIns="45711" rIns="91422" bIns="45711" numCol="1" anchor="t" anchorCtr="0" compatLnSpc="1"/>
          <a:lstStyle/>
          <a:p>
            <a:endParaRPr lang="zh-CN" altLang="en-US" sz="2400" dirty="0">
              <a:solidFill>
                <a:prstClr val="black"/>
              </a:solidFill>
              <a:latin typeface="Agency FB Bold" panose="020B0804020202020204" pitchFamily="34" charset="0"/>
              <a:ea typeface="微软雅黑" panose="020B0503020204020204" pitchFamily="34" charset="-122"/>
            </a:endParaRPr>
          </a:p>
        </p:txBody>
      </p:sp>
      <p:sp>
        <p:nvSpPr>
          <p:cNvPr id="27" name="原创设计师QQ5854324          05"/>
          <p:cNvSpPr/>
          <p:nvPr>
            <p:custDataLst>
              <p:tags r:id="rId2"/>
            </p:custDataLst>
          </p:nvPr>
        </p:nvSpPr>
        <p:spPr>
          <a:xfrm>
            <a:off x="285446" y="1133966"/>
            <a:ext cx="155158" cy="155158"/>
          </a:xfrm>
          <a:prstGeom prst="ellipse">
            <a:avLst/>
          </a:prstGeom>
          <a:gradFill>
            <a:gsLst>
              <a:gs pos="0">
                <a:srgbClr val="DEDEDE"/>
              </a:gs>
              <a:gs pos="100000">
                <a:srgbClr val="FBFBFB"/>
              </a:gs>
            </a:gsLst>
            <a:lin ang="5400000" scaled="1"/>
          </a:gradFill>
          <a:ln w="31750" cap="flat">
            <a:gradFill>
              <a:gsLst>
                <a:gs pos="0">
                  <a:schemeClr val="bg1"/>
                </a:gs>
                <a:gs pos="100000">
                  <a:srgbClr val="DDDDDD"/>
                </a:gs>
              </a:gsLst>
              <a:lin ang="5400000" scaled="1"/>
            </a:gradFill>
            <a:prstDash val="solid"/>
            <a:miter lim="800000"/>
          </a:ln>
          <a:effectLst>
            <a:outerShdw blurRad="228600" dist="101600" dir="5400000" algn="t" rotWithShape="0">
              <a:schemeClr val="tx1">
                <a:lumMod val="85000"/>
                <a:lumOff val="15000"/>
                <a:alpha val="33000"/>
              </a:schemeClr>
            </a:outerShdw>
          </a:effectLst>
        </p:spPr>
        <p:txBody>
          <a:bodyPr vert="horz" wrap="square" lIns="91422" tIns="45711" rIns="91422" bIns="45711" numCol="1" anchor="t" anchorCtr="0" compatLnSpc="1"/>
          <a:lstStyle/>
          <a:p>
            <a:endParaRPr lang="zh-CN" altLang="en-US" sz="2400">
              <a:solidFill>
                <a:prstClr val="black"/>
              </a:solidFill>
              <a:latin typeface="Agency FB Bold" panose="020B0804020202020204" pitchFamily="34" charset="0"/>
              <a:ea typeface="微软雅黑" panose="020B0503020204020204" pitchFamily="34" charset="-122"/>
            </a:endParaRPr>
          </a:p>
        </p:txBody>
      </p:sp>
      <p:grpSp>
        <p:nvGrpSpPr>
          <p:cNvPr id="28" name="原创设计师QQ5854324          04"/>
          <p:cNvGrpSpPr/>
          <p:nvPr/>
        </p:nvGrpSpPr>
        <p:grpSpPr>
          <a:xfrm>
            <a:off x="121217" y="337638"/>
            <a:ext cx="1078304" cy="1078304"/>
            <a:chOff x="2380201" y="1546167"/>
            <a:chExt cx="1800343" cy="1800344"/>
          </a:xfrm>
        </p:grpSpPr>
        <p:sp>
          <p:nvSpPr>
            <p:cNvPr id="29" name="菱形 28"/>
            <p:cNvSpPr/>
            <p:nvPr>
              <p:custDataLst>
                <p:tags r:id="rId3"/>
              </p:custDataLst>
            </p:nvPr>
          </p:nvSpPr>
          <p:spPr>
            <a:xfrm>
              <a:off x="2380201" y="1546167"/>
              <a:ext cx="1800343" cy="1800344"/>
            </a:xfrm>
            <a:prstGeom prst="diamond">
              <a:avLst/>
            </a:prstGeom>
            <a:gradFill>
              <a:gsLst>
                <a:gs pos="0">
                  <a:srgbClr val="DEDEDE"/>
                </a:gs>
                <a:gs pos="100000">
                  <a:srgbClr val="FBFBFB"/>
                </a:gs>
              </a:gsLst>
              <a:lin ang="5400000" scaled="1"/>
            </a:gradFill>
            <a:ln w="31750" cap="flat">
              <a:gradFill>
                <a:gsLst>
                  <a:gs pos="0">
                    <a:schemeClr val="bg1"/>
                  </a:gs>
                  <a:gs pos="100000">
                    <a:srgbClr val="DDDDDD"/>
                  </a:gs>
                </a:gsLst>
                <a:lin ang="5400000" scaled="1"/>
              </a:gradFill>
              <a:prstDash val="solid"/>
              <a:miter lim="800000"/>
            </a:ln>
            <a:effectLst>
              <a:outerShdw blurRad="228600" dist="101600" dir="5400000" algn="t" rotWithShape="0">
                <a:schemeClr val="tx1">
                  <a:lumMod val="85000"/>
                  <a:lumOff val="15000"/>
                  <a:alpha val="33000"/>
                </a:schemeClr>
              </a:outerShdw>
            </a:effectLst>
          </p:spPr>
          <p:txBody>
            <a:bodyPr vert="horz" wrap="square" lIns="91440" tIns="45720" rIns="91440" bIns="45720" numCol="1" anchor="t" anchorCtr="0" compatLnSpc="1"/>
            <a:lstStyle/>
            <a:p>
              <a:endParaRPr lang="zh-CN" altLang="en-US" sz="2400">
                <a:solidFill>
                  <a:prstClr val="black"/>
                </a:solidFill>
                <a:latin typeface="Agency FB Bold" panose="020B0804020202020204" pitchFamily="34" charset="0"/>
                <a:ea typeface="微软雅黑" panose="020B0503020204020204" pitchFamily="34" charset="-122"/>
              </a:endParaRPr>
            </a:p>
          </p:txBody>
        </p:sp>
        <p:sp>
          <p:nvSpPr>
            <p:cNvPr id="30" name="菱形 29"/>
            <p:cNvSpPr/>
            <p:nvPr>
              <p:custDataLst>
                <p:tags r:id="rId4"/>
              </p:custDataLst>
            </p:nvPr>
          </p:nvSpPr>
          <p:spPr>
            <a:xfrm>
              <a:off x="2668216" y="1834183"/>
              <a:ext cx="1223439" cy="1223439"/>
            </a:xfrm>
            <a:prstGeom prst="diamond">
              <a:avLst/>
            </a:prstGeom>
            <a:solidFill>
              <a:srgbClr val="00AF92"/>
            </a:solidFill>
            <a:ln>
              <a:noFill/>
            </a:ln>
            <a:effectLst>
              <a:innerShdw blurRad="63500" dist="25400">
                <a:prstClr val="black">
                  <a:alpha val="2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800" b="1" dirty="0">
                  <a:solidFill>
                    <a:srgbClr val="FFFFFF"/>
                  </a:solidFill>
                  <a:latin typeface="微软雅黑" panose="020B0503020204020204" pitchFamily="34" charset="-122"/>
                  <a:ea typeface="微软雅黑" panose="020B0503020204020204" pitchFamily="34" charset="-122"/>
                </a:rPr>
                <a:t>3</a:t>
              </a:r>
              <a:endParaRPr lang="zh-CN" altLang="en-US" sz="2800" b="1" dirty="0">
                <a:solidFill>
                  <a:srgbClr val="FFFFFF"/>
                </a:solidFill>
                <a:latin typeface="微软雅黑" panose="020B0503020204020204" pitchFamily="34" charset="-122"/>
                <a:ea typeface="微软雅黑" panose="020B0503020204020204" pitchFamily="34" charset="-122"/>
              </a:endParaRPr>
            </a:p>
          </p:txBody>
        </p:sp>
      </p:grpSp>
      <p:sp>
        <p:nvSpPr>
          <p:cNvPr id="20" name="矩形 19"/>
          <p:cNvSpPr/>
          <p:nvPr/>
        </p:nvSpPr>
        <p:spPr>
          <a:xfrm>
            <a:off x="7594879" y="2717073"/>
            <a:ext cx="2448520" cy="3096344"/>
          </a:xfrm>
          <a:prstGeom prst="rect">
            <a:avLst/>
          </a:prstGeom>
          <a:solidFill>
            <a:srgbClr val="EFEFEF"/>
          </a:solidFill>
          <a:ln w="19050">
            <a:gradFill>
              <a:gsLst>
                <a:gs pos="89000">
                  <a:schemeClr val="bg1">
                    <a:lumMod val="85000"/>
                  </a:schemeClr>
                </a:gs>
                <a:gs pos="0">
                  <a:schemeClr val="bg1"/>
                </a:gs>
              </a:gsLst>
              <a:lin ang="7200000" scaled="0"/>
            </a:gradFill>
          </a:ln>
          <a:effectLst>
            <a:outerShdw blurRad="254000" dist="127000" dir="8160000" algn="tr"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04" tIns="45702" rIns="91404" bIns="45702" rtlCol="0" anchor="ctr"/>
          <a:lstStyle/>
          <a:p>
            <a:pPr algn="ctr"/>
            <a:endParaRPr lang="zh-CN" altLang="en-US"/>
          </a:p>
        </p:txBody>
      </p:sp>
      <p:sp>
        <p:nvSpPr>
          <p:cNvPr id="22" name="Rectangle 42"/>
          <p:cNvSpPr/>
          <p:nvPr/>
        </p:nvSpPr>
        <p:spPr>
          <a:xfrm flipH="1">
            <a:off x="7711168" y="3005107"/>
            <a:ext cx="2304332" cy="815079"/>
          </a:xfrm>
          <a:prstGeom prst="rect">
            <a:avLst/>
          </a:prstGeom>
          <a:noFill/>
          <a:ln w="12700" cap="flat" cmpd="sng" algn="ctr">
            <a:noFill/>
            <a:prstDash val="solid"/>
          </a:ln>
          <a:effectLst/>
        </p:spPr>
        <p:txBody>
          <a:bodyPr lIns="91404" tIns="0" rIns="91404" bIns="0" rtlCol="0" anchor="t"/>
          <a:lstStyle/>
          <a:p>
            <a:pPr>
              <a:defRPr/>
            </a:pPr>
            <a:r>
              <a:rPr lang="zh-CN" altLang="en-US" sz="1400" kern="0" dirty="0">
                <a:solidFill>
                  <a:schemeClr val="bg1">
                    <a:lumMod val="50000"/>
                  </a:schemeClr>
                </a:solidFill>
                <a:latin typeface="微软雅黑" panose="020B0503020204020204" pitchFamily="34" charset="-122"/>
                <a:ea typeface="微软雅黑" panose="020B0503020204020204" pitchFamily="34" charset="-122"/>
                <a:cs typeface="Arial" panose="020B0604020202020204" pitchFamily="34" charset="0"/>
              </a:rPr>
              <a:t>加入你的文字描述加入你的文字描述，加入你的加入你的文字描述！</a:t>
            </a:r>
            <a:endParaRPr lang="en-US" altLang="zh-CN" sz="1400" kern="0" dirty="0">
              <a:solidFill>
                <a:schemeClr val="bg1">
                  <a:lumMod val="50000"/>
                </a:schemeClr>
              </a:solidFill>
              <a:latin typeface="微软雅黑" panose="020B0503020204020204" pitchFamily="34" charset="-122"/>
              <a:ea typeface="微软雅黑" panose="020B0503020204020204" pitchFamily="34" charset="-122"/>
              <a:cs typeface="Arial" panose="020B0604020202020204" pitchFamily="34" charset="0"/>
            </a:endParaRPr>
          </a:p>
          <a:p>
            <a:pPr>
              <a:defRPr/>
            </a:pPr>
            <a:endParaRPr lang="en-US" altLang="zh-CN" sz="1400" kern="0" dirty="0">
              <a:solidFill>
                <a:schemeClr val="bg1">
                  <a:lumMod val="50000"/>
                </a:schemeClr>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24" name="矩形 23"/>
          <p:cNvSpPr/>
          <p:nvPr/>
        </p:nvSpPr>
        <p:spPr>
          <a:xfrm>
            <a:off x="4879659" y="2717073"/>
            <a:ext cx="2448520" cy="3096344"/>
          </a:xfrm>
          <a:prstGeom prst="rect">
            <a:avLst/>
          </a:prstGeom>
          <a:solidFill>
            <a:srgbClr val="EFEFEF"/>
          </a:solidFill>
          <a:ln w="19050">
            <a:gradFill>
              <a:gsLst>
                <a:gs pos="89000">
                  <a:schemeClr val="bg1">
                    <a:lumMod val="85000"/>
                  </a:schemeClr>
                </a:gs>
                <a:gs pos="0">
                  <a:schemeClr val="bg1"/>
                </a:gs>
              </a:gsLst>
              <a:lin ang="7200000" scaled="0"/>
            </a:gradFill>
          </a:ln>
          <a:effectLst>
            <a:outerShdw blurRad="254000" dist="127000" dir="8160000" algn="tr"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04" tIns="45702" rIns="91404" bIns="45702" rtlCol="0" anchor="ctr"/>
          <a:lstStyle/>
          <a:p>
            <a:pPr algn="ctr"/>
            <a:endParaRPr lang="zh-CN" altLang="en-US"/>
          </a:p>
        </p:txBody>
      </p:sp>
      <p:sp>
        <p:nvSpPr>
          <p:cNvPr id="31" name="Rectangle 42"/>
          <p:cNvSpPr/>
          <p:nvPr/>
        </p:nvSpPr>
        <p:spPr>
          <a:xfrm flipH="1">
            <a:off x="4995948" y="3005107"/>
            <a:ext cx="2304332" cy="815079"/>
          </a:xfrm>
          <a:prstGeom prst="rect">
            <a:avLst/>
          </a:prstGeom>
          <a:noFill/>
          <a:ln w="12700" cap="flat" cmpd="sng" algn="ctr">
            <a:noFill/>
            <a:prstDash val="solid"/>
          </a:ln>
          <a:effectLst/>
        </p:spPr>
        <p:txBody>
          <a:bodyPr lIns="91404" tIns="0" rIns="91404" bIns="0" rtlCol="0" anchor="t"/>
          <a:lstStyle/>
          <a:p>
            <a:pPr>
              <a:defRPr/>
            </a:pPr>
            <a:r>
              <a:rPr lang="zh-CN" altLang="en-US" sz="1400" kern="0" dirty="0">
                <a:solidFill>
                  <a:schemeClr val="bg1">
                    <a:lumMod val="50000"/>
                  </a:schemeClr>
                </a:solidFill>
                <a:latin typeface="微软雅黑" panose="020B0503020204020204" pitchFamily="34" charset="-122"/>
                <a:ea typeface="微软雅黑" panose="020B0503020204020204" pitchFamily="34" charset="-122"/>
                <a:cs typeface="Arial" panose="020B0604020202020204" pitchFamily="34" charset="0"/>
              </a:rPr>
              <a:t>加入你的文字描述加入你的文字描述，加入你的加入你的文字描述！</a:t>
            </a:r>
            <a:endParaRPr lang="en-US" altLang="zh-CN" sz="1400" kern="0" dirty="0">
              <a:solidFill>
                <a:schemeClr val="bg1">
                  <a:lumMod val="50000"/>
                </a:schemeClr>
              </a:solidFill>
              <a:latin typeface="微软雅黑" panose="020B0503020204020204" pitchFamily="34" charset="-122"/>
              <a:ea typeface="微软雅黑" panose="020B0503020204020204" pitchFamily="34" charset="-122"/>
              <a:cs typeface="Arial" panose="020B0604020202020204" pitchFamily="34" charset="0"/>
            </a:endParaRPr>
          </a:p>
          <a:p>
            <a:pPr>
              <a:defRPr/>
            </a:pPr>
            <a:endParaRPr lang="en-US" altLang="zh-CN" sz="1400" kern="0" dirty="0">
              <a:solidFill>
                <a:schemeClr val="bg1">
                  <a:lumMod val="50000"/>
                </a:schemeClr>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33" name="矩形 32"/>
          <p:cNvSpPr/>
          <p:nvPr/>
        </p:nvSpPr>
        <p:spPr>
          <a:xfrm>
            <a:off x="2143603" y="2717073"/>
            <a:ext cx="2448520" cy="3096344"/>
          </a:xfrm>
          <a:prstGeom prst="rect">
            <a:avLst/>
          </a:prstGeom>
          <a:solidFill>
            <a:srgbClr val="EFEFEF"/>
          </a:solidFill>
          <a:ln w="19050">
            <a:gradFill>
              <a:gsLst>
                <a:gs pos="89000">
                  <a:schemeClr val="bg1">
                    <a:lumMod val="85000"/>
                  </a:schemeClr>
                </a:gs>
                <a:gs pos="0">
                  <a:schemeClr val="bg1"/>
                </a:gs>
              </a:gsLst>
              <a:lin ang="7200000" scaled="0"/>
            </a:gradFill>
          </a:ln>
          <a:effectLst>
            <a:outerShdw blurRad="254000" dist="127000" dir="8160000" algn="tr"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04" tIns="45702" rIns="91404" bIns="45702" rtlCol="0" anchor="ctr"/>
          <a:lstStyle/>
          <a:p>
            <a:pPr algn="ctr"/>
            <a:endParaRPr lang="zh-CN" altLang="en-US"/>
          </a:p>
        </p:txBody>
      </p:sp>
      <p:sp>
        <p:nvSpPr>
          <p:cNvPr id="35" name="Rectangle 42"/>
          <p:cNvSpPr/>
          <p:nvPr/>
        </p:nvSpPr>
        <p:spPr>
          <a:xfrm flipH="1">
            <a:off x="2259892" y="3005107"/>
            <a:ext cx="2304332" cy="815079"/>
          </a:xfrm>
          <a:prstGeom prst="rect">
            <a:avLst/>
          </a:prstGeom>
          <a:noFill/>
          <a:ln w="12700" cap="flat" cmpd="sng" algn="ctr">
            <a:noFill/>
            <a:prstDash val="solid"/>
          </a:ln>
          <a:effectLst/>
        </p:spPr>
        <p:txBody>
          <a:bodyPr lIns="91404" tIns="0" rIns="91404" bIns="0" rtlCol="0" anchor="t"/>
          <a:lstStyle/>
          <a:p>
            <a:pPr>
              <a:defRPr/>
            </a:pPr>
            <a:r>
              <a:rPr lang="zh-CN" altLang="en-US" sz="1400" kern="0" dirty="0">
                <a:solidFill>
                  <a:schemeClr val="bg1">
                    <a:lumMod val="50000"/>
                  </a:schemeClr>
                </a:solidFill>
                <a:latin typeface="微软雅黑" panose="020B0503020204020204" pitchFamily="34" charset="-122"/>
                <a:ea typeface="微软雅黑" panose="020B0503020204020204" pitchFamily="34" charset="-122"/>
                <a:cs typeface="Arial" panose="020B0604020202020204" pitchFamily="34" charset="0"/>
              </a:rPr>
              <a:t>加入你的文字描述加入你的文字描述，加入你的加入你的文字描述！</a:t>
            </a:r>
            <a:endParaRPr lang="en-US" altLang="zh-CN" sz="1400" kern="0" dirty="0">
              <a:solidFill>
                <a:schemeClr val="bg1">
                  <a:lumMod val="50000"/>
                </a:schemeClr>
              </a:solidFill>
              <a:latin typeface="微软雅黑" panose="020B0503020204020204" pitchFamily="34" charset="-122"/>
              <a:ea typeface="微软雅黑" panose="020B0503020204020204" pitchFamily="34" charset="-122"/>
              <a:cs typeface="Arial" panose="020B0604020202020204" pitchFamily="34" charset="0"/>
            </a:endParaRPr>
          </a:p>
          <a:p>
            <a:pPr>
              <a:defRPr/>
            </a:pPr>
            <a:endParaRPr lang="en-US" altLang="zh-CN" sz="1400" kern="0" dirty="0">
              <a:solidFill>
                <a:schemeClr val="bg1">
                  <a:lumMod val="50000"/>
                </a:schemeClr>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37" name="矩形 36"/>
          <p:cNvSpPr/>
          <p:nvPr/>
        </p:nvSpPr>
        <p:spPr>
          <a:xfrm>
            <a:off x="2405362" y="4045437"/>
            <a:ext cx="1869838" cy="1339716"/>
          </a:xfrm>
          <a:prstGeom prst="rect">
            <a:avLst/>
          </a:prstGeom>
          <a:solidFill>
            <a:srgbClr val="FFB850"/>
          </a:solidFill>
          <a:ln>
            <a:noFill/>
          </a:ln>
        </p:spPr>
        <p:style>
          <a:lnRef idx="2">
            <a:schemeClr val="accent1">
              <a:shade val="50000"/>
            </a:schemeClr>
          </a:lnRef>
          <a:fillRef idx="1">
            <a:schemeClr val="accent1"/>
          </a:fillRef>
          <a:effectRef idx="0">
            <a:schemeClr val="accent1"/>
          </a:effectRef>
          <a:fontRef idx="minor">
            <a:schemeClr val="lt1"/>
          </a:fontRef>
        </p:style>
        <p:txBody>
          <a:bodyPr lIns="91404" tIns="45702" rIns="91404" bIns="45702" rtlCol="0" anchor="ctr"/>
          <a:lstStyle/>
          <a:p>
            <a:pPr algn="ctr"/>
            <a:endParaRPr lang="zh-CN" altLang="en-US"/>
          </a:p>
        </p:txBody>
      </p:sp>
      <p:sp>
        <p:nvSpPr>
          <p:cNvPr id="38" name="矩形 37"/>
          <p:cNvSpPr/>
          <p:nvPr/>
        </p:nvSpPr>
        <p:spPr>
          <a:xfrm>
            <a:off x="5213195" y="4031987"/>
            <a:ext cx="1869838" cy="1339716"/>
          </a:xfrm>
          <a:prstGeom prst="rect">
            <a:avLst/>
          </a:prstGeom>
          <a:solidFill>
            <a:srgbClr val="01ACBE"/>
          </a:solidFill>
          <a:ln>
            <a:noFill/>
          </a:ln>
        </p:spPr>
        <p:style>
          <a:lnRef idx="2">
            <a:schemeClr val="accent1">
              <a:shade val="50000"/>
            </a:schemeClr>
          </a:lnRef>
          <a:fillRef idx="1">
            <a:schemeClr val="accent1"/>
          </a:fillRef>
          <a:effectRef idx="0">
            <a:schemeClr val="accent1"/>
          </a:effectRef>
          <a:fontRef idx="minor">
            <a:schemeClr val="lt1"/>
          </a:fontRef>
        </p:style>
        <p:txBody>
          <a:bodyPr lIns="91404" tIns="45702" rIns="91404" bIns="45702" rtlCol="0" anchor="ctr"/>
          <a:lstStyle/>
          <a:p>
            <a:pPr algn="ctr"/>
            <a:endParaRPr lang="zh-CN" altLang="en-US"/>
          </a:p>
        </p:txBody>
      </p:sp>
      <p:sp>
        <p:nvSpPr>
          <p:cNvPr id="39" name="矩形 38"/>
          <p:cNvSpPr/>
          <p:nvPr/>
        </p:nvSpPr>
        <p:spPr>
          <a:xfrm>
            <a:off x="7879427" y="4014263"/>
            <a:ext cx="1869838" cy="1339716"/>
          </a:xfrm>
          <a:prstGeom prst="rect">
            <a:avLst/>
          </a:prstGeom>
          <a:solidFill>
            <a:srgbClr val="E87071"/>
          </a:solidFill>
          <a:ln>
            <a:noFill/>
          </a:ln>
        </p:spPr>
        <p:style>
          <a:lnRef idx="2">
            <a:schemeClr val="accent1">
              <a:shade val="50000"/>
            </a:schemeClr>
          </a:lnRef>
          <a:fillRef idx="1">
            <a:schemeClr val="accent1"/>
          </a:fillRef>
          <a:effectRef idx="0">
            <a:schemeClr val="accent1"/>
          </a:effectRef>
          <a:fontRef idx="minor">
            <a:schemeClr val="lt1"/>
          </a:fontRef>
        </p:style>
        <p:txBody>
          <a:bodyPr lIns="91404" tIns="45702" rIns="91404" bIns="45702" rtlCol="0" anchor="ctr"/>
          <a:lstStyle/>
          <a:p>
            <a:pPr algn="ctr"/>
            <a:endParaRPr lang="zh-CN" altLang="en-US"/>
          </a:p>
        </p:txBody>
      </p:sp>
      <p:sp>
        <p:nvSpPr>
          <p:cNvPr id="40" name="矩形 39"/>
          <p:cNvSpPr/>
          <p:nvPr/>
        </p:nvSpPr>
        <p:spPr>
          <a:xfrm>
            <a:off x="2159228" y="1959969"/>
            <a:ext cx="2432895" cy="560050"/>
          </a:xfrm>
          <a:prstGeom prst="rect">
            <a:avLst/>
          </a:prstGeom>
          <a:solidFill>
            <a:srgbClr val="FFB8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文本框 5"/>
          <p:cNvSpPr txBox="1"/>
          <p:nvPr/>
        </p:nvSpPr>
        <p:spPr>
          <a:xfrm>
            <a:off x="2405362" y="1970447"/>
            <a:ext cx="2186761" cy="523220"/>
          </a:xfrm>
          <a:prstGeom prst="rect">
            <a:avLst/>
          </a:prstGeom>
          <a:noFill/>
        </p:spPr>
        <p:txBody>
          <a:bodyPr wrap="square" rtlCol="0">
            <a:spAutoFit/>
          </a:bodyPr>
          <a:lstStyle>
            <a:defPPr>
              <a:defRPr lang="zh-CN"/>
            </a:defPPr>
            <a:lvl1pPr>
              <a:defRPr sz="4000">
                <a:solidFill>
                  <a:schemeClr val="accent1">
                    <a:lumMod val="50000"/>
                  </a:schemeClr>
                </a:solidFill>
                <a:latin typeface="微软雅黑" panose="020B0503020204020204" pitchFamily="34" charset="-122"/>
                <a:ea typeface="微软雅黑" panose="020B0503020204020204" pitchFamily="34" charset="-122"/>
              </a:defRPr>
            </a:lvl1pPr>
          </a:lstStyle>
          <a:p>
            <a:r>
              <a:rPr lang="zh-CN" altLang="en-US" sz="2800" b="1" dirty="0">
                <a:solidFill>
                  <a:schemeClr val="bg1"/>
                </a:solidFill>
              </a:rPr>
              <a:t>加入你文字</a:t>
            </a:r>
          </a:p>
        </p:txBody>
      </p:sp>
      <p:sp>
        <p:nvSpPr>
          <p:cNvPr id="42" name="矩形 41"/>
          <p:cNvSpPr/>
          <p:nvPr/>
        </p:nvSpPr>
        <p:spPr>
          <a:xfrm>
            <a:off x="4895284" y="1967906"/>
            <a:ext cx="2432895" cy="560050"/>
          </a:xfrm>
          <a:prstGeom prst="rect">
            <a:avLst/>
          </a:prstGeom>
          <a:solidFill>
            <a:srgbClr val="01AC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文本框 5"/>
          <p:cNvSpPr txBox="1"/>
          <p:nvPr/>
        </p:nvSpPr>
        <p:spPr>
          <a:xfrm>
            <a:off x="5141418" y="1978384"/>
            <a:ext cx="2186761" cy="523220"/>
          </a:xfrm>
          <a:prstGeom prst="rect">
            <a:avLst/>
          </a:prstGeom>
          <a:noFill/>
        </p:spPr>
        <p:txBody>
          <a:bodyPr wrap="square" rtlCol="0">
            <a:spAutoFit/>
          </a:bodyPr>
          <a:lstStyle>
            <a:defPPr>
              <a:defRPr lang="zh-CN"/>
            </a:defPPr>
            <a:lvl1pPr>
              <a:defRPr sz="4000">
                <a:solidFill>
                  <a:schemeClr val="accent1">
                    <a:lumMod val="50000"/>
                  </a:schemeClr>
                </a:solidFill>
                <a:latin typeface="微软雅黑" panose="020B0503020204020204" pitchFamily="34" charset="-122"/>
                <a:ea typeface="微软雅黑" panose="020B0503020204020204" pitchFamily="34" charset="-122"/>
              </a:defRPr>
            </a:lvl1pPr>
          </a:lstStyle>
          <a:p>
            <a:r>
              <a:rPr lang="zh-CN" altLang="en-US" sz="2800" b="1" dirty="0">
                <a:solidFill>
                  <a:schemeClr val="bg1"/>
                </a:solidFill>
              </a:rPr>
              <a:t>加入你文字</a:t>
            </a:r>
          </a:p>
        </p:txBody>
      </p:sp>
      <p:sp>
        <p:nvSpPr>
          <p:cNvPr id="44" name="矩形 43"/>
          <p:cNvSpPr/>
          <p:nvPr/>
        </p:nvSpPr>
        <p:spPr>
          <a:xfrm>
            <a:off x="7610504" y="1986321"/>
            <a:ext cx="2432895" cy="560050"/>
          </a:xfrm>
          <a:prstGeom prst="rect">
            <a:avLst/>
          </a:prstGeom>
          <a:solidFill>
            <a:srgbClr val="E870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文本框 5"/>
          <p:cNvSpPr txBox="1"/>
          <p:nvPr/>
        </p:nvSpPr>
        <p:spPr>
          <a:xfrm>
            <a:off x="7856638" y="1996799"/>
            <a:ext cx="2186761" cy="523220"/>
          </a:xfrm>
          <a:prstGeom prst="rect">
            <a:avLst/>
          </a:prstGeom>
          <a:noFill/>
        </p:spPr>
        <p:txBody>
          <a:bodyPr wrap="square" rtlCol="0">
            <a:spAutoFit/>
          </a:bodyPr>
          <a:lstStyle>
            <a:defPPr>
              <a:defRPr lang="zh-CN"/>
            </a:defPPr>
            <a:lvl1pPr>
              <a:defRPr sz="4000">
                <a:solidFill>
                  <a:schemeClr val="accent1">
                    <a:lumMod val="50000"/>
                  </a:schemeClr>
                </a:solidFill>
                <a:latin typeface="微软雅黑" panose="020B0503020204020204" pitchFamily="34" charset="-122"/>
                <a:ea typeface="微软雅黑" panose="020B0503020204020204" pitchFamily="34" charset="-122"/>
              </a:defRPr>
            </a:lvl1pPr>
          </a:lstStyle>
          <a:p>
            <a:r>
              <a:rPr lang="zh-CN" altLang="en-US" sz="2800" b="1" dirty="0">
                <a:solidFill>
                  <a:schemeClr val="bg1"/>
                </a:solidFill>
              </a:rPr>
              <a:t>加入你文字</a:t>
            </a:r>
          </a:p>
        </p:txBody>
      </p:sp>
    </p:spTree>
  </p:cSld>
  <p:clrMapOvr>
    <a:masterClrMapping/>
  </p:clrMapOvr>
  <mc:AlternateContent xmlns:mc="http://schemas.openxmlformats.org/markup-compatibility/2006" xmlns:p14="http://schemas.microsoft.com/office/powerpoint/2010/main">
    <mc:Choice Requires="p14">
      <p:transition spd="slow" p14:dur="1500" advClick="0" advTm="1000">
        <p:random/>
      </p:transition>
    </mc:Choice>
    <mc:Fallback xmlns="">
      <p:transition spd="slow" advClick="0" advTm="1000">
        <p:random/>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8"/>
                                            </p:tgtEl>
                                            <p:attrNameLst>
                                              <p:attrName>style.visibility</p:attrName>
                                            </p:attrNameLst>
                                          </p:cBhvr>
                                          <p:to>
                                            <p:strVal val="visible"/>
                                          </p:to>
                                        </p:set>
                                        <p:animEffect transition="in" filter="fade">
                                          <p:cBhvr>
                                            <p:cTn id="7" dur="1000"/>
                                            <p:tgtEl>
                                              <p:spTgt spid="6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9"/>
                                            </p:tgtEl>
                                            <p:attrNameLst>
                                              <p:attrName>style.visibility</p:attrName>
                                            </p:attrNameLst>
                                          </p:cBhvr>
                                          <p:to>
                                            <p:strVal val="visible"/>
                                          </p:to>
                                        </p:set>
                                        <p:animEffect transition="in" filter="fade">
                                          <p:cBhvr>
                                            <p:cTn id="10" dur="1000"/>
                                            <p:tgtEl>
                                              <p:spTgt spid="6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0"/>
                                            </p:tgtEl>
                                            <p:attrNameLst>
                                              <p:attrName>style.visibility</p:attrName>
                                            </p:attrNameLst>
                                          </p:cBhvr>
                                          <p:to>
                                            <p:strVal val="visible"/>
                                          </p:to>
                                        </p:set>
                                        <p:animEffect transition="in" filter="fade">
                                          <p:cBhvr>
                                            <p:cTn id="13" dur="1000"/>
                                            <p:tgtEl>
                                              <p:spTgt spid="70"/>
                                            </p:tgtEl>
                                          </p:cBhvr>
                                        </p:animEffect>
                                      </p:childTnLst>
                                    </p:cTn>
                                  </p:par>
                                  <p:par>
                                    <p:cTn id="14" presetID="10" presetClass="entr" presetSubtype="0" fill="hold" grpId="0" nodeType="withEffect">
                                      <p:stCondLst>
                                        <p:cond delay="100"/>
                                      </p:stCondLst>
                                      <p:childTnLst>
                                        <p:set>
                                          <p:cBhvr>
                                            <p:cTn id="15" dur="1" fill="hold">
                                              <p:stCondLst>
                                                <p:cond delay="0"/>
                                              </p:stCondLst>
                                            </p:cTn>
                                            <p:tgtEl>
                                              <p:spTgt spid="71"/>
                                            </p:tgtEl>
                                            <p:attrNameLst>
                                              <p:attrName>style.visibility</p:attrName>
                                            </p:attrNameLst>
                                          </p:cBhvr>
                                          <p:to>
                                            <p:strVal val="visible"/>
                                          </p:to>
                                        </p:set>
                                        <p:animEffect transition="in" filter="fade">
                                          <p:cBhvr>
                                            <p:cTn id="16" dur="1000"/>
                                            <p:tgtEl>
                                              <p:spTgt spid="71"/>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72"/>
                                            </p:tgtEl>
                                            <p:attrNameLst>
                                              <p:attrName>style.visibility</p:attrName>
                                            </p:attrNameLst>
                                          </p:cBhvr>
                                          <p:to>
                                            <p:strVal val="visible"/>
                                          </p:to>
                                        </p:set>
                                        <p:animEffect transition="in" filter="fade">
                                          <p:cBhvr>
                                            <p:cTn id="19" dur="1000"/>
                                            <p:tgtEl>
                                              <p:spTgt spid="72"/>
                                            </p:tgtEl>
                                          </p:cBhvr>
                                        </p:animEffect>
                                      </p:childTnLst>
                                    </p:cTn>
                                  </p:par>
                                  <p:par>
                                    <p:cTn id="20" presetID="53" presetClass="entr" presetSubtype="16" fill="hold" nodeType="withEffect">
                                      <p:stCondLst>
                                        <p:cond delay="0"/>
                                      </p:stCondLst>
                                      <p:childTnLst>
                                        <p:set>
                                          <p:cBhvr>
                                            <p:cTn id="21" dur="1" fill="hold">
                                              <p:stCondLst>
                                                <p:cond delay="0"/>
                                              </p:stCondLst>
                                            </p:cTn>
                                            <p:tgtEl>
                                              <p:spTgt spid="16"/>
                                            </p:tgtEl>
                                            <p:attrNameLst>
                                              <p:attrName>style.visibility</p:attrName>
                                            </p:attrNameLst>
                                          </p:cBhvr>
                                          <p:to>
                                            <p:strVal val="visible"/>
                                          </p:to>
                                        </p:set>
                                        <p:anim calcmode="lin" valueType="num">
                                          <p:cBhvr>
                                            <p:cTn id="22" dur="500" fill="hold"/>
                                            <p:tgtEl>
                                              <p:spTgt spid="16"/>
                                            </p:tgtEl>
                                            <p:attrNameLst>
                                              <p:attrName>ppt_w</p:attrName>
                                            </p:attrNameLst>
                                          </p:cBhvr>
                                          <p:tavLst>
                                            <p:tav tm="0">
                                              <p:val>
                                                <p:fltVal val="0"/>
                                              </p:val>
                                            </p:tav>
                                            <p:tav tm="100000">
                                              <p:val>
                                                <p:strVal val="#ppt_w"/>
                                              </p:val>
                                            </p:tav>
                                          </p:tavLst>
                                        </p:anim>
                                        <p:anim calcmode="lin" valueType="num">
                                          <p:cBhvr>
                                            <p:cTn id="23" dur="500" fill="hold"/>
                                            <p:tgtEl>
                                              <p:spTgt spid="16"/>
                                            </p:tgtEl>
                                            <p:attrNameLst>
                                              <p:attrName>ppt_h</p:attrName>
                                            </p:attrNameLst>
                                          </p:cBhvr>
                                          <p:tavLst>
                                            <p:tav tm="0">
                                              <p:val>
                                                <p:fltVal val="0"/>
                                              </p:val>
                                            </p:tav>
                                            <p:tav tm="100000">
                                              <p:val>
                                                <p:strVal val="#ppt_h"/>
                                              </p:val>
                                            </p:tav>
                                          </p:tavLst>
                                        </p:anim>
                                        <p:animEffect transition="in" filter="fade">
                                          <p:cBhvr>
                                            <p:cTn id="24" dur="500"/>
                                            <p:tgtEl>
                                              <p:spTgt spid="16"/>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fade">
                                          <p:cBhvr>
                                            <p:cTn id="27" dur="500"/>
                                            <p:tgtEl>
                                              <p:spTgt spid="19"/>
                                            </p:tgtEl>
                                          </p:cBhvr>
                                        </p:animEffect>
                                      </p:childTnLst>
                                    </p:cTn>
                                  </p:par>
                                  <p:par>
                                    <p:cTn id="28" presetID="31" presetClass="entr" presetSubtype="0" fill="hold" grpId="0" nodeType="withEffect">
                                      <p:stCondLst>
                                        <p:cond delay="0"/>
                                      </p:stCondLst>
                                      <p:childTnLst>
                                        <p:set>
                                          <p:cBhvr>
                                            <p:cTn id="29" dur="1" fill="hold">
                                              <p:stCondLst>
                                                <p:cond delay="0"/>
                                              </p:stCondLst>
                                            </p:cTn>
                                            <p:tgtEl>
                                              <p:spTgt spid="26"/>
                                            </p:tgtEl>
                                            <p:attrNameLst>
                                              <p:attrName>style.visibility</p:attrName>
                                            </p:attrNameLst>
                                          </p:cBhvr>
                                          <p:to>
                                            <p:strVal val="visible"/>
                                          </p:to>
                                        </p:set>
                                        <p:anim calcmode="lin" valueType="num">
                                          <p:cBhvr>
                                            <p:cTn id="30" dur="1000" fill="hold"/>
                                            <p:tgtEl>
                                              <p:spTgt spid="26"/>
                                            </p:tgtEl>
                                            <p:attrNameLst>
                                              <p:attrName>ppt_w</p:attrName>
                                            </p:attrNameLst>
                                          </p:cBhvr>
                                          <p:tavLst>
                                            <p:tav tm="0">
                                              <p:val>
                                                <p:fltVal val="0"/>
                                              </p:val>
                                            </p:tav>
                                            <p:tav tm="100000">
                                              <p:val>
                                                <p:strVal val="#ppt_w"/>
                                              </p:val>
                                            </p:tav>
                                          </p:tavLst>
                                        </p:anim>
                                        <p:anim calcmode="lin" valueType="num">
                                          <p:cBhvr>
                                            <p:cTn id="31" dur="1000" fill="hold"/>
                                            <p:tgtEl>
                                              <p:spTgt spid="26"/>
                                            </p:tgtEl>
                                            <p:attrNameLst>
                                              <p:attrName>ppt_h</p:attrName>
                                            </p:attrNameLst>
                                          </p:cBhvr>
                                          <p:tavLst>
                                            <p:tav tm="0">
                                              <p:val>
                                                <p:fltVal val="0"/>
                                              </p:val>
                                            </p:tav>
                                            <p:tav tm="100000">
                                              <p:val>
                                                <p:strVal val="#ppt_h"/>
                                              </p:val>
                                            </p:tav>
                                          </p:tavLst>
                                        </p:anim>
                                        <p:anim calcmode="lin" valueType="num">
                                          <p:cBhvr>
                                            <p:cTn id="32" dur="1000" fill="hold"/>
                                            <p:tgtEl>
                                              <p:spTgt spid="26"/>
                                            </p:tgtEl>
                                            <p:attrNameLst>
                                              <p:attrName>style.rotation</p:attrName>
                                            </p:attrNameLst>
                                          </p:cBhvr>
                                          <p:tavLst>
                                            <p:tav tm="0">
                                              <p:val>
                                                <p:fltVal val="90"/>
                                              </p:val>
                                            </p:tav>
                                            <p:tav tm="100000">
                                              <p:val>
                                                <p:fltVal val="0"/>
                                              </p:val>
                                            </p:tav>
                                          </p:tavLst>
                                        </p:anim>
                                        <p:animEffect transition="in" filter="fade">
                                          <p:cBhvr>
                                            <p:cTn id="33" dur="1000"/>
                                            <p:tgtEl>
                                              <p:spTgt spid="26"/>
                                            </p:tgtEl>
                                          </p:cBhvr>
                                        </p:animEffect>
                                      </p:childTnLst>
                                    </p:cTn>
                                  </p:par>
                                  <p:par>
                                    <p:cTn id="34" presetID="31" presetClass="entr" presetSubtype="0" fill="hold" grpId="0" nodeType="withEffect">
                                      <p:stCondLst>
                                        <p:cond delay="0"/>
                                      </p:stCondLst>
                                      <p:childTnLst>
                                        <p:set>
                                          <p:cBhvr>
                                            <p:cTn id="35" dur="1" fill="hold">
                                              <p:stCondLst>
                                                <p:cond delay="0"/>
                                              </p:stCondLst>
                                            </p:cTn>
                                            <p:tgtEl>
                                              <p:spTgt spid="27"/>
                                            </p:tgtEl>
                                            <p:attrNameLst>
                                              <p:attrName>style.visibility</p:attrName>
                                            </p:attrNameLst>
                                          </p:cBhvr>
                                          <p:to>
                                            <p:strVal val="visible"/>
                                          </p:to>
                                        </p:set>
                                        <p:anim calcmode="lin" valueType="num">
                                          <p:cBhvr>
                                            <p:cTn id="36" dur="1000" fill="hold"/>
                                            <p:tgtEl>
                                              <p:spTgt spid="27"/>
                                            </p:tgtEl>
                                            <p:attrNameLst>
                                              <p:attrName>ppt_w</p:attrName>
                                            </p:attrNameLst>
                                          </p:cBhvr>
                                          <p:tavLst>
                                            <p:tav tm="0">
                                              <p:val>
                                                <p:fltVal val="0"/>
                                              </p:val>
                                            </p:tav>
                                            <p:tav tm="100000">
                                              <p:val>
                                                <p:strVal val="#ppt_w"/>
                                              </p:val>
                                            </p:tav>
                                          </p:tavLst>
                                        </p:anim>
                                        <p:anim calcmode="lin" valueType="num">
                                          <p:cBhvr>
                                            <p:cTn id="37" dur="1000" fill="hold"/>
                                            <p:tgtEl>
                                              <p:spTgt spid="27"/>
                                            </p:tgtEl>
                                            <p:attrNameLst>
                                              <p:attrName>ppt_h</p:attrName>
                                            </p:attrNameLst>
                                          </p:cBhvr>
                                          <p:tavLst>
                                            <p:tav tm="0">
                                              <p:val>
                                                <p:fltVal val="0"/>
                                              </p:val>
                                            </p:tav>
                                            <p:tav tm="100000">
                                              <p:val>
                                                <p:strVal val="#ppt_h"/>
                                              </p:val>
                                            </p:tav>
                                          </p:tavLst>
                                        </p:anim>
                                        <p:anim calcmode="lin" valueType="num">
                                          <p:cBhvr>
                                            <p:cTn id="38" dur="1000" fill="hold"/>
                                            <p:tgtEl>
                                              <p:spTgt spid="27"/>
                                            </p:tgtEl>
                                            <p:attrNameLst>
                                              <p:attrName>style.rotation</p:attrName>
                                            </p:attrNameLst>
                                          </p:cBhvr>
                                          <p:tavLst>
                                            <p:tav tm="0">
                                              <p:val>
                                                <p:fltVal val="90"/>
                                              </p:val>
                                            </p:tav>
                                            <p:tav tm="100000">
                                              <p:val>
                                                <p:fltVal val="0"/>
                                              </p:val>
                                            </p:tav>
                                          </p:tavLst>
                                        </p:anim>
                                        <p:animEffect transition="in" filter="fade">
                                          <p:cBhvr>
                                            <p:cTn id="39" dur="1000"/>
                                            <p:tgtEl>
                                              <p:spTgt spid="27"/>
                                            </p:tgtEl>
                                          </p:cBhvr>
                                        </p:animEffect>
                                      </p:childTnLst>
                                    </p:cTn>
                                  </p:par>
                                  <p:par>
                                    <p:cTn id="40" presetID="2" presetClass="entr" presetSubtype="1" fill="hold" nodeType="withEffect" p14:presetBounceEnd="50000">
                                      <p:stCondLst>
                                        <p:cond delay="0"/>
                                      </p:stCondLst>
                                      <p:childTnLst>
                                        <p:set>
                                          <p:cBhvr>
                                            <p:cTn id="41" dur="1" fill="hold">
                                              <p:stCondLst>
                                                <p:cond delay="0"/>
                                              </p:stCondLst>
                                            </p:cTn>
                                            <p:tgtEl>
                                              <p:spTgt spid="28"/>
                                            </p:tgtEl>
                                            <p:attrNameLst>
                                              <p:attrName>style.visibility</p:attrName>
                                            </p:attrNameLst>
                                          </p:cBhvr>
                                          <p:to>
                                            <p:strVal val="visible"/>
                                          </p:to>
                                        </p:set>
                                        <p:anim calcmode="lin" valueType="num" p14:bounceEnd="50000">
                                          <p:cBhvr additive="base">
                                            <p:cTn id="42" dur="500" fill="hold"/>
                                            <p:tgtEl>
                                              <p:spTgt spid="28"/>
                                            </p:tgtEl>
                                            <p:attrNameLst>
                                              <p:attrName>ppt_x</p:attrName>
                                            </p:attrNameLst>
                                          </p:cBhvr>
                                          <p:tavLst>
                                            <p:tav tm="0">
                                              <p:val>
                                                <p:strVal val="#ppt_x"/>
                                              </p:val>
                                            </p:tav>
                                            <p:tav tm="100000">
                                              <p:val>
                                                <p:strVal val="#ppt_x"/>
                                              </p:val>
                                            </p:tav>
                                          </p:tavLst>
                                        </p:anim>
                                        <p:anim calcmode="lin" valueType="num" p14:bounceEnd="50000">
                                          <p:cBhvr additive="base">
                                            <p:cTn id="43" dur="500" fill="hold"/>
                                            <p:tgtEl>
                                              <p:spTgt spid="28"/>
                                            </p:tgtEl>
                                            <p:attrNameLst>
                                              <p:attrName>ppt_y</p:attrName>
                                            </p:attrNameLst>
                                          </p:cBhvr>
                                          <p:tavLst>
                                            <p:tav tm="0">
                                              <p:val>
                                                <p:strVal val="0-#ppt_h/2"/>
                                              </p:val>
                                            </p:tav>
                                            <p:tav tm="100000">
                                              <p:val>
                                                <p:strVal val="#ppt_y"/>
                                              </p:val>
                                            </p:tav>
                                          </p:tavLst>
                                        </p:anim>
                                      </p:childTnLst>
                                    </p:cTn>
                                  </p:par>
                                </p:childTnLst>
                              </p:cTn>
                            </p:par>
                            <p:par>
                              <p:cTn id="44" fill="hold">
                                <p:stCondLst>
                                  <p:cond delay="1000"/>
                                </p:stCondLst>
                                <p:childTnLst>
                                  <p:par>
                                    <p:cTn id="45" presetID="22" presetClass="entr" presetSubtype="8" fill="hold" grpId="0" nodeType="afterEffect">
                                      <p:stCondLst>
                                        <p:cond delay="0"/>
                                      </p:stCondLst>
                                      <p:childTnLst>
                                        <p:set>
                                          <p:cBhvr>
                                            <p:cTn id="46" dur="1" fill="hold">
                                              <p:stCondLst>
                                                <p:cond delay="0"/>
                                              </p:stCondLst>
                                            </p:cTn>
                                            <p:tgtEl>
                                              <p:spTgt spid="40"/>
                                            </p:tgtEl>
                                            <p:attrNameLst>
                                              <p:attrName>style.visibility</p:attrName>
                                            </p:attrNameLst>
                                          </p:cBhvr>
                                          <p:to>
                                            <p:strVal val="visible"/>
                                          </p:to>
                                        </p:set>
                                        <p:animEffect transition="in" filter="wipe(left)">
                                          <p:cBhvr>
                                            <p:cTn id="47" dur="500"/>
                                            <p:tgtEl>
                                              <p:spTgt spid="40"/>
                                            </p:tgtEl>
                                          </p:cBhvr>
                                        </p:animEffect>
                                      </p:childTnLst>
                                    </p:cTn>
                                  </p:par>
                                </p:childTnLst>
                              </p:cTn>
                            </p:par>
                            <p:par>
                              <p:cTn id="48" fill="hold">
                                <p:stCondLst>
                                  <p:cond delay="1500"/>
                                </p:stCondLst>
                                <p:childTnLst>
                                  <p:par>
                                    <p:cTn id="49" presetID="41" presetClass="entr" presetSubtype="0" fill="hold" grpId="0" nodeType="afterEffect">
                                      <p:stCondLst>
                                        <p:cond delay="0"/>
                                      </p:stCondLst>
                                      <p:iterate type="lt">
                                        <p:tmPct val="10000"/>
                                      </p:iterate>
                                      <p:childTnLst>
                                        <p:set>
                                          <p:cBhvr>
                                            <p:cTn id="50" dur="1" fill="hold">
                                              <p:stCondLst>
                                                <p:cond delay="0"/>
                                              </p:stCondLst>
                                            </p:cTn>
                                            <p:tgtEl>
                                              <p:spTgt spid="41"/>
                                            </p:tgtEl>
                                            <p:attrNameLst>
                                              <p:attrName>style.visibility</p:attrName>
                                            </p:attrNameLst>
                                          </p:cBhvr>
                                          <p:to>
                                            <p:strVal val="visible"/>
                                          </p:to>
                                        </p:set>
                                        <p:anim calcmode="lin" valueType="num">
                                          <p:cBhvr>
                                            <p:cTn id="51" dur="400" fill="hold"/>
                                            <p:tgtEl>
                                              <p:spTgt spid="41"/>
                                            </p:tgtEl>
                                            <p:attrNameLst>
                                              <p:attrName>ppt_x</p:attrName>
                                            </p:attrNameLst>
                                          </p:cBhvr>
                                          <p:tavLst>
                                            <p:tav tm="0">
                                              <p:val>
                                                <p:strVal val="#ppt_x"/>
                                              </p:val>
                                            </p:tav>
                                            <p:tav tm="50000">
                                              <p:val>
                                                <p:strVal val="#ppt_x+.1"/>
                                              </p:val>
                                            </p:tav>
                                            <p:tav tm="100000">
                                              <p:val>
                                                <p:strVal val="#ppt_x"/>
                                              </p:val>
                                            </p:tav>
                                          </p:tavLst>
                                        </p:anim>
                                        <p:anim calcmode="lin" valueType="num">
                                          <p:cBhvr>
                                            <p:cTn id="52" dur="400" fill="hold"/>
                                            <p:tgtEl>
                                              <p:spTgt spid="41"/>
                                            </p:tgtEl>
                                            <p:attrNameLst>
                                              <p:attrName>ppt_y</p:attrName>
                                            </p:attrNameLst>
                                          </p:cBhvr>
                                          <p:tavLst>
                                            <p:tav tm="0">
                                              <p:val>
                                                <p:strVal val="#ppt_y"/>
                                              </p:val>
                                            </p:tav>
                                            <p:tav tm="100000">
                                              <p:val>
                                                <p:strVal val="#ppt_y"/>
                                              </p:val>
                                            </p:tav>
                                          </p:tavLst>
                                        </p:anim>
                                        <p:anim calcmode="lin" valueType="num">
                                          <p:cBhvr>
                                            <p:cTn id="53" dur="400" fill="hold"/>
                                            <p:tgtEl>
                                              <p:spTgt spid="41"/>
                                            </p:tgtEl>
                                            <p:attrNameLst>
                                              <p:attrName>ppt_h</p:attrName>
                                            </p:attrNameLst>
                                          </p:cBhvr>
                                          <p:tavLst>
                                            <p:tav tm="0">
                                              <p:val>
                                                <p:strVal val="#ppt_h/10"/>
                                              </p:val>
                                            </p:tav>
                                            <p:tav tm="50000">
                                              <p:val>
                                                <p:strVal val="#ppt_h+.01"/>
                                              </p:val>
                                            </p:tav>
                                            <p:tav tm="100000">
                                              <p:val>
                                                <p:strVal val="#ppt_h"/>
                                              </p:val>
                                            </p:tav>
                                          </p:tavLst>
                                        </p:anim>
                                        <p:anim calcmode="lin" valueType="num">
                                          <p:cBhvr>
                                            <p:cTn id="54" dur="400" fill="hold"/>
                                            <p:tgtEl>
                                              <p:spTgt spid="41"/>
                                            </p:tgtEl>
                                            <p:attrNameLst>
                                              <p:attrName>ppt_w</p:attrName>
                                            </p:attrNameLst>
                                          </p:cBhvr>
                                          <p:tavLst>
                                            <p:tav tm="0">
                                              <p:val>
                                                <p:strVal val="#ppt_w/10"/>
                                              </p:val>
                                            </p:tav>
                                            <p:tav tm="50000">
                                              <p:val>
                                                <p:strVal val="#ppt_w+.01"/>
                                              </p:val>
                                            </p:tav>
                                            <p:tav tm="100000">
                                              <p:val>
                                                <p:strVal val="#ppt_w"/>
                                              </p:val>
                                            </p:tav>
                                          </p:tavLst>
                                        </p:anim>
                                        <p:animEffect transition="in" filter="fade">
                                          <p:cBhvr>
                                            <p:cTn id="55" dur="400" tmFilter="0,0; .5, 1; 1, 1"/>
                                            <p:tgtEl>
                                              <p:spTgt spid="41"/>
                                            </p:tgtEl>
                                          </p:cBhvr>
                                        </p:animEffect>
                                      </p:childTnLst>
                                    </p:cTn>
                                  </p:par>
                                </p:childTnLst>
                              </p:cTn>
                            </p:par>
                            <p:par>
                              <p:cTn id="56" fill="hold">
                                <p:stCondLst>
                                  <p:cond delay="1059"/>
                                </p:stCondLst>
                                <p:childTnLst>
                                  <p:par>
                                    <p:cTn id="57" presetID="22" presetClass="entr" presetSubtype="8" fill="hold" grpId="0" nodeType="afterEffect">
                                      <p:stCondLst>
                                        <p:cond delay="0"/>
                                      </p:stCondLst>
                                      <p:childTnLst>
                                        <p:set>
                                          <p:cBhvr>
                                            <p:cTn id="58" dur="1" fill="hold">
                                              <p:stCondLst>
                                                <p:cond delay="0"/>
                                              </p:stCondLst>
                                            </p:cTn>
                                            <p:tgtEl>
                                              <p:spTgt spid="42"/>
                                            </p:tgtEl>
                                            <p:attrNameLst>
                                              <p:attrName>style.visibility</p:attrName>
                                            </p:attrNameLst>
                                          </p:cBhvr>
                                          <p:to>
                                            <p:strVal val="visible"/>
                                          </p:to>
                                        </p:set>
                                        <p:animEffect transition="in" filter="wipe(left)">
                                          <p:cBhvr>
                                            <p:cTn id="59" dur="500"/>
                                            <p:tgtEl>
                                              <p:spTgt spid="42"/>
                                            </p:tgtEl>
                                          </p:cBhvr>
                                        </p:animEffect>
                                      </p:childTnLst>
                                    </p:cTn>
                                  </p:par>
                                </p:childTnLst>
                              </p:cTn>
                            </p:par>
                            <p:par>
                              <p:cTn id="60" fill="hold">
                                <p:stCondLst>
                                  <p:cond delay="1559"/>
                                </p:stCondLst>
                                <p:childTnLst>
                                  <p:par>
                                    <p:cTn id="61" presetID="41" presetClass="entr" presetSubtype="0" fill="hold" grpId="0" nodeType="afterEffect">
                                      <p:stCondLst>
                                        <p:cond delay="0"/>
                                      </p:stCondLst>
                                      <p:iterate type="lt">
                                        <p:tmPct val="10000"/>
                                      </p:iterate>
                                      <p:childTnLst>
                                        <p:set>
                                          <p:cBhvr>
                                            <p:cTn id="62" dur="1" fill="hold">
                                              <p:stCondLst>
                                                <p:cond delay="0"/>
                                              </p:stCondLst>
                                            </p:cTn>
                                            <p:tgtEl>
                                              <p:spTgt spid="43"/>
                                            </p:tgtEl>
                                            <p:attrNameLst>
                                              <p:attrName>style.visibility</p:attrName>
                                            </p:attrNameLst>
                                          </p:cBhvr>
                                          <p:to>
                                            <p:strVal val="visible"/>
                                          </p:to>
                                        </p:set>
                                        <p:anim calcmode="lin" valueType="num">
                                          <p:cBhvr>
                                            <p:cTn id="63" dur="400" fill="hold"/>
                                            <p:tgtEl>
                                              <p:spTgt spid="43"/>
                                            </p:tgtEl>
                                            <p:attrNameLst>
                                              <p:attrName>ppt_x</p:attrName>
                                            </p:attrNameLst>
                                          </p:cBhvr>
                                          <p:tavLst>
                                            <p:tav tm="0">
                                              <p:val>
                                                <p:strVal val="#ppt_x"/>
                                              </p:val>
                                            </p:tav>
                                            <p:tav tm="50000">
                                              <p:val>
                                                <p:strVal val="#ppt_x+.1"/>
                                              </p:val>
                                            </p:tav>
                                            <p:tav tm="100000">
                                              <p:val>
                                                <p:strVal val="#ppt_x"/>
                                              </p:val>
                                            </p:tav>
                                          </p:tavLst>
                                        </p:anim>
                                        <p:anim calcmode="lin" valueType="num">
                                          <p:cBhvr>
                                            <p:cTn id="64" dur="400" fill="hold"/>
                                            <p:tgtEl>
                                              <p:spTgt spid="43"/>
                                            </p:tgtEl>
                                            <p:attrNameLst>
                                              <p:attrName>ppt_y</p:attrName>
                                            </p:attrNameLst>
                                          </p:cBhvr>
                                          <p:tavLst>
                                            <p:tav tm="0">
                                              <p:val>
                                                <p:strVal val="#ppt_y"/>
                                              </p:val>
                                            </p:tav>
                                            <p:tav tm="100000">
                                              <p:val>
                                                <p:strVal val="#ppt_y"/>
                                              </p:val>
                                            </p:tav>
                                          </p:tavLst>
                                        </p:anim>
                                        <p:anim calcmode="lin" valueType="num">
                                          <p:cBhvr>
                                            <p:cTn id="65" dur="400" fill="hold"/>
                                            <p:tgtEl>
                                              <p:spTgt spid="43"/>
                                            </p:tgtEl>
                                            <p:attrNameLst>
                                              <p:attrName>ppt_h</p:attrName>
                                            </p:attrNameLst>
                                          </p:cBhvr>
                                          <p:tavLst>
                                            <p:tav tm="0">
                                              <p:val>
                                                <p:strVal val="#ppt_h/10"/>
                                              </p:val>
                                            </p:tav>
                                            <p:tav tm="50000">
                                              <p:val>
                                                <p:strVal val="#ppt_h+.01"/>
                                              </p:val>
                                            </p:tav>
                                            <p:tav tm="100000">
                                              <p:val>
                                                <p:strVal val="#ppt_h"/>
                                              </p:val>
                                            </p:tav>
                                          </p:tavLst>
                                        </p:anim>
                                        <p:anim calcmode="lin" valueType="num">
                                          <p:cBhvr>
                                            <p:cTn id="66" dur="400" fill="hold"/>
                                            <p:tgtEl>
                                              <p:spTgt spid="43"/>
                                            </p:tgtEl>
                                            <p:attrNameLst>
                                              <p:attrName>ppt_w</p:attrName>
                                            </p:attrNameLst>
                                          </p:cBhvr>
                                          <p:tavLst>
                                            <p:tav tm="0">
                                              <p:val>
                                                <p:strVal val="#ppt_w/10"/>
                                              </p:val>
                                            </p:tav>
                                            <p:tav tm="50000">
                                              <p:val>
                                                <p:strVal val="#ppt_w+.01"/>
                                              </p:val>
                                            </p:tav>
                                            <p:tav tm="100000">
                                              <p:val>
                                                <p:strVal val="#ppt_w"/>
                                              </p:val>
                                            </p:tav>
                                          </p:tavLst>
                                        </p:anim>
                                        <p:animEffect transition="in" filter="fade">
                                          <p:cBhvr>
                                            <p:cTn id="67" dur="400" tmFilter="0,0; .5, 1; 1, 1"/>
                                            <p:tgtEl>
                                              <p:spTgt spid="43"/>
                                            </p:tgtEl>
                                          </p:cBhvr>
                                        </p:animEffect>
                                      </p:childTnLst>
                                    </p:cTn>
                                  </p:par>
                                </p:childTnLst>
                              </p:cTn>
                            </p:par>
                            <p:par>
                              <p:cTn id="68" fill="hold">
                                <p:stCondLst>
                                  <p:cond delay="2119"/>
                                </p:stCondLst>
                                <p:childTnLst>
                                  <p:par>
                                    <p:cTn id="69" presetID="22" presetClass="entr" presetSubtype="8" fill="hold" grpId="0" nodeType="afterEffect">
                                      <p:stCondLst>
                                        <p:cond delay="0"/>
                                      </p:stCondLst>
                                      <p:childTnLst>
                                        <p:set>
                                          <p:cBhvr>
                                            <p:cTn id="70" dur="1" fill="hold">
                                              <p:stCondLst>
                                                <p:cond delay="0"/>
                                              </p:stCondLst>
                                            </p:cTn>
                                            <p:tgtEl>
                                              <p:spTgt spid="44"/>
                                            </p:tgtEl>
                                            <p:attrNameLst>
                                              <p:attrName>style.visibility</p:attrName>
                                            </p:attrNameLst>
                                          </p:cBhvr>
                                          <p:to>
                                            <p:strVal val="visible"/>
                                          </p:to>
                                        </p:set>
                                        <p:animEffect transition="in" filter="wipe(left)">
                                          <p:cBhvr>
                                            <p:cTn id="71" dur="500"/>
                                            <p:tgtEl>
                                              <p:spTgt spid="44"/>
                                            </p:tgtEl>
                                          </p:cBhvr>
                                        </p:animEffect>
                                      </p:childTnLst>
                                    </p:cTn>
                                  </p:par>
                                </p:childTnLst>
                              </p:cTn>
                            </p:par>
                            <p:par>
                              <p:cTn id="72" fill="hold">
                                <p:stCondLst>
                                  <p:cond delay="2619"/>
                                </p:stCondLst>
                                <p:childTnLst>
                                  <p:par>
                                    <p:cTn id="73" presetID="41" presetClass="entr" presetSubtype="0" fill="hold" grpId="0" nodeType="afterEffect">
                                      <p:stCondLst>
                                        <p:cond delay="0"/>
                                      </p:stCondLst>
                                      <p:iterate type="lt">
                                        <p:tmPct val="10000"/>
                                      </p:iterate>
                                      <p:childTnLst>
                                        <p:set>
                                          <p:cBhvr>
                                            <p:cTn id="74" dur="1" fill="hold">
                                              <p:stCondLst>
                                                <p:cond delay="0"/>
                                              </p:stCondLst>
                                            </p:cTn>
                                            <p:tgtEl>
                                              <p:spTgt spid="45"/>
                                            </p:tgtEl>
                                            <p:attrNameLst>
                                              <p:attrName>style.visibility</p:attrName>
                                            </p:attrNameLst>
                                          </p:cBhvr>
                                          <p:to>
                                            <p:strVal val="visible"/>
                                          </p:to>
                                        </p:set>
                                        <p:anim calcmode="lin" valueType="num">
                                          <p:cBhvr>
                                            <p:cTn id="75" dur="400" fill="hold"/>
                                            <p:tgtEl>
                                              <p:spTgt spid="45"/>
                                            </p:tgtEl>
                                            <p:attrNameLst>
                                              <p:attrName>ppt_x</p:attrName>
                                            </p:attrNameLst>
                                          </p:cBhvr>
                                          <p:tavLst>
                                            <p:tav tm="0">
                                              <p:val>
                                                <p:strVal val="#ppt_x"/>
                                              </p:val>
                                            </p:tav>
                                            <p:tav tm="50000">
                                              <p:val>
                                                <p:strVal val="#ppt_x+.1"/>
                                              </p:val>
                                            </p:tav>
                                            <p:tav tm="100000">
                                              <p:val>
                                                <p:strVal val="#ppt_x"/>
                                              </p:val>
                                            </p:tav>
                                          </p:tavLst>
                                        </p:anim>
                                        <p:anim calcmode="lin" valueType="num">
                                          <p:cBhvr>
                                            <p:cTn id="76" dur="400" fill="hold"/>
                                            <p:tgtEl>
                                              <p:spTgt spid="45"/>
                                            </p:tgtEl>
                                            <p:attrNameLst>
                                              <p:attrName>ppt_y</p:attrName>
                                            </p:attrNameLst>
                                          </p:cBhvr>
                                          <p:tavLst>
                                            <p:tav tm="0">
                                              <p:val>
                                                <p:strVal val="#ppt_y"/>
                                              </p:val>
                                            </p:tav>
                                            <p:tav tm="100000">
                                              <p:val>
                                                <p:strVal val="#ppt_y"/>
                                              </p:val>
                                            </p:tav>
                                          </p:tavLst>
                                        </p:anim>
                                        <p:anim calcmode="lin" valueType="num">
                                          <p:cBhvr>
                                            <p:cTn id="77" dur="400" fill="hold"/>
                                            <p:tgtEl>
                                              <p:spTgt spid="45"/>
                                            </p:tgtEl>
                                            <p:attrNameLst>
                                              <p:attrName>ppt_h</p:attrName>
                                            </p:attrNameLst>
                                          </p:cBhvr>
                                          <p:tavLst>
                                            <p:tav tm="0">
                                              <p:val>
                                                <p:strVal val="#ppt_h/10"/>
                                              </p:val>
                                            </p:tav>
                                            <p:tav tm="50000">
                                              <p:val>
                                                <p:strVal val="#ppt_h+.01"/>
                                              </p:val>
                                            </p:tav>
                                            <p:tav tm="100000">
                                              <p:val>
                                                <p:strVal val="#ppt_h"/>
                                              </p:val>
                                            </p:tav>
                                          </p:tavLst>
                                        </p:anim>
                                        <p:anim calcmode="lin" valueType="num">
                                          <p:cBhvr>
                                            <p:cTn id="78" dur="400" fill="hold"/>
                                            <p:tgtEl>
                                              <p:spTgt spid="45"/>
                                            </p:tgtEl>
                                            <p:attrNameLst>
                                              <p:attrName>ppt_w</p:attrName>
                                            </p:attrNameLst>
                                          </p:cBhvr>
                                          <p:tavLst>
                                            <p:tav tm="0">
                                              <p:val>
                                                <p:strVal val="#ppt_w/10"/>
                                              </p:val>
                                            </p:tav>
                                            <p:tav tm="50000">
                                              <p:val>
                                                <p:strVal val="#ppt_w+.01"/>
                                              </p:val>
                                            </p:tav>
                                            <p:tav tm="100000">
                                              <p:val>
                                                <p:strVal val="#ppt_w"/>
                                              </p:val>
                                            </p:tav>
                                          </p:tavLst>
                                        </p:anim>
                                        <p:animEffect transition="in" filter="fade">
                                          <p:cBhvr>
                                            <p:cTn id="79" dur="400" tmFilter="0,0; .5, 1; 1, 1"/>
                                            <p:tgtEl>
                                              <p:spTgt spid="45"/>
                                            </p:tgtEl>
                                          </p:cBhvr>
                                        </p:animEffect>
                                      </p:childTnLst>
                                    </p:cTn>
                                  </p:par>
                                </p:childTnLst>
                              </p:cTn>
                            </p:par>
                            <p:par>
                              <p:cTn id="80" fill="hold">
                                <p:stCondLst>
                                  <p:cond delay="3179"/>
                                </p:stCondLst>
                                <p:childTnLst>
                                  <p:par>
                                    <p:cTn id="81" presetID="22" presetClass="entr" presetSubtype="4" fill="hold" grpId="0" nodeType="afterEffect">
                                      <p:stCondLst>
                                        <p:cond delay="0"/>
                                      </p:stCondLst>
                                      <p:childTnLst>
                                        <p:set>
                                          <p:cBhvr>
                                            <p:cTn id="82" dur="1" fill="hold">
                                              <p:stCondLst>
                                                <p:cond delay="0"/>
                                              </p:stCondLst>
                                            </p:cTn>
                                            <p:tgtEl>
                                              <p:spTgt spid="33"/>
                                            </p:tgtEl>
                                            <p:attrNameLst>
                                              <p:attrName>style.visibility</p:attrName>
                                            </p:attrNameLst>
                                          </p:cBhvr>
                                          <p:to>
                                            <p:strVal val="visible"/>
                                          </p:to>
                                        </p:set>
                                        <p:animEffect transition="in" filter="wipe(down)">
                                          <p:cBhvr>
                                            <p:cTn id="83" dur="500"/>
                                            <p:tgtEl>
                                              <p:spTgt spid="33"/>
                                            </p:tgtEl>
                                          </p:cBhvr>
                                        </p:animEffect>
                                      </p:childTnLst>
                                    </p:cTn>
                                  </p:par>
                                  <p:par>
                                    <p:cTn id="84" presetID="42" presetClass="entr" presetSubtype="0" fill="hold" grpId="0" nodeType="withEffect">
                                      <p:stCondLst>
                                        <p:cond delay="0"/>
                                      </p:stCondLst>
                                      <p:childTnLst>
                                        <p:set>
                                          <p:cBhvr>
                                            <p:cTn id="85" dur="1" fill="hold">
                                              <p:stCondLst>
                                                <p:cond delay="0"/>
                                              </p:stCondLst>
                                            </p:cTn>
                                            <p:tgtEl>
                                              <p:spTgt spid="37"/>
                                            </p:tgtEl>
                                            <p:attrNameLst>
                                              <p:attrName>style.visibility</p:attrName>
                                            </p:attrNameLst>
                                          </p:cBhvr>
                                          <p:to>
                                            <p:strVal val="visible"/>
                                          </p:to>
                                        </p:set>
                                        <p:animEffect transition="in" filter="fade">
                                          <p:cBhvr>
                                            <p:cTn id="86" dur="1000"/>
                                            <p:tgtEl>
                                              <p:spTgt spid="37"/>
                                            </p:tgtEl>
                                          </p:cBhvr>
                                        </p:animEffect>
                                        <p:anim calcmode="lin" valueType="num">
                                          <p:cBhvr>
                                            <p:cTn id="87" dur="1000" fill="hold"/>
                                            <p:tgtEl>
                                              <p:spTgt spid="37"/>
                                            </p:tgtEl>
                                            <p:attrNameLst>
                                              <p:attrName>ppt_x</p:attrName>
                                            </p:attrNameLst>
                                          </p:cBhvr>
                                          <p:tavLst>
                                            <p:tav tm="0">
                                              <p:val>
                                                <p:strVal val="#ppt_x"/>
                                              </p:val>
                                            </p:tav>
                                            <p:tav tm="100000">
                                              <p:val>
                                                <p:strVal val="#ppt_x"/>
                                              </p:val>
                                            </p:tav>
                                          </p:tavLst>
                                        </p:anim>
                                        <p:anim calcmode="lin" valueType="num">
                                          <p:cBhvr>
                                            <p:cTn id="88" dur="1000" fill="hold"/>
                                            <p:tgtEl>
                                              <p:spTgt spid="37"/>
                                            </p:tgtEl>
                                            <p:attrNameLst>
                                              <p:attrName>ppt_y</p:attrName>
                                            </p:attrNameLst>
                                          </p:cBhvr>
                                          <p:tavLst>
                                            <p:tav tm="0">
                                              <p:val>
                                                <p:strVal val="#ppt_y+.1"/>
                                              </p:val>
                                            </p:tav>
                                            <p:tav tm="100000">
                                              <p:val>
                                                <p:strVal val="#ppt_y"/>
                                              </p:val>
                                            </p:tav>
                                          </p:tavLst>
                                        </p:anim>
                                      </p:childTnLst>
                                    </p:cTn>
                                  </p:par>
                                  <p:par>
                                    <p:cTn id="89" presetID="10" presetClass="entr" presetSubtype="0" fill="hold" grpId="0" nodeType="withEffect">
                                      <p:stCondLst>
                                        <p:cond delay="0"/>
                                      </p:stCondLst>
                                      <p:childTnLst>
                                        <p:set>
                                          <p:cBhvr>
                                            <p:cTn id="90" dur="1" fill="hold">
                                              <p:stCondLst>
                                                <p:cond delay="0"/>
                                              </p:stCondLst>
                                            </p:cTn>
                                            <p:tgtEl>
                                              <p:spTgt spid="35"/>
                                            </p:tgtEl>
                                            <p:attrNameLst>
                                              <p:attrName>style.visibility</p:attrName>
                                            </p:attrNameLst>
                                          </p:cBhvr>
                                          <p:to>
                                            <p:strVal val="visible"/>
                                          </p:to>
                                        </p:set>
                                        <p:animEffect transition="in" filter="fade">
                                          <p:cBhvr>
                                            <p:cTn id="91" dur="500"/>
                                            <p:tgtEl>
                                              <p:spTgt spid="35"/>
                                            </p:tgtEl>
                                          </p:cBhvr>
                                        </p:animEffect>
                                      </p:childTnLst>
                                    </p:cTn>
                                  </p:par>
                                  <p:par>
                                    <p:cTn id="92" presetID="22" presetClass="entr" presetSubtype="4" fill="hold" grpId="0" nodeType="withEffect">
                                      <p:stCondLst>
                                        <p:cond delay="0"/>
                                      </p:stCondLst>
                                      <p:childTnLst>
                                        <p:set>
                                          <p:cBhvr>
                                            <p:cTn id="93" dur="1" fill="hold">
                                              <p:stCondLst>
                                                <p:cond delay="0"/>
                                              </p:stCondLst>
                                            </p:cTn>
                                            <p:tgtEl>
                                              <p:spTgt spid="24"/>
                                            </p:tgtEl>
                                            <p:attrNameLst>
                                              <p:attrName>style.visibility</p:attrName>
                                            </p:attrNameLst>
                                          </p:cBhvr>
                                          <p:to>
                                            <p:strVal val="visible"/>
                                          </p:to>
                                        </p:set>
                                        <p:animEffect transition="in" filter="wipe(down)">
                                          <p:cBhvr>
                                            <p:cTn id="94" dur="500"/>
                                            <p:tgtEl>
                                              <p:spTgt spid="24"/>
                                            </p:tgtEl>
                                          </p:cBhvr>
                                        </p:animEffect>
                                      </p:childTnLst>
                                    </p:cTn>
                                  </p:par>
                                  <p:par>
                                    <p:cTn id="95" presetID="42" presetClass="entr" presetSubtype="0" fill="hold" grpId="0" nodeType="withEffect">
                                      <p:stCondLst>
                                        <p:cond delay="0"/>
                                      </p:stCondLst>
                                      <p:childTnLst>
                                        <p:set>
                                          <p:cBhvr>
                                            <p:cTn id="96" dur="1" fill="hold">
                                              <p:stCondLst>
                                                <p:cond delay="0"/>
                                              </p:stCondLst>
                                            </p:cTn>
                                            <p:tgtEl>
                                              <p:spTgt spid="38"/>
                                            </p:tgtEl>
                                            <p:attrNameLst>
                                              <p:attrName>style.visibility</p:attrName>
                                            </p:attrNameLst>
                                          </p:cBhvr>
                                          <p:to>
                                            <p:strVal val="visible"/>
                                          </p:to>
                                        </p:set>
                                        <p:animEffect transition="in" filter="fade">
                                          <p:cBhvr>
                                            <p:cTn id="97" dur="1000"/>
                                            <p:tgtEl>
                                              <p:spTgt spid="38"/>
                                            </p:tgtEl>
                                          </p:cBhvr>
                                        </p:animEffect>
                                        <p:anim calcmode="lin" valueType="num">
                                          <p:cBhvr>
                                            <p:cTn id="98" dur="1000" fill="hold"/>
                                            <p:tgtEl>
                                              <p:spTgt spid="38"/>
                                            </p:tgtEl>
                                            <p:attrNameLst>
                                              <p:attrName>ppt_x</p:attrName>
                                            </p:attrNameLst>
                                          </p:cBhvr>
                                          <p:tavLst>
                                            <p:tav tm="0">
                                              <p:val>
                                                <p:strVal val="#ppt_x"/>
                                              </p:val>
                                            </p:tav>
                                            <p:tav tm="100000">
                                              <p:val>
                                                <p:strVal val="#ppt_x"/>
                                              </p:val>
                                            </p:tav>
                                          </p:tavLst>
                                        </p:anim>
                                        <p:anim calcmode="lin" valueType="num">
                                          <p:cBhvr>
                                            <p:cTn id="99" dur="1000" fill="hold"/>
                                            <p:tgtEl>
                                              <p:spTgt spid="38"/>
                                            </p:tgtEl>
                                            <p:attrNameLst>
                                              <p:attrName>ppt_y</p:attrName>
                                            </p:attrNameLst>
                                          </p:cBhvr>
                                          <p:tavLst>
                                            <p:tav tm="0">
                                              <p:val>
                                                <p:strVal val="#ppt_y+.1"/>
                                              </p:val>
                                            </p:tav>
                                            <p:tav tm="100000">
                                              <p:val>
                                                <p:strVal val="#ppt_y"/>
                                              </p:val>
                                            </p:tav>
                                          </p:tavLst>
                                        </p:anim>
                                      </p:childTnLst>
                                    </p:cTn>
                                  </p:par>
                                  <p:par>
                                    <p:cTn id="100" presetID="10" presetClass="entr" presetSubtype="0" fill="hold" grpId="0" nodeType="withEffect">
                                      <p:stCondLst>
                                        <p:cond delay="0"/>
                                      </p:stCondLst>
                                      <p:childTnLst>
                                        <p:set>
                                          <p:cBhvr>
                                            <p:cTn id="101" dur="1" fill="hold">
                                              <p:stCondLst>
                                                <p:cond delay="0"/>
                                              </p:stCondLst>
                                            </p:cTn>
                                            <p:tgtEl>
                                              <p:spTgt spid="31"/>
                                            </p:tgtEl>
                                            <p:attrNameLst>
                                              <p:attrName>style.visibility</p:attrName>
                                            </p:attrNameLst>
                                          </p:cBhvr>
                                          <p:to>
                                            <p:strVal val="visible"/>
                                          </p:to>
                                        </p:set>
                                        <p:animEffect transition="in" filter="fade">
                                          <p:cBhvr>
                                            <p:cTn id="102" dur="500"/>
                                            <p:tgtEl>
                                              <p:spTgt spid="31"/>
                                            </p:tgtEl>
                                          </p:cBhvr>
                                        </p:animEffect>
                                      </p:childTnLst>
                                    </p:cTn>
                                  </p:par>
                                  <p:par>
                                    <p:cTn id="103" presetID="22" presetClass="entr" presetSubtype="4" fill="hold" grpId="0" nodeType="withEffect">
                                      <p:stCondLst>
                                        <p:cond delay="0"/>
                                      </p:stCondLst>
                                      <p:childTnLst>
                                        <p:set>
                                          <p:cBhvr>
                                            <p:cTn id="104" dur="1" fill="hold">
                                              <p:stCondLst>
                                                <p:cond delay="0"/>
                                              </p:stCondLst>
                                            </p:cTn>
                                            <p:tgtEl>
                                              <p:spTgt spid="20"/>
                                            </p:tgtEl>
                                            <p:attrNameLst>
                                              <p:attrName>style.visibility</p:attrName>
                                            </p:attrNameLst>
                                          </p:cBhvr>
                                          <p:to>
                                            <p:strVal val="visible"/>
                                          </p:to>
                                        </p:set>
                                        <p:animEffect transition="in" filter="wipe(down)">
                                          <p:cBhvr>
                                            <p:cTn id="105" dur="500"/>
                                            <p:tgtEl>
                                              <p:spTgt spid="20"/>
                                            </p:tgtEl>
                                          </p:cBhvr>
                                        </p:animEffect>
                                      </p:childTnLst>
                                    </p:cTn>
                                  </p:par>
                                  <p:par>
                                    <p:cTn id="106" presetID="42" presetClass="entr" presetSubtype="0" fill="hold" grpId="0" nodeType="withEffect">
                                      <p:stCondLst>
                                        <p:cond delay="0"/>
                                      </p:stCondLst>
                                      <p:childTnLst>
                                        <p:set>
                                          <p:cBhvr>
                                            <p:cTn id="107" dur="1" fill="hold">
                                              <p:stCondLst>
                                                <p:cond delay="0"/>
                                              </p:stCondLst>
                                            </p:cTn>
                                            <p:tgtEl>
                                              <p:spTgt spid="39"/>
                                            </p:tgtEl>
                                            <p:attrNameLst>
                                              <p:attrName>style.visibility</p:attrName>
                                            </p:attrNameLst>
                                          </p:cBhvr>
                                          <p:to>
                                            <p:strVal val="visible"/>
                                          </p:to>
                                        </p:set>
                                        <p:animEffect transition="in" filter="fade">
                                          <p:cBhvr>
                                            <p:cTn id="108" dur="1000"/>
                                            <p:tgtEl>
                                              <p:spTgt spid="39"/>
                                            </p:tgtEl>
                                          </p:cBhvr>
                                        </p:animEffect>
                                        <p:anim calcmode="lin" valueType="num">
                                          <p:cBhvr>
                                            <p:cTn id="109" dur="1000" fill="hold"/>
                                            <p:tgtEl>
                                              <p:spTgt spid="39"/>
                                            </p:tgtEl>
                                            <p:attrNameLst>
                                              <p:attrName>ppt_x</p:attrName>
                                            </p:attrNameLst>
                                          </p:cBhvr>
                                          <p:tavLst>
                                            <p:tav tm="0">
                                              <p:val>
                                                <p:strVal val="#ppt_x"/>
                                              </p:val>
                                            </p:tav>
                                            <p:tav tm="100000">
                                              <p:val>
                                                <p:strVal val="#ppt_x"/>
                                              </p:val>
                                            </p:tav>
                                          </p:tavLst>
                                        </p:anim>
                                        <p:anim calcmode="lin" valueType="num">
                                          <p:cBhvr>
                                            <p:cTn id="110" dur="1000" fill="hold"/>
                                            <p:tgtEl>
                                              <p:spTgt spid="39"/>
                                            </p:tgtEl>
                                            <p:attrNameLst>
                                              <p:attrName>ppt_y</p:attrName>
                                            </p:attrNameLst>
                                          </p:cBhvr>
                                          <p:tavLst>
                                            <p:tav tm="0">
                                              <p:val>
                                                <p:strVal val="#ppt_y+.1"/>
                                              </p:val>
                                            </p:tav>
                                            <p:tav tm="100000">
                                              <p:val>
                                                <p:strVal val="#ppt_y"/>
                                              </p:val>
                                            </p:tav>
                                          </p:tavLst>
                                        </p:anim>
                                      </p:childTnLst>
                                    </p:cTn>
                                  </p:par>
                                  <p:par>
                                    <p:cTn id="111" presetID="10" presetClass="entr" presetSubtype="0" fill="hold" grpId="0" nodeType="withEffect">
                                      <p:stCondLst>
                                        <p:cond delay="0"/>
                                      </p:stCondLst>
                                      <p:childTnLst>
                                        <p:set>
                                          <p:cBhvr>
                                            <p:cTn id="112" dur="1" fill="hold">
                                              <p:stCondLst>
                                                <p:cond delay="0"/>
                                              </p:stCondLst>
                                            </p:cTn>
                                            <p:tgtEl>
                                              <p:spTgt spid="22"/>
                                            </p:tgtEl>
                                            <p:attrNameLst>
                                              <p:attrName>style.visibility</p:attrName>
                                            </p:attrNameLst>
                                          </p:cBhvr>
                                          <p:to>
                                            <p:strVal val="visible"/>
                                          </p:to>
                                        </p:set>
                                        <p:animEffect transition="in" filter="fade">
                                          <p:cBhvr>
                                            <p:cTn id="113"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animBg="1"/>
          <p:bldP spid="69" grpId="0" animBg="1"/>
          <p:bldP spid="70" grpId="0" animBg="1"/>
          <p:bldP spid="71" grpId="0" animBg="1"/>
          <p:bldP spid="72" grpId="0" animBg="1"/>
          <p:bldP spid="19" grpId="0"/>
          <p:bldP spid="26" grpId="0" animBg="1"/>
          <p:bldP spid="27" grpId="0" animBg="1"/>
          <p:bldP spid="20" grpId="0" animBg="1"/>
          <p:bldP spid="22" grpId="0"/>
          <p:bldP spid="24" grpId="0" animBg="1"/>
          <p:bldP spid="31" grpId="0"/>
          <p:bldP spid="33" grpId="0" animBg="1"/>
          <p:bldP spid="35" grpId="0"/>
          <p:bldP spid="37" grpId="0" animBg="1"/>
          <p:bldP spid="38" grpId="0" animBg="1"/>
          <p:bldP spid="39" grpId="0" animBg="1"/>
          <p:bldP spid="40" grpId="0" animBg="1"/>
          <p:bldP spid="41" grpId="0"/>
          <p:bldP spid="42" grpId="0" animBg="1"/>
          <p:bldP spid="43" grpId="0"/>
          <p:bldP spid="44" grpId="0" animBg="1"/>
          <p:bldP spid="45"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8"/>
                                            </p:tgtEl>
                                            <p:attrNameLst>
                                              <p:attrName>style.visibility</p:attrName>
                                            </p:attrNameLst>
                                          </p:cBhvr>
                                          <p:to>
                                            <p:strVal val="visible"/>
                                          </p:to>
                                        </p:set>
                                        <p:animEffect transition="in" filter="fade">
                                          <p:cBhvr>
                                            <p:cTn id="7" dur="1000"/>
                                            <p:tgtEl>
                                              <p:spTgt spid="6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9"/>
                                            </p:tgtEl>
                                            <p:attrNameLst>
                                              <p:attrName>style.visibility</p:attrName>
                                            </p:attrNameLst>
                                          </p:cBhvr>
                                          <p:to>
                                            <p:strVal val="visible"/>
                                          </p:to>
                                        </p:set>
                                        <p:animEffect transition="in" filter="fade">
                                          <p:cBhvr>
                                            <p:cTn id="10" dur="1000"/>
                                            <p:tgtEl>
                                              <p:spTgt spid="6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0"/>
                                            </p:tgtEl>
                                            <p:attrNameLst>
                                              <p:attrName>style.visibility</p:attrName>
                                            </p:attrNameLst>
                                          </p:cBhvr>
                                          <p:to>
                                            <p:strVal val="visible"/>
                                          </p:to>
                                        </p:set>
                                        <p:animEffect transition="in" filter="fade">
                                          <p:cBhvr>
                                            <p:cTn id="13" dur="1000"/>
                                            <p:tgtEl>
                                              <p:spTgt spid="70"/>
                                            </p:tgtEl>
                                          </p:cBhvr>
                                        </p:animEffect>
                                      </p:childTnLst>
                                    </p:cTn>
                                  </p:par>
                                  <p:par>
                                    <p:cTn id="14" presetID="10" presetClass="entr" presetSubtype="0" fill="hold" grpId="0" nodeType="withEffect">
                                      <p:stCondLst>
                                        <p:cond delay="100"/>
                                      </p:stCondLst>
                                      <p:childTnLst>
                                        <p:set>
                                          <p:cBhvr>
                                            <p:cTn id="15" dur="1" fill="hold">
                                              <p:stCondLst>
                                                <p:cond delay="0"/>
                                              </p:stCondLst>
                                            </p:cTn>
                                            <p:tgtEl>
                                              <p:spTgt spid="71"/>
                                            </p:tgtEl>
                                            <p:attrNameLst>
                                              <p:attrName>style.visibility</p:attrName>
                                            </p:attrNameLst>
                                          </p:cBhvr>
                                          <p:to>
                                            <p:strVal val="visible"/>
                                          </p:to>
                                        </p:set>
                                        <p:animEffect transition="in" filter="fade">
                                          <p:cBhvr>
                                            <p:cTn id="16" dur="1000"/>
                                            <p:tgtEl>
                                              <p:spTgt spid="71"/>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72"/>
                                            </p:tgtEl>
                                            <p:attrNameLst>
                                              <p:attrName>style.visibility</p:attrName>
                                            </p:attrNameLst>
                                          </p:cBhvr>
                                          <p:to>
                                            <p:strVal val="visible"/>
                                          </p:to>
                                        </p:set>
                                        <p:animEffect transition="in" filter="fade">
                                          <p:cBhvr>
                                            <p:cTn id="19" dur="1000"/>
                                            <p:tgtEl>
                                              <p:spTgt spid="72"/>
                                            </p:tgtEl>
                                          </p:cBhvr>
                                        </p:animEffect>
                                      </p:childTnLst>
                                    </p:cTn>
                                  </p:par>
                                  <p:par>
                                    <p:cTn id="20" presetID="53" presetClass="entr" presetSubtype="16" fill="hold" nodeType="withEffect">
                                      <p:stCondLst>
                                        <p:cond delay="0"/>
                                      </p:stCondLst>
                                      <p:childTnLst>
                                        <p:set>
                                          <p:cBhvr>
                                            <p:cTn id="21" dur="1" fill="hold">
                                              <p:stCondLst>
                                                <p:cond delay="0"/>
                                              </p:stCondLst>
                                            </p:cTn>
                                            <p:tgtEl>
                                              <p:spTgt spid="16"/>
                                            </p:tgtEl>
                                            <p:attrNameLst>
                                              <p:attrName>style.visibility</p:attrName>
                                            </p:attrNameLst>
                                          </p:cBhvr>
                                          <p:to>
                                            <p:strVal val="visible"/>
                                          </p:to>
                                        </p:set>
                                        <p:anim calcmode="lin" valueType="num">
                                          <p:cBhvr>
                                            <p:cTn id="22" dur="500" fill="hold"/>
                                            <p:tgtEl>
                                              <p:spTgt spid="16"/>
                                            </p:tgtEl>
                                            <p:attrNameLst>
                                              <p:attrName>ppt_w</p:attrName>
                                            </p:attrNameLst>
                                          </p:cBhvr>
                                          <p:tavLst>
                                            <p:tav tm="0">
                                              <p:val>
                                                <p:fltVal val="0"/>
                                              </p:val>
                                            </p:tav>
                                            <p:tav tm="100000">
                                              <p:val>
                                                <p:strVal val="#ppt_w"/>
                                              </p:val>
                                            </p:tav>
                                          </p:tavLst>
                                        </p:anim>
                                        <p:anim calcmode="lin" valueType="num">
                                          <p:cBhvr>
                                            <p:cTn id="23" dur="500" fill="hold"/>
                                            <p:tgtEl>
                                              <p:spTgt spid="16"/>
                                            </p:tgtEl>
                                            <p:attrNameLst>
                                              <p:attrName>ppt_h</p:attrName>
                                            </p:attrNameLst>
                                          </p:cBhvr>
                                          <p:tavLst>
                                            <p:tav tm="0">
                                              <p:val>
                                                <p:fltVal val="0"/>
                                              </p:val>
                                            </p:tav>
                                            <p:tav tm="100000">
                                              <p:val>
                                                <p:strVal val="#ppt_h"/>
                                              </p:val>
                                            </p:tav>
                                          </p:tavLst>
                                        </p:anim>
                                        <p:animEffect transition="in" filter="fade">
                                          <p:cBhvr>
                                            <p:cTn id="24" dur="500"/>
                                            <p:tgtEl>
                                              <p:spTgt spid="16"/>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fade">
                                          <p:cBhvr>
                                            <p:cTn id="27" dur="500"/>
                                            <p:tgtEl>
                                              <p:spTgt spid="19"/>
                                            </p:tgtEl>
                                          </p:cBhvr>
                                        </p:animEffect>
                                      </p:childTnLst>
                                    </p:cTn>
                                  </p:par>
                                  <p:par>
                                    <p:cTn id="28" presetID="31" presetClass="entr" presetSubtype="0" fill="hold" grpId="0" nodeType="withEffect">
                                      <p:stCondLst>
                                        <p:cond delay="0"/>
                                      </p:stCondLst>
                                      <p:childTnLst>
                                        <p:set>
                                          <p:cBhvr>
                                            <p:cTn id="29" dur="1" fill="hold">
                                              <p:stCondLst>
                                                <p:cond delay="0"/>
                                              </p:stCondLst>
                                            </p:cTn>
                                            <p:tgtEl>
                                              <p:spTgt spid="26"/>
                                            </p:tgtEl>
                                            <p:attrNameLst>
                                              <p:attrName>style.visibility</p:attrName>
                                            </p:attrNameLst>
                                          </p:cBhvr>
                                          <p:to>
                                            <p:strVal val="visible"/>
                                          </p:to>
                                        </p:set>
                                        <p:anim calcmode="lin" valueType="num">
                                          <p:cBhvr>
                                            <p:cTn id="30" dur="1000" fill="hold"/>
                                            <p:tgtEl>
                                              <p:spTgt spid="26"/>
                                            </p:tgtEl>
                                            <p:attrNameLst>
                                              <p:attrName>ppt_w</p:attrName>
                                            </p:attrNameLst>
                                          </p:cBhvr>
                                          <p:tavLst>
                                            <p:tav tm="0">
                                              <p:val>
                                                <p:fltVal val="0"/>
                                              </p:val>
                                            </p:tav>
                                            <p:tav tm="100000">
                                              <p:val>
                                                <p:strVal val="#ppt_w"/>
                                              </p:val>
                                            </p:tav>
                                          </p:tavLst>
                                        </p:anim>
                                        <p:anim calcmode="lin" valueType="num">
                                          <p:cBhvr>
                                            <p:cTn id="31" dur="1000" fill="hold"/>
                                            <p:tgtEl>
                                              <p:spTgt spid="26"/>
                                            </p:tgtEl>
                                            <p:attrNameLst>
                                              <p:attrName>ppt_h</p:attrName>
                                            </p:attrNameLst>
                                          </p:cBhvr>
                                          <p:tavLst>
                                            <p:tav tm="0">
                                              <p:val>
                                                <p:fltVal val="0"/>
                                              </p:val>
                                            </p:tav>
                                            <p:tav tm="100000">
                                              <p:val>
                                                <p:strVal val="#ppt_h"/>
                                              </p:val>
                                            </p:tav>
                                          </p:tavLst>
                                        </p:anim>
                                        <p:anim calcmode="lin" valueType="num">
                                          <p:cBhvr>
                                            <p:cTn id="32" dur="1000" fill="hold"/>
                                            <p:tgtEl>
                                              <p:spTgt spid="26"/>
                                            </p:tgtEl>
                                            <p:attrNameLst>
                                              <p:attrName>style.rotation</p:attrName>
                                            </p:attrNameLst>
                                          </p:cBhvr>
                                          <p:tavLst>
                                            <p:tav tm="0">
                                              <p:val>
                                                <p:fltVal val="90"/>
                                              </p:val>
                                            </p:tav>
                                            <p:tav tm="100000">
                                              <p:val>
                                                <p:fltVal val="0"/>
                                              </p:val>
                                            </p:tav>
                                          </p:tavLst>
                                        </p:anim>
                                        <p:animEffect transition="in" filter="fade">
                                          <p:cBhvr>
                                            <p:cTn id="33" dur="1000"/>
                                            <p:tgtEl>
                                              <p:spTgt spid="26"/>
                                            </p:tgtEl>
                                          </p:cBhvr>
                                        </p:animEffect>
                                      </p:childTnLst>
                                    </p:cTn>
                                  </p:par>
                                  <p:par>
                                    <p:cTn id="34" presetID="31" presetClass="entr" presetSubtype="0" fill="hold" grpId="0" nodeType="withEffect">
                                      <p:stCondLst>
                                        <p:cond delay="0"/>
                                      </p:stCondLst>
                                      <p:childTnLst>
                                        <p:set>
                                          <p:cBhvr>
                                            <p:cTn id="35" dur="1" fill="hold">
                                              <p:stCondLst>
                                                <p:cond delay="0"/>
                                              </p:stCondLst>
                                            </p:cTn>
                                            <p:tgtEl>
                                              <p:spTgt spid="27"/>
                                            </p:tgtEl>
                                            <p:attrNameLst>
                                              <p:attrName>style.visibility</p:attrName>
                                            </p:attrNameLst>
                                          </p:cBhvr>
                                          <p:to>
                                            <p:strVal val="visible"/>
                                          </p:to>
                                        </p:set>
                                        <p:anim calcmode="lin" valueType="num">
                                          <p:cBhvr>
                                            <p:cTn id="36" dur="1000" fill="hold"/>
                                            <p:tgtEl>
                                              <p:spTgt spid="27"/>
                                            </p:tgtEl>
                                            <p:attrNameLst>
                                              <p:attrName>ppt_w</p:attrName>
                                            </p:attrNameLst>
                                          </p:cBhvr>
                                          <p:tavLst>
                                            <p:tav tm="0">
                                              <p:val>
                                                <p:fltVal val="0"/>
                                              </p:val>
                                            </p:tav>
                                            <p:tav tm="100000">
                                              <p:val>
                                                <p:strVal val="#ppt_w"/>
                                              </p:val>
                                            </p:tav>
                                          </p:tavLst>
                                        </p:anim>
                                        <p:anim calcmode="lin" valueType="num">
                                          <p:cBhvr>
                                            <p:cTn id="37" dur="1000" fill="hold"/>
                                            <p:tgtEl>
                                              <p:spTgt spid="27"/>
                                            </p:tgtEl>
                                            <p:attrNameLst>
                                              <p:attrName>ppt_h</p:attrName>
                                            </p:attrNameLst>
                                          </p:cBhvr>
                                          <p:tavLst>
                                            <p:tav tm="0">
                                              <p:val>
                                                <p:fltVal val="0"/>
                                              </p:val>
                                            </p:tav>
                                            <p:tav tm="100000">
                                              <p:val>
                                                <p:strVal val="#ppt_h"/>
                                              </p:val>
                                            </p:tav>
                                          </p:tavLst>
                                        </p:anim>
                                        <p:anim calcmode="lin" valueType="num">
                                          <p:cBhvr>
                                            <p:cTn id="38" dur="1000" fill="hold"/>
                                            <p:tgtEl>
                                              <p:spTgt spid="27"/>
                                            </p:tgtEl>
                                            <p:attrNameLst>
                                              <p:attrName>style.rotation</p:attrName>
                                            </p:attrNameLst>
                                          </p:cBhvr>
                                          <p:tavLst>
                                            <p:tav tm="0">
                                              <p:val>
                                                <p:fltVal val="90"/>
                                              </p:val>
                                            </p:tav>
                                            <p:tav tm="100000">
                                              <p:val>
                                                <p:fltVal val="0"/>
                                              </p:val>
                                            </p:tav>
                                          </p:tavLst>
                                        </p:anim>
                                        <p:animEffect transition="in" filter="fade">
                                          <p:cBhvr>
                                            <p:cTn id="39" dur="1000"/>
                                            <p:tgtEl>
                                              <p:spTgt spid="27"/>
                                            </p:tgtEl>
                                          </p:cBhvr>
                                        </p:animEffect>
                                      </p:childTnLst>
                                    </p:cTn>
                                  </p:par>
                                  <p:par>
                                    <p:cTn id="40" presetID="2" presetClass="entr" presetSubtype="1" fill="hold" nodeType="withEffect">
                                      <p:stCondLst>
                                        <p:cond delay="0"/>
                                      </p:stCondLst>
                                      <p:childTnLst>
                                        <p:set>
                                          <p:cBhvr>
                                            <p:cTn id="41" dur="1" fill="hold">
                                              <p:stCondLst>
                                                <p:cond delay="0"/>
                                              </p:stCondLst>
                                            </p:cTn>
                                            <p:tgtEl>
                                              <p:spTgt spid="28"/>
                                            </p:tgtEl>
                                            <p:attrNameLst>
                                              <p:attrName>style.visibility</p:attrName>
                                            </p:attrNameLst>
                                          </p:cBhvr>
                                          <p:to>
                                            <p:strVal val="visible"/>
                                          </p:to>
                                        </p:set>
                                        <p:anim calcmode="lin" valueType="num">
                                          <p:cBhvr additive="base">
                                            <p:cTn id="42" dur="500" fill="hold"/>
                                            <p:tgtEl>
                                              <p:spTgt spid="28"/>
                                            </p:tgtEl>
                                            <p:attrNameLst>
                                              <p:attrName>ppt_x</p:attrName>
                                            </p:attrNameLst>
                                          </p:cBhvr>
                                          <p:tavLst>
                                            <p:tav tm="0">
                                              <p:val>
                                                <p:strVal val="#ppt_x"/>
                                              </p:val>
                                            </p:tav>
                                            <p:tav tm="100000">
                                              <p:val>
                                                <p:strVal val="#ppt_x"/>
                                              </p:val>
                                            </p:tav>
                                          </p:tavLst>
                                        </p:anim>
                                        <p:anim calcmode="lin" valueType="num">
                                          <p:cBhvr additive="base">
                                            <p:cTn id="43" dur="500" fill="hold"/>
                                            <p:tgtEl>
                                              <p:spTgt spid="28"/>
                                            </p:tgtEl>
                                            <p:attrNameLst>
                                              <p:attrName>ppt_y</p:attrName>
                                            </p:attrNameLst>
                                          </p:cBhvr>
                                          <p:tavLst>
                                            <p:tav tm="0">
                                              <p:val>
                                                <p:strVal val="0-#ppt_h/2"/>
                                              </p:val>
                                            </p:tav>
                                            <p:tav tm="100000">
                                              <p:val>
                                                <p:strVal val="#ppt_y"/>
                                              </p:val>
                                            </p:tav>
                                          </p:tavLst>
                                        </p:anim>
                                      </p:childTnLst>
                                    </p:cTn>
                                  </p:par>
                                </p:childTnLst>
                              </p:cTn>
                            </p:par>
                            <p:par>
                              <p:cTn id="44" fill="hold">
                                <p:stCondLst>
                                  <p:cond delay="1000"/>
                                </p:stCondLst>
                                <p:childTnLst>
                                  <p:par>
                                    <p:cTn id="45" presetID="22" presetClass="entr" presetSubtype="8" fill="hold" grpId="0" nodeType="afterEffect">
                                      <p:stCondLst>
                                        <p:cond delay="0"/>
                                      </p:stCondLst>
                                      <p:childTnLst>
                                        <p:set>
                                          <p:cBhvr>
                                            <p:cTn id="46" dur="1" fill="hold">
                                              <p:stCondLst>
                                                <p:cond delay="0"/>
                                              </p:stCondLst>
                                            </p:cTn>
                                            <p:tgtEl>
                                              <p:spTgt spid="40"/>
                                            </p:tgtEl>
                                            <p:attrNameLst>
                                              <p:attrName>style.visibility</p:attrName>
                                            </p:attrNameLst>
                                          </p:cBhvr>
                                          <p:to>
                                            <p:strVal val="visible"/>
                                          </p:to>
                                        </p:set>
                                        <p:animEffect transition="in" filter="wipe(left)">
                                          <p:cBhvr>
                                            <p:cTn id="47" dur="500"/>
                                            <p:tgtEl>
                                              <p:spTgt spid="40"/>
                                            </p:tgtEl>
                                          </p:cBhvr>
                                        </p:animEffect>
                                      </p:childTnLst>
                                    </p:cTn>
                                  </p:par>
                                </p:childTnLst>
                              </p:cTn>
                            </p:par>
                            <p:par>
                              <p:cTn id="48" fill="hold">
                                <p:stCondLst>
                                  <p:cond delay="1500"/>
                                </p:stCondLst>
                                <p:childTnLst>
                                  <p:par>
                                    <p:cTn id="49" presetID="41" presetClass="entr" presetSubtype="0" fill="hold" grpId="0" nodeType="afterEffect">
                                      <p:stCondLst>
                                        <p:cond delay="0"/>
                                      </p:stCondLst>
                                      <p:iterate type="lt">
                                        <p:tmPct val="10000"/>
                                      </p:iterate>
                                      <p:childTnLst>
                                        <p:set>
                                          <p:cBhvr>
                                            <p:cTn id="50" dur="1" fill="hold">
                                              <p:stCondLst>
                                                <p:cond delay="0"/>
                                              </p:stCondLst>
                                            </p:cTn>
                                            <p:tgtEl>
                                              <p:spTgt spid="41"/>
                                            </p:tgtEl>
                                            <p:attrNameLst>
                                              <p:attrName>style.visibility</p:attrName>
                                            </p:attrNameLst>
                                          </p:cBhvr>
                                          <p:to>
                                            <p:strVal val="visible"/>
                                          </p:to>
                                        </p:set>
                                        <p:anim calcmode="lin" valueType="num">
                                          <p:cBhvr>
                                            <p:cTn id="51" dur="400" fill="hold"/>
                                            <p:tgtEl>
                                              <p:spTgt spid="41"/>
                                            </p:tgtEl>
                                            <p:attrNameLst>
                                              <p:attrName>ppt_x</p:attrName>
                                            </p:attrNameLst>
                                          </p:cBhvr>
                                          <p:tavLst>
                                            <p:tav tm="0">
                                              <p:val>
                                                <p:strVal val="#ppt_x"/>
                                              </p:val>
                                            </p:tav>
                                            <p:tav tm="50000">
                                              <p:val>
                                                <p:strVal val="#ppt_x+.1"/>
                                              </p:val>
                                            </p:tav>
                                            <p:tav tm="100000">
                                              <p:val>
                                                <p:strVal val="#ppt_x"/>
                                              </p:val>
                                            </p:tav>
                                          </p:tavLst>
                                        </p:anim>
                                        <p:anim calcmode="lin" valueType="num">
                                          <p:cBhvr>
                                            <p:cTn id="52" dur="400" fill="hold"/>
                                            <p:tgtEl>
                                              <p:spTgt spid="41"/>
                                            </p:tgtEl>
                                            <p:attrNameLst>
                                              <p:attrName>ppt_y</p:attrName>
                                            </p:attrNameLst>
                                          </p:cBhvr>
                                          <p:tavLst>
                                            <p:tav tm="0">
                                              <p:val>
                                                <p:strVal val="#ppt_y"/>
                                              </p:val>
                                            </p:tav>
                                            <p:tav tm="100000">
                                              <p:val>
                                                <p:strVal val="#ppt_y"/>
                                              </p:val>
                                            </p:tav>
                                          </p:tavLst>
                                        </p:anim>
                                        <p:anim calcmode="lin" valueType="num">
                                          <p:cBhvr>
                                            <p:cTn id="53" dur="400" fill="hold"/>
                                            <p:tgtEl>
                                              <p:spTgt spid="41"/>
                                            </p:tgtEl>
                                            <p:attrNameLst>
                                              <p:attrName>ppt_h</p:attrName>
                                            </p:attrNameLst>
                                          </p:cBhvr>
                                          <p:tavLst>
                                            <p:tav tm="0">
                                              <p:val>
                                                <p:strVal val="#ppt_h/10"/>
                                              </p:val>
                                            </p:tav>
                                            <p:tav tm="50000">
                                              <p:val>
                                                <p:strVal val="#ppt_h+.01"/>
                                              </p:val>
                                            </p:tav>
                                            <p:tav tm="100000">
                                              <p:val>
                                                <p:strVal val="#ppt_h"/>
                                              </p:val>
                                            </p:tav>
                                          </p:tavLst>
                                        </p:anim>
                                        <p:anim calcmode="lin" valueType="num">
                                          <p:cBhvr>
                                            <p:cTn id="54" dur="400" fill="hold"/>
                                            <p:tgtEl>
                                              <p:spTgt spid="41"/>
                                            </p:tgtEl>
                                            <p:attrNameLst>
                                              <p:attrName>ppt_w</p:attrName>
                                            </p:attrNameLst>
                                          </p:cBhvr>
                                          <p:tavLst>
                                            <p:tav tm="0">
                                              <p:val>
                                                <p:strVal val="#ppt_w/10"/>
                                              </p:val>
                                            </p:tav>
                                            <p:tav tm="50000">
                                              <p:val>
                                                <p:strVal val="#ppt_w+.01"/>
                                              </p:val>
                                            </p:tav>
                                            <p:tav tm="100000">
                                              <p:val>
                                                <p:strVal val="#ppt_w"/>
                                              </p:val>
                                            </p:tav>
                                          </p:tavLst>
                                        </p:anim>
                                        <p:animEffect transition="in" filter="fade">
                                          <p:cBhvr>
                                            <p:cTn id="55" dur="400" tmFilter="0,0; .5, 1; 1, 1"/>
                                            <p:tgtEl>
                                              <p:spTgt spid="41"/>
                                            </p:tgtEl>
                                          </p:cBhvr>
                                        </p:animEffect>
                                      </p:childTnLst>
                                    </p:cTn>
                                  </p:par>
                                </p:childTnLst>
                              </p:cTn>
                            </p:par>
                            <p:par>
                              <p:cTn id="56" fill="hold">
                                <p:stCondLst>
                                  <p:cond delay="1059"/>
                                </p:stCondLst>
                                <p:childTnLst>
                                  <p:par>
                                    <p:cTn id="57" presetID="22" presetClass="entr" presetSubtype="8" fill="hold" grpId="0" nodeType="afterEffect">
                                      <p:stCondLst>
                                        <p:cond delay="0"/>
                                      </p:stCondLst>
                                      <p:childTnLst>
                                        <p:set>
                                          <p:cBhvr>
                                            <p:cTn id="58" dur="1" fill="hold">
                                              <p:stCondLst>
                                                <p:cond delay="0"/>
                                              </p:stCondLst>
                                            </p:cTn>
                                            <p:tgtEl>
                                              <p:spTgt spid="42"/>
                                            </p:tgtEl>
                                            <p:attrNameLst>
                                              <p:attrName>style.visibility</p:attrName>
                                            </p:attrNameLst>
                                          </p:cBhvr>
                                          <p:to>
                                            <p:strVal val="visible"/>
                                          </p:to>
                                        </p:set>
                                        <p:animEffect transition="in" filter="wipe(left)">
                                          <p:cBhvr>
                                            <p:cTn id="59" dur="500"/>
                                            <p:tgtEl>
                                              <p:spTgt spid="42"/>
                                            </p:tgtEl>
                                          </p:cBhvr>
                                        </p:animEffect>
                                      </p:childTnLst>
                                    </p:cTn>
                                  </p:par>
                                </p:childTnLst>
                              </p:cTn>
                            </p:par>
                            <p:par>
                              <p:cTn id="60" fill="hold">
                                <p:stCondLst>
                                  <p:cond delay="1559"/>
                                </p:stCondLst>
                                <p:childTnLst>
                                  <p:par>
                                    <p:cTn id="61" presetID="41" presetClass="entr" presetSubtype="0" fill="hold" grpId="0" nodeType="afterEffect">
                                      <p:stCondLst>
                                        <p:cond delay="0"/>
                                      </p:stCondLst>
                                      <p:iterate type="lt">
                                        <p:tmPct val="10000"/>
                                      </p:iterate>
                                      <p:childTnLst>
                                        <p:set>
                                          <p:cBhvr>
                                            <p:cTn id="62" dur="1" fill="hold">
                                              <p:stCondLst>
                                                <p:cond delay="0"/>
                                              </p:stCondLst>
                                            </p:cTn>
                                            <p:tgtEl>
                                              <p:spTgt spid="43"/>
                                            </p:tgtEl>
                                            <p:attrNameLst>
                                              <p:attrName>style.visibility</p:attrName>
                                            </p:attrNameLst>
                                          </p:cBhvr>
                                          <p:to>
                                            <p:strVal val="visible"/>
                                          </p:to>
                                        </p:set>
                                        <p:anim calcmode="lin" valueType="num">
                                          <p:cBhvr>
                                            <p:cTn id="63" dur="400" fill="hold"/>
                                            <p:tgtEl>
                                              <p:spTgt spid="43"/>
                                            </p:tgtEl>
                                            <p:attrNameLst>
                                              <p:attrName>ppt_x</p:attrName>
                                            </p:attrNameLst>
                                          </p:cBhvr>
                                          <p:tavLst>
                                            <p:tav tm="0">
                                              <p:val>
                                                <p:strVal val="#ppt_x"/>
                                              </p:val>
                                            </p:tav>
                                            <p:tav tm="50000">
                                              <p:val>
                                                <p:strVal val="#ppt_x+.1"/>
                                              </p:val>
                                            </p:tav>
                                            <p:tav tm="100000">
                                              <p:val>
                                                <p:strVal val="#ppt_x"/>
                                              </p:val>
                                            </p:tav>
                                          </p:tavLst>
                                        </p:anim>
                                        <p:anim calcmode="lin" valueType="num">
                                          <p:cBhvr>
                                            <p:cTn id="64" dur="400" fill="hold"/>
                                            <p:tgtEl>
                                              <p:spTgt spid="43"/>
                                            </p:tgtEl>
                                            <p:attrNameLst>
                                              <p:attrName>ppt_y</p:attrName>
                                            </p:attrNameLst>
                                          </p:cBhvr>
                                          <p:tavLst>
                                            <p:tav tm="0">
                                              <p:val>
                                                <p:strVal val="#ppt_y"/>
                                              </p:val>
                                            </p:tav>
                                            <p:tav tm="100000">
                                              <p:val>
                                                <p:strVal val="#ppt_y"/>
                                              </p:val>
                                            </p:tav>
                                          </p:tavLst>
                                        </p:anim>
                                        <p:anim calcmode="lin" valueType="num">
                                          <p:cBhvr>
                                            <p:cTn id="65" dur="400" fill="hold"/>
                                            <p:tgtEl>
                                              <p:spTgt spid="43"/>
                                            </p:tgtEl>
                                            <p:attrNameLst>
                                              <p:attrName>ppt_h</p:attrName>
                                            </p:attrNameLst>
                                          </p:cBhvr>
                                          <p:tavLst>
                                            <p:tav tm="0">
                                              <p:val>
                                                <p:strVal val="#ppt_h/10"/>
                                              </p:val>
                                            </p:tav>
                                            <p:tav tm="50000">
                                              <p:val>
                                                <p:strVal val="#ppt_h+.01"/>
                                              </p:val>
                                            </p:tav>
                                            <p:tav tm="100000">
                                              <p:val>
                                                <p:strVal val="#ppt_h"/>
                                              </p:val>
                                            </p:tav>
                                          </p:tavLst>
                                        </p:anim>
                                        <p:anim calcmode="lin" valueType="num">
                                          <p:cBhvr>
                                            <p:cTn id="66" dur="400" fill="hold"/>
                                            <p:tgtEl>
                                              <p:spTgt spid="43"/>
                                            </p:tgtEl>
                                            <p:attrNameLst>
                                              <p:attrName>ppt_w</p:attrName>
                                            </p:attrNameLst>
                                          </p:cBhvr>
                                          <p:tavLst>
                                            <p:tav tm="0">
                                              <p:val>
                                                <p:strVal val="#ppt_w/10"/>
                                              </p:val>
                                            </p:tav>
                                            <p:tav tm="50000">
                                              <p:val>
                                                <p:strVal val="#ppt_w+.01"/>
                                              </p:val>
                                            </p:tav>
                                            <p:tav tm="100000">
                                              <p:val>
                                                <p:strVal val="#ppt_w"/>
                                              </p:val>
                                            </p:tav>
                                          </p:tavLst>
                                        </p:anim>
                                        <p:animEffect transition="in" filter="fade">
                                          <p:cBhvr>
                                            <p:cTn id="67" dur="400" tmFilter="0,0; .5, 1; 1, 1"/>
                                            <p:tgtEl>
                                              <p:spTgt spid="43"/>
                                            </p:tgtEl>
                                          </p:cBhvr>
                                        </p:animEffect>
                                      </p:childTnLst>
                                    </p:cTn>
                                  </p:par>
                                </p:childTnLst>
                              </p:cTn>
                            </p:par>
                            <p:par>
                              <p:cTn id="68" fill="hold">
                                <p:stCondLst>
                                  <p:cond delay="2119"/>
                                </p:stCondLst>
                                <p:childTnLst>
                                  <p:par>
                                    <p:cTn id="69" presetID="22" presetClass="entr" presetSubtype="8" fill="hold" grpId="0" nodeType="afterEffect">
                                      <p:stCondLst>
                                        <p:cond delay="0"/>
                                      </p:stCondLst>
                                      <p:childTnLst>
                                        <p:set>
                                          <p:cBhvr>
                                            <p:cTn id="70" dur="1" fill="hold">
                                              <p:stCondLst>
                                                <p:cond delay="0"/>
                                              </p:stCondLst>
                                            </p:cTn>
                                            <p:tgtEl>
                                              <p:spTgt spid="44"/>
                                            </p:tgtEl>
                                            <p:attrNameLst>
                                              <p:attrName>style.visibility</p:attrName>
                                            </p:attrNameLst>
                                          </p:cBhvr>
                                          <p:to>
                                            <p:strVal val="visible"/>
                                          </p:to>
                                        </p:set>
                                        <p:animEffect transition="in" filter="wipe(left)">
                                          <p:cBhvr>
                                            <p:cTn id="71" dur="500"/>
                                            <p:tgtEl>
                                              <p:spTgt spid="44"/>
                                            </p:tgtEl>
                                          </p:cBhvr>
                                        </p:animEffect>
                                      </p:childTnLst>
                                    </p:cTn>
                                  </p:par>
                                </p:childTnLst>
                              </p:cTn>
                            </p:par>
                            <p:par>
                              <p:cTn id="72" fill="hold">
                                <p:stCondLst>
                                  <p:cond delay="2619"/>
                                </p:stCondLst>
                                <p:childTnLst>
                                  <p:par>
                                    <p:cTn id="73" presetID="41" presetClass="entr" presetSubtype="0" fill="hold" grpId="0" nodeType="afterEffect">
                                      <p:stCondLst>
                                        <p:cond delay="0"/>
                                      </p:stCondLst>
                                      <p:iterate type="lt">
                                        <p:tmPct val="10000"/>
                                      </p:iterate>
                                      <p:childTnLst>
                                        <p:set>
                                          <p:cBhvr>
                                            <p:cTn id="74" dur="1" fill="hold">
                                              <p:stCondLst>
                                                <p:cond delay="0"/>
                                              </p:stCondLst>
                                            </p:cTn>
                                            <p:tgtEl>
                                              <p:spTgt spid="45"/>
                                            </p:tgtEl>
                                            <p:attrNameLst>
                                              <p:attrName>style.visibility</p:attrName>
                                            </p:attrNameLst>
                                          </p:cBhvr>
                                          <p:to>
                                            <p:strVal val="visible"/>
                                          </p:to>
                                        </p:set>
                                        <p:anim calcmode="lin" valueType="num">
                                          <p:cBhvr>
                                            <p:cTn id="75" dur="400" fill="hold"/>
                                            <p:tgtEl>
                                              <p:spTgt spid="45"/>
                                            </p:tgtEl>
                                            <p:attrNameLst>
                                              <p:attrName>ppt_x</p:attrName>
                                            </p:attrNameLst>
                                          </p:cBhvr>
                                          <p:tavLst>
                                            <p:tav tm="0">
                                              <p:val>
                                                <p:strVal val="#ppt_x"/>
                                              </p:val>
                                            </p:tav>
                                            <p:tav tm="50000">
                                              <p:val>
                                                <p:strVal val="#ppt_x+.1"/>
                                              </p:val>
                                            </p:tav>
                                            <p:tav tm="100000">
                                              <p:val>
                                                <p:strVal val="#ppt_x"/>
                                              </p:val>
                                            </p:tav>
                                          </p:tavLst>
                                        </p:anim>
                                        <p:anim calcmode="lin" valueType="num">
                                          <p:cBhvr>
                                            <p:cTn id="76" dur="400" fill="hold"/>
                                            <p:tgtEl>
                                              <p:spTgt spid="45"/>
                                            </p:tgtEl>
                                            <p:attrNameLst>
                                              <p:attrName>ppt_y</p:attrName>
                                            </p:attrNameLst>
                                          </p:cBhvr>
                                          <p:tavLst>
                                            <p:tav tm="0">
                                              <p:val>
                                                <p:strVal val="#ppt_y"/>
                                              </p:val>
                                            </p:tav>
                                            <p:tav tm="100000">
                                              <p:val>
                                                <p:strVal val="#ppt_y"/>
                                              </p:val>
                                            </p:tav>
                                          </p:tavLst>
                                        </p:anim>
                                        <p:anim calcmode="lin" valueType="num">
                                          <p:cBhvr>
                                            <p:cTn id="77" dur="400" fill="hold"/>
                                            <p:tgtEl>
                                              <p:spTgt spid="45"/>
                                            </p:tgtEl>
                                            <p:attrNameLst>
                                              <p:attrName>ppt_h</p:attrName>
                                            </p:attrNameLst>
                                          </p:cBhvr>
                                          <p:tavLst>
                                            <p:tav tm="0">
                                              <p:val>
                                                <p:strVal val="#ppt_h/10"/>
                                              </p:val>
                                            </p:tav>
                                            <p:tav tm="50000">
                                              <p:val>
                                                <p:strVal val="#ppt_h+.01"/>
                                              </p:val>
                                            </p:tav>
                                            <p:tav tm="100000">
                                              <p:val>
                                                <p:strVal val="#ppt_h"/>
                                              </p:val>
                                            </p:tav>
                                          </p:tavLst>
                                        </p:anim>
                                        <p:anim calcmode="lin" valueType="num">
                                          <p:cBhvr>
                                            <p:cTn id="78" dur="400" fill="hold"/>
                                            <p:tgtEl>
                                              <p:spTgt spid="45"/>
                                            </p:tgtEl>
                                            <p:attrNameLst>
                                              <p:attrName>ppt_w</p:attrName>
                                            </p:attrNameLst>
                                          </p:cBhvr>
                                          <p:tavLst>
                                            <p:tav tm="0">
                                              <p:val>
                                                <p:strVal val="#ppt_w/10"/>
                                              </p:val>
                                            </p:tav>
                                            <p:tav tm="50000">
                                              <p:val>
                                                <p:strVal val="#ppt_w+.01"/>
                                              </p:val>
                                            </p:tav>
                                            <p:tav tm="100000">
                                              <p:val>
                                                <p:strVal val="#ppt_w"/>
                                              </p:val>
                                            </p:tav>
                                          </p:tavLst>
                                        </p:anim>
                                        <p:animEffect transition="in" filter="fade">
                                          <p:cBhvr>
                                            <p:cTn id="79" dur="400" tmFilter="0,0; .5, 1; 1, 1"/>
                                            <p:tgtEl>
                                              <p:spTgt spid="45"/>
                                            </p:tgtEl>
                                          </p:cBhvr>
                                        </p:animEffect>
                                      </p:childTnLst>
                                    </p:cTn>
                                  </p:par>
                                </p:childTnLst>
                              </p:cTn>
                            </p:par>
                            <p:par>
                              <p:cTn id="80" fill="hold">
                                <p:stCondLst>
                                  <p:cond delay="3179"/>
                                </p:stCondLst>
                                <p:childTnLst>
                                  <p:par>
                                    <p:cTn id="81" presetID="22" presetClass="entr" presetSubtype="4" fill="hold" grpId="0" nodeType="afterEffect">
                                      <p:stCondLst>
                                        <p:cond delay="0"/>
                                      </p:stCondLst>
                                      <p:childTnLst>
                                        <p:set>
                                          <p:cBhvr>
                                            <p:cTn id="82" dur="1" fill="hold">
                                              <p:stCondLst>
                                                <p:cond delay="0"/>
                                              </p:stCondLst>
                                            </p:cTn>
                                            <p:tgtEl>
                                              <p:spTgt spid="33"/>
                                            </p:tgtEl>
                                            <p:attrNameLst>
                                              <p:attrName>style.visibility</p:attrName>
                                            </p:attrNameLst>
                                          </p:cBhvr>
                                          <p:to>
                                            <p:strVal val="visible"/>
                                          </p:to>
                                        </p:set>
                                        <p:animEffect transition="in" filter="wipe(down)">
                                          <p:cBhvr>
                                            <p:cTn id="83" dur="500"/>
                                            <p:tgtEl>
                                              <p:spTgt spid="33"/>
                                            </p:tgtEl>
                                          </p:cBhvr>
                                        </p:animEffect>
                                      </p:childTnLst>
                                    </p:cTn>
                                  </p:par>
                                  <p:par>
                                    <p:cTn id="84" presetID="42" presetClass="entr" presetSubtype="0" fill="hold" grpId="0" nodeType="withEffect">
                                      <p:stCondLst>
                                        <p:cond delay="0"/>
                                      </p:stCondLst>
                                      <p:childTnLst>
                                        <p:set>
                                          <p:cBhvr>
                                            <p:cTn id="85" dur="1" fill="hold">
                                              <p:stCondLst>
                                                <p:cond delay="0"/>
                                              </p:stCondLst>
                                            </p:cTn>
                                            <p:tgtEl>
                                              <p:spTgt spid="37"/>
                                            </p:tgtEl>
                                            <p:attrNameLst>
                                              <p:attrName>style.visibility</p:attrName>
                                            </p:attrNameLst>
                                          </p:cBhvr>
                                          <p:to>
                                            <p:strVal val="visible"/>
                                          </p:to>
                                        </p:set>
                                        <p:animEffect transition="in" filter="fade">
                                          <p:cBhvr>
                                            <p:cTn id="86" dur="1000"/>
                                            <p:tgtEl>
                                              <p:spTgt spid="37"/>
                                            </p:tgtEl>
                                          </p:cBhvr>
                                        </p:animEffect>
                                        <p:anim calcmode="lin" valueType="num">
                                          <p:cBhvr>
                                            <p:cTn id="87" dur="1000" fill="hold"/>
                                            <p:tgtEl>
                                              <p:spTgt spid="37"/>
                                            </p:tgtEl>
                                            <p:attrNameLst>
                                              <p:attrName>ppt_x</p:attrName>
                                            </p:attrNameLst>
                                          </p:cBhvr>
                                          <p:tavLst>
                                            <p:tav tm="0">
                                              <p:val>
                                                <p:strVal val="#ppt_x"/>
                                              </p:val>
                                            </p:tav>
                                            <p:tav tm="100000">
                                              <p:val>
                                                <p:strVal val="#ppt_x"/>
                                              </p:val>
                                            </p:tav>
                                          </p:tavLst>
                                        </p:anim>
                                        <p:anim calcmode="lin" valueType="num">
                                          <p:cBhvr>
                                            <p:cTn id="88" dur="1000" fill="hold"/>
                                            <p:tgtEl>
                                              <p:spTgt spid="37"/>
                                            </p:tgtEl>
                                            <p:attrNameLst>
                                              <p:attrName>ppt_y</p:attrName>
                                            </p:attrNameLst>
                                          </p:cBhvr>
                                          <p:tavLst>
                                            <p:tav tm="0">
                                              <p:val>
                                                <p:strVal val="#ppt_y+.1"/>
                                              </p:val>
                                            </p:tav>
                                            <p:tav tm="100000">
                                              <p:val>
                                                <p:strVal val="#ppt_y"/>
                                              </p:val>
                                            </p:tav>
                                          </p:tavLst>
                                        </p:anim>
                                      </p:childTnLst>
                                    </p:cTn>
                                  </p:par>
                                  <p:par>
                                    <p:cTn id="89" presetID="10" presetClass="entr" presetSubtype="0" fill="hold" grpId="0" nodeType="withEffect">
                                      <p:stCondLst>
                                        <p:cond delay="0"/>
                                      </p:stCondLst>
                                      <p:childTnLst>
                                        <p:set>
                                          <p:cBhvr>
                                            <p:cTn id="90" dur="1" fill="hold">
                                              <p:stCondLst>
                                                <p:cond delay="0"/>
                                              </p:stCondLst>
                                            </p:cTn>
                                            <p:tgtEl>
                                              <p:spTgt spid="35"/>
                                            </p:tgtEl>
                                            <p:attrNameLst>
                                              <p:attrName>style.visibility</p:attrName>
                                            </p:attrNameLst>
                                          </p:cBhvr>
                                          <p:to>
                                            <p:strVal val="visible"/>
                                          </p:to>
                                        </p:set>
                                        <p:animEffect transition="in" filter="fade">
                                          <p:cBhvr>
                                            <p:cTn id="91" dur="500"/>
                                            <p:tgtEl>
                                              <p:spTgt spid="35"/>
                                            </p:tgtEl>
                                          </p:cBhvr>
                                        </p:animEffect>
                                      </p:childTnLst>
                                    </p:cTn>
                                  </p:par>
                                  <p:par>
                                    <p:cTn id="92" presetID="22" presetClass="entr" presetSubtype="4" fill="hold" grpId="0" nodeType="withEffect">
                                      <p:stCondLst>
                                        <p:cond delay="0"/>
                                      </p:stCondLst>
                                      <p:childTnLst>
                                        <p:set>
                                          <p:cBhvr>
                                            <p:cTn id="93" dur="1" fill="hold">
                                              <p:stCondLst>
                                                <p:cond delay="0"/>
                                              </p:stCondLst>
                                            </p:cTn>
                                            <p:tgtEl>
                                              <p:spTgt spid="24"/>
                                            </p:tgtEl>
                                            <p:attrNameLst>
                                              <p:attrName>style.visibility</p:attrName>
                                            </p:attrNameLst>
                                          </p:cBhvr>
                                          <p:to>
                                            <p:strVal val="visible"/>
                                          </p:to>
                                        </p:set>
                                        <p:animEffect transition="in" filter="wipe(down)">
                                          <p:cBhvr>
                                            <p:cTn id="94" dur="500"/>
                                            <p:tgtEl>
                                              <p:spTgt spid="24"/>
                                            </p:tgtEl>
                                          </p:cBhvr>
                                        </p:animEffect>
                                      </p:childTnLst>
                                    </p:cTn>
                                  </p:par>
                                  <p:par>
                                    <p:cTn id="95" presetID="42" presetClass="entr" presetSubtype="0" fill="hold" grpId="0" nodeType="withEffect">
                                      <p:stCondLst>
                                        <p:cond delay="0"/>
                                      </p:stCondLst>
                                      <p:childTnLst>
                                        <p:set>
                                          <p:cBhvr>
                                            <p:cTn id="96" dur="1" fill="hold">
                                              <p:stCondLst>
                                                <p:cond delay="0"/>
                                              </p:stCondLst>
                                            </p:cTn>
                                            <p:tgtEl>
                                              <p:spTgt spid="38"/>
                                            </p:tgtEl>
                                            <p:attrNameLst>
                                              <p:attrName>style.visibility</p:attrName>
                                            </p:attrNameLst>
                                          </p:cBhvr>
                                          <p:to>
                                            <p:strVal val="visible"/>
                                          </p:to>
                                        </p:set>
                                        <p:animEffect transition="in" filter="fade">
                                          <p:cBhvr>
                                            <p:cTn id="97" dur="1000"/>
                                            <p:tgtEl>
                                              <p:spTgt spid="38"/>
                                            </p:tgtEl>
                                          </p:cBhvr>
                                        </p:animEffect>
                                        <p:anim calcmode="lin" valueType="num">
                                          <p:cBhvr>
                                            <p:cTn id="98" dur="1000" fill="hold"/>
                                            <p:tgtEl>
                                              <p:spTgt spid="38"/>
                                            </p:tgtEl>
                                            <p:attrNameLst>
                                              <p:attrName>ppt_x</p:attrName>
                                            </p:attrNameLst>
                                          </p:cBhvr>
                                          <p:tavLst>
                                            <p:tav tm="0">
                                              <p:val>
                                                <p:strVal val="#ppt_x"/>
                                              </p:val>
                                            </p:tav>
                                            <p:tav tm="100000">
                                              <p:val>
                                                <p:strVal val="#ppt_x"/>
                                              </p:val>
                                            </p:tav>
                                          </p:tavLst>
                                        </p:anim>
                                        <p:anim calcmode="lin" valueType="num">
                                          <p:cBhvr>
                                            <p:cTn id="99" dur="1000" fill="hold"/>
                                            <p:tgtEl>
                                              <p:spTgt spid="38"/>
                                            </p:tgtEl>
                                            <p:attrNameLst>
                                              <p:attrName>ppt_y</p:attrName>
                                            </p:attrNameLst>
                                          </p:cBhvr>
                                          <p:tavLst>
                                            <p:tav tm="0">
                                              <p:val>
                                                <p:strVal val="#ppt_y+.1"/>
                                              </p:val>
                                            </p:tav>
                                            <p:tav tm="100000">
                                              <p:val>
                                                <p:strVal val="#ppt_y"/>
                                              </p:val>
                                            </p:tav>
                                          </p:tavLst>
                                        </p:anim>
                                      </p:childTnLst>
                                    </p:cTn>
                                  </p:par>
                                  <p:par>
                                    <p:cTn id="100" presetID="10" presetClass="entr" presetSubtype="0" fill="hold" grpId="0" nodeType="withEffect">
                                      <p:stCondLst>
                                        <p:cond delay="0"/>
                                      </p:stCondLst>
                                      <p:childTnLst>
                                        <p:set>
                                          <p:cBhvr>
                                            <p:cTn id="101" dur="1" fill="hold">
                                              <p:stCondLst>
                                                <p:cond delay="0"/>
                                              </p:stCondLst>
                                            </p:cTn>
                                            <p:tgtEl>
                                              <p:spTgt spid="31"/>
                                            </p:tgtEl>
                                            <p:attrNameLst>
                                              <p:attrName>style.visibility</p:attrName>
                                            </p:attrNameLst>
                                          </p:cBhvr>
                                          <p:to>
                                            <p:strVal val="visible"/>
                                          </p:to>
                                        </p:set>
                                        <p:animEffect transition="in" filter="fade">
                                          <p:cBhvr>
                                            <p:cTn id="102" dur="500"/>
                                            <p:tgtEl>
                                              <p:spTgt spid="31"/>
                                            </p:tgtEl>
                                          </p:cBhvr>
                                        </p:animEffect>
                                      </p:childTnLst>
                                    </p:cTn>
                                  </p:par>
                                  <p:par>
                                    <p:cTn id="103" presetID="22" presetClass="entr" presetSubtype="4" fill="hold" grpId="0" nodeType="withEffect">
                                      <p:stCondLst>
                                        <p:cond delay="0"/>
                                      </p:stCondLst>
                                      <p:childTnLst>
                                        <p:set>
                                          <p:cBhvr>
                                            <p:cTn id="104" dur="1" fill="hold">
                                              <p:stCondLst>
                                                <p:cond delay="0"/>
                                              </p:stCondLst>
                                            </p:cTn>
                                            <p:tgtEl>
                                              <p:spTgt spid="20"/>
                                            </p:tgtEl>
                                            <p:attrNameLst>
                                              <p:attrName>style.visibility</p:attrName>
                                            </p:attrNameLst>
                                          </p:cBhvr>
                                          <p:to>
                                            <p:strVal val="visible"/>
                                          </p:to>
                                        </p:set>
                                        <p:animEffect transition="in" filter="wipe(down)">
                                          <p:cBhvr>
                                            <p:cTn id="105" dur="500"/>
                                            <p:tgtEl>
                                              <p:spTgt spid="20"/>
                                            </p:tgtEl>
                                          </p:cBhvr>
                                        </p:animEffect>
                                      </p:childTnLst>
                                    </p:cTn>
                                  </p:par>
                                  <p:par>
                                    <p:cTn id="106" presetID="42" presetClass="entr" presetSubtype="0" fill="hold" grpId="0" nodeType="withEffect">
                                      <p:stCondLst>
                                        <p:cond delay="0"/>
                                      </p:stCondLst>
                                      <p:childTnLst>
                                        <p:set>
                                          <p:cBhvr>
                                            <p:cTn id="107" dur="1" fill="hold">
                                              <p:stCondLst>
                                                <p:cond delay="0"/>
                                              </p:stCondLst>
                                            </p:cTn>
                                            <p:tgtEl>
                                              <p:spTgt spid="39"/>
                                            </p:tgtEl>
                                            <p:attrNameLst>
                                              <p:attrName>style.visibility</p:attrName>
                                            </p:attrNameLst>
                                          </p:cBhvr>
                                          <p:to>
                                            <p:strVal val="visible"/>
                                          </p:to>
                                        </p:set>
                                        <p:animEffect transition="in" filter="fade">
                                          <p:cBhvr>
                                            <p:cTn id="108" dur="1000"/>
                                            <p:tgtEl>
                                              <p:spTgt spid="39"/>
                                            </p:tgtEl>
                                          </p:cBhvr>
                                        </p:animEffect>
                                        <p:anim calcmode="lin" valueType="num">
                                          <p:cBhvr>
                                            <p:cTn id="109" dur="1000" fill="hold"/>
                                            <p:tgtEl>
                                              <p:spTgt spid="39"/>
                                            </p:tgtEl>
                                            <p:attrNameLst>
                                              <p:attrName>ppt_x</p:attrName>
                                            </p:attrNameLst>
                                          </p:cBhvr>
                                          <p:tavLst>
                                            <p:tav tm="0">
                                              <p:val>
                                                <p:strVal val="#ppt_x"/>
                                              </p:val>
                                            </p:tav>
                                            <p:tav tm="100000">
                                              <p:val>
                                                <p:strVal val="#ppt_x"/>
                                              </p:val>
                                            </p:tav>
                                          </p:tavLst>
                                        </p:anim>
                                        <p:anim calcmode="lin" valueType="num">
                                          <p:cBhvr>
                                            <p:cTn id="110" dur="1000" fill="hold"/>
                                            <p:tgtEl>
                                              <p:spTgt spid="39"/>
                                            </p:tgtEl>
                                            <p:attrNameLst>
                                              <p:attrName>ppt_y</p:attrName>
                                            </p:attrNameLst>
                                          </p:cBhvr>
                                          <p:tavLst>
                                            <p:tav tm="0">
                                              <p:val>
                                                <p:strVal val="#ppt_y+.1"/>
                                              </p:val>
                                            </p:tav>
                                            <p:tav tm="100000">
                                              <p:val>
                                                <p:strVal val="#ppt_y"/>
                                              </p:val>
                                            </p:tav>
                                          </p:tavLst>
                                        </p:anim>
                                      </p:childTnLst>
                                    </p:cTn>
                                  </p:par>
                                  <p:par>
                                    <p:cTn id="111" presetID="10" presetClass="entr" presetSubtype="0" fill="hold" grpId="0" nodeType="withEffect">
                                      <p:stCondLst>
                                        <p:cond delay="0"/>
                                      </p:stCondLst>
                                      <p:childTnLst>
                                        <p:set>
                                          <p:cBhvr>
                                            <p:cTn id="112" dur="1" fill="hold">
                                              <p:stCondLst>
                                                <p:cond delay="0"/>
                                              </p:stCondLst>
                                            </p:cTn>
                                            <p:tgtEl>
                                              <p:spTgt spid="22"/>
                                            </p:tgtEl>
                                            <p:attrNameLst>
                                              <p:attrName>style.visibility</p:attrName>
                                            </p:attrNameLst>
                                          </p:cBhvr>
                                          <p:to>
                                            <p:strVal val="visible"/>
                                          </p:to>
                                        </p:set>
                                        <p:animEffect transition="in" filter="fade">
                                          <p:cBhvr>
                                            <p:cTn id="113"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animBg="1"/>
          <p:bldP spid="69" grpId="0" animBg="1"/>
          <p:bldP spid="70" grpId="0" animBg="1"/>
          <p:bldP spid="71" grpId="0" animBg="1"/>
          <p:bldP spid="72" grpId="0" animBg="1"/>
          <p:bldP spid="19" grpId="0"/>
          <p:bldP spid="26" grpId="0" animBg="1"/>
          <p:bldP spid="27" grpId="0" animBg="1"/>
          <p:bldP spid="20" grpId="0" animBg="1"/>
          <p:bldP spid="22" grpId="0"/>
          <p:bldP spid="24" grpId="0" animBg="1"/>
          <p:bldP spid="31" grpId="0"/>
          <p:bldP spid="33" grpId="0" animBg="1"/>
          <p:bldP spid="35" grpId="0"/>
          <p:bldP spid="37" grpId="0" animBg="1"/>
          <p:bldP spid="38" grpId="0" animBg="1"/>
          <p:bldP spid="39" grpId="0" animBg="1"/>
          <p:bldP spid="40" grpId="0" animBg="1"/>
          <p:bldP spid="41" grpId="0"/>
          <p:bldP spid="42" grpId="0" animBg="1"/>
          <p:bldP spid="43" grpId="0"/>
          <p:bldP spid="44" grpId="0" animBg="1"/>
          <p:bldP spid="45" grpId="0"/>
        </p:bldLst>
      </p:timing>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矩形 67"/>
          <p:cNvSpPr/>
          <p:nvPr/>
        </p:nvSpPr>
        <p:spPr>
          <a:xfrm rot="2700000">
            <a:off x="9398433" y="6617242"/>
            <a:ext cx="576064" cy="576064"/>
          </a:xfrm>
          <a:prstGeom prst="rect">
            <a:avLst/>
          </a:prstGeom>
          <a:solidFill>
            <a:srgbClr val="00AF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9" name="矩形 68"/>
          <p:cNvSpPr/>
          <p:nvPr/>
        </p:nvSpPr>
        <p:spPr>
          <a:xfrm rot="2700000">
            <a:off x="10213111" y="6619917"/>
            <a:ext cx="576064" cy="576064"/>
          </a:xfrm>
          <a:prstGeom prst="rect">
            <a:avLst/>
          </a:prstGeom>
          <a:solidFill>
            <a:srgbClr val="FFB8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0" name="矩形 69"/>
          <p:cNvSpPr/>
          <p:nvPr/>
        </p:nvSpPr>
        <p:spPr>
          <a:xfrm rot="2700000">
            <a:off x="11027787" y="6622062"/>
            <a:ext cx="576064" cy="576064"/>
          </a:xfrm>
          <a:prstGeom prst="rect">
            <a:avLst/>
          </a:prstGeom>
          <a:solidFill>
            <a:srgbClr val="E870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1" name="矩形 70"/>
          <p:cNvSpPr/>
          <p:nvPr/>
        </p:nvSpPr>
        <p:spPr>
          <a:xfrm rot="2700000">
            <a:off x="10620449" y="6214724"/>
            <a:ext cx="576064" cy="576064"/>
          </a:xfrm>
          <a:prstGeom prst="rect">
            <a:avLst/>
          </a:prstGeom>
          <a:solidFill>
            <a:srgbClr val="01AC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2" name="矩形 71"/>
          <p:cNvSpPr/>
          <p:nvPr/>
        </p:nvSpPr>
        <p:spPr>
          <a:xfrm rot="2700000">
            <a:off x="11435125" y="6214725"/>
            <a:ext cx="576064" cy="576064"/>
          </a:xfrm>
          <a:prstGeom prst="rect">
            <a:avLst/>
          </a:prstGeom>
          <a:solidFill>
            <a:srgbClr val="00AF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6" name="组合 15"/>
          <p:cNvGrpSpPr/>
          <p:nvPr/>
        </p:nvGrpSpPr>
        <p:grpSpPr>
          <a:xfrm>
            <a:off x="0" y="548243"/>
            <a:ext cx="4514850" cy="698692"/>
            <a:chOff x="-70996" y="253843"/>
            <a:chExt cx="3743947" cy="810497"/>
          </a:xfrm>
          <a:solidFill>
            <a:srgbClr val="00AF92"/>
          </a:solidFill>
        </p:grpSpPr>
        <p:sp>
          <p:nvSpPr>
            <p:cNvPr id="17" name="矩形 16"/>
            <p:cNvSpPr/>
            <p:nvPr/>
          </p:nvSpPr>
          <p:spPr>
            <a:xfrm>
              <a:off x="-70996" y="343214"/>
              <a:ext cx="3284895" cy="63175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等腰三角形 17"/>
            <p:cNvSpPr/>
            <p:nvPr/>
          </p:nvSpPr>
          <p:spPr>
            <a:xfrm rot="5400000">
              <a:off x="3036418" y="427807"/>
              <a:ext cx="810497" cy="462569"/>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9" name="标题 1"/>
          <p:cNvSpPr txBox="1"/>
          <p:nvPr/>
        </p:nvSpPr>
        <p:spPr>
          <a:xfrm>
            <a:off x="1358462" y="617110"/>
            <a:ext cx="2699188" cy="794911"/>
          </a:xfrm>
          <a:prstGeom prst="rect">
            <a:avLst/>
          </a:prstGeom>
        </p:spPr>
        <p:txBody>
          <a:bodyPr lIns="91404" tIns="45702" rIns="91404" bIns="45702">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zh-CN" altLang="en-US" sz="2800" b="1" dirty="0">
                <a:solidFill>
                  <a:schemeClr val="bg1"/>
                </a:solidFill>
                <a:latin typeface="微软雅黑" panose="020B0503020204020204" pitchFamily="34" charset="-122"/>
                <a:ea typeface="微软雅黑" panose="020B0503020204020204" pitchFamily="34" charset="-122"/>
              </a:rPr>
              <a:t>自我评价</a:t>
            </a:r>
          </a:p>
        </p:txBody>
      </p:sp>
      <p:sp>
        <p:nvSpPr>
          <p:cNvPr id="26" name="原创设计师QQ5854324          06"/>
          <p:cNvSpPr/>
          <p:nvPr>
            <p:custDataLst>
              <p:tags r:id="rId1"/>
            </p:custDataLst>
          </p:nvPr>
        </p:nvSpPr>
        <p:spPr>
          <a:xfrm>
            <a:off x="860403" y="519668"/>
            <a:ext cx="155158" cy="155158"/>
          </a:xfrm>
          <a:prstGeom prst="ellipse">
            <a:avLst/>
          </a:prstGeom>
          <a:gradFill>
            <a:gsLst>
              <a:gs pos="0">
                <a:srgbClr val="DEDEDE"/>
              </a:gs>
              <a:gs pos="100000">
                <a:srgbClr val="FBFBFB"/>
              </a:gs>
            </a:gsLst>
            <a:lin ang="5400000" scaled="1"/>
          </a:gradFill>
          <a:ln w="31750" cap="flat">
            <a:gradFill>
              <a:gsLst>
                <a:gs pos="0">
                  <a:schemeClr val="bg1"/>
                </a:gs>
                <a:gs pos="100000">
                  <a:srgbClr val="DDDDDD"/>
                </a:gs>
              </a:gsLst>
              <a:lin ang="5400000" scaled="1"/>
            </a:gradFill>
            <a:prstDash val="solid"/>
            <a:miter lim="800000"/>
          </a:ln>
          <a:effectLst>
            <a:outerShdw blurRad="228600" dist="101600" dir="5400000" algn="t" rotWithShape="0">
              <a:schemeClr val="tx1">
                <a:lumMod val="85000"/>
                <a:lumOff val="15000"/>
                <a:alpha val="33000"/>
              </a:schemeClr>
            </a:outerShdw>
          </a:effectLst>
        </p:spPr>
        <p:txBody>
          <a:bodyPr vert="horz" wrap="square" lIns="91422" tIns="45711" rIns="91422" bIns="45711" numCol="1" anchor="t" anchorCtr="0" compatLnSpc="1"/>
          <a:lstStyle/>
          <a:p>
            <a:endParaRPr lang="zh-CN" altLang="en-US" sz="2400" dirty="0">
              <a:solidFill>
                <a:prstClr val="black"/>
              </a:solidFill>
              <a:latin typeface="Agency FB Bold" panose="020B0804020202020204" pitchFamily="34" charset="0"/>
              <a:ea typeface="微软雅黑" panose="020B0503020204020204" pitchFamily="34" charset="-122"/>
            </a:endParaRPr>
          </a:p>
        </p:txBody>
      </p:sp>
      <p:sp>
        <p:nvSpPr>
          <p:cNvPr id="27" name="原创设计师QQ5854324          05"/>
          <p:cNvSpPr/>
          <p:nvPr>
            <p:custDataLst>
              <p:tags r:id="rId2"/>
            </p:custDataLst>
          </p:nvPr>
        </p:nvSpPr>
        <p:spPr>
          <a:xfrm>
            <a:off x="285446" y="1133966"/>
            <a:ext cx="155158" cy="155158"/>
          </a:xfrm>
          <a:prstGeom prst="ellipse">
            <a:avLst/>
          </a:prstGeom>
          <a:gradFill>
            <a:gsLst>
              <a:gs pos="0">
                <a:srgbClr val="DEDEDE"/>
              </a:gs>
              <a:gs pos="100000">
                <a:srgbClr val="FBFBFB"/>
              </a:gs>
            </a:gsLst>
            <a:lin ang="5400000" scaled="1"/>
          </a:gradFill>
          <a:ln w="31750" cap="flat">
            <a:gradFill>
              <a:gsLst>
                <a:gs pos="0">
                  <a:schemeClr val="bg1"/>
                </a:gs>
                <a:gs pos="100000">
                  <a:srgbClr val="DDDDDD"/>
                </a:gs>
              </a:gsLst>
              <a:lin ang="5400000" scaled="1"/>
            </a:gradFill>
            <a:prstDash val="solid"/>
            <a:miter lim="800000"/>
          </a:ln>
          <a:effectLst>
            <a:outerShdw blurRad="228600" dist="101600" dir="5400000" algn="t" rotWithShape="0">
              <a:schemeClr val="tx1">
                <a:lumMod val="85000"/>
                <a:lumOff val="15000"/>
                <a:alpha val="33000"/>
              </a:schemeClr>
            </a:outerShdw>
          </a:effectLst>
        </p:spPr>
        <p:txBody>
          <a:bodyPr vert="horz" wrap="square" lIns="91422" tIns="45711" rIns="91422" bIns="45711" numCol="1" anchor="t" anchorCtr="0" compatLnSpc="1"/>
          <a:lstStyle/>
          <a:p>
            <a:endParaRPr lang="zh-CN" altLang="en-US" sz="2400">
              <a:solidFill>
                <a:prstClr val="black"/>
              </a:solidFill>
              <a:latin typeface="Agency FB Bold" panose="020B0804020202020204" pitchFamily="34" charset="0"/>
              <a:ea typeface="微软雅黑" panose="020B0503020204020204" pitchFamily="34" charset="-122"/>
            </a:endParaRPr>
          </a:p>
        </p:txBody>
      </p:sp>
      <p:grpSp>
        <p:nvGrpSpPr>
          <p:cNvPr id="28" name="原创设计师QQ5854324          04"/>
          <p:cNvGrpSpPr/>
          <p:nvPr/>
        </p:nvGrpSpPr>
        <p:grpSpPr>
          <a:xfrm>
            <a:off x="121217" y="337638"/>
            <a:ext cx="1078304" cy="1078304"/>
            <a:chOff x="2380201" y="1546167"/>
            <a:chExt cx="1800343" cy="1800344"/>
          </a:xfrm>
        </p:grpSpPr>
        <p:sp>
          <p:nvSpPr>
            <p:cNvPr id="29" name="菱形 28"/>
            <p:cNvSpPr/>
            <p:nvPr>
              <p:custDataLst>
                <p:tags r:id="rId3"/>
              </p:custDataLst>
            </p:nvPr>
          </p:nvSpPr>
          <p:spPr>
            <a:xfrm>
              <a:off x="2380201" y="1546167"/>
              <a:ext cx="1800343" cy="1800344"/>
            </a:xfrm>
            <a:prstGeom prst="diamond">
              <a:avLst/>
            </a:prstGeom>
            <a:gradFill>
              <a:gsLst>
                <a:gs pos="0">
                  <a:srgbClr val="DEDEDE"/>
                </a:gs>
                <a:gs pos="100000">
                  <a:srgbClr val="FBFBFB"/>
                </a:gs>
              </a:gsLst>
              <a:lin ang="5400000" scaled="1"/>
            </a:gradFill>
            <a:ln w="31750" cap="flat">
              <a:gradFill>
                <a:gsLst>
                  <a:gs pos="0">
                    <a:schemeClr val="bg1"/>
                  </a:gs>
                  <a:gs pos="100000">
                    <a:srgbClr val="DDDDDD"/>
                  </a:gs>
                </a:gsLst>
                <a:lin ang="5400000" scaled="1"/>
              </a:gradFill>
              <a:prstDash val="solid"/>
              <a:miter lim="800000"/>
            </a:ln>
            <a:effectLst>
              <a:outerShdw blurRad="228600" dist="101600" dir="5400000" algn="t" rotWithShape="0">
                <a:schemeClr val="tx1">
                  <a:lumMod val="85000"/>
                  <a:lumOff val="15000"/>
                  <a:alpha val="33000"/>
                </a:schemeClr>
              </a:outerShdw>
            </a:effectLst>
          </p:spPr>
          <p:txBody>
            <a:bodyPr vert="horz" wrap="square" lIns="91440" tIns="45720" rIns="91440" bIns="45720" numCol="1" anchor="t" anchorCtr="0" compatLnSpc="1"/>
            <a:lstStyle/>
            <a:p>
              <a:endParaRPr lang="zh-CN" altLang="en-US" sz="2400">
                <a:solidFill>
                  <a:prstClr val="black"/>
                </a:solidFill>
                <a:latin typeface="Agency FB Bold" panose="020B0804020202020204" pitchFamily="34" charset="0"/>
                <a:ea typeface="微软雅黑" panose="020B0503020204020204" pitchFamily="34" charset="-122"/>
              </a:endParaRPr>
            </a:p>
          </p:txBody>
        </p:sp>
        <p:sp>
          <p:nvSpPr>
            <p:cNvPr id="30" name="菱形 29"/>
            <p:cNvSpPr/>
            <p:nvPr>
              <p:custDataLst>
                <p:tags r:id="rId4"/>
              </p:custDataLst>
            </p:nvPr>
          </p:nvSpPr>
          <p:spPr>
            <a:xfrm>
              <a:off x="2668216" y="1834183"/>
              <a:ext cx="1223439" cy="1223439"/>
            </a:xfrm>
            <a:prstGeom prst="diamond">
              <a:avLst/>
            </a:prstGeom>
            <a:solidFill>
              <a:srgbClr val="00AF92"/>
            </a:solidFill>
            <a:ln>
              <a:noFill/>
            </a:ln>
            <a:effectLst>
              <a:innerShdw blurRad="63500" dist="25400">
                <a:prstClr val="black">
                  <a:alpha val="2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800" b="1" dirty="0">
                  <a:solidFill>
                    <a:srgbClr val="FFFFFF"/>
                  </a:solidFill>
                  <a:latin typeface="微软雅黑" panose="020B0503020204020204" pitchFamily="34" charset="-122"/>
                  <a:ea typeface="微软雅黑" panose="020B0503020204020204" pitchFamily="34" charset="-122"/>
                </a:rPr>
                <a:t>4</a:t>
              </a:r>
              <a:endParaRPr lang="zh-CN" altLang="en-US" sz="2800" b="1" dirty="0">
                <a:solidFill>
                  <a:srgbClr val="FFFFFF"/>
                </a:solidFill>
                <a:latin typeface="微软雅黑" panose="020B0503020204020204" pitchFamily="34" charset="-122"/>
                <a:ea typeface="微软雅黑" panose="020B0503020204020204" pitchFamily="34" charset="-122"/>
              </a:endParaRPr>
            </a:p>
          </p:txBody>
        </p:sp>
      </p:grpSp>
      <p:sp>
        <p:nvSpPr>
          <p:cNvPr id="20" name="矩形 5"/>
          <p:cNvSpPr/>
          <p:nvPr/>
        </p:nvSpPr>
        <p:spPr>
          <a:xfrm>
            <a:off x="3143706" y="2178446"/>
            <a:ext cx="1584245" cy="1008578"/>
          </a:xfrm>
          <a:custGeom>
            <a:avLst/>
            <a:gdLst/>
            <a:ahLst/>
            <a:cxnLst/>
            <a:rect l="l" t="t" r="r" b="b"/>
            <a:pathLst>
              <a:path w="1584176" h="1008112">
                <a:moveTo>
                  <a:pt x="0" y="0"/>
                </a:moveTo>
                <a:lnTo>
                  <a:pt x="1584176" y="0"/>
                </a:lnTo>
                <a:lnTo>
                  <a:pt x="1584176" y="576064"/>
                </a:lnTo>
                <a:lnTo>
                  <a:pt x="918102" y="576064"/>
                </a:lnTo>
                <a:lnTo>
                  <a:pt x="648072" y="1008112"/>
                </a:lnTo>
                <a:lnTo>
                  <a:pt x="648072" y="576064"/>
                </a:lnTo>
                <a:lnTo>
                  <a:pt x="0" y="576064"/>
                </a:lnTo>
                <a:close/>
              </a:path>
            </a:pathLst>
          </a:custGeom>
          <a:solidFill>
            <a:srgbClr val="01ACB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1401" tIns="45700" rIns="91401" bIns="45700" rtlCol="0" anchor="ctr"/>
          <a:lstStyle/>
          <a:p>
            <a:pPr algn="ctr"/>
            <a:endParaRPr lang="zh-CN" altLang="en-US"/>
          </a:p>
        </p:txBody>
      </p:sp>
      <p:sp>
        <p:nvSpPr>
          <p:cNvPr id="21" name="Rectangle 42"/>
          <p:cNvSpPr/>
          <p:nvPr/>
        </p:nvSpPr>
        <p:spPr>
          <a:xfrm flipH="1">
            <a:off x="3116123" y="2357354"/>
            <a:ext cx="1611827" cy="253340"/>
          </a:xfrm>
          <a:prstGeom prst="rect">
            <a:avLst/>
          </a:prstGeom>
          <a:noFill/>
          <a:ln w="12700" cap="flat" cmpd="sng" algn="ctr">
            <a:noFill/>
            <a:prstDash val="solid"/>
          </a:ln>
          <a:effectLst/>
        </p:spPr>
        <p:txBody>
          <a:bodyPr lIns="91401" tIns="0" rIns="91401" bIns="0" rtlCol="0" anchor="t"/>
          <a:lstStyle/>
          <a:p>
            <a:pPr algn="ctr"/>
            <a:r>
              <a:rPr lang="zh-CN" altLang="en-US" b="1"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学习能力</a:t>
            </a:r>
          </a:p>
        </p:txBody>
      </p:sp>
      <p:sp>
        <p:nvSpPr>
          <p:cNvPr id="22" name="Rectangle 42"/>
          <p:cNvSpPr/>
          <p:nvPr/>
        </p:nvSpPr>
        <p:spPr>
          <a:xfrm flipH="1">
            <a:off x="3741283" y="3187025"/>
            <a:ext cx="2282867" cy="504290"/>
          </a:xfrm>
          <a:prstGeom prst="rect">
            <a:avLst/>
          </a:prstGeom>
          <a:noFill/>
          <a:ln w="12700" cap="flat" cmpd="sng" algn="ctr">
            <a:noFill/>
            <a:prstDash val="solid"/>
          </a:ln>
          <a:effectLst/>
        </p:spPr>
        <p:txBody>
          <a:bodyPr lIns="91401" tIns="0" rIns="91401" bIns="0" rtlCol="0" anchor="t"/>
          <a:lstStyle/>
          <a:p>
            <a:pPr lvl="0">
              <a:defRPr/>
            </a:pPr>
            <a:r>
              <a:rPr lang="zh-CN" altLang="en-US" sz="1400" kern="0" dirty="0">
                <a:solidFill>
                  <a:schemeClr val="tx1">
                    <a:lumMod val="50000"/>
                    <a:lumOff val="50000"/>
                  </a:schemeClr>
                </a:solidFill>
                <a:latin typeface="微软雅黑" panose="020B0503020204020204" pitchFamily="34" charset="-122"/>
                <a:ea typeface="微软雅黑" panose="020B0503020204020204" pitchFamily="34" charset="-122"/>
                <a:cs typeface="Arial" panose="020B0604020202020204" pitchFamily="34" charset="0"/>
              </a:rPr>
              <a:t>加入你的文字描述，加入你的文字描述，加入你的</a:t>
            </a:r>
            <a:endParaRPr lang="en-US" altLang="zh-CN" sz="1400" kern="0" dirty="0">
              <a:solidFill>
                <a:schemeClr val="tx1">
                  <a:lumMod val="50000"/>
                  <a:lumOff val="50000"/>
                </a:schemeClr>
              </a:solidFill>
              <a:latin typeface="微软雅黑" panose="020B0503020204020204" pitchFamily="34" charset="-122"/>
              <a:ea typeface="微软雅黑" panose="020B0503020204020204" pitchFamily="34" charset="-122"/>
              <a:cs typeface="Arial" panose="020B0604020202020204" pitchFamily="34" charset="0"/>
            </a:endParaRPr>
          </a:p>
          <a:p>
            <a:pPr>
              <a:defRPr/>
            </a:pPr>
            <a:r>
              <a:rPr lang="zh-CN" altLang="en-US" sz="1400" kern="0" dirty="0">
                <a:solidFill>
                  <a:schemeClr val="tx1">
                    <a:lumMod val="50000"/>
                    <a:lumOff val="50000"/>
                  </a:schemeClr>
                </a:solidFill>
                <a:latin typeface="微软雅黑" panose="020B0503020204020204" pitchFamily="34" charset="-122"/>
                <a:ea typeface="微软雅黑" panose="020B0503020204020204" pitchFamily="34" charset="-122"/>
                <a:cs typeface="Arial" panose="020B0604020202020204" pitchFamily="34" charset="0"/>
              </a:rPr>
              <a:t>加入你的文字描述！</a:t>
            </a:r>
            <a:endParaRPr lang="en-US" altLang="zh-CN" sz="1400" kern="0" dirty="0">
              <a:solidFill>
                <a:schemeClr val="tx1">
                  <a:lumMod val="50000"/>
                  <a:lumOff val="50000"/>
                </a:schemeClr>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23" name="矩形 5"/>
          <p:cNvSpPr/>
          <p:nvPr/>
        </p:nvSpPr>
        <p:spPr>
          <a:xfrm>
            <a:off x="3244218" y="4267645"/>
            <a:ext cx="1584245" cy="1008578"/>
          </a:xfrm>
          <a:custGeom>
            <a:avLst/>
            <a:gdLst/>
            <a:ahLst/>
            <a:cxnLst/>
            <a:rect l="l" t="t" r="r" b="b"/>
            <a:pathLst>
              <a:path w="1584176" h="1008112">
                <a:moveTo>
                  <a:pt x="0" y="0"/>
                </a:moveTo>
                <a:lnTo>
                  <a:pt x="1584176" y="0"/>
                </a:lnTo>
                <a:lnTo>
                  <a:pt x="1584176" y="576064"/>
                </a:lnTo>
                <a:lnTo>
                  <a:pt x="918102" y="576064"/>
                </a:lnTo>
                <a:lnTo>
                  <a:pt x="648072" y="1008112"/>
                </a:lnTo>
                <a:lnTo>
                  <a:pt x="648072" y="576064"/>
                </a:lnTo>
                <a:lnTo>
                  <a:pt x="0" y="576064"/>
                </a:lnTo>
                <a:close/>
              </a:path>
            </a:pathLst>
          </a:custGeom>
          <a:solidFill>
            <a:srgbClr val="FFB85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1401" tIns="45700" rIns="91401" bIns="45700" rtlCol="0" anchor="ctr"/>
          <a:lstStyle/>
          <a:p>
            <a:pPr algn="ctr"/>
            <a:endParaRPr lang="zh-CN" altLang="en-US"/>
          </a:p>
        </p:txBody>
      </p:sp>
      <p:sp>
        <p:nvSpPr>
          <p:cNvPr id="24" name="Rectangle 42"/>
          <p:cNvSpPr/>
          <p:nvPr/>
        </p:nvSpPr>
        <p:spPr>
          <a:xfrm flipH="1">
            <a:off x="3216634" y="4446553"/>
            <a:ext cx="1611827" cy="253340"/>
          </a:xfrm>
          <a:prstGeom prst="rect">
            <a:avLst/>
          </a:prstGeom>
          <a:noFill/>
          <a:ln w="12700" cap="flat" cmpd="sng" algn="ctr">
            <a:noFill/>
            <a:prstDash val="solid"/>
          </a:ln>
          <a:effectLst/>
        </p:spPr>
        <p:txBody>
          <a:bodyPr lIns="91401" tIns="0" rIns="91401" bIns="0" rtlCol="0" anchor="t"/>
          <a:lstStyle/>
          <a:p>
            <a:pPr algn="ctr"/>
            <a:r>
              <a:rPr lang="zh-CN" altLang="en-US" b="1"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表达能力</a:t>
            </a:r>
          </a:p>
        </p:txBody>
      </p:sp>
      <p:sp>
        <p:nvSpPr>
          <p:cNvPr id="25" name="Rectangle 42"/>
          <p:cNvSpPr/>
          <p:nvPr/>
        </p:nvSpPr>
        <p:spPr>
          <a:xfrm flipH="1">
            <a:off x="3841795" y="5276224"/>
            <a:ext cx="2282867" cy="504290"/>
          </a:xfrm>
          <a:prstGeom prst="rect">
            <a:avLst/>
          </a:prstGeom>
          <a:noFill/>
          <a:ln w="12700" cap="flat" cmpd="sng" algn="ctr">
            <a:noFill/>
            <a:prstDash val="solid"/>
          </a:ln>
          <a:effectLst/>
        </p:spPr>
        <p:txBody>
          <a:bodyPr lIns="91401" tIns="0" rIns="91401" bIns="0" rtlCol="0" anchor="t"/>
          <a:lstStyle/>
          <a:p>
            <a:pPr lvl="0">
              <a:defRPr/>
            </a:pPr>
            <a:r>
              <a:rPr lang="zh-CN" altLang="en-US" sz="1400" kern="0" dirty="0">
                <a:solidFill>
                  <a:schemeClr val="tx1">
                    <a:lumMod val="50000"/>
                    <a:lumOff val="50000"/>
                  </a:schemeClr>
                </a:solidFill>
                <a:latin typeface="微软雅黑" panose="020B0503020204020204" pitchFamily="34" charset="-122"/>
                <a:ea typeface="微软雅黑" panose="020B0503020204020204" pitchFamily="34" charset="-122"/>
                <a:cs typeface="Arial" panose="020B0604020202020204" pitchFamily="34" charset="0"/>
              </a:rPr>
              <a:t>加入你的文字描述，加入你的文字描述，加入你的</a:t>
            </a:r>
            <a:endParaRPr lang="en-US" altLang="zh-CN" sz="1400" kern="0" dirty="0">
              <a:solidFill>
                <a:schemeClr val="tx1">
                  <a:lumMod val="50000"/>
                  <a:lumOff val="50000"/>
                </a:schemeClr>
              </a:solidFill>
              <a:latin typeface="微软雅黑" panose="020B0503020204020204" pitchFamily="34" charset="-122"/>
              <a:ea typeface="微软雅黑" panose="020B0503020204020204" pitchFamily="34" charset="-122"/>
              <a:cs typeface="Arial" panose="020B0604020202020204" pitchFamily="34" charset="0"/>
            </a:endParaRPr>
          </a:p>
          <a:p>
            <a:pPr>
              <a:defRPr/>
            </a:pPr>
            <a:r>
              <a:rPr lang="zh-CN" altLang="en-US" sz="1400" kern="0" dirty="0">
                <a:solidFill>
                  <a:schemeClr val="tx1">
                    <a:lumMod val="50000"/>
                    <a:lumOff val="50000"/>
                  </a:schemeClr>
                </a:solidFill>
                <a:latin typeface="微软雅黑" panose="020B0503020204020204" pitchFamily="34" charset="-122"/>
                <a:ea typeface="微软雅黑" panose="020B0503020204020204" pitchFamily="34" charset="-122"/>
                <a:cs typeface="Arial" panose="020B0604020202020204" pitchFamily="34" charset="0"/>
              </a:rPr>
              <a:t>加入你的文字描述！</a:t>
            </a:r>
            <a:endParaRPr lang="en-US" altLang="zh-CN" sz="1400" kern="0" dirty="0">
              <a:solidFill>
                <a:schemeClr val="tx1">
                  <a:lumMod val="50000"/>
                  <a:lumOff val="50000"/>
                </a:schemeClr>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31" name="矩形 5"/>
          <p:cNvSpPr/>
          <p:nvPr/>
        </p:nvSpPr>
        <p:spPr>
          <a:xfrm>
            <a:off x="6816273" y="2178446"/>
            <a:ext cx="1584245" cy="1008578"/>
          </a:xfrm>
          <a:custGeom>
            <a:avLst/>
            <a:gdLst/>
            <a:ahLst/>
            <a:cxnLst/>
            <a:rect l="l" t="t" r="r" b="b"/>
            <a:pathLst>
              <a:path w="1584176" h="1008112">
                <a:moveTo>
                  <a:pt x="0" y="0"/>
                </a:moveTo>
                <a:lnTo>
                  <a:pt x="1584176" y="0"/>
                </a:lnTo>
                <a:lnTo>
                  <a:pt x="1584176" y="576064"/>
                </a:lnTo>
                <a:lnTo>
                  <a:pt x="918102" y="576064"/>
                </a:lnTo>
                <a:lnTo>
                  <a:pt x="648072" y="1008112"/>
                </a:lnTo>
                <a:lnTo>
                  <a:pt x="648072" y="576064"/>
                </a:lnTo>
                <a:lnTo>
                  <a:pt x="0" y="576064"/>
                </a:lnTo>
                <a:close/>
              </a:path>
            </a:pathLst>
          </a:custGeom>
          <a:solidFill>
            <a:srgbClr val="E8707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1401" tIns="45700" rIns="91401" bIns="45700" rtlCol="0" anchor="ctr"/>
          <a:lstStyle/>
          <a:p>
            <a:pPr algn="ctr"/>
            <a:endParaRPr lang="zh-CN" altLang="en-US"/>
          </a:p>
        </p:txBody>
      </p:sp>
      <p:sp>
        <p:nvSpPr>
          <p:cNvPr id="32" name="Rectangle 42"/>
          <p:cNvSpPr/>
          <p:nvPr/>
        </p:nvSpPr>
        <p:spPr>
          <a:xfrm flipH="1">
            <a:off x="6788689" y="2357354"/>
            <a:ext cx="1611827" cy="253340"/>
          </a:xfrm>
          <a:prstGeom prst="rect">
            <a:avLst/>
          </a:prstGeom>
          <a:noFill/>
          <a:ln w="12700" cap="flat" cmpd="sng" algn="ctr">
            <a:noFill/>
            <a:prstDash val="solid"/>
          </a:ln>
          <a:effectLst/>
        </p:spPr>
        <p:txBody>
          <a:bodyPr lIns="91401" tIns="0" rIns="91401" bIns="0" rtlCol="0" anchor="t"/>
          <a:lstStyle/>
          <a:p>
            <a:pPr algn="ctr"/>
            <a:r>
              <a:rPr lang="zh-CN" altLang="en-US" b="1"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交际能力</a:t>
            </a:r>
          </a:p>
        </p:txBody>
      </p:sp>
      <p:sp>
        <p:nvSpPr>
          <p:cNvPr id="33" name="Rectangle 42"/>
          <p:cNvSpPr/>
          <p:nvPr/>
        </p:nvSpPr>
        <p:spPr>
          <a:xfrm flipH="1">
            <a:off x="7413850" y="3187025"/>
            <a:ext cx="2282867" cy="504290"/>
          </a:xfrm>
          <a:prstGeom prst="rect">
            <a:avLst/>
          </a:prstGeom>
          <a:noFill/>
          <a:ln w="12700" cap="flat" cmpd="sng" algn="ctr">
            <a:noFill/>
            <a:prstDash val="solid"/>
          </a:ln>
          <a:effectLst/>
        </p:spPr>
        <p:txBody>
          <a:bodyPr lIns="91401" tIns="0" rIns="91401" bIns="0" rtlCol="0" anchor="t"/>
          <a:lstStyle/>
          <a:p>
            <a:pPr lvl="0">
              <a:defRPr/>
            </a:pPr>
            <a:r>
              <a:rPr lang="zh-CN" altLang="en-US" sz="1400" kern="0" dirty="0">
                <a:solidFill>
                  <a:schemeClr val="tx1">
                    <a:lumMod val="50000"/>
                    <a:lumOff val="50000"/>
                  </a:schemeClr>
                </a:solidFill>
                <a:latin typeface="微软雅黑" panose="020B0503020204020204" pitchFamily="34" charset="-122"/>
                <a:ea typeface="微软雅黑" panose="020B0503020204020204" pitchFamily="34" charset="-122"/>
                <a:cs typeface="Arial" panose="020B0604020202020204" pitchFamily="34" charset="0"/>
              </a:rPr>
              <a:t>加入你的文字描述，加入你的文字描述，加入你的</a:t>
            </a:r>
            <a:endParaRPr lang="en-US" altLang="zh-CN" sz="1400" kern="0" dirty="0">
              <a:solidFill>
                <a:schemeClr val="tx1">
                  <a:lumMod val="50000"/>
                  <a:lumOff val="50000"/>
                </a:schemeClr>
              </a:solidFill>
              <a:latin typeface="微软雅黑" panose="020B0503020204020204" pitchFamily="34" charset="-122"/>
              <a:ea typeface="微软雅黑" panose="020B0503020204020204" pitchFamily="34" charset="-122"/>
              <a:cs typeface="Arial" panose="020B0604020202020204" pitchFamily="34" charset="0"/>
            </a:endParaRPr>
          </a:p>
          <a:p>
            <a:pPr>
              <a:defRPr/>
            </a:pPr>
            <a:r>
              <a:rPr lang="zh-CN" altLang="en-US" sz="1400" kern="0" dirty="0">
                <a:solidFill>
                  <a:schemeClr val="tx1">
                    <a:lumMod val="50000"/>
                    <a:lumOff val="50000"/>
                  </a:schemeClr>
                </a:solidFill>
                <a:latin typeface="微软雅黑" panose="020B0503020204020204" pitchFamily="34" charset="-122"/>
                <a:ea typeface="微软雅黑" panose="020B0503020204020204" pitchFamily="34" charset="-122"/>
                <a:cs typeface="Arial" panose="020B0604020202020204" pitchFamily="34" charset="0"/>
              </a:rPr>
              <a:t>加入你的文字描述！</a:t>
            </a:r>
            <a:endParaRPr lang="en-US" altLang="zh-CN" sz="1400" kern="0" dirty="0">
              <a:solidFill>
                <a:schemeClr val="tx1">
                  <a:lumMod val="50000"/>
                  <a:lumOff val="50000"/>
                </a:schemeClr>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34" name="矩形 5"/>
          <p:cNvSpPr/>
          <p:nvPr/>
        </p:nvSpPr>
        <p:spPr>
          <a:xfrm>
            <a:off x="6916786" y="4267645"/>
            <a:ext cx="1584245" cy="1008578"/>
          </a:xfrm>
          <a:custGeom>
            <a:avLst/>
            <a:gdLst/>
            <a:ahLst/>
            <a:cxnLst/>
            <a:rect l="l" t="t" r="r" b="b"/>
            <a:pathLst>
              <a:path w="1584176" h="1008112">
                <a:moveTo>
                  <a:pt x="0" y="0"/>
                </a:moveTo>
                <a:lnTo>
                  <a:pt x="1584176" y="0"/>
                </a:lnTo>
                <a:lnTo>
                  <a:pt x="1584176" y="576064"/>
                </a:lnTo>
                <a:lnTo>
                  <a:pt x="918102" y="576064"/>
                </a:lnTo>
                <a:lnTo>
                  <a:pt x="648072" y="1008112"/>
                </a:lnTo>
                <a:lnTo>
                  <a:pt x="648072" y="576064"/>
                </a:lnTo>
                <a:lnTo>
                  <a:pt x="0" y="576064"/>
                </a:lnTo>
                <a:close/>
              </a:path>
            </a:pathLst>
          </a:custGeom>
          <a:solidFill>
            <a:srgbClr val="00AF9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1401" tIns="45700" rIns="91401" bIns="45700" rtlCol="0" anchor="ctr"/>
          <a:lstStyle/>
          <a:p>
            <a:pPr algn="ctr"/>
            <a:endParaRPr lang="zh-CN" altLang="en-US"/>
          </a:p>
        </p:txBody>
      </p:sp>
      <p:sp>
        <p:nvSpPr>
          <p:cNvPr id="35" name="Rectangle 42"/>
          <p:cNvSpPr/>
          <p:nvPr/>
        </p:nvSpPr>
        <p:spPr>
          <a:xfrm flipH="1">
            <a:off x="6889201" y="4446553"/>
            <a:ext cx="1611827" cy="253340"/>
          </a:xfrm>
          <a:prstGeom prst="rect">
            <a:avLst/>
          </a:prstGeom>
          <a:noFill/>
          <a:ln w="12700" cap="flat" cmpd="sng" algn="ctr">
            <a:noFill/>
            <a:prstDash val="solid"/>
          </a:ln>
          <a:effectLst/>
        </p:spPr>
        <p:txBody>
          <a:bodyPr lIns="91401" tIns="0" rIns="91401" bIns="0" rtlCol="0" anchor="t"/>
          <a:lstStyle/>
          <a:p>
            <a:pPr algn="ctr"/>
            <a:r>
              <a:rPr lang="zh-CN" altLang="en-US" b="1"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爱好特长</a:t>
            </a:r>
          </a:p>
        </p:txBody>
      </p:sp>
      <p:sp>
        <p:nvSpPr>
          <p:cNvPr id="36" name="Rectangle 42"/>
          <p:cNvSpPr/>
          <p:nvPr/>
        </p:nvSpPr>
        <p:spPr>
          <a:xfrm flipH="1">
            <a:off x="7514363" y="5276224"/>
            <a:ext cx="2282867" cy="504290"/>
          </a:xfrm>
          <a:prstGeom prst="rect">
            <a:avLst/>
          </a:prstGeom>
          <a:noFill/>
          <a:ln w="12700" cap="flat" cmpd="sng" algn="ctr">
            <a:noFill/>
            <a:prstDash val="solid"/>
          </a:ln>
          <a:effectLst/>
        </p:spPr>
        <p:txBody>
          <a:bodyPr lIns="91401" tIns="0" rIns="91401" bIns="0" rtlCol="0" anchor="t"/>
          <a:lstStyle/>
          <a:p>
            <a:pPr lvl="0">
              <a:defRPr/>
            </a:pPr>
            <a:r>
              <a:rPr lang="zh-CN" altLang="en-US" sz="1400" kern="0" dirty="0">
                <a:solidFill>
                  <a:schemeClr val="tx1">
                    <a:lumMod val="50000"/>
                    <a:lumOff val="50000"/>
                  </a:schemeClr>
                </a:solidFill>
                <a:latin typeface="微软雅黑" panose="020B0503020204020204" pitchFamily="34" charset="-122"/>
                <a:ea typeface="微软雅黑" panose="020B0503020204020204" pitchFamily="34" charset="-122"/>
                <a:cs typeface="Arial" panose="020B0604020202020204" pitchFamily="34" charset="0"/>
              </a:rPr>
              <a:t>加入你的文字描述，加入你的文字描述，加入你的</a:t>
            </a:r>
            <a:endParaRPr lang="en-US" altLang="zh-CN" sz="1400" kern="0" dirty="0">
              <a:solidFill>
                <a:schemeClr val="tx1">
                  <a:lumMod val="50000"/>
                  <a:lumOff val="50000"/>
                </a:schemeClr>
              </a:solidFill>
              <a:latin typeface="微软雅黑" panose="020B0503020204020204" pitchFamily="34" charset="-122"/>
              <a:ea typeface="微软雅黑" panose="020B0503020204020204" pitchFamily="34" charset="-122"/>
              <a:cs typeface="Arial" panose="020B0604020202020204" pitchFamily="34" charset="0"/>
            </a:endParaRPr>
          </a:p>
          <a:p>
            <a:pPr>
              <a:defRPr/>
            </a:pPr>
            <a:r>
              <a:rPr lang="zh-CN" altLang="en-US" sz="1400" kern="0" dirty="0">
                <a:solidFill>
                  <a:schemeClr val="tx1">
                    <a:lumMod val="50000"/>
                    <a:lumOff val="50000"/>
                  </a:schemeClr>
                </a:solidFill>
                <a:latin typeface="微软雅黑" panose="020B0503020204020204" pitchFamily="34" charset="-122"/>
                <a:ea typeface="微软雅黑" panose="020B0503020204020204" pitchFamily="34" charset="-122"/>
                <a:cs typeface="Arial" panose="020B0604020202020204" pitchFamily="34" charset="0"/>
              </a:rPr>
              <a:t>加入你的文字描述！</a:t>
            </a:r>
            <a:endParaRPr lang="en-US" altLang="zh-CN" sz="1400" kern="0" dirty="0">
              <a:solidFill>
                <a:schemeClr val="tx1">
                  <a:lumMod val="50000"/>
                  <a:lumOff val="50000"/>
                </a:schemeClr>
              </a:solidFill>
              <a:latin typeface="微软雅黑" panose="020B0503020204020204" pitchFamily="34" charset="-122"/>
              <a:ea typeface="微软雅黑" panose="020B0503020204020204" pitchFamily="34" charset="-122"/>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1000">
        <p:random/>
      </p:transition>
    </mc:Choice>
    <mc:Fallback xmlns="">
      <p:transition spd="slow" advClick="0" advTm="1000">
        <p:random/>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8"/>
                                            </p:tgtEl>
                                            <p:attrNameLst>
                                              <p:attrName>style.visibility</p:attrName>
                                            </p:attrNameLst>
                                          </p:cBhvr>
                                          <p:to>
                                            <p:strVal val="visible"/>
                                          </p:to>
                                        </p:set>
                                        <p:animEffect transition="in" filter="fade">
                                          <p:cBhvr>
                                            <p:cTn id="7" dur="1000"/>
                                            <p:tgtEl>
                                              <p:spTgt spid="6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9"/>
                                            </p:tgtEl>
                                            <p:attrNameLst>
                                              <p:attrName>style.visibility</p:attrName>
                                            </p:attrNameLst>
                                          </p:cBhvr>
                                          <p:to>
                                            <p:strVal val="visible"/>
                                          </p:to>
                                        </p:set>
                                        <p:animEffect transition="in" filter="fade">
                                          <p:cBhvr>
                                            <p:cTn id="10" dur="1000"/>
                                            <p:tgtEl>
                                              <p:spTgt spid="6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0"/>
                                            </p:tgtEl>
                                            <p:attrNameLst>
                                              <p:attrName>style.visibility</p:attrName>
                                            </p:attrNameLst>
                                          </p:cBhvr>
                                          <p:to>
                                            <p:strVal val="visible"/>
                                          </p:to>
                                        </p:set>
                                        <p:animEffect transition="in" filter="fade">
                                          <p:cBhvr>
                                            <p:cTn id="13" dur="1000"/>
                                            <p:tgtEl>
                                              <p:spTgt spid="70"/>
                                            </p:tgtEl>
                                          </p:cBhvr>
                                        </p:animEffect>
                                      </p:childTnLst>
                                    </p:cTn>
                                  </p:par>
                                  <p:par>
                                    <p:cTn id="14" presetID="10" presetClass="entr" presetSubtype="0" fill="hold" grpId="0" nodeType="withEffect">
                                      <p:stCondLst>
                                        <p:cond delay="100"/>
                                      </p:stCondLst>
                                      <p:childTnLst>
                                        <p:set>
                                          <p:cBhvr>
                                            <p:cTn id="15" dur="1" fill="hold">
                                              <p:stCondLst>
                                                <p:cond delay="0"/>
                                              </p:stCondLst>
                                            </p:cTn>
                                            <p:tgtEl>
                                              <p:spTgt spid="71"/>
                                            </p:tgtEl>
                                            <p:attrNameLst>
                                              <p:attrName>style.visibility</p:attrName>
                                            </p:attrNameLst>
                                          </p:cBhvr>
                                          <p:to>
                                            <p:strVal val="visible"/>
                                          </p:to>
                                        </p:set>
                                        <p:animEffect transition="in" filter="fade">
                                          <p:cBhvr>
                                            <p:cTn id="16" dur="1000"/>
                                            <p:tgtEl>
                                              <p:spTgt spid="71"/>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72"/>
                                            </p:tgtEl>
                                            <p:attrNameLst>
                                              <p:attrName>style.visibility</p:attrName>
                                            </p:attrNameLst>
                                          </p:cBhvr>
                                          <p:to>
                                            <p:strVal val="visible"/>
                                          </p:to>
                                        </p:set>
                                        <p:animEffect transition="in" filter="fade">
                                          <p:cBhvr>
                                            <p:cTn id="19" dur="1000"/>
                                            <p:tgtEl>
                                              <p:spTgt spid="72"/>
                                            </p:tgtEl>
                                          </p:cBhvr>
                                        </p:animEffect>
                                      </p:childTnLst>
                                    </p:cTn>
                                  </p:par>
                                  <p:par>
                                    <p:cTn id="20" presetID="53" presetClass="entr" presetSubtype="16" fill="hold" nodeType="withEffect">
                                      <p:stCondLst>
                                        <p:cond delay="0"/>
                                      </p:stCondLst>
                                      <p:childTnLst>
                                        <p:set>
                                          <p:cBhvr>
                                            <p:cTn id="21" dur="1" fill="hold">
                                              <p:stCondLst>
                                                <p:cond delay="0"/>
                                              </p:stCondLst>
                                            </p:cTn>
                                            <p:tgtEl>
                                              <p:spTgt spid="16"/>
                                            </p:tgtEl>
                                            <p:attrNameLst>
                                              <p:attrName>style.visibility</p:attrName>
                                            </p:attrNameLst>
                                          </p:cBhvr>
                                          <p:to>
                                            <p:strVal val="visible"/>
                                          </p:to>
                                        </p:set>
                                        <p:anim calcmode="lin" valueType="num">
                                          <p:cBhvr>
                                            <p:cTn id="22" dur="500" fill="hold"/>
                                            <p:tgtEl>
                                              <p:spTgt spid="16"/>
                                            </p:tgtEl>
                                            <p:attrNameLst>
                                              <p:attrName>ppt_w</p:attrName>
                                            </p:attrNameLst>
                                          </p:cBhvr>
                                          <p:tavLst>
                                            <p:tav tm="0">
                                              <p:val>
                                                <p:fltVal val="0"/>
                                              </p:val>
                                            </p:tav>
                                            <p:tav tm="100000">
                                              <p:val>
                                                <p:strVal val="#ppt_w"/>
                                              </p:val>
                                            </p:tav>
                                          </p:tavLst>
                                        </p:anim>
                                        <p:anim calcmode="lin" valueType="num">
                                          <p:cBhvr>
                                            <p:cTn id="23" dur="500" fill="hold"/>
                                            <p:tgtEl>
                                              <p:spTgt spid="16"/>
                                            </p:tgtEl>
                                            <p:attrNameLst>
                                              <p:attrName>ppt_h</p:attrName>
                                            </p:attrNameLst>
                                          </p:cBhvr>
                                          <p:tavLst>
                                            <p:tav tm="0">
                                              <p:val>
                                                <p:fltVal val="0"/>
                                              </p:val>
                                            </p:tav>
                                            <p:tav tm="100000">
                                              <p:val>
                                                <p:strVal val="#ppt_h"/>
                                              </p:val>
                                            </p:tav>
                                          </p:tavLst>
                                        </p:anim>
                                        <p:animEffect transition="in" filter="fade">
                                          <p:cBhvr>
                                            <p:cTn id="24" dur="500"/>
                                            <p:tgtEl>
                                              <p:spTgt spid="16"/>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fade">
                                          <p:cBhvr>
                                            <p:cTn id="27" dur="500"/>
                                            <p:tgtEl>
                                              <p:spTgt spid="19"/>
                                            </p:tgtEl>
                                          </p:cBhvr>
                                        </p:animEffect>
                                      </p:childTnLst>
                                    </p:cTn>
                                  </p:par>
                                  <p:par>
                                    <p:cTn id="28" presetID="31" presetClass="entr" presetSubtype="0" fill="hold" grpId="0" nodeType="withEffect">
                                      <p:stCondLst>
                                        <p:cond delay="0"/>
                                      </p:stCondLst>
                                      <p:childTnLst>
                                        <p:set>
                                          <p:cBhvr>
                                            <p:cTn id="29" dur="1" fill="hold">
                                              <p:stCondLst>
                                                <p:cond delay="0"/>
                                              </p:stCondLst>
                                            </p:cTn>
                                            <p:tgtEl>
                                              <p:spTgt spid="26"/>
                                            </p:tgtEl>
                                            <p:attrNameLst>
                                              <p:attrName>style.visibility</p:attrName>
                                            </p:attrNameLst>
                                          </p:cBhvr>
                                          <p:to>
                                            <p:strVal val="visible"/>
                                          </p:to>
                                        </p:set>
                                        <p:anim calcmode="lin" valueType="num">
                                          <p:cBhvr>
                                            <p:cTn id="30" dur="1000" fill="hold"/>
                                            <p:tgtEl>
                                              <p:spTgt spid="26"/>
                                            </p:tgtEl>
                                            <p:attrNameLst>
                                              <p:attrName>ppt_w</p:attrName>
                                            </p:attrNameLst>
                                          </p:cBhvr>
                                          <p:tavLst>
                                            <p:tav tm="0">
                                              <p:val>
                                                <p:fltVal val="0"/>
                                              </p:val>
                                            </p:tav>
                                            <p:tav tm="100000">
                                              <p:val>
                                                <p:strVal val="#ppt_w"/>
                                              </p:val>
                                            </p:tav>
                                          </p:tavLst>
                                        </p:anim>
                                        <p:anim calcmode="lin" valueType="num">
                                          <p:cBhvr>
                                            <p:cTn id="31" dur="1000" fill="hold"/>
                                            <p:tgtEl>
                                              <p:spTgt spid="26"/>
                                            </p:tgtEl>
                                            <p:attrNameLst>
                                              <p:attrName>ppt_h</p:attrName>
                                            </p:attrNameLst>
                                          </p:cBhvr>
                                          <p:tavLst>
                                            <p:tav tm="0">
                                              <p:val>
                                                <p:fltVal val="0"/>
                                              </p:val>
                                            </p:tav>
                                            <p:tav tm="100000">
                                              <p:val>
                                                <p:strVal val="#ppt_h"/>
                                              </p:val>
                                            </p:tav>
                                          </p:tavLst>
                                        </p:anim>
                                        <p:anim calcmode="lin" valueType="num">
                                          <p:cBhvr>
                                            <p:cTn id="32" dur="1000" fill="hold"/>
                                            <p:tgtEl>
                                              <p:spTgt spid="26"/>
                                            </p:tgtEl>
                                            <p:attrNameLst>
                                              <p:attrName>style.rotation</p:attrName>
                                            </p:attrNameLst>
                                          </p:cBhvr>
                                          <p:tavLst>
                                            <p:tav tm="0">
                                              <p:val>
                                                <p:fltVal val="90"/>
                                              </p:val>
                                            </p:tav>
                                            <p:tav tm="100000">
                                              <p:val>
                                                <p:fltVal val="0"/>
                                              </p:val>
                                            </p:tav>
                                          </p:tavLst>
                                        </p:anim>
                                        <p:animEffect transition="in" filter="fade">
                                          <p:cBhvr>
                                            <p:cTn id="33" dur="1000"/>
                                            <p:tgtEl>
                                              <p:spTgt spid="26"/>
                                            </p:tgtEl>
                                          </p:cBhvr>
                                        </p:animEffect>
                                      </p:childTnLst>
                                    </p:cTn>
                                  </p:par>
                                  <p:par>
                                    <p:cTn id="34" presetID="31" presetClass="entr" presetSubtype="0" fill="hold" grpId="0" nodeType="withEffect">
                                      <p:stCondLst>
                                        <p:cond delay="0"/>
                                      </p:stCondLst>
                                      <p:childTnLst>
                                        <p:set>
                                          <p:cBhvr>
                                            <p:cTn id="35" dur="1" fill="hold">
                                              <p:stCondLst>
                                                <p:cond delay="0"/>
                                              </p:stCondLst>
                                            </p:cTn>
                                            <p:tgtEl>
                                              <p:spTgt spid="27"/>
                                            </p:tgtEl>
                                            <p:attrNameLst>
                                              <p:attrName>style.visibility</p:attrName>
                                            </p:attrNameLst>
                                          </p:cBhvr>
                                          <p:to>
                                            <p:strVal val="visible"/>
                                          </p:to>
                                        </p:set>
                                        <p:anim calcmode="lin" valueType="num">
                                          <p:cBhvr>
                                            <p:cTn id="36" dur="1000" fill="hold"/>
                                            <p:tgtEl>
                                              <p:spTgt spid="27"/>
                                            </p:tgtEl>
                                            <p:attrNameLst>
                                              <p:attrName>ppt_w</p:attrName>
                                            </p:attrNameLst>
                                          </p:cBhvr>
                                          <p:tavLst>
                                            <p:tav tm="0">
                                              <p:val>
                                                <p:fltVal val="0"/>
                                              </p:val>
                                            </p:tav>
                                            <p:tav tm="100000">
                                              <p:val>
                                                <p:strVal val="#ppt_w"/>
                                              </p:val>
                                            </p:tav>
                                          </p:tavLst>
                                        </p:anim>
                                        <p:anim calcmode="lin" valueType="num">
                                          <p:cBhvr>
                                            <p:cTn id="37" dur="1000" fill="hold"/>
                                            <p:tgtEl>
                                              <p:spTgt spid="27"/>
                                            </p:tgtEl>
                                            <p:attrNameLst>
                                              <p:attrName>ppt_h</p:attrName>
                                            </p:attrNameLst>
                                          </p:cBhvr>
                                          <p:tavLst>
                                            <p:tav tm="0">
                                              <p:val>
                                                <p:fltVal val="0"/>
                                              </p:val>
                                            </p:tav>
                                            <p:tav tm="100000">
                                              <p:val>
                                                <p:strVal val="#ppt_h"/>
                                              </p:val>
                                            </p:tav>
                                          </p:tavLst>
                                        </p:anim>
                                        <p:anim calcmode="lin" valueType="num">
                                          <p:cBhvr>
                                            <p:cTn id="38" dur="1000" fill="hold"/>
                                            <p:tgtEl>
                                              <p:spTgt spid="27"/>
                                            </p:tgtEl>
                                            <p:attrNameLst>
                                              <p:attrName>style.rotation</p:attrName>
                                            </p:attrNameLst>
                                          </p:cBhvr>
                                          <p:tavLst>
                                            <p:tav tm="0">
                                              <p:val>
                                                <p:fltVal val="90"/>
                                              </p:val>
                                            </p:tav>
                                            <p:tav tm="100000">
                                              <p:val>
                                                <p:fltVal val="0"/>
                                              </p:val>
                                            </p:tav>
                                          </p:tavLst>
                                        </p:anim>
                                        <p:animEffect transition="in" filter="fade">
                                          <p:cBhvr>
                                            <p:cTn id="39" dur="1000"/>
                                            <p:tgtEl>
                                              <p:spTgt spid="27"/>
                                            </p:tgtEl>
                                          </p:cBhvr>
                                        </p:animEffect>
                                      </p:childTnLst>
                                    </p:cTn>
                                  </p:par>
                                  <p:par>
                                    <p:cTn id="40" presetID="2" presetClass="entr" presetSubtype="1" fill="hold" nodeType="withEffect" p14:presetBounceEnd="50000">
                                      <p:stCondLst>
                                        <p:cond delay="0"/>
                                      </p:stCondLst>
                                      <p:childTnLst>
                                        <p:set>
                                          <p:cBhvr>
                                            <p:cTn id="41" dur="1" fill="hold">
                                              <p:stCondLst>
                                                <p:cond delay="0"/>
                                              </p:stCondLst>
                                            </p:cTn>
                                            <p:tgtEl>
                                              <p:spTgt spid="28"/>
                                            </p:tgtEl>
                                            <p:attrNameLst>
                                              <p:attrName>style.visibility</p:attrName>
                                            </p:attrNameLst>
                                          </p:cBhvr>
                                          <p:to>
                                            <p:strVal val="visible"/>
                                          </p:to>
                                        </p:set>
                                        <p:anim calcmode="lin" valueType="num" p14:bounceEnd="50000">
                                          <p:cBhvr additive="base">
                                            <p:cTn id="42" dur="500" fill="hold"/>
                                            <p:tgtEl>
                                              <p:spTgt spid="28"/>
                                            </p:tgtEl>
                                            <p:attrNameLst>
                                              <p:attrName>ppt_x</p:attrName>
                                            </p:attrNameLst>
                                          </p:cBhvr>
                                          <p:tavLst>
                                            <p:tav tm="0">
                                              <p:val>
                                                <p:strVal val="#ppt_x"/>
                                              </p:val>
                                            </p:tav>
                                            <p:tav tm="100000">
                                              <p:val>
                                                <p:strVal val="#ppt_x"/>
                                              </p:val>
                                            </p:tav>
                                          </p:tavLst>
                                        </p:anim>
                                        <p:anim calcmode="lin" valueType="num" p14:bounceEnd="50000">
                                          <p:cBhvr additive="base">
                                            <p:cTn id="43" dur="500" fill="hold"/>
                                            <p:tgtEl>
                                              <p:spTgt spid="28"/>
                                            </p:tgtEl>
                                            <p:attrNameLst>
                                              <p:attrName>ppt_y</p:attrName>
                                            </p:attrNameLst>
                                          </p:cBhvr>
                                          <p:tavLst>
                                            <p:tav tm="0">
                                              <p:val>
                                                <p:strVal val="0-#ppt_h/2"/>
                                              </p:val>
                                            </p:tav>
                                            <p:tav tm="100000">
                                              <p:val>
                                                <p:strVal val="#ppt_y"/>
                                              </p:val>
                                            </p:tav>
                                          </p:tavLst>
                                        </p:anim>
                                      </p:childTnLst>
                                    </p:cTn>
                                  </p:par>
                                </p:childTnLst>
                              </p:cTn>
                            </p:par>
                            <p:par>
                              <p:cTn id="44" fill="hold">
                                <p:stCondLst>
                                  <p:cond delay="1000"/>
                                </p:stCondLst>
                                <p:childTnLst>
                                  <p:par>
                                    <p:cTn id="45" presetID="45" presetClass="entr" presetSubtype="0" fill="hold" grpId="0" nodeType="afterEffect">
                                      <p:stCondLst>
                                        <p:cond delay="0"/>
                                      </p:stCondLst>
                                      <p:childTnLst>
                                        <p:set>
                                          <p:cBhvr>
                                            <p:cTn id="46" dur="1" fill="hold">
                                              <p:stCondLst>
                                                <p:cond delay="0"/>
                                              </p:stCondLst>
                                            </p:cTn>
                                            <p:tgtEl>
                                              <p:spTgt spid="20"/>
                                            </p:tgtEl>
                                            <p:attrNameLst>
                                              <p:attrName>style.visibility</p:attrName>
                                            </p:attrNameLst>
                                          </p:cBhvr>
                                          <p:to>
                                            <p:strVal val="visible"/>
                                          </p:to>
                                        </p:set>
                                        <p:animEffect transition="in" filter="fade">
                                          <p:cBhvr>
                                            <p:cTn id="47" dur="1000"/>
                                            <p:tgtEl>
                                              <p:spTgt spid="20"/>
                                            </p:tgtEl>
                                          </p:cBhvr>
                                        </p:animEffect>
                                        <p:anim calcmode="lin" valueType="num">
                                          <p:cBhvr>
                                            <p:cTn id="48" dur="1000" fill="hold"/>
                                            <p:tgtEl>
                                              <p:spTgt spid="20"/>
                                            </p:tgtEl>
                                            <p:attrNameLst>
                                              <p:attrName>ppt_w</p:attrName>
                                            </p:attrNameLst>
                                          </p:cBhvr>
                                          <p:tavLst>
                                            <p:tav tm="0" fmla="#ppt_w*sin(2.5*pi*$)">
                                              <p:val>
                                                <p:fltVal val="0"/>
                                              </p:val>
                                            </p:tav>
                                            <p:tav tm="100000">
                                              <p:val>
                                                <p:fltVal val="1"/>
                                              </p:val>
                                            </p:tav>
                                          </p:tavLst>
                                        </p:anim>
                                        <p:anim calcmode="lin" valueType="num">
                                          <p:cBhvr>
                                            <p:cTn id="49" dur="1000" fill="hold"/>
                                            <p:tgtEl>
                                              <p:spTgt spid="20"/>
                                            </p:tgtEl>
                                            <p:attrNameLst>
                                              <p:attrName>ppt_h</p:attrName>
                                            </p:attrNameLst>
                                          </p:cBhvr>
                                          <p:tavLst>
                                            <p:tav tm="0">
                                              <p:val>
                                                <p:strVal val="#ppt_h"/>
                                              </p:val>
                                            </p:tav>
                                            <p:tav tm="100000">
                                              <p:val>
                                                <p:strVal val="#ppt_h"/>
                                              </p:val>
                                            </p:tav>
                                          </p:tavLst>
                                        </p:anim>
                                      </p:childTnLst>
                                    </p:cTn>
                                  </p:par>
                                </p:childTnLst>
                              </p:cTn>
                            </p:par>
                            <p:par>
                              <p:cTn id="50" fill="hold">
                                <p:stCondLst>
                                  <p:cond delay="2000"/>
                                </p:stCondLst>
                                <p:childTnLst>
                                  <p:par>
                                    <p:cTn id="51" presetID="10" presetClass="entr" presetSubtype="0" fill="hold" grpId="0" nodeType="afterEffect">
                                      <p:stCondLst>
                                        <p:cond delay="0"/>
                                      </p:stCondLst>
                                      <p:childTnLst>
                                        <p:set>
                                          <p:cBhvr>
                                            <p:cTn id="52" dur="1" fill="hold">
                                              <p:stCondLst>
                                                <p:cond delay="0"/>
                                              </p:stCondLst>
                                            </p:cTn>
                                            <p:tgtEl>
                                              <p:spTgt spid="21"/>
                                            </p:tgtEl>
                                            <p:attrNameLst>
                                              <p:attrName>style.visibility</p:attrName>
                                            </p:attrNameLst>
                                          </p:cBhvr>
                                          <p:to>
                                            <p:strVal val="visible"/>
                                          </p:to>
                                        </p:set>
                                        <p:animEffect transition="in" filter="fade">
                                          <p:cBhvr>
                                            <p:cTn id="53" dur="500"/>
                                            <p:tgtEl>
                                              <p:spTgt spid="21"/>
                                            </p:tgtEl>
                                          </p:cBhvr>
                                        </p:animEffect>
                                      </p:childTnLst>
                                    </p:cTn>
                                  </p:par>
                                </p:childTnLst>
                              </p:cTn>
                            </p:par>
                            <p:par>
                              <p:cTn id="54" fill="hold">
                                <p:stCondLst>
                                  <p:cond delay="2500"/>
                                </p:stCondLst>
                                <p:childTnLst>
                                  <p:par>
                                    <p:cTn id="55" presetID="42" presetClass="entr" presetSubtype="0" fill="hold" grpId="0" nodeType="afterEffect">
                                      <p:stCondLst>
                                        <p:cond delay="0"/>
                                      </p:stCondLst>
                                      <p:childTnLst>
                                        <p:set>
                                          <p:cBhvr>
                                            <p:cTn id="56" dur="1" fill="hold">
                                              <p:stCondLst>
                                                <p:cond delay="0"/>
                                              </p:stCondLst>
                                            </p:cTn>
                                            <p:tgtEl>
                                              <p:spTgt spid="22"/>
                                            </p:tgtEl>
                                            <p:attrNameLst>
                                              <p:attrName>style.visibility</p:attrName>
                                            </p:attrNameLst>
                                          </p:cBhvr>
                                          <p:to>
                                            <p:strVal val="visible"/>
                                          </p:to>
                                        </p:set>
                                        <p:animEffect transition="in" filter="fade">
                                          <p:cBhvr>
                                            <p:cTn id="57" dur="1000"/>
                                            <p:tgtEl>
                                              <p:spTgt spid="22"/>
                                            </p:tgtEl>
                                          </p:cBhvr>
                                        </p:animEffect>
                                        <p:anim calcmode="lin" valueType="num">
                                          <p:cBhvr>
                                            <p:cTn id="58" dur="1000" fill="hold"/>
                                            <p:tgtEl>
                                              <p:spTgt spid="22"/>
                                            </p:tgtEl>
                                            <p:attrNameLst>
                                              <p:attrName>ppt_x</p:attrName>
                                            </p:attrNameLst>
                                          </p:cBhvr>
                                          <p:tavLst>
                                            <p:tav tm="0">
                                              <p:val>
                                                <p:strVal val="#ppt_x"/>
                                              </p:val>
                                            </p:tav>
                                            <p:tav tm="100000">
                                              <p:val>
                                                <p:strVal val="#ppt_x"/>
                                              </p:val>
                                            </p:tav>
                                          </p:tavLst>
                                        </p:anim>
                                        <p:anim calcmode="lin" valueType="num">
                                          <p:cBhvr>
                                            <p:cTn id="59" dur="1000" fill="hold"/>
                                            <p:tgtEl>
                                              <p:spTgt spid="22"/>
                                            </p:tgtEl>
                                            <p:attrNameLst>
                                              <p:attrName>ppt_y</p:attrName>
                                            </p:attrNameLst>
                                          </p:cBhvr>
                                          <p:tavLst>
                                            <p:tav tm="0">
                                              <p:val>
                                                <p:strVal val="#ppt_y+.1"/>
                                              </p:val>
                                            </p:tav>
                                            <p:tav tm="100000">
                                              <p:val>
                                                <p:strVal val="#ppt_y"/>
                                              </p:val>
                                            </p:tav>
                                          </p:tavLst>
                                        </p:anim>
                                      </p:childTnLst>
                                    </p:cTn>
                                  </p:par>
                                </p:childTnLst>
                              </p:cTn>
                            </p:par>
                            <p:par>
                              <p:cTn id="60" fill="hold">
                                <p:stCondLst>
                                  <p:cond delay="3500"/>
                                </p:stCondLst>
                                <p:childTnLst>
                                  <p:par>
                                    <p:cTn id="61" presetID="45" presetClass="entr" presetSubtype="0" fill="hold" grpId="0" nodeType="afterEffect">
                                      <p:stCondLst>
                                        <p:cond delay="0"/>
                                      </p:stCondLst>
                                      <p:childTnLst>
                                        <p:set>
                                          <p:cBhvr>
                                            <p:cTn id="62" dur="1" fill="hold">
                                              <p:stCondLst>
                                                <p:cond delay="0"/>
                                              </p:stCondLst>
                                            </p:cTn>
                                            <p:tgtEl>
                                              <p:spTgt spid="31"/>
                                            </p:tgtEl>
                                            <p:attrNameLst>
                                              <p:attrName>style.visibility</p:attrName>
                                            </p:attrNameLst>
                                          </p:cBhvr>
                                          <p:to>
                                            <p:strVal val="visible"/>
                                          </p:to>
                                        </p:set>
                                        <p:animEffect transition="in" filter="fade">
                                          <p:cBhvr>
                                            <p:cTn id="63" dur="1000"/>
                                            <p:tgtEl>
                                              <p:spTgt spid="31"/>
                                            </p:tgtEl>
                                          </p:cBhvr>
                                        </p:animEffect>
                                        <p:anim calcmode="lin" valueType="num">
                                          <p:cBhvr>
                                            <p:cTn id="64" dur="1000" fill="hold"/>
                                            <p:tgtEl>
                                              <p:spTgt spid="31"/>
                                            </p:tgtEl>
                                            <p:attrNameLst>
                                              <p:attrName>ppt_w</p:attrName>
                                            </p:attrNameLst>
                                          </p:cBhvr>
                                          <p:tavLst>
                                            <p:tav tm="0" fmla="#ppt_w*sin(2.5*pi*$)">
                                              <p:val>
                                                <p:fltVal val="0"/>
                                              </p:val>
                                            </p:tav>
                                            <p:tav tm="100000">
                                              <p:val>
                                                <p:fltVal val="1"/>
                                              </p:val>
                                            </p:tav>
                                          </p:tavLst>
                                        </p:anim>
                                        <p:anim calcmode="lin" valueType="num">
                                          <p:cBhvr>
                                            <p:cTn id="65" dur="1000" fill="hold"/>
                                            <p:tgtEl>
                                              <p:spTgt spid="31"/>
                                            </p:tgtEl>
                                            <p:attrNameLst>
                                              <p:attrName>ppt_h</p:attrName>
                                            </p:attrNameLst>
                                          </p:cBhvr>
                                          <p:tavLst>
                                            <p:tav tm="0">
                                              <p:val>
                                                <p:strVal val="#ppt_h"/>
                                              </p:val>
                                            </p:tav>
                                            <p:tav tm="100000">
                                              <p:val>
                                                <p:strVal val="#ppt_h"/>
                                              </p:val>
                                            </p:tav>
                                          </p:tavLst>
                                        </p:anim>
                                      </p:childTnLst>
                                    </p:cTn>
                                  </p:par>
                                </p:childTnLst>
                              </p:cTn>
                            </p:par>
                            <p:par>
                              <p:cTn id="66" fill="hold">
                                <p:stCondLst>
                                  <p:cond delay="4500"/>
                                </p:stCondLst>
                                <p:childTnLst>
                                  <p:par>
                                    <p:cTn id="67" presetID="10" presetClass="entr" presetSubtype="0" fill="hold" grpId="0" nodeType="afterEffect">
                                      <p:stCondLst>
                                        <p:cond delay="0"/>
                                      </p:stCondLst>
                                      <p:childTnLst>
                                        <p:set>
                                          <p:cBhvr>
                                            <p:cTn id="68" dur="1" fill="hold">
                                              <p:stCondLst>
                                                <p:cond delay="0"/>
                                              </p:stCondLst>
                                            </p:cTn>
                                            <p:tgtEl>
                                              <p:spTgt spid="32"/>
                                            </p:tgtEl>
                                            <p:attrNameLst>
                                              <p:attrName>style.visibility</p:attrName>
                                            </p:attrNameLst>
                                          </p:cBhvr>
                                          <p:to>
                                            <p:strVal val="visible"/>
                                          </p:to>
                                        </p:set>
                                        <p:animEffect transition="in" filter="fade">
                                          <p:cBhvr>
                                            <p:cTn id="69" dur="500"/>
                                            <p:tgtEl>
                                              <p:spTgt spid="32"/>
                                            </p:tgtEl>
                                          </p:cBhvr>
                                        </p:animEffect>
                                      </p:childTnLst>
                                    </p:cTn>
                                  </p:par>
                                </p:childTnLst>
                              </p:cTn>
                            </p:par>
                            <p:par>
                              <p:cTn id="70" fill="hold">
                                <p:stCondLst>
                                  <p:cond delay="5000"/>
                                </p:stCondLst>
                                <p:childTnLst>
                                  <p:par>
                                    <p:cTn id="71" presetID="42" presetClass="entr" presetSubtype="0" fill="hold" grpId="0" nodeType="afterEffect">
                                      <p:stCondLst>
                                        <p:cond delay="0"/>
                                      </p:stCondLst>
                                      <p:childTnLst>
                                        <p:set>
                                          <p:cBhvr>
                                            <p:cTn id="72" dur="1" fill="hold">
                                              <p:stCondLst>
                                                <p:cond delay="0"/>
                                              </p:stCondLst>
                                            </p:cTn>
                                            <p:tgtEl>
                                              <p:spTgt spid="33"/>
                                            </p:tgtEl>
                                            <p:attrNameLst>
                                              <p:attrName>style.visibility</p:attrName>
                                            </p:attrNameLst>
                                          </p:cBhvr>
                                          <p:to>
                                            <p:strVal val="visible"/>
                                          </p:to>
                                        </p:set>
                                        <p:animEffect transition="in" filter="fade">
                                          <p:cBhvr>
                                            <p:cTn id="73" dur="1000"/>
                                            <p:tgtEl>
                                              <p:spTgt spid="33"/>
                                            </p:tgtEl>
                                          </p:cBhvr>
                                        </p:animEffect>
                                        <p:anim calcmode="lin" valueType="num">
                                          <p:cBhvr>
                                            <p:cTn id="74" dur="1000" fill="hold"/>
                                            <p:tgtEl>
                                              <p:spTgt spid="33"/>
                                            </p:tgtEl>
                                            <p:attrNameLst>
                                              <p:attrName>ppt_x</p:attrName>
                                            </p:attrNameLst>
                                          </p:cBhvr>
                                          <p:tavLst>
                                            <p:tav tm="0">
                                              <p:val>
                                                <p:strVal val="#ppt_x"/>
                                              </p:val>
                                            </p:tav>
                                            <p:tav tm="100000">
                                              <p:val>
                                                <p:strVal val="#ppt_x"/>
                                              </p:val>
                                            </p:tav>
                                          </p:tavLst>
                                        </p:anim>
                                        <p:anim calcmode="lin" valueType="num">
                                          <p:cBhvr>
                                            <p:cTn id="75" dur="1000" fill="hold"/>
                                            <p:tgtEl>
                                              <p:spTgt spid="33"/>
                                            </p:tgtEl>
                                            <p:attrNameLst>
                                              <p:attrName>ppt_y</p:attrName>
                                            </p:attrNameLst>
                                          </p:cBhvr>
                                          <p:tavLst>
                                            <p:tav tm="0">
                                              <p:val>
                                                <p:strVal val="#ppt_y+.1"/>
                                              </p:val>
                                            </p:tav>
                                            <p:tav tm="100000">
                                              <p:val>
                                                <p:strVal val="#ppt_y"/>
                                              </p:val>
                                            </p:tav>
                                          </p:tavLst>
                                        </p:anim>
                                      </p:childTnLst>
                                    </p:cTn>
                                  </p:par>
                                </p:childTnLst>
                              </p:cTn>
                            </p:par>
                            <p:par>
                              <p:cTn id="76" fill="hold">
                                <p:stCondLst>
                                  <p:cond delay="6000"/>
                                </p:stCondLst>
                                <p:childTnLst>
                                  <p:par>
                                    <p:cTn id="77" presetID="45" presetClass="entr" presetSubtype="0" fill="hold" grpId="0" nodeType="afterEffect">
                                      <p:stCondLst>
                                        <p:cond delay="0"/>
                                      </p:stCondLst>
                                      <p:childTnLst>
                                        <p:set>
                                          <p:cBhvr>
                                            <p:cTn id="78" dur="1" fill="hold">
                                              <p:stCondLst>
                                                <p:cond delay="0"/>
                                              </p:stCondLst>
                                            </p:cTn>
                                            <p:tgtEl>
                                              <p:spTgt spid="23"/>
                                            </p:tgtEl>
                                            <p:attrNameLst>
                                              <p:attrName>style.visibility</p:attrName>
                                            </p:attrNameLst>
                                          </p:cBhvr>
                                          <p:to>
                                            <p:strVal val="visible"/>
                                          </p:to>
                                        </p:set>
                                        <p:animEffect transition="in" filter="fade">
                                          <p:cBhvr>
                                            <p:cTn id="79" dur="1000"/>
                                            <p:tgtEl>
                                              <p:spTgt spid="23"/>
                                            </p:tgtEl>
                                          </p:cBhvr>
                                        </p:animEffect>
                                        <p:anim calcmode="lin" valueType="num">
                                          <p:cBhvr>
                                            <p:cTn id="80" dur="1000" fill="hold"/>
                                            <p:tgtEl>
                                              <p:spTgt spid="23"/>
                                            </p:tgtEl>
                                            <p:attrNameLst>
                                              <p:attrName>ppt_w</p:attrName>
                                            </p:attrNameLst>
                                          </p:cBhvr>
                                          <p:tavLst>
                                            <p:tav tm="0" fmla="#ppt_w*sin(2.5*pi*$)">
                                              <p:val>
                                                <p:fltVal val="0"/>
                                              </p:val>
                                            </p:tav>
                                            <p:tav tm="100000">
                                              <p:val>
                                                <p:fltVal val="1"/>
                                              </p:val>
                                            </p:tav>
                                          </p:tavLst>
                                        </p:anim>
                                        <p:anim calcmode="lin" valueType="num">
                                          <p:cBhvr>
                                            <p:cTn id="81" dur="1000" fill="hold"/>
                                            <p:tgtEl>
                                              <p:spTgt spid="23"/>
                                            </p:tgtEl>
                                            <p:attrNameLst>
                                              <p:attrName>ppt_h</p:attrName>
                                            </p:attrNameLst>
                                          </p:cBhvr>
                                          <p:tavLst>
                                            <p:tav tm="0">
                                              <p:val>
                                                <p:strVal val="#ppt_h"/>
                                              </p:val>
                                            </p:tav>
                                            <p:tav tm="100000">
                                              <p:val>
                                                <p:strVal val="#ppt_h"/>
                                              </p:val>
                                            </p:tav>
                                          </p:tavLst>
                                        </p:anim>
                                      </p:childTnLst>
                                    </p:cTn>
                                  </p:par>
                                </p:childTnLst>
                              </p:cTn>
                            </p:par>
                            <p:par>
                              <p:cTn id="82" fill="hold">
                                <p:stCondLst>
                                  <p:cond delay="7000"/>
                                </p:stCondLst>
                                <p:childTnLst>
                                  <p:par>
                                    <p:cTn id="83" presetID="10" presetClass="entr" presetSubtype="0" fill="hold" grpId="0" nodeType="afterEffect">
                                      <p:stCondLst>
                                        <p:cond delay="0"/>
                                      </p:stCondLst>
                                      <p:childTnLst>
                                        <p:set>
                                          <p:cBhvr>
                                            <p:cTn id="84" dur="1" fill="hold">
                                              <p:stCondLst>
                                                <p:cond delay="0"/>
                                              </p:stCondLst>
                                            </p:cTn>
                                            <p:tgtEl>
                                              <p:spTgt spid="24"/>
                                            </p:tgtEl>
                                            <p:attrNameLst>
                                              <p:attrName>style.visibility</p:attrName>
                                            </p:attrNameLst>
                                          </p:cBhvr>
                                          <p:to>
                                            <p:strVal val="visible"/>
                                          </p:to>
                                        </p:set>
                                        <p:animEffect transition="in" filter="fade">
                                          <p:cBhvr>
                                            <p:cTn id="85" dur="500"/>
                                            <p:tgtEl>
                                              <p:spTgt spid="24"/>
                                            </p:tgtEl>
                                          </p:cBhvr>
                                        </p:animEffect>
                                      </p:childTnLst>
                                    </p:cTn>
                                  </p:par>
                                </p:childTnLst>
                              </p:cTn>
                            </p:par>
                            <p:par>
                              <p:cTn id="86" fill="hold">
                                <p:stCondLst>
                                  <p:cond delay="7500"/>
                                </p:stCondLst>
                                <p:childTnLst>
                                  <p:par>
                                    <p:cTn id="87" presetID="42" presetClass="entr" presetSubtype="0" fill="hold" grpId="0" nodeType="afterEffect">
                                      <p:stCondLst>
                                        <p:cond delay="0"/>
                                      </p:stCondLst>
                                      <p:childTnLst>
                                        <p:set>
                                          <p:cBhvr>
                                            <p:cTn id="88" dur="1" fill="hold">
                                              <p:stCondLst>
                                                <p:cond delay="0"/>
                                              </p:stCondLst>
                                            </p:cTn>
                                            <p:tgtEl>
                                              <p:spTgt spid="25"/>
                                            </p:tgtEl>
                                            <p:attrNameLst>
                                              <p:attrName>style.visibility</p:attrName>
                                            </p:attrNameLst>
                                          </p:cBhvr>
                                          <p:to>
                                            <p:strVal val="visible"/>
                                          </p:to>
                                        </p:set>
                                        <p:animEffect transition="in" filter="fade">
                                          <p:cBhvr>
                                            <p:cTn id="89" dur="1000"/>
                                            <p:tgtEl>
                                              <p:spTgt spid="25"/>
                                            </p:tgtEl>
                                          </p:cBhvr>
                                        </p:animEffect>
                                        <p:anim calcmode="lin" valueType="num">
                                          <p:cBhvr>
                                            <p:cTn id="90" dur="1000" fill="hold"/>
                                            <p:tgtEl>
                                              <p:spTgt spid="25"/>
                                            </p:tgtEl>
                                            <p:attrNameLst>
                                              <p:attrName>ppt_x</p:attrName>
                                            </p:attrNameLst>
                                          </p:cBhvr>
                                          <p:tavLst>
                                            <p:tav tm="0">
                                              <p:val>
                                                <p:strVal val="#ppt_x"/>
                                              </p:val>
                                            </p:tav>
                                            <p:tav tm="100000">
                                              <p:val>
                                                <p:strVal val="#ppt_x"/>
                                              </p:val>
                                            </p:tav>
                                          </p:tavLst>
                                        </p:anim>
                                        <p:anim calcmode="lin" valueType="num">
                                          <p:cBhvr>
                                            <p:cTn id="91" dur="1000" fill="hold"/>
                                            <p:tgtEl>
                                              <p:spTgt spid="25"/>
                                            </p:tgtEl>
                                            <p:attrNameLst>
                                              <p:attrName>ppt_y</p:attrName>
                                            </p:attrNameLst>
                                          </p:cBhvr>
                                          <p:tavLst>
                                            <p:tav tm="0">
                                              <p:val>
                                                <p:strVal val="#ppt_y+.1"/>
                                              </p:val>
                                            </p:tav>
                                            <p:tav tm="100000">
                                              <p:val>
                                                <p:strVal val="#ppt_y"/>
                                              </p:val>
                                            </p:tav>
                                          </p:tavLst>
                                        </p:anim>
                                      </p:childTnLst>
                                    </p:cTn>
                                  </p:par>
                                </p:childTnLst>
                              </p:cTn>
                            </p:par>
                            <p:par>
                              <p:cTn id="92" fill="hold">
                                <p:stCondLst>
                                  <p:cond delay="8500"/>
                                </p:stCondLst>
                                <p:childTnLst>
                                  <p:par>
                                    <p:cTn id="93" presetID="45" presetClass="entr" presetSubtype="0" fill="hold" grpId="0" nodeType="afterEffect">
                                      <p:stCondLst>
                                        <p:cond delay="0"/>
                                      </p:stCondLst>
                                      <p:childTnLst>
                                        <p:set>
                                          <p:cBhvr>
                                            <p:cTn id="94" dur="1" fill="hold">
                                              <p:stCondLst>
                                                <p:cond delay="0"/>
                                              </p:stCondLst>
                                            </p:cTn>
                                            <p:tgtEl>
                                              <p:spTgt spid="34"/>
                                            </p:tgtEl>
                                            <p:attrNameLst>
                                              <p:attrName>style.visibility</p:attrName>
                                            </p:attrNameLst>
                                          </p:cBhvr>
                                          <p:to>
                                            <p:strVal val="visible"/>
                                          </p:to>
                                        </p:set>
                                        <p:animEffect transition="in" filter="fade">
                                          <p:cBhvr>
                                            <p:cTn id="95" dur="1000"/>
                                            <p:tgtEl>
                                              <p:spTgt spid="34"/>
                                            </p:tgtEl>
                                          </p:cBhvr>
                                        </p:animEffect>
                                        <p:anim calcmode="lin" valueType="num">
                                          <p:cBhvr>
                                            <p:cTn id="96" dur="1000" fill="hold"/>
                                            <p:tgtEl>
                                              <p:spTgt spid="34"/>
                                            </p:tgtEl>
                                            <p:attrNameLst>
                                              <p:attrName>ppt_w</p:attrName>
                                            </p:attrNameLst>
                                          </p:cBhvr>
                                          <p:tavLst>
                                            <p:tav tm="0" fmla="#ppt_w*sin(2.5*pi*$)">
                                              <p:val>
                                                <p:fltVal val="0"/>
                                              </p:val>
                                            </p:tav>
                                            <p:tav tm="100000">
                                              <p:val>
                                                <p:fltVal val="1"/>
                                              </p:val>
                                            </p:tav>
                                          </p:tavLst>
                                        </p:anim>
                                        <p:anim calcmode="lin" valueType="num">
                                          <p:cBhvr>
                                            <p:cTn id="97" dur="1000" fill="hold"/>
                                            <p:tgtEl>
                                              <p:spTgt spid="34"/>
                                            </p:tgtEl>
                                            <p:attrNameLst>
                                              <p:attrName>ppt_h</p:attrName>
                                            </p:attrNameLst>
                                          </p:cBhvr>
                                          <p:tavLst>
                                            <p:tav tm="0">
                                              <p:val>
                                                <p:strVal val="#ppt_h"/>
                                              </p:val>
                                            </p:tav>
                                            <p:tav tm="100000">
                                              <p:val>
                                                <p:strVal val="#ppt_h"/>
                                              </p:val>
                                            </p:tav>
                                          </p:tavLst>
                                        </p:anim>
                                      </p:childTnLst>
                                    </p:cTn>
                                  </p:par>
                                </p:childTnLst>
                              </p:cTn>
                            </p:par>
                            <p:par>
                              <p:cTn id="98" fill="hold">
                                <p:stCondLst>
                                  <p:cond delay="9500"/>
                                </p:stCondLst>
                                <p:childTnLst>
                                  <p:par>
                                    <p:cTn id="99" presetID="10" presetClass="entr" presetSubtype="0" fill="hold" grpId="0" nodeType="afterEffect">
                                      <p:stCondLst>
                                        <p:cond delay="0"/>
                                      </p:stCondLst>
                                      <p:childTnLst>
                                        <p:set>
                                          <p:cBhvr>
                                            <p:cTn id="100" dur="1" fill="hold">
                                              <p:stCondLst>
                                                <p:cond delay="0"/>
                                              </p:stCondLst>
                                            </p:cTn>
                                            <p:tgtEl>
                                              <p:spTgt spid="35"/>
                                            </p:tgtEl>
                                            <p:attrNameLst>
                                              <p:attrName>style.visibility</p:attrName>
                                            </p:attrNameLst>
                                          </p:cBhvr>
                                          <p:to>
                                            <p:strVal val="visible"/>
                                          </p:to>
                                        </p:set>
                                        <p:animEffect transition="in" filter="fade">
                                          <p:cBhvr>
                                            <p:cTn id="101" dur="500"/>
                                            <p:tgtEl>
                                              <p:spTgt spid="35"/>
                                            </p:tgtEl>
                                          </p:cBhvr>
                                        </p:animEffect>
                                      </p:childTnLst>
                                    </p:cTn>
                                  </p:par>
                                </p:childTnLst>
                              </p:cTn>
                            </p:par>
                            <p:par>
                              <p:cTn id="102" fill="hold">
                                <p:stCondLst>
                                  <p:cond delay="10000"/>
                                </p:stCondLst>
                                <p:childTnLst>
                                  <p:par>
                                    <p:cTn id="103" presetID="42" presetClass="entr" presetSubtype="0" fill="hold" grpId="0" nodeType="afterEffect">
                                      <p:stCondLst>
                                        <p:cond delay="0"/>
                                      </p:stCondLst>
                                      <p:childTnLst>
                                        <p:set>
                                          <p:cBhvr>
                                            <p:cTn id="104" dur="1" fill="hold">
                                              <p:stCondLst>
                                                <p:cond delay="0"/>
                                              </p:stCondLst>
                                            </p:cTn>
                                            <p:tgtEl>
                                              <p:spTgt spid="36"/>
                                            </p:tgtEl>
                                            <p:attrNameLst>
                                              <p:attrName>style.visibility</p:attrName>
                                            </p:attrNameLst>
                                          </p:cBhvr>
                                          <p:to>
                                            <p:strVal val="visible"/>
                                          </p:to>
                                        </p:set>
                                        <p:animEffect transition="in" filter="fade">
                                          <p:cBhvr>
                                            <p:cTn id="105" dur="1000"/>
                                            <p:tgtEl>
                                              <p:spTgt spid="36"/>
                                            </p:tgtEl>
                                          </p:cBhvr>
                                        </p:animEffect>
                                        <p:anim calcmode="lin" valueType="num">
                                          <p:cBhvr>
                                            <p:cTn id="106" dur="1000" fill="hold"/>
                                            <p:tgtEl>
                                              <p:spTgt spid="36"/>
                                            </p:tgtEl>
                                            <p:attrNameLst>
                                              <p:attrName>ppt_x</p:attrName>
                                            </p:attrNameLst>
                                          </p:cBhvr>
                                          <p:tavLst>
                                            <p:tav tm="0">
                                              <p:val>
                                                <p:strVal val="#ppt_x"/>
                                              </p:val>
                                            </p:tav>
                                            <p:tav tm="100000">
                                              <p:val>
                                                <p:strVal val="#ppt_x"/>
                                              </p:val>
                                            </p:tav>
                                          </p:tavLst>
                                        </p:anim>
                                        <p:anim calcmode="lin" valueType="num">
                                          <p:cBhvr>
                                            <p:cTn id="107"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animBg="1"/>
          <p:bldP spid="69" grpId="0" animBg="1"/>
          <p:bldP spid="70" grpId="0" animBg="1"/>
          <p:bldP spid="71" grpId="0" animBg="1"/>
          <p:bldP spid="72" grpId="0" animBg="1"/>
          <p:bldP spid="19" grpId="0"/>
          <p:bldP spid="26" grpId="0" animBg="1"/>
          <p:bldP spid="27" grpId="0" animBg="1"/>
          <p:bldP spid="20" grpId="0" animBg="1"/>
          <p:bldP spid="21" grpId="0"/>
          <p:bldP spid="22" grpId="0"/>
          <p:bldP spid="23" grpId="0" animBg="1"/>
          <p:bldP spid="24" grpId="0"/>
          <p:bldP spid="25" grpId="0"/>
          <p:bldP spid="31" grpId="0" animBg="1"/>
          <p:bldP spid="32" grpId="0"/>
          <p:bldP spid="33" grpId="0"/>
          <p:bldP spid="34" grpId="0" animBg="1"/>
          <p:bldP spid="35" grpId="0"/>
          <p:bldP spid="36"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8"/>
                                            </p:tgtEl>
                                            <p:attrNameLst>
                                              <p:attrName>style.visibility</p:attrName>
                                            </p:attrNameLst>
                                          </p:cBhvr>
                                          <p:to>
                                            <p:strVal val="visible"/>
                                          </p:to>
                                        </p:set>
                                        <p:animEffect transition="in" filter="fade">
                                          <p:cBhvr>
                                            <p:cTn id="7" dur="1000"/>
                                            <p:tgtEl>
                                              <p:spTgt spid="6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9"/>
                                            </p:tgtEl>
                                            <p:attrNameLst>
                                              <p:attrName>style.visibility</p:attrName>
                                            </p:attrNameLst>
                                          </p:cBhvr>
                                          <p:to>
                                            <p:strVal val="visible"/>
                                          </p:to>
                                        </p:set>
                                        <p:animEffect transition="in" filter="fade">
                                          <p:cBhvr>
                                            <p:cTn id="10" dur="1000"/>
                                            <p:tgtEl>
                                              <p:spTgt spid="6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0"/>
                                            </p:tgtEl>
                                            <p:attrNameLst>
                                              <p:attrName>style.visibility</p:attrName>
                                            </p:attrNameLst>
                                          </p:cBhvr>
                                          <p:to>
                                            <p:strVal val="visible"/>
                                          </p:to>
                                        </p:set>
                                        <p:animEffect transition="in" filter="fade">
                                          <p:cBhvr>
                                            <p:cTn id="13" dur="1000"/>
                                            <p:tgtEl>
                                              <p:spTgt spid="70"/>
                                            </p:tgtEl>
                                          </p:cBhvr>
                                        </p:animEffect>
                                      </p:childTnLst>
                                    </p:cTn>
                                  </p:par>
                                  <p:par>
                                    <p:cTn id="14" presetID="10" presetClass="entr" presetSubtype="0" fill="hold" grpId="0" nodeType="withEffect">
                                      <p:stCondLst>
                                        <p:cond delay="100"/>
                                      </p:stCondLst>
                                      <p:childTnLst>
                                        <p:set>
                                          <p:cBhvr>
                                            <p:cTn id="15" dur="1" fill="hold">
                                              <p:stCondLst>
                                                <p:cond delay="0"/>
                                              </p:stCondLst>
                                            </p:cTn>
                                            <p:tgtEl>
                                              <p:spTgt spid="71"/>
                                            </p:tgtEl>
                                            <p:attrNameLst>
                                              <p:attrName>style.visibility</p:attrName>
                                            </p:attrNameLst>
                                          </p:cBhvr>
                                          <p:to>
                                            <p:strVal val="visible"/>
                                          </p:to>
                                        </p:set>
                                        <p:animEffect transition="in" filter="fade">
                                          <p:cBhvr>
                                            <p:cTn id="16" dur="1000"/>
                                            <p:tgtEl>
                                              <p:spTgt spid="71"/>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72"/>
                                            </p:tgtEl>
                                            <p:attrNameLst>
                                              <p:attrName>style.visibility</p:attrName>
                                            </p:attrNameLst>
                                          </p:cBhvr>
                                          <p:to>
                                            <p:strVal val="visible"/>
                                          </p:to>
                                        </p:set>
                                        <p:animEffect transition="in" filter="fade">
                                          <p:cBhvr>
                                            <p:cTn id="19" dur="1000"/>
                                            <p:tgtEl>
                                              <p:spTgt spid="72"/>
                                            </p:tgtEl>
                                          </p:cBhvr>
                                        </p:animEffect>
                                      </p:childTnLst>
                                    </p:cTn>
                                  </p:par>
                                  <p:par>
                                    <p:cTn id="20" presetID="53" presetClass="entr" presetSubtype="16" fill="hold" nodeType="withEffect">
                                      <p:stCondLst>
                                        <p:cond delay="0"/>
                                      </p:stCondLst>
                                      <p:childTnLst>
                                        <p:set>
                                          <p:cBhvr>
                                            <p:cTn id="21" dur="1" fill="hold">
                                              <p:stCondLst>
                                                <p:cond delay="0"/>
                                              </p:stCondLst>
                                            </p:cTn>
                                            <p:tgtEl>
                                              <p:spTgt spid="16"/>
                                            </p:tgtEl>
                                            <p:attrNameLst>
                                              <p:attrName>style.visibility</p:attrName>
                                            </p:attrNameLst>
                                          </p:cBhvr>
                                          <p:to>
                                            <p:strVal val="visible"/>
                                          </p:to>
                                        </p:set>
                                        <p:anim calcmode="lin" valueType="num">
                                          <p:cBhvr>
                                            <p:cTn id="22" dur="500" fill="hold"/>
                                            <p:tgtEl>
                                              <p:spTgt spid="16"/>
                                            </p:tgtEl>
                                            <p:attrNameLst>
                                              <p:attrName>ppt_w</p:attrName>
                                            </p:attrNameLst>
                                          </p:cBhvr>
                                          <p:tavLst>
                                            <p:tav tm="0">
                                              <p:val>
                                                <p:fltVal val="0"/>
                                              </p:val>
                                            </p:tav>
                                            <p:tav tm="100000">
                                              <p:val>
                                                <p:strVal val="#ppt_w"/>
                                              </p:val>
                                            </p:tav>
                                          </p:tavLst>
                                        </p:anim>
                                        <p:anim calcmode="lin" valueType="num">
                                          <p:cBhvr>
                                            <p:cTn id="23" dur="500" fill="hold"/>
                                            <p:tgtEl>
                                              <p:spTgt spid="16"/>
                                            </p:tgtEl>
                                            <p:attrNameLst>
                                              <p:attrName>ppt_h</p:attrName>
                                            </p:attrNameLst>
                                          </p:cBhvr>
                                          <p:tavLst>
                                            <p:tav tm="0">
                                              <p:val>
                                                <p:fltVal val="0"/>
                                              </p:val>
                                            </p:tav>
                                            <p:tav tm="100000">
                                              <p:val>
                                                <p:strVal val="#ppt_h"/>
                                              </p:val>
                                            </p:tav>
                                          </p:tavLst>
                                        </p:anim>
                                        <p:animEffect transition="in" filter="fade">
                                          <p:cBhvr>
                                            <p:cTn id="24" dur="500"/>
                                            <p:tgtEl>
                                              <p:spTgt spid="16"/>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fade">
                                          <p:cBhvr>
                                            <p:cTn id="27" dur="500"/>
                                            <p:tgtEl>
                                              <p:spTgt spid="19"/>
                                            </p:tgtEl>
                                          </p:cBhvr>
                                        </p:animEffect>
                                      </p:childTnLst>
                                    </p:cTn>
                                  </p:par>
                                  <p:par>
                                    <p:cTn id="28" presetID="31" presetClass="entr" presetSubtype="0" fill="hold" grpId="0" nodeType="withEffect">
                                      <p:stCondLst>
                                        <p:cond delay="0"/>
                                      </p:stCondLst>
                                      <p:childTnLst>
                                        <p:set>
                                          <p:cBhvr>
                                            <p:cTn id="29" dur="1" fill="hold">
                                              <p:stCondLst>
                                                <p:cond delay="0"/>
                                              </p:stCondLst>
                                            </p:cTn>
                                            <p:tgtEl>
                                              <p:spTgt spid="26"/>
                                            </p:tgtEl>
                                            <p:attrNameLst>
                                              <p:attrName>style.visibility</p:attrName>
                                            </p:attrNameLst>
                                          </p:cBhvr>
                                          <p:to>
                                            <p:strVal val="visible"/>
                                          </p:to>
                                        </p:set>
                                        <p:anim calcmode="lin" valueType="num">
                                          <p:cBhvr>
                                            <p:cTn id="30" dur="1000" fill="hold"/>
                                            <p:tgtEl>
                                              <p:spTgt spid="26"/>
                                            </p:tgtEl>
                                            <p:attrNameLst>
                                              <p:attrName>ppt_w</p:attrName>
                                            </p:attrNameLst>
                                          </p:cBhvr>
                                          <p:tavLst>
                                            <p:tav tm="0">
                                              <p:val>
                                                <p:fltVal val="0"/>
                                              </p:val>
                                            </p:tav>
                                            <p:tav tm="100000">
                                              <p:val>
                                                <p:strVal val="#ppt_w"/>
                                              </p:val>
                                            </p:tav>
                                          </p:tavLst>
                                        </p:anim>
                                        <p:anim calcmode="lin" valueType="num">
                                          <p:cBhvr>
                                            <p:cTn id="31" dur="1000" fill="hold"/>
                                            <p:tgtEl>
                                              <p:spTgt spid="26"/>
                                            </p:tgtEl>
                                            <p:attrNameLst>
                                              <p:attrName>ppt_h</p:attrName>
                                            </p:attrNameLst>
                                          </p:cBhvr>
                                          <p:tavLst>
                                            <p:tav tm="0">
                                              <p:val>
                                                <p:fltVal val="0"/>
                                              </p:val>
                                            </p:tav>
                                            <p:tav tm="100000">
                                              <p:val>
                                                <p:strVal val="#ppt_h"/>
                                              </p:val>
                                            </p:tav>
                                          </p:tavLst>
                                        </p:anim>
                                        <p:anim calcmode="lin" valueType="num">
                                          <p:cBhvr>
                                            <p:cTn id="32" dur="1000" fill="hold"/>
                                            <p:tgtEl>
                                              <p:spTgt spid="26"/>
                                            </p:tgtEl>
                                            <p:attrNameLst>
                                              <p:attrName>style.rotation</p:attrName>
                                            </p:attrNameLst>
                                          </p:cBhvr>
                                          <p:tavLst>
                                            <p:tav tm="0">
                                              <p:val>
                                                <p:fltVal val="90"/>
                                              </p:val>
                                            </p:tav>
                                            <p:tav tm="100000">
                                              <p:val>
                                                <p:fltVal val="0"/>
                                              </p:val>
                                            </p:tav>
                                          </p:tavLst>
                                        </p:anim>
                                        <p:animEffect transition="in" filter="fade">
                                          <p:cBhvr>
                                            <p:cTn id="33" dur="1000"/>
                                            <p:tgtEl>
                                              <p:spTgt spid="26"/>
                                            </p:tgtEl>
                                          </p:cBhvr>
                                        </p:animEffect>
                                      </p:childTnLst>
                                    </p:cTn>
                                  </p:par>
                                  <p:par>
                                    <p:cTn id="34" presetID="31" presetClass="entr" presetSubtype="0" fill="hold" grpId="0" nodeType="withEffect">
                                      <p:stCondLst>
                                        <p:cond delay="0"/>
                                      </p:stCondLst>
                                      <p:childTnLst>
                                        <p:set>
                                          <p:cBhvr>
                                            <p:cTn id="35" dur="1" fill="hold">
                                              <p:stCondLst>
                                                <p:cond delay="0"/>
                                              </p:stCondLst>
                                            </p:cTn>
                                            <p:tgtEl>
                                              <p:spTgt spid="27"/>
                                            </p:tgtEl>
                                            <p:attrNameLst>
                                              <p:attrName>style.visibility</p:attrName>
                                            </p:attrNameLst>
                                          </p:cBhvr>
                                          <p:to>
                                            <p:strVal val="visible"/>
                                          </p:to>
                                        </p:set>
                                        <p:anim calcmode="lin" valueType="num">
                                          <p:cBhvr>
                                            <p:cTn id="36" dur="1000" fill="hold"/>
                                            <p:tgtEl>
                                              <p:spTgt spid="27"/>
                                            </p:tgtEl>
                                            <p:attrNameLst>
                                              <p:attrName>ppt_w</p:attrName>
                                            </p:attrNameLst>
                                          </p:cBhvr>
                                          <p:tavLst>
                                            <p:tav tm="0">
                                              <p:val>
                                                <p:fltVal val="0"/>
                                              </p:val>
                                            </p:tav>
                                            <p:tav tm="100000">
                                              <p:val>
                                                <p:strVal val="#ppt_w"/>
                                              </p:val>
                                            </p:tav>
                                          </p:tavLst>
                                        </p:anim>
                                        <p:anim calcmode="lin" valueType="num">
                                          <p:cBhvr>
                                            <p:cTn id="37" dur="1000" fill="hold"/>
                                            <p:tgtEl>
                                              <p:spTgt spid="27"/>
                                            </p:tgtEl>
                                            <p:attrNameLst>
                                              <p:attrName>ppt_h</p:attrName>
                                            </p:attrNameLst>
                                          </p:cBhvr>
                                          <p:tavLst>
                                            <p:tav tm="0">
                                              <p:val>
                                                <p:fltVal val="0"/>
                                              </p:val>
                                            </p:tav>
                                            <p:tav tm="100000">
                                              <p:val>
                                                <p:strVal val="#ppt_h"/>
                                              </p:val>
                                            </p:tav>
                                          </p:tavLst>
                                        </p:anim>
                                        <p:anim calcmode="lin" valueType="num">
                                          <p:cBhvr>
                                            <p:cTn id="38" dur="1000" fill="hold"/>
                                            <p:tgtEl>
                                              <p:spTgt spid="27"/>
                                            </p:tgtEl>
                                            <p:attrNameLst>
                                              <p:attrName>style.rotation</p:attrName>
                                            </p:attrNameLst>
                                          </p:cBhvr>
                                          <p:tavLst>
                                            <p:tav tm="0">
                                              <p:val>
                                                <p:fltVal val="90"/>
                                              </p:val>
                                            </p:tav>
                                            <p:tav tm="100000">
                                              <p:val>
                                                <p:fltVal val="0"/>
                                              </p:val>
                                            </p:tav>
                                          </p:tavLst>
                                        </p:anim>
                                        <p:animEffect transition="in" filter="fade">
                                          <p:cBhvr>
                                            <p:cTn id="39" dur="1000"/>
                                            <p:tgtEl>
                                              <p:spTgt spid="27"/>
                                            </p:tgtEl>
                                          </p:cBhvr>
                                        </p:animEffect>
                                      </p:childTnLst>
                                    </p:cTn>
                                  </p:par>
                                  <p:par>
                                    <p:cTn id="40" presetID="2" presetClass="entr" presetSubtype="1" fill="hold" nodeType="withEffect">
                                      <p:stCondLst>
                                        <p:cond delay="0"/>
                                      </p:stCondLst>
                                      <p:childTnLst>
                                        <p:set>
                                          <p:cBhvr>
                                            <p:cTn id="41" dur="1" fill="hold">
                                              <p:stCondLst>
                                                <p:cond delay="0"/>
                                              </p:stCondLst>
                                            </p:cTn>
                                            <p:tgtEl>
                                              <p:spTgt spid="28"/>
                                            </p:tgtEl>
                                            <p:attrNameLst>
                                              <p:attrName>style.visibility</p:attrName>
                                            </p:attrNameLst>
                                          </p:cBhvr>
                                          <p:to>
                                            <p:strVal val="visible"/>
                                          </p:to>
                                        </p:set>
                                        <p:anim calcmode="lin" valueType="num">
                                          <p:cBhvr additive="base">
                                            <p:cTn id="42" dur="500" fill="hold"/>
                                            <p:tgtEl>
                                              <p:spTgt spid="28"/>
                                            </p:tgtEl>
                                            <p:attrNameLst>
                                              <p:attrName>ppt_x</p:attrName>
                                            </p:attrNameLst>
                                          </p:cBhvr>
                                          <p:tavLst>
                                            <p:tav tm="0">
                                              <p:val>
                                                <p:strVal val="#ppt_x"/>
                                              </p:val>
                                            </p:tav>
                                            <p:tav tm="100000">
                                              <p:val>
                                                <p:strVal val="#ppt_x"/>
                                              </p:val>
                                            </p:tav>
                                          </p:tavLst>
                                        </p:anim>
                                        <p:anim calcmode="lin" valueType="num">
                                          <p:cBhvr additive="base">
                                            <p:cTn id="43" dur="500" fill="hold"/>
                                            <p:tgtEl>
                                              <p:spTgt spid="28"/>
                                            </p:tgtEl>
                                            <p:attrNameLst>
                                              <p:attrName>ppt_y</p:attrName>
                                            </p:attrNameLst>
                                          </p:cBhvr>
                                          <p:tavLst>
                                            <p:tav tm="0">
                                              <p:val>
                                                <p:strVal val="0-#ppt_h/2"/>
                                              </p:val>
                                            </p:tav>
                                            <p:tav tm="100000">
                                              <p:val>
                                                <p:strVal val="#ppt_y"/>
                                              </p:val>
                                            </p:tav>
                                          </p:tavLst>
                                        </p:anim>
                                      </p:childTnLst>
                                    </p:cTn>
                                  </p:par>
                                </p:childTnLst>
                              </p:cTn>
                            </p:par>
                            <p:par>
                              <p:cTn id="44" fill="hold">
                                <p:stCondLst>
                                  <p:cond delay="1000"/>
                                </p:stCondLst>
                                <p:childTnLst>
                                  <p:par>
                                    <p:cTn id="45" presetID="45" presetClass="entr" presetSubtype="0" fill="hold" grpId="0" nodeType="afterEffect">
                                      <p:stCondLst>
                                        <p:cond delay="0"/>
                                      </p:stCondLst>
                                      <p:childTnLst>
                                        <p:set>
                                          <p:cBhvr>
                                            <p:cTn id="46" dur="1" fill="hold">
                                              <p:stCondLst>
                                                <p:cond delay="0"/>
                                              </p:stCondLst>
                                            </p:cTn>
                                            <p:tgtEl>
                                              <p:spTgt spid="20"/>
                                            </p:tgtEl>
                                            <p:attrNameLst>
                                              <p:attrName>style.visibility</p:attrName>
                                            </p:attrNameLst>
                                          </p:cBhvr>
                                          <p:to>
                                            <p:strVal val="visible"/>
                                          </p:to>
                                        </p:set>
                                        <p:animEffect transition="in" filter="fade">
                                          <p:cBhvr>
                                            <p:cTn id="47" dur="1000"/>
                                            <p:tgtEl>
                                              <p:spTgt spid="20"/>
                                            </p:tgtEl>
                                          </p:cBhvr>
                                        </p:animEffect>
                                        <p:anim calcmode="lin" valueType="num">
                                          <p:cBhvr>
                                            <p:cTn id="48" dur="1000" fill="hold"/>
                                            <p:tgtEl>
                                              <p:spTgt spid="20"/>
                                            </p:tgtEl>
                                            <p:attrNameLst>
                                              <p:attrName>ppt_w</p:attrName>
                                            </p:attrNameLst>
                                          </p:cBhvr>
                                          <p:tavLst>
                                            <p:tav tm="0" fmla="#ppt_w*sin(2.5*pi*$)">
                                              <p:val>
                                                <p:fltVal val="0"/>
                                              </p:val>
                                            </p:tav>
                                            <p:tav tm="100000">
                                              <p:val>
                                                <p:fltVal val="1"/>
                                              </p:val>
                                            </p:tav>
                                          </p:tavLst>
                                        </p:anim>
                                        <p:anim calcmode="lin" valueType="num">
                                          <p:cBhvr>
                                            <p:cTn id="49" dur="1000" fill="hold"/>
                                            <p:tgtEl>
                                              <p:spTgt spid="20"/>
                                            </p:tgtEl>
                                            <p:attrNameLst>
                                              <p:attrName>ppt_h</p:attrName>
                                            </p:attrNameLst>
                                          </p:cBhvr>
                                          <p:tavLst>
                                            <p:tav tm="0">
                                              <p:val>
                                                <p:strVal val="#ppt_h"/>
                                              </p:val>
                                            </p:tav>
                                            <p:tav tm="100000">
                                              <p:val>
                                                <p:strVal val="#ppt_h"/>
                                              </p:val>
                                            </p:tav>
                                          </p:tavLst>
                                        </p:anim>
                                      </p:childTnLst>
                                    </p:cTn>
                                  </p:par>
                                </p:childTnLst>
                              </p:cTn>
                            </p:par>
                            <p:par>
                              <p:cTn id="50" fill="hold">
                                <p:stCondLst>
                                  <p:cond delay="2000"/>
                                </p:stCondLst>
                                <p:childTnLst>
                                  <p:par>
                                    <p:cTn id="51" presetID="10" presetClass="entr" presetSubtype="0" fill="hold" grpId="0" nodeType="afterEffect">
                                      <p:stCondLst>
                                        <p:cond delay="0"/>
                                      </p:stCondLst>
                                      <p:childTnLst>
                                        <p:set>
                                          <p:cBhvr>
                                            <p:cTn id="52" dur="1" fill="hold">
                                              <p:stCondLst>
                                                <p:cond delay="0"/>
                                              </p:stCondLst>
                                            </p:cTn>
                                            <p:tgtEl>
                                              <p:spTgt spid="21"/>
                                            </p:tgtEl>
                                            <p:attrNameLst>
                                              <p:attrName>style.visibility</p:attrName>
                                            </p:attrNameLst>
                                          </p:cBhvr>
                                          <p:to>
                                            <p:strVal val="visible"/>
                                          </p:to>
                                        </p:set>
                                        <p:animEffect transition="in" filter="fade">
                                          <p:cBhvr>
                                            <p:cTn id="53" dur="500"/>
                                            <p:tgtEl>
                                              <p:spTgt spid="21"/>
                                            </p:tgtEl>
                                          </p:cBhvr>
                                        </p:animEffect>
                                      </p:childTnLst>
                                    </p:cTn>
                                  </p:par>
                                </p:childTnLst>
                              </p:cTn>
                            </p:par>
                            <p:par>
                              <p:cTn id="54" fill="hold">
                                <p:stCondLst>
                                  <p:cond delay="2500"/>
                                </p:stCondLst>
                                <p:childTnLst>
                                  <p:par>
                                    <p:cTn id="55" presetID="42" presetClass="entr" presetSubtype="0" fill="hold" grpId="0" nodeType="afterEffect">
                                      <p:stCondLst>
                                        <p:cond delay="0"/>
                                      </p:stCondLst>
                                      <p:childTnLst>
                                        <p:set>
                                          <p:cBhvr>
                                            <p:cTn id="56" dur="1" fill="hold">
                                              <p:stCondLst>
                                                <p:cond delay="0"/>
                                              </p:stCondLst>
                                            </p:cTn>
                                            <p:tgtEl>
                                              <p:spTgt spid="22"/>
                                            </p:tgtEl>
                                            <p:attrNameLst>
                                              <p:attrName>style.visibility</p:attrName>
                                            </p:attrNameLst>
                                          </p:cBhvr>
                                          <p:to>
                                            <p:strVal val="visible"/>
                                          </p:to>
                                        </p:set>
                                        <p:animEffect transition="in" filter="fade">
                                          <p:cBhvr>
                                            <p:cTn id="57" dur="1000"/>
                                            <p:tgtEl>
                                              <p:spTgt spid="22"/>
                                            </p:tgtEl>
                                          </p:cBhvr>
                                        </p:animEffect>
                                        <p:anim calcmode="lin" valueType="num">
                                          <p:cBhvr>
                                            <p:cTn id="58" dur="1000" fill="hold"/>
                                            <p:tgtEl>
                                              <p:spTgt spid="22"/>
                                            </p:tgtEl>
                                            <p:attrNameLst>
                                              <p:attrName>ppt_x</p:attrName>
                                            </p:attrNameLst>
                                          </p:cBhvr>
                                          <p:tavLst>
                                            <p:tav tm="0">
                                              <p:val>
                                                <p:strVal val="#ppt_x"/>
                                              </p:val>
                                            </p:tav>
                                            <p:tav tm="100000">
                                              <p:val>
                                                <p:strVal val="#ppt_x"/>
                                              </p:val>
                                            </p:tav>
                                          </p:tavLst>
                                        </p:anim>
                                        <p:anim calcmode="lin" valueType="num">
                                          <p:cBhvr>
                                            <p:cTn id="59" dur="1000" fill="hold"/>
                                            <p:tgtEl>
                                              <p:spTgt spid="22"/>
                                            </p:tgtEl>
                                            <p:attrNameLst>
                                              <p:attrName>ppt_y</p:attrName>
                                            </p:attrNameLst>
                                          </p:cBhvr>
                                          <p:tavLst>
                                            <p:tav tm="0">
                                              <p:val>
                                                <p:strVal val="#ppt_y+.1"/>
                                              </p:val>
                                            </p:tav>
                                            <p:tav tm="100000">
                                              <p:val>
                                                <p:strVal val="#ppt_y"/>
                                              </p:val>
                                            </p:tav>
                                          </p:tavLst>
                                        </p:anim>
                                      </p:childTnLst>
                                    </p:cTn>
                                  </p:par>
                                </p:childTnLst>
                              </p:cTn>
                            </p:par>
                            <p:par>
                              <p:cTn id="60" fill="hold">
                                <p:stCondLst>
                                  <p:cond delay="3500"/>
                                </p:stCondLst>
                                <p:childTnLst>
                                  <p:par>
                                    <p:cTn id="61" presetID="45" presetClass="entr" presetSubtype="0" fill="hold" grpId="0" nodeType="afterEffect">
                                      <p:stCondLst>
                                        <p:cond delay="0"/>
                                      </p:stCondLst>
                                      <p:childTnLst>
                                        <p:set>
                                          <p:cBhvr>
                                            <p:cTn id="62" dur="1" fill="hold">
                                              <p:stCondLst>
                                                <p:cond delay="0"/>
                                              </p:stCondLst>
                                            </p:cTn>
                                            <p:tgtEl>
                                              <p:spTgt spid="31"/>
                                            </p:tgtEl>
                                            <p:attrNameLst>
                                              <p:attrName>style.visibility</p:attrName>
                                            </p:attrNameLst>
                                          </p:cBhvr>
                                          <p:to>
                                            <p:strVal val="visible"/>
                                          </p:to>
                                        </p:set>
                                        <p:animEffect transition="in" filter="fade">
                                          <p:cBhvr>
                                            <p:cTn id="63" dur="1000"/>
                                            <p:tgtEl>
                                              <p:spTgt spid="31"/>
                                            </p:tgtEl>
                                          </p:cBhvr>
                                        </p:animEffect>
                                        <p:anim calcmode="lin" valueType="num">
                                          <p:cBhvr>
                                            <p:cTn id="64" dur="1000" fill="hold"/>
                                            <p:tgtEl>
                                              <p:spTgt spid="31"/>
                                            </p:tgtEl>
                                            <p:attrNameLst>
                                              <p:attrName>ppt_w</p:attrName>
                                            </p:attrNameLst>
                                          </p:cBhvr>
                                          <p:tavLst>
                                            <p:tav tm="0" fmla="#ppt_w*sin(2.5*pi*$)">
                                              <p:val>
                                                <p:fltVal val="0"/>
                                              </p:val>
                                            </p:tav>
                                            <p:tav tm="100000">
                                              <p:val>
                                                <p:fltVal val="1"/>
                                              </p:val>
                                            </p:tav>
                                          </p:tavLst>
                                        </p:anim>
                                        <p:anim calcmode="lin" valueType="num">
                                          <p:cBhvr>
                                            <p:cTn id="65" dur="1000" fill="hold"/>
                                            <p:tgtEl>
                                              <p:spTgt spid="31"/>
                                            </p:tgtEl>
                                            <p:attrNameLst>
                                              <p:attrName>ppt_h</p:attrName>
                                            </p:attrNameLst>
                                          </p:cBhvr>
                                          <p:tavLst>
                                            <p:tav tm="0">
                                              <p:val>
                                                <p:strVal val="#ppt_h"/>
                                              </p:val>
                                            </p:tav>
                                            <p:tav tm="100000">
                                              <p:val>
                                                <p:strVal val="#ppt_h"/>
                                              </p:val>
                                            </p:tav>
                                          </p:tavLst>
                                        </p:anim>
                                      </p:childTnLst>
                                    </p:cTn>
                                  </p:par>
                                </p:childTnLst>
                              </p:cTn>
                            </p:par>
                            <p:par>
                              <p:cTn id="66" fill="hold">
                                <p:stCondLst>
                                  <p:cond delay="4500"/>
                                </p:stCondLst>
                                <p:childTnLst>
                                  <p:par>
                                    <p:cTn id="67" presetID="10" presetClass="entr" presetSubtype="0" fill="hold" grpId="0" nodeType="afterEffect">
                                      <p:stCondLst>
                                        <p:cond delay="0"/>
                                      </p:stCondLst>
                                      <p:childTnLst>
                                        <p:set>
                                          <p:cBhvr>
                                            <p:cTn id="68" dur="1" fill="hold">
                                              <p:stCondLst>
                                                <p:cond delay="0"/>
                                              </p:stCondLst>
                                            </p:cTn>
                                            <p:tgtEl>
                                              <p:spTgt spid="32"/>
                                            </p:tgtEl>
                                            <p:attrNameLst>
                                              <p:attrName>style.visibility</p:attrName>
                                            </p:attrNameLst>
                                          </p:cBhvr>
                                          <p:to>
                                            <p:strVal val="visible"/>
                                          </p:to>
                                        </p:set>
                                        <p:animEffect transition="in" filter="fade">
                                          <p:cBhvr>
                                            <p:cTn id="69" dur="500"/>
                                            <p:tgtEl>
                                              <p:spTgt spid="32"/>
                                            </p:tgtEl>
                                          </p:cBhvr>
                                        </p:animEffect>
                                      </p:childTnLst>
                                    </p:cTn>
                                  </p:par>
                                </p:childTnLst>
                              </p:cTn>
                            </p:par>
                            <p:par>
                              <p:cTn id="70" fill="hold">
                                <p:stCondLst>
                                  <p:cond delay="5000"/>
                                </p:stCondLst>
                                <p:childTnLst>
                                  <p:par>
                                    <p:cTn id="71" presetID="42" presetClass="entr" presetSubtype="0" fill="hold" grpId="0" nodeType="afterEffect">
                                      <p:stCondLst>
                                        <p:cond delay="0"/>
                                      </p:stCondLst>
                                      <p:childTnLst>
                                        <p:set>
                                          <p:cBhvr>
                                            <p:cTn id="72" dur="1" fill="hold">
                                              <p:stCondLst>
                                                <p:cond delay="0"/>
                                              </p:stCondLst>
                                            </p:cTn>
                                            <p:tgtEl>
                                              <p:spTgt spid="33"/>
                                            </p:tgtEl>
                                            <p:attrNameLst>
                                              <p:attrName>style.visibility</p:attrName>
                                            </p:attrNameLst>
                                          </p:cBhvr>
                                          <p:to>
                                            <p:strVal val="visible"/>
                                          </p:to>
                                        </p:set>
                                        <p:animEffect transition="in" filter="fade">
                                          <p:cBhvr>
                                            <p:cTn id="73" dur="1000"/>
                                            <p:tgtEl>
                                              <p:spTgt spid="33"/>
                                            </p:tgtEl>
                                          </p:cBhvr>
                                        </p:animEffect>
                                        <p:anim calcmode="lin" valueType="num">
                                          <p:cBhvr>
                                            <p:cTn id="74" dur="1000" fill="hold"/>
                                            <p:tgtEl>
                                              <p:spTgt spid="33"/>
                                            </p:tgtEl>
                                            <p:attrNameLst>
                                              <p:attrName>ppt_x</p:attrName>
                                            </p:attrNameLst>
                                          </p:cBhvr>
                                          <p:tavLst>
                                            <p:tav tm="0">
                                              <p:val>
                                                <p:strVal val="#ppt_x"/>
                                              </p:val>
                                            </p:tav>
                                            <p:tav tm="100000">
                                              <p:val>
                                                <p:strVal val="#ppt_x"/>
                                              </p:val>
                                            </p:tav>
                                          </p:tavLst>
                                        </p:anim>
                                        <p:anim calcmode="lin" valueType="num">
                                          <p:cBhvr>
                                            <p:cTn id="75" dur="1000" fill="hold"/>
                                            <p:tgtEl>
                                              <p:spTgt spid="33"/>
                                            </p:tgtEl>
                                            <p:attrNameLst>
                                              <p:attrName>ppt_y</p:attrName>
                                            </p:attrNameLst>
                                          </p:cBhvr>
                                          <p:tavLst>
                                            <p:tav tm="0">
                                              <p:val>
                                                <p:strVal val="#ppt_y+.1"/>
                                              </p:val>
                                            </p:tav>
                                            <p:tav tm="100000">
                                              <p:val>
                                                <p:strVal val="#ppt_y"/>
                                              </p:val>
                                            </p:tav>
                                          </p:tavLst>
                                        </p:anim>
                                      </p:childTnLst>
                                    </p:cTn>
                                  </p:par>
                                </p:childTnLst>
                              </p:cTn>
                            </p:par>
                            <p:par>
                              <p:cTn id="76" fill="hold">
                                <p:stCondLst>
                                  <p:cond delay="6000"/>
                                </p:stCondLst>
                                <p:childTnLst>
                                  <p:par>
                                    <p:cTn id="77" presetID="45" presetClass="entr" presetSubtype="0" fill="hold" grpId="0" nodeType="afterEffect">
                                      <p:stCondLst>
                                        <p:cond delay="0"/>
                                      </p:stCondLst>
                                      <p:childTnLst>
                                        <p:set>
                                          <p:cBhvr>
                                            <p:cTn id="78" dur="1" fill="hold">
                                              <p:stCondLst>
                                                <p:cond delay="0"/>
                                              </p:stCondLst>
                                            </p:cTn>
                                            <p:tgtEl>
                                              <p:spTgt spid="23"/>
                                            </p:tgtEl>
                                            <p:attrNameLst>
                                              <p:attrName>style.visibility</p:attrName>
                                            </p:attrNameLst>
                                          </p:cBhvr>
                                          <p:to>
                                            <p:strVal val="visible"/>
                                          </p:to>
                                        </p:set>
                                        <p:animEffect transition="in" filter="fade">
                                          <p:cBhvr>
                                            <p:cTn id="79" dur="1000"/>
                                            <p:tgtEl>
                                              <p:spTgt spid="23"/>
                                            </p:tgtEl>
                                          </p:cBhvr>
                                        </p:animEffect>
                                        <p:anim calcmode="lin" valueType="num">
                                          <p:cBhvr>
                                            <p:cTn id="80" dur="1000" fill="hold"/>
                                            <p:tgtEl>
                                              <p:spTgt spid="23"/>
                                            </p:tgtEl>
                                            <p:attrNameLst>
                                              <p:attrName>ppt_w</p:attrName>
                                            </p:attrNameLst>
                                          </p:cBhvr>
                                          <p:tavLst>
                                            <p:tav tm="0" fmla="#ppt_w*sin(2.5*pi*$)">
                                              <p:val>
                                                <p:fltVal val="0"/>
                                              </p:val>
                                            </p:tav>
                                            <p:tav tm="100000">
                                              <p:val>
                                                <p:fltVal val="1"/>
                                              </p:val>
                                            </p:tav>
                                          </p:tavLst>
                                        </p:anim>
                                        <p:anim calcmode="lin" valueType="num">
                                          <p:cBhvr>
                                            <p:cTn id="81" dur="1000" fill="hold"/>
                                            <p:tgtEl>
                                              <p:spTgt spid="23"/>
                                            </p:tgtEl>
                                            <p:attrNameLst>
                                              <p:attrName>ppt_h</p:attrName>
                                            </p:attrNameLst>
                                          </p:cBhvr>
                                          <p:tavLst>
                                            <p:tav tm="0">
                                              <p:val>
                                                <p:strVal val="#ppt_h"/>
                                              </p:val>
                                            </p:tav>
                                            <p:tav tm="100000">
                                              <p:val>
                                                <p:strVal val="#ppt_h"/>
                                              </p:val>
                                            </p:tav>
                                          </p:tavLst>
                                        </p:anim>
                                      </p:childTnLst>
                                    </p:cTn>
                                  </p:par>
                                </p:childTnLst>
                              </p:cTn>
                            </p:par>
                            <p:par>
                              <p:cTn id="82" fill="hold">
                                <p:stCondLst>
                                  <p:cond delay="7000"/>
                                </p:stCondLst>
                                <p:childTnLst>
                                  <p:par>
                                    <p:cTn id="83" presetID="10" presetClass="entr" presetSubtype="0" fill="hold" grpId="0" nodeType="afterEffect">
                                      <p:stCondLst>
                                        <p:cond delay="0"/>
                                      </p:stCondLst>
                                      <p:childTnLst>
                                        <p:set>
                                          <p:cBhvr>
                                            <p:cTn id="84" dur="1" fill="hold">
                                              <p:stCondLst>
                                                <p:cond delay="0"/>
                                              </p:stCondLst>
                                            </p:cTn>
                                            <p:tgtEl>
                                              <p:spTgt spid="24"/>
                                            </p:tgtEl>
                                            <p:attrNameLst>
                                              <p:attrName>style.visibility</p:attrName>
                                            </p:attrNameLst>
                                          </p:cBhvr>
                                          <p:to>
                                            <p:strVal val="visible"/>
                                          </p:to>
                                        </p:set>
                                        <p:animEffect transition="in" filter="fade">
                                          <p:cBhvr>
                                            <p:cTn id="85" dur="500"/>
                                            <p:tgtEl>
                                              <p:spTgt spid="24"/>
                                            </p:tgtEl>
                                          </p:cBhvr>
                                        </p:animEffect>
                                      </p:childTnLst>
                                    </p:cTn>
                                  </p:par>
                                </p:childTnLst>
                              </p:cTn>
                            </p:par>
                            <p:par>
                              <p:cTn id="86" fill="hold">
                                <p:stCondLst>
                                  <p:cond delay="7500"/>
                                </p:stCondLst>
                                <p:childTnLst>
                                  <p:par>
                                    <p:cTn id="87" presetID="42" presetClass="entr" presetSubtype="0" fill="hold" grpId="0" nodeType="afterEffect">
                                      <p:stCondLst>
                                        <p:cond delay="0"/>
                                      </p:stCondLst>
                                      <p:childTnLst>
                                        <p:set>
                                          <p:cBhvr>
                                            <p:cTn id="88" dur="1" fill="hold">
                                              <p:stCondLst>
                                                <p:cond delay="0"/>
                                              </p:stCondLst>
                                            </p:cTn>
                                            <p:tgtEl>
                                              <p:spTgt spid="25"/>
                                            </p:tgtEl>
                                            <p:attrNameLst>
                                              <p:attrName>style.visibility</p:attrName>
                                            </p:attrNameLst>
                                          </p:cBhvr>
                                          <p:to>
                                            <p:strVal val="visible"/>
                                          </p:to>
                                        </p:set>
                                        <p:animEffect transition="in" filter="fade">
                                          <p:cBhvr>
                                            <p:cTn id="89" dur="1000"/>
                                            <p:tgtEl>
                                              <p:spTgt spid="25"/>
                                            </p:tgtEl>
                                          </p:cBhvr>
                                        </p:animEffect>
                                        <p:anim calcmode="lin" valueType="num">
                                          <p:cBhvr>
                                            <p:cTn id="90" dur="1000" fill="hold"/>
                                            <p:tgtEl>
                                              <p:spTgt spid="25"/>
                                            </p:tgtEl>
                                            <p:attrNameLst>
                                              <p:attrName>ppt_x</p:attrName>
                                            </p:attrNameLst>
                                          </p:cBhvr>
                                          <p:tavLst>
                                            <p:tav tm="0">
                                              <p:val>
                                                <p:strVal val="#ppt_x"/>
                                              </p:val>
                                            </p:tav>
                                            <p:tav tm="100000">
                                              <p:val>
                                                <p:strVal val="#ppt_x"/>
                                              </p:val>
                                            </p:tav>
                                          </p:tavLst>
                                        </p:anim>
                                        <p:anim calcmode="lin" valueType="num">
                                          <p:cBhvr>
                                            <p:cTn id="91" dur="1000" fill="hold"/>
                                            <p:tgtEl>
                                              <p:spTgt spid="25"/>
                                            </p:tgtEl>
                                            <p:attrNameLst>
                                              <p:attrName>ppt_y</p:attrName>
                                            </p:attrNameLst>
                                          </p:cBhvr>
                                          <p:tavLst>
                                            <p:tav tm="0">
                                              <p:val>
                                                <p:strVal val="#ppt_y+.1"/>
                                              </p:val>
                                            </p:tav>
                                            <p:tav tm="100000">
                                              <p:val>
                                                <p:strVal val="#ppt_y"/>
                                              </p:val>
                                            </p:tav>
                                          </p:tavLst>
                                        </p:anim>
                                      </p:childTnLst>
                                    </p:cTn>
                                  </p:par>
                                </p:childTnLst>
                              </p:cTn>
                            </p:par>
                            <p:par>
                              <p:cTn id="92" fill="hold">
                                <p:stCondLst>
                                  <p:cond delay="8500"/>
                                </p:stCondLst>
                                <p:childTnLst>
                                  <p:par>
                                    <p:cTn id="93" presetID="45" presetClass="entr" presetSubtype="0" fill="hold" grpId="0" nodeType="afterEffect">
                                      <p:stCondLst>
                                        <p:cond delay="0"/>
                                      </p:stCondLst>
                                      <p:childTnLst>
                                        <p:set>
                                          <p:cBhvr>
                                            <p:cTn id="94" dur="1" fill="hold">
                                              <p:stCondLst>
                                                <p:cond delay="0"/>
                                              </p:stCondLst>
                                            </p:cTn>
                                            <p:tgtEl>
                                              <p:spTgt spid="34"/>
                                            </p:tgtEl>
                                            <p:attrNameLst>
                                              <p:attrName>style.visibility</p:attrName>
                                            </p:attrNameLst>
                                          </p:cBhvr>
                                          <p:to>
                                            <p:strVal val="visible"/>
                                          </p:to>
                                        </p:set>
                                        <p:animEffect transition="in" filter="fade">
                                          <p:cBhvr>
                                            <p:cTn id="95" dur="1000"/>
                                            <p:tgtEl>
                                              <p:spTgt spid="34"/>
                                            </p:tgtEl>
                                          </p:cBhvr>
                                        </p:animEffect>
                                        <p:anim calcmode="lin" valueType="num">
                                          <p:cBhvr>
                                            <p:cTn id="96" dur="1000" fill="hold"/>
                                            <p:tgtEl>
                                              <p:spTgt spid="34"/>
                                            </p:tgtEl>
                                            <p:attrNameLst>
                                              <p:attrName>ppt_w</p:attrName>
                                            </p:attrNameLst>
                                          </p:cBhvr>
                                          <p:tavLst>
                                            <p:tav tm="0" fmla="#ppt_w*sin(2.5*pi*$)">
                                              <p:val>
                                                <p:fltVal val="0"/>
                                              </p:val>
                                            </p:tav>
                                            <p:tav tm="100000">
                                              <p:val>
                                                <p:fltVal val="1"/>
                                              </p:val>
                                            </p:tav>
                                          </p:tavLst>
                                        </p:anim>
                                        <p:anim calcmode="lin" valueType="num">
                                          <p:cBhvr>
                                            <p:cTn id="97" dur="1000" fill="hold"/>
                                            <p:tgtEl>
                                              <p:spTgt spid="34"/>
                                            </p:tgtEl>
                                            <p:attrNameLst>
                                              <p:attrName>ppt_h</p:attrName>
                                            </p:attrNameLst>
                                          </p:cBhvr>
                                          <p:tavLst>
                                            <p:tav tm="0">
                                              <p:val>
                                                <p:strVal val="#ppt_h"/>
                                              </p:val>
                                            </p:tav>
                                            <p:tav tm="100000">
                                              <p:val>
                                                <p:strVal val="#ppt_h"/>
                                              </p:val>
                                            </p:tav>
                                          </p:tavLst>
                                        </p:anim>
                                      </p:childTnLst>
                                    </p:cTn>
                                  </p:par>
                                </p:childTnLst>
                              </p:cTn>
                            </p:par>
                            <p:par>
                              <p:cTn id="98" fill="hold">
                                <p:stCondLst>
                                  <p:cond delay="9500"/>
                                </p:stCondLst>
                                <p:childTnLst>
                                  <p:par>
                                    <p:cTn id="99" presetID="10" presetClass="entr" presetSubtype="0" fill="hold" grpId="0" nodeType="afterEffect">
                                      <p:stCondLst>
                                        <p:cond delay="0"/>
                                      </p:stCondLst>
                                      <p:childTnLst>
                                        <p:set>
                                          <p:cBhvr>
                                            <p:cTn id="100" dur="1" fill="hold">
                                              <p:stCondLst>
                                                <p:cond delay="0"/>
                                              </p:stCondLst>
                                            </p:cTn>
                                            <p:tgtEl>
                                              <p:spTgt spid="35"/>
                                            </p:tgtEl>
                                            <p:attrNameLst>
                                              <p:attrName>style.visibility</p:attrName>
                                            </p:attrNameLst>
                                          </p:cBhvr>
                                          <p:to>
                                            <p:strVal val="visible"/>
                                          </p:to>
                                        </p:set>
                                        <p:animEffect transition="in" filter="fade">
                                          <p:cBhvr>
                                            <p:cTn id="101" dur="500"/>
                                            <p:tgtEl>
                                              <p:spTgt spid="35"/>
                                            </p:tgtEl>
                                          </p:cBhvr>
                                        </p:animEffect>
                                      </p:childTnLst>
                                    </p:cTn>
                                  </p:par>
                                </p:childTnLst>
                              </p:cTn>
                            </p:par>
                            <p:par>
                              <p:cTn id="102" fill="hold">
                                <p:stCondLst>
                                  <p:cond delay="10000"/>
                                </p:stCondLst>
                                <p:childTnLst>
                                  <p:par>
                                    <p:cTn id="103" presetID="42" presetClass="entr" presetSubtype="0" fill="hold" grpId="0" nodeType="afterEffect">
                                      <p:stCondLst>
                                        <p:cond delay="0"/>
                                      </p:stCondLst>
                                      <p:childTnLst>
                                        <p:set>
                                          <p:cBhvr>
                                            <p:cTn id="104" dur="1" fill="hold">
                                              <p:stCondLst>
                                                <p:cond delay="0"/>
                                              </p:stCondLst>
                                            </p:cTn>
                                            <p:tgtEl>
                                              <p:spTgt spid="36"/>
                                            </p:tgtEl>
                                            <p:attrNameLst>
                                              <p:attrName>style.visibility</p:attrName>
                                            </p:attrNameLst>
                                          </p:cBhvr>
                                          <p:to>
                                            <p:strVal val="visible"/>
                                          </p:to>
                                        </p:set>
                                        <p:animEffect transition="in" filter="fade">
                                          <p:cBhvr>
                                            <p:cTn id="105" dur="1000"/>
                                            <p:tgtEl>
                                              <p:spTgt spid="36"/>
                                            </p:tgtEl>
                                          </p:cBhvr>
                                        </p:animEffect>
                                        <p:anim calcmode="lin" valueType="num">
                                          <p:cBhvr>
                                            <p:cTn id="106" dur="1000" fill="hold"/>
                                            <p:tgtEl>
                                              <p:spTgt spid="36"/>
                                            </p:tgtEl>
                                            <p:attrNameLst>
                                              <p:attrName>ppt_x</p:attrName>
                                            </p:attrNameLst>
                                          </p:cBhvr>
                                          <p:tavLst>
                                            <p:tav tm="0">
                                              <p:val>
                                                <p:strVal val="#ppt_x"/>
                                              </p:val>
                                            </p:tav>
                                            <p:tav tm="100000">
                                              <p:val>
                                                <p:strVal val="#ppt_x"/>
                                              </p:val>
                                            </p:tav>
                                          </p:tavLst>
                                        </p:anim>
                                        <p:anim calcmode="lin" valueType="num">
                                          <p:cBhvr>
                                            <p:cTn id="107"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animBg="1"/>
          <p:bldP spid="69" grpId="0" animBg="1"/>
          <p:bldP spid="70" grpId="0" animBg="1"/>
          <p:bldP spid="71" grpId="0" animBg="1"/>
          <p:bldP spid="72" grpId="0" animBg="1"/>
          <p:bldP spid="19" grpId="0"/>
          <p:bldP spid="26" grpId="0" animBg="1"/>
          <p:bldP spid="27" grpId="0" animBg="1"/>
          <p:bldP spid="20" grpId="0" animBg="1"/>
          <p:bldP spid="21" grpId="0"/>
          <p:bldP spid="22" grpId="0"/>
          <p:bldP spid="23" grpId="0" animBg="1"/>
          <p:bldP spid="24" grpId="0"/>
          <p:bldP spid="25" grpId="0"/>
          <p:bldP spid="31" grpId="0" animBg="1"/>
          <p:bldP spid="32" grpId="0"/>
          <p:bldP spid="33" grpId="0"/>
          <p:bldP spid="34" grpId="0" animBg="1"/>
          <p:bldP spid="35" grpId="0"/>
          <p:bldP spid="36" grpId="0"/>
        </p:bldLst>
      </p:timing>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矩形 57"/>
          <p:cNvSpPr/>
          <p:nvPr/>
        </p:nvSpPr>
        <p:spPr>
          <a:xfrm rot="18900000" flipH="1">
            <a:off x="2211536" y="-289546"/>
            <a:ext cx="576064" cy="576064"/>
          </a:xfrm>
          <a:prstGeom prst="rect">
            <a:avLst/>
          </a:prstGeom>
          <a:solidFill>
            <a:srgbClr val="E870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 name="矩形 58"/>
          <p:cNvSpPr/>
          <p:nvPr/>
        </p:nvSpPr>
        <p:spPr>
          <a:xfrm rot="18900000" flipH="1">
            <a:off x="1396858" y="-292221"/>
            <a:ext cx="576064" cy="576064"/>
          </a:xfrm>
          <a:prstGeom prst="rect">
            <a:avLst/>
          </a:prstGeom>
          <a:solidFill>
            <a:srgbClr val="00AF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 name="矩形 59"/>
          <p:cNvSpPr/>
          <p:nvPr/>
        </p:nvSpPr>
        <p:spPr>
          <a:xfrm rot="18900000" flipH="1">
            <a:off x="582182" y="-294366"/>
            <a:ext cx="576064" cy="576064"/>
          </a:xfrm>
          <a:prstGeom prst="rect">
            <a:avLst/>
          </a:prstGeom>
          <a:solidFill>
            <a:srgbClr val="01AC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1" name="矩形 60"/>
          <p:cNvSpPr/>
          <p:nvPr/>
        </p:nvSpPr>
        <p:spPr>
          <a:xfrm rot="18900000" flipH="1">
            <a:off x="989520" y="112972"/>
            <a:ext cx="576064" cy="576064"/>
          </a:xfrm>
          <a:prstGeom prst="rect">
            <a:avLst/>
          </a:prstGeom>
          <a:solidFill>
            <a:srgbClr val="FFB8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2" name="矩形 61"/>
          <p:cNvSpPr/>
          <p:nvPr/>
        </p:nvSpPr>
        <p:spPr>
          <a:xfrm rot="18900000" flipH="1">
            <a:off x="174844" y="112971"/>
            <a:ext cx="576064" cy="576064"/>
          </a:xfrm>
          <a:prstGeom prst="rect">
            <a:avLst/>
          </a:prstGeom>
          <a:solidFill>
            <a:srgbClr val="E870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8" name="矩形 67"/>
          <p:cNvSpPr/>
          <p:nvPr/>
        </p:nvSpPr>
        <p:spPr>
          <a:xfrm rot="2700000">
            <a:off x="9398433" y="6617242"/>
            <a:ext cx="576064" cy="576064"/>
          </a:xfrm>
          <a:prstGeom prst="rect">
            <a:avLst/>
          </a:prstGeom>
          <a:solidFill>
            <a:srgbClr val="00AF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9" name="矩形 68"/>
          <p:cNvSpPr/>
          <p:nvPr/>
        </p:nvSpPr>
        <p:spPr>
          <a:xfrm rot="2700000">
            <a:off x="10213111" y="6619917"/>
            <a:ext cx="576064" cy="576064"/>
          </a:xfrm>
          <a:prstGeom prst="rect">
            <a:avLst/>
          </a:prstGeom>
          <a:solidFill>
            <a:srgbClr val="FFB8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0" name="矩形 69"/>
          <p:cNvSpPr/>
          <p:nvPr/>
        </p:nvSpPr>
        <p:spPr>
          <a:xfrm rot="2700000">
            <a:off x="11027787" y="6622062"/>
            <a:ext cx="576064" cy="576064"/>
          </a:xfrm>
          <a:prstGeom prst="rect">
            <a:avLst/>
          </a:prstGeom>
          <a:solidFill>
            <a:srgbClr val="E870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1" name="矩形 70"/>
          <p:cNvSpPr/>
          <p:nvPr/>
        </p:nvSpPr>
        <p:spPr>
          <a:xfrm rot="2700000">
            <a:off x="10620449" y="6214724"/>
            <a:ext cx="576064" cy="576064"/>
          </a:xfrm>
          <a:prstGeom prst="rect">
            <a:avLst/>
          </a:prstGeom>
          <a:solidFill>
            <a:srgbClr val="01AC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2" name="矩形 71"/>
          <p:cNvSpPr/>
          <p:nvPr/>
        </p:nvSpPr>
        <p:spPr>
          <a:xfrm rot="2700000">
            <a:off x="11435125" y="6214725"/>
            <a:ext cx="576064" cy="576064"/>
          </a:xfrm>
          <a:prstGeom prst="rect">
            <a:avLst/>
          </a:prstGeom>
          <a:solidFill>
            <a:srgbClr val="00AF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矩形 42"/>
          <p:cNvSpPr/>
          <p:nvPr/>
        </p:nvSpPr>
        <p:spPr>
          <a:xfrm>
            <a:off x="4363341" y="3002960"/>
            <a:ext cx="5026798" cy="1095792"/>
          </a:xfrm>
          <a:prstGeom prst="rect">
            <a:avLst/>
          </a:prstGeom>
          <a:solidFill>
            <a:srgbClr val="00AF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文本框 5"/>
          <p:cNvSpPr txBox="1"/>
          <p:nvPr/>
        </p:nvSpPr>
        <p:spPr>
          <a:xfrm>
            <a:off x="4725588" y="3168312"/>
            <a:ext cx="4767572" cy="769441"/>
          </a:xfrm>
          <a:prstGeom prst="rect">
            <a:avLst/>
          </a:prstGeom>
          <a:noFill/>
        </p:spPr>
        <p:txBody>
          <a:bodyPr wrap="square" rtlCol="0">
            <a:spAutoFit/>
          </a:bodyPr>
          <a:lstStyle>
            <a:defPPr>
              <a:defRPr lang="zh-CN"/>
            </a:defPPr>
            <a:lvl1pPr>
              <a:defRPr sz="4000">
                <a:solidFill>
                  <a:schemeClr val="accent1">
                    <a:lumMod val="50000"/>
                  </a:schemeClr>
                </a:solidFill>
                <a:latin typeface="微软雅黑" panose="020B0503020204020204" pitchFamily="34" charset="-122"/>
                <a:ea typeface="微软雅黑" panose="020B0503020204020204" pitchFamily="34" charset="-122"/>
              </a:defRPr>
            </a:lvl1pPr>
          </a:lstStyle>
          <a:p>
            <a:r>
              <a:rPr lang="en-US" altLang="zh-CN" sz="4400" b="1" dirty="0">
                <a:solidFill>
                  <a:schemeClr val="bg1"/>
                </a:solidFill>
              </a:rPr>
              <a:t>02.</a:t>
            </a:r>
            <a:r>
              <a:rPr lang="zh-CN" altLang="en-US" sz="4400" b="1" dirty="0">
                <a:solidFill>
                  <a:schemeClr val="bg1"/>
                </a:solidFill>
              </a:rPr>
              <a:t>行业认知概述</a:t>
            </a:r>
          </a:p>
        </p:txBody>
      </p:sp>
      <p:grpSp>
        <p:nvGrpSpPr>
          <p:cNvPr id="45" name="组合 44"/>
          <p:cNvGrpSpPr/>
          <p:nvPr/>
        </p:nvGrpSpPr>
        <p:grpSpPr>
          <a:xfrm>
            <a:off x="3033123" y="3019651"/>
            <a:ext cx="1199626" cy="1095792"/>
            <a:chOff x="0" y="532828"/>
            <a:chExt cx="759125" cy="568897"/>
          </a:xfrm>
          <a:solidFill>
            <a:srgbClr val="00AF92"/>
          </a:solidFill>
        </p:grpSpPr>
        <p:sp>
          <p:nvSpPr>
            <p:cNvPr id="46" name="矩形 45"/>
            <p:cNvSpPr/>
            <p:nvPr/>
          </p:nvSpPr>
          <p:spPr>
            <a:xfrm>
              <a:off x="0" y="532828"/>
              <a:ext cx="238791" cy="56889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矩形 46"/>
            <p:cNvSpPr/>
            <p:nvPr/>
          </p:nvSpPr>
          <p:spPr>
            <a:xfrm>
              <a:off x="341410" y="532828"/>
              <a:ext cx="107228" cy="568897"/>
            </a:xfrm>
            <a:prstGeom prst="rect">
              <a:avLst/>
            </a:prstGeom>
            <a:solidFill>
              <a:srgbClr val="FFB8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矩形 47"/>
            <p:cNvSpPr/>
            <p:nvPr/>
          </p:nvSpPr>
          <p:spPr>
            <a:xfrm>
              <a:off x="551257" y="532828"/>
              <a:ext cx="67464" cy="568897"/>
            </a:xfrm>
            <a:prstGeom prst="rect">
              <a:avLst/>
            </a:prstGeom>
            <a:solidFill>
              <a:srgbClr val="01AC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9" name="矩形 48"/>
            <p:cNvSpPr/>
            <p:nvPr/>
          </p:nvSpPr>
          <p:spPr>
            <a:xfrm>
              <a:off x="721341" y="532828"/>
              <a:ext cx="37784" cy="568897"/>
            </a:xfrm>
            <a:prstGeom prst="rect">
              <a:avLst/>
            </a:prstGeom>
            <a:solidFill>
              <a:srgbClr val="E870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mc:AlternateContent xmlns:mc="http://schemas.openxmlformats.org/markup-compatibility/2006" xmlns:p14="http://schemas.microsoft.com/office/powerpoint/2010/main">
    <mc:Choice Requires="p14">
      <p:transition spd="slow" p14:dur="1500" advClick="0" advTm="1000">
        <p:random/>
      </p:transition>
    </mc:Choice>
    <mc:Fallback xmlns="">
      <p:transition spd="slow" advClick="0" advTm="1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fade">
                                      <p:cBhvr>
                                        <p:cTn id="7" dur="1000"/>
                                        <p:tgtEl>
                                          <p:spTgt spid="58"/>
                                        </p:tgtEl>
                                      </p:cBhvr>
                                    </p:animEffect>
                                  </p:childTnLst>
                                </p:cTn>
                              </p:par>
                              <p:par>
                                <p:cTn id="8" presetID="10" presetClass="entr" presetSubtype="0" fill="hold" grpId="0" nodeType="withEffect">
                                  <p:stCondLst>
                                    <p:cond delay="100"/>
                                  </p:stCondLst>
                                  <p:childTnLst>
                                    <p:set>
                                      <p:cBhvr>
                                        <p:cTn id="9" dur="1" fill="hold">
                                          <p:stCondLst>
                                            <p:cond delay="0"/>
                                          </p:stCondLst>
                                        </p:cTn>
                                        <p:tgtEl>
                                          <p:spTgt spid="59"/>
                                        </p:tgtEl>
                                        <p:attrNameLst>
                                          <p:attrName>style.visibility</p:attrName>
                                        </p:attrNameLst>
                                      </p:cBhvr>
                                      <p:to>
                                        <p:strVal val="visible"/>
                                      </p:to>
                                    </p:set>
                                    <p:animEffect transition="in" filter="fade">
                                      <p:cBhvr>
                                        <p:cTn id="10" dur="1000"/>
                                        <p:tgtEl>
                                          <p:spTgt spid="5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0"/>
                                        </p:tgtEl>
                                        <p:attrNameLst>
                                          <p:attrName>style.visibility</p:attrName>
                                        </p:attrNameLst>
                                      </p:cBhvr>
                                      <p:to>
                                        <p:strVal val="visible"/>
                                      </p:to>
                                    </p:set>
                                    <p:animEffect transition="in" filter="fade">
                                      <p:cBhvr>
                                        <p:cTn id="13" dur="1000"/>
                                        <p:tgtEl>
                                          <p:spTgt spid="60"/>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61"/>
                                        </p:tgtEl>
                                        <p:attrNameLst>
                                          <p:attrName>style.visibility</p:attrName>
                                        </p:attrNameLst>
                                      </p:cBhvr>
                                      <p:to>
                                        <p:strVal val="visible"/>
                                      </p:to>
                                    </p:set>
                                    <p:animEffect transition="in" filter="fade">
                                      <p:cBhvr>
                                        <p:cTn id="16" dur="1000"/>
                                        <p:tgtEl>
                                          <p:spTgt spid="61"/>
                                        </p:tgtEl>
                                      </p:cBhvr>
                                    </p:animEffect>
                                  </p:childTnLst>
                                </p:cTn>
                              </p:par>
                              <p:par>
                                <p:cTn id="17" presetID="10" presetClass="entr" presetSubtype="0" fill="hold" grpId="0" nodeType="withEffect">
                                  <p:stCondLst>
                                    <p:cond delay="100"/>
                                  </p:stCondLst>
                                  <p:childTnLst>
                                    <p:set>
                                      <p:cBhvr>
                                        <p:cTn id="18" dur="1" fill="hold">
                                          <p:stCondLst>
                                            <p:cond delay="0"/>
                                          </p:stCondLst>
                                        </p:cTn>
                                        <p:tgtEl>
                                          <p:spTgt spid="62"/>
                                        </p:tgtEl>
                                        <p:attrNameLst>
                                          <p:attrName>style.visibility</p:attrName>
                                        </p:attrNameLst>
                                      </p:cBhvr>
                                      <p:to>
                                        <p:strVal val="visible"/>
                                      </p:to>
                                    </p:set>
                                    <p:animEffect transition="in" filter="fade">
                                      <p:cBhvr>
                                        <p:cTn id="19" dur="1000"/>
                                        <p:tgtEl>
                                          <p:spTgt spid="62"/>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68"/>
                                        </p:tgtEl>
                                        <p:attrNameLst>
                                          <p:attrName>style.visibility</p:attrName>
                                        </p:attrNameLst>
                                      </p:cBhvr>
                                      <p:to>
                                        <p:strVal val="visible"/>
                                      </p:to>
                                    </p:set>
                                    <p:animEffect transition="in" filter="fade">
                                      <p:cBhvr>
                                        <p:cTn id="22" dur="1000"/>
                                        <p:tgtEl>
                                          <p:spTgt spid="68"/>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69"/>
                                        </p:tgtEl>
                                        <p:attrNameLst>
                                          <p:attrName>style.visibility</p:attrName>
                                        </p:attrNameLst>
                                      </p:cBhvr>
                                      <p:to>
                                        <p:strVal val="visible"/>
                                      </p:to>
                                    </p:set>
                                    <p:animEffect transition="in" filter="fade">
                                      <p:cBhvr>
                                        <p:cTn id="25" dur="1000"/>
                                        <p:tgtEl>
                                          <p:spTgt spid="69"/>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70"/>
                                        </p:tgtEl>
                                        <p:attrNameLst>
                                          <p:attrName>style.visibility</p:attrName>
                                        </p:attrNameLst>
                                      </p:cBhvr>
                                      <p:to>
                                        <p:strVal val="visible"/>
                                      </p:to>
                                    </p:set>
                                    <p:animEffect transition="in" filter="fade">
                                      <p:cBhvr>
                                        <p:cTn id="28" dur="1000"/>
                                        <p:tgtEl>
                                          <p:spTgt spid="70"/>
                                        </p:tgtEl>
                                      </p:cBhvr>
                                    </p:animEffect>
                                  </p:childTnLst>
                                </p:cTn>
                              </p:par>
                              <p:par>
                                <p:cTn id="29" presetID="10" presetClass="entr" presetSubtype="0" fill="hold" grpId="0" nodeType="withEffect">
                                  <p:stCondLst>
                                    <p:cond delay="100"/>
                                  </p:stCondLst>
                                  <p:childTnLst>
                                    <p:set>
                                      <p:cBhvr>
                                        <p:cTn id="30" dur="1" fill="hold">
                                          <p:stCondLst>
                                            <p:cond delay="0"/>
                                          </p:stCondLst>
                                        </p:cTn>
                                        <p:tgtEl>
                                          <p:spTgt spid="71"/>
                                        </p:tgtEl>
                                        <p:attrNameLst>
                                          <p:attrName>style.visibility</p:attrName>
                                        </p:attrNameLst>
                                      </p:cBhvr>
                                      <p:to>
                                        <p:strVal val="visible"/>
                                      </p:to>
                                    </p:set>
                                    <p:animEffect transition="in" filter="fade">
                                      <p:cBhvr>
                                        <p:cTn id="31" dur="1000"/>
                                        <p:tgtEl>
                                          <p:spTgt spid="71"/>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72"/>
                                        </p:tgtEl>
                                        <p:attrNameLst>
                                          <p:attrName>style.visibility</p:attrName>
                                        </p:attrNameLst>
                                      </p:cBhvr>
                                      <p:to>
                                        <p:strVal val="visible"/>
                                      </p:to>
                                    </p:set>
                                    <p:animEffect transition="in" filter="fade">
                                      <p:cBhvr>
                                        <p:cTn id="34" dur="1000"/>
                                        <p:tgtEl>
                                          <p:spTgt spid="72"/>
                                        </p:tgtEl>
                                      </p:cBhvr>
                                    </p:animEffect>
                                  </p:childTnLst>
                                </p:cTn>
                              </p:par>
                            </p:childTnLst>
                          </p:cTn>
                        </p:par>
                        <p:par>
                          <p:cTn id="35" fill="hold">
                            <p:stCondLst>
                              <p:cond delay="1000"/>
                            </p:stCondLst>
                            <p:childTnLst>
                              <p:par>
                                <p:cTn id="36" presetID="22" presetClass="entr" presetSubtype="8" fill="hold" nodeType="afterEffect">
                                  <p:stCondLst>
                                    <p:cond delay="0"/>
                                  </p:stCondLst>
                                  <p:childTnLst>
                                    <p:set>
                                      <p:cBhvr>
                                        <p:cTn id="37" dur="1" fill="hold">
                                          <p:stCondLst>
                                            <p:cond delay="0"/>
                                          </p:stCondLst>
                                        </p:cTn>
                                        <p:tgtEl>
                                          <p:spTgt spid="45"/>
                                        </p:tgtEl>
                                        <p:attrNameLst>
                                          <p:attrName>style.visibility</p:attrName>
                                        </p:attrNameLst>
                                      </p:cBhvr>
                                      <p:to>
                                        <p:strVal val="visible"/>
                                      </p:to>
                                    </p:set>
                                    <p:animEffect transition="in" filter="wipe(left)">
                                      <p:cBhvr>
                                        <p:cTn id="38" dur="500"/>
                                        <p:tgtEl>
                                          <p:spTgt spid="45"/>
                                        </p:tgtEl>
                                      </p:cBhvr>
                                    </p:animEffect>
                                  </p:childTnLst>
                                </p:cTn>
                              </p:par>
                              <p:par>
                                <p:cTn id="39" presetID="22" presetClass="entr" presetSubtype="8" fill="hold" grpId="0" nodeType="withEffect">
                                  <p:stCondLst>
                                    <p:cond delay="250"/>
                                  </p:stCondLst>
                                  <p:childTnLst>
                                    <p:set>
                                      <p:cBhvr>
                                        <p:cTn id="40" dur="1" fill="hold">
                                          <p:stCondLst>
                                            <p:cond delay="0"/>
                                          </p:stCondLst>
                                        </p:cTn>
                                        <p:tgtEl>
                                          <p:spTgt spid="43"/>
                                        </p:tgtEl>
                                        <p:attrNameLst>
                                          <p:attrName>style.visibility</p:attrName>
                                        </p:attrNameLst>
                                      </p:cBhvr>
                                      <p:to>
                                        <p:strVal val="visible"/>
                                      </p:to>
                                    </p:set>
                                    <p:animEffect transition="in" filter="wipe(left)">
                                      <p:cBhvr>
                                        <p:cTn id="41" dur="500"/>
                                        <p:tgtEl>
                                          <p:spTgt spid="43"/>
                                        </p:tgtEl>
                                      </p:cBhvr>
                                    </p:animEffect>
                                  </p:childTnLst>
                                </p:cTn>
                              </p:par>
                            </p:childTnLst>
                          </p:cTn>
                        </p:par>
                        <p:par>
                          <p:cTn id="42" fill="hold">
                            <p:stCondLst>
                              <p:cond delay="1500"/>
                            </p:stCondLst>
                            <p:childTnLst>
                              <p:par>
                                <p:cTn id="43" presetID="41" presetClass="entr" presetSubtype="0" fill="hold" grpId="0" nodeType="afterEffect">
                                  <p:stCondLst>
                                    <p:cond delay="0"/>
                                  </p:stCondLst>
                                  <p:iterate type="lt">
                                    <p:tmPct val="10000"/>
                                  </p:iterate>
                                  <p:childTnLst>
                                    <p:set>
                                      <p:cBhvr>
                                        <p:cTn id="44" dur="1" fill="hold">
                                          <p:stCondLst>
                                            <p:cond delay="0"/>
                                          </p:stCondLst>
                                        </p:cTn>
                                        <p:tgtEl>
                                          <p:spTgt spid="44"/>
                                        </p:tgtEl>
                                        <p:attrNameLst>
                                          <p:attrName>style.visibility</p:attrName>
                                        </p:attrNameLst>
                                      </p:cBhvr>
                                      <p:to>
                                        <p:strVal val="visible"/>
                                      </p:to>
                                    </p:set>
                                    <p:anim calcmode="lin" valueType="num">
                                      <p:cBhvr>
                                        <p:cTn id="45" dur="400" fill="hold"/>
                                        <p:tgtEl>
                                          <p:spTgt spid="44"/>
                                        </p:tgtEl>
                                        <p:attrNameLst>
                                          <p:attrName>ppt_x</p:attrName>
                                        </p:attrNameLst>
                                      </p:cBhvr>
                                      <p:tavLst>
                                        <p:tav tm="0">
                                          <p:val>
                                            <p:strVal val="#ppt_x"/>
                                          </p:val>
                                        </p:tav>
                                        <p:tav tm="50000">
                                          <p:val>
                                            <p:strVal val="#ppt_x+.1"/>
                                          </p:val>
                                        </p:tav>
                                        <p:tav tm="100000">
                                          <p:val>
                                            <p:strVal val="#ppt_x"/>
                                          </p:val>
                                        </p:tav>
                                      </p:tavLst>
                                    </p:anim>
                                    <p:anim calcmode="lin" valueType="num">
                                      <p:cBhvr>
                                        <p:cTn id="46" dur="400" fill="hold"/>
                                        <p:tgtEl>
                                          <p:spTgt spid="44"/>
                                        </p:tgtEl>
                                        <p:attrNameLst>
                                          <p:attrName>ppt_y</p:attrName>
                                        </p:attrNameLst>
                                      </p:cBhvr>
                                      <p:tavLst>
                                        <p:tav tm="0">
                                          <p:val>
                                            <p:strVal val="#ppt_y"/>
                                          </p:val>
                                        </p:tav>
                                        <p:tav tm="100000">
                                          <p:val>
                                            <p:strVal val="#ppt_y"/>
                                          </p:val>
                                        </p:tav>
                                      </p:tavLst>
                                    </p:anim>
                                    <p:anim calcmode="lin" valueType="num">
                                      <p:cBhvr>
                                        <p:cTn id="47" dur="400" fill="hold"/>
                                        <p:tgtEl>
                                          <p:spTgt spid="44"/>
                                        </p:tgtEl>
                                        <p:attrNameLst>
                                          <p:attrName>ppt_h</p:attrName>
                                        </p:attrNameLst>
                                      </p:cBhvr>
                                      <p:tavLst>
                                        <p:tav tm="0">
                                          <p:val>
                                            <p:strVal val="#ppt_h/10"/>
                                          </p:val>
                                        </p:tav>
                                        <p:tav tm="50000">
                                          <p:val>
                                            <p:strVal val="#ppt_h+.01"/>
                                          </p:val>
                                        </p:tav>
                                        <p:tav tm="100000">
                                          <p:val>
                                            <p:strVal val="#ppt_h"/>
                                          </p:val>
                                        </p:tav>
                                      </p:tavLst>
                                    </p:anim>
                                    <p:anim calcmode="lin" valueType="num">
                                      <p:cBhvr>
                                        <p:cTn id="48" dur="400" fill="hold"/>
                                        <p:tgtEl>
                                          <p:spTgt spid="44"/>
                                        </p:tgtEl>
                                        <p:attrNameLst>
                                          <p:attrName>ppt_w</p:attrName>
                                        </p:attrNameLst>
                                      </p:cBhvr>
                                      <p:tavLst>
                                        <p:tav tm="0">
                                          <p:val>
                                            <p:strVal val="#ppt_w/10"/>
                                          </p:val>
                                        </p:tav>
                                        <p:tav tm="50000">
                                          <p:val>
                                            <p:strVal val="#ppt_w+.01"/>
                                          </p:val>
                                        </p:tav>
                                        <p:tav tm="100000">
                                          <p:val>
                                            <p:strVal val="#ppt_w"/>
                                          </p:val>
                                        </p:tav>
                                      </p:tavLst>
                                    </p:anim>
                                    <p:animEffect transition="in" filter="fade">
                                      <p:cBhvr>
                                        <p:cTn id="49" dur="400" tmFilter="0,0; .5, 1; 1, 1"/>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animBg="1"/>
      <p:bldP spid="59" grpId="0" animBg="1"/>
      <p:bldP spid="60" grpId="0" animBg="1"/>
      <p:bldP spid="61" grpId="0" animBg="1"/>
      <p:bldP spid="62" grpId="0" animBg="1"/>
      <p:bldP spid="68" grpId="0" animBg="1"/>
      <p:bldP spid="69" grpId="0" animBg="1"/>
      <p:bldP spid="70" grpId="0" animBg="1"/>
      <p:bldP spid="71" grpId="0" animBg="1"/>
      <p:bldP spid="72" grpId="0" animBg="1"/>
      <p:bldP spid="43" grpId="0" animBg="1"/>
      <p:bldP spid="44"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5bfbc1479c6794bc4499398d0a27afc55aeb8ac"/>
  <p:tag name="ISPRING_PRESENTATION_TITLE" val="falsh"/>
</p:tagLst>
</file>

<file path=ppt/tags/tag10.xml><?xml version="1.0" encoding="utf-8"?>
<p:tagLst xmlns:a="http://schemas.openxmlformats.org/drawingml/2006/main" xmlns:r="http://schemas.openxmlformats.org/officeDocument/2006/relationships" xmlns:p="http://schemas.openxmlformats.org/presentationml/2006/main">
  <p:tag name="MH" val="20151223201907"/>
  <p:tag name="MH_LIBRARY" val="GRAPHIC"/>
  <p:tag name="MH_ORDER" val="Diamond 15"/>
</p:tagLst>
</file>

<file path=ppt/tags/tag100.xml><?xml version="1.0" encoding="utf-8"?>
<p:tagLst xmlns:a="http://schemas.openxmlformats.org/drawingml/2006/main" xmlns:r="http://schemas.openxmlformats.org/officeDocument/2006/relationships" xmlns:p="http://schemas.openxmlformats.org/presentationml/2006/main">
  <p:tag name="MH" val="20151223201907"/>
  <p:tag name="MH_LIBRARY" val="GRAPHIC"/>
  <p:tag name="MH_ORDER" val="Diamond 2"/>
</p:tagLst>
</file>

<file path=ppt/tags/tag101.xml><?xml version="1.0" encoding="utf-8"?>
<p:tagLst xmlns:a="http://schemas.openxmlformats.org/drawingml/2006/main" xmlns:r="http://schemas.openxmlformats.org/officeDocument/2006/relationships" xmlns:p="http://schemas.openxmlformats.org/presentationml/2006/main">
  <p:tag name="MH" val="20151223201907"/>
  <p:tag name="MH_LIBRARY" val="GRAPHIC"/>
  <p:tag name="MH_ORDER" val="Diamond 3"/>
</p:tagLst>
</file>

<file path=ppt/tags/tag102.xml><?xml version="1.0" encoding="utf-8"?>
<p:tagLst xmlns:a="http://schemas.openxmlformats.org/drawingml/2006/main" xmlns:r="http://schemas.openxmlformats.org/officeDocument/2006/relationships" xmlns:p="http://schemas.openxmlformats.org/presentationml/2006/main">
  <p:tag name="MH" val="20151223201907"/>
  <p:tag name="MH_LIBRARY" val="GRAPHIC"/>
  <p:tag name="MH_ORDER" val="Diamond 15"/>
</p:tagLst>
</file>

<file path=ppt/tags/tag103.xml><?xml version="1.0" encoding="utf-8"?>
<p:tagLst xmlns:a="http://schemas.openxmlformats.org/drawingml/2006/main" xmlns:r="http://schemas.openxmlformats.org/officeDocument/2006/relationships" xmlns:p="http://schemas.openxmlformats.org/presentationml/2006/main">
  <p:tag name="MH" val="20151223201907"/>
  <p:tag name="MH_LIBRARY" val="GRAPHIC"/>
  <p:tag name="MH_ORDER" val="Diamond 15"/>
</p:tagLst>
</file>

<file path=ppt/tags/tag104.xml><?xml version="1.0" encoding="utf-8"?>
<p:tagLst xmlns:a="http://schemas.openxmlformats.org/drawingml/2006/main" xmlns:r="http://schemas.openxmlformats.org/officeDocument/2006/relationships" xmlns:p="http://schemas.openxmlformats.org/presentationml/2006/main">
  <p:tag name="MH" val="20151223201907"/>
  <p:tag name="MH_LIBRARY" val="GRAPHIC"/>
  <p:tag name="MH_ORDER" val="Diamond 2"/>
</p:tagLst>
</file>

<file path=ppt/tags/tag105.xml><?xml version="1.0" encoding="utf-8"?>
<p:tagLst xmlns:a="http://schemas.openxmlformats.org/drawingml/2006/main" xmlns:r="http://schemas.openxmlformats.org/officeDocument/2006/relationships" xmlns:p="http://schemas.openxmlformats.org/presentationml/2006/main">
  <p:tag name="MH" val="20151223201907"/>
  <p:tag name="MH_LIBRARY" val="GRAPHIC"/>
  <p:tag name="MH_ORDER" val="Diamond 3"/>
</p:tagLst>
</file>

<file path=ppt/tags/tag11.xml><?xml version="1.0" encoding="utf-8"?>
<p:tagLst xmlns:a="http://schemas.openxmlformats.org/drawingml/2006/main" xmlns:r="http://schemas.openxmlformats.org/officeDocument/2006/relationships" xmlns:p="http://schemas.openxmlformats.org/presentationml/2006/main">
  <p:tag name="MH" val="20151223201907"/>
  <p:tag name="MH_LIBRARY" val="GRAPHIC"/>
  <p:tag name="MH_ORDER" val="Diamond 15"/>
</p:tagLst>
</file>

<file path=ppt/tags/tag12.xml><?xml version="1.0" encoding="utf-8"?>
<p:tagLst xmlns:a="http://schemas.openxmlformats.org/drawingml/2006/main" xmlns:r="http://schemas.openxmlformats.org/officeDocument/2006/relationships" xmlns:p="http://schemas.openxmlformats.org/presentationml/2006/main">
  <p:tag name="MH" val="20151223201907"/>
  <p:tag name="MH_LIBRARY" val="GRAPHIC"/>
  <p:tag name="MH_ORDER" val="Diamond 15"/>
</p:tagLst>
</file>

<file path=ppt/tags/tag13.xml><?xml version="1.0" encoding="utf-8"?>
<p:tagLst xmlns:a="http://schemas.openxmlformats.org/drawingml/2006/main" xmlns:r="http://schemas.openxmlformats.org/officeDocument/2006/relationships" xmlns:p="http://schemas.openxmlformats.org/presentationml/2006/main">
  <p:tag name="MH" val="20151223201907"/>
  <p:tag name="MH_LIBRARY" val="GRAPHIC"/>
  <p:tag name="MH_ORDER" val="Diamond 15"/>
</p:tagLst>
</file>

<file path=ppt/tags/tag14.xml><?xml version="1.0" encoding="utf-8"?>
<p:tagLst xmlns:a="http://schemas.openxmlformats.org/drawingml/2006/main" xmlns:r="http://schemas.openxmlformats.org/officeDocument/2006/relationships" xmlns:p="http://schemas.openxmlformats.org/presentationml/2006/main">
  <p:tag name="MH" val="20151223201907"/>
  <p:tag name="MH_LIBRARY" val="GRAPHIC"/>
  <p:tag name="MH_ORDER" val="Diamond 15"/>
</p:tagLst>
</file>

<file path=ppt/tags/tag15.xml><?xml version="1.0" encoding="utf-8"?>
<p:tagLst xmlns:a="http://schemas.openxmlformats.org/drawingml/2006/main" xmlns:r="http://schemas.openxmlformats.org/officeDocument/2006/relationships" xmlns:p="http://schemas.openxmlformats.org/presentationml/2006/main">
  <p:tag name="MH" val="20151223201907"/>
  <p:tag name="MH_LIBRARY" val="GRAPHIC"/>
  <p:tag name="MH_ORDER" val="Diamond 15"/>
</p:tagLst>
</file>

<file path=ppt/tags/tag16.xml><?xml version="1.0" encoding="utf-8"?>
<p:tagLst xmlns:a="http://schemas.openxmlformats.org/drawingml/2006/main" xmlns:r="http://schemas.openxmlformats.org/officeDocument/2006/relationships" xmlns:p="http://schemas.openxmlformats.org/presentationml/2006/main">
  <p:tag name="MH" val="20151223201907"/>
  <p:tag name="MH_LIBRARY" val="GRAPHIC"/>
  <p:tag name="MH_ORDER" val="Diamond 15"/>
</p:tagLst>
</file>

<file path=ppt/tags/tag17.xml><?xml version="1.0" encoding="utf-8"?>
<p:tagLst xmlns:a="http://schemas.openxmlformats.org/drawingml/2006/main" xmlns:r="http://schemas.openxmlformats.org/officeDocument/2006/relationships" xmlns:p="http://schemas.openxmlformats.org/presentationml/2006/main">
  <p:tag name="MH" val="20151223201907"/>
  <p:tag name="MH_LIBRARY" val="GRAPHIC"/>
  <p:tag name="MH_ORDER" val="Diamond 15"/>
</p:tagLst>
</file>

<file path=ppt/tags/tag18.xml><?xml version="1.0" encoding="utf-8"?>
<p:tagLst xmlns:a="http://schemas.openxmlformats.org/drawingml/2006/main" xmlns:r="http://schemas.openxmlformats.org/officeDocument/2006/relationships" xmlns:p="http://schemas.openxmlformats.org/presentationml/2006/main">
  <p:tag name="MH" val="20151223201907"/>
  <p:tag name="MH_LIBRARY" val="GRAPHIC"/>
  <p:tag name="MH_ORDER" val="Diamond 15"/>
</p:tagLst>
</file>

<file path=ppt/tags/tag19.xml><?xml version="1.0" encoding="utf-8"?>
<p:tagLst xmlns:a="http://schemas.openxmlformats.org/drawingml/2006/main" xmlns:r="http://schemas.openxmlformats.org/officeDocument/2006/relationships" xmlns:p="http://schemas.openxmlformats.org/presentationml/2006/main">
  <p:tag name="MH" val="20151223201907"/>
  <p:tag name="MH_LIBRARY" val="GRAPHIC"/>
  <p:tag name="MH_ORDER" val="Diamond 15"/>
</p:tagLst>
</file>

<file path=ppt/tags/tag2.xml><?xml version="1.0" encoding="utf-8"?>
<p:tagLst xmlns:a="http://schemas.openxmlformats.org/drawingml/2006/main" xmlns:r="http://schemas.openxmlformats.org/officeDocument/2006/relationships" xmlns:p="http://schemas.openxmlformats.org/presentationml/2006/main">
  <p:tag name="MH" val="20151223201907"/>
  <p:tag name="MH_LIBRARY" val="GRAPHIC"/>
  <p:tag name="MH_ORDER" val="Diamond 15"/>
</p:tagLst>
</file>

<file path=ppt/tags/tag20.xml><?xml version="1.0" encoding="utf-8"?>
<p:tagLst xmlns:a="http://schemas.openxmlformats.org/drawingml/2006/main" xmlns:r="http://schemas.openxmlformats.org/officeDocument/2006/relationships" xmlns:p="http://schemas.openxmlformats.org/presentationml/2006/main">
  <p:tag name="MH" val="20151223201907"/>
  <p:tag name="MH_LIBRARY" val="GRAPHIC"/>
  <p:tag name="MH_ORDER" val="Diamond 15"/>
</p:tagLst>
</file>

<file path=ppt/tags/tag21.xml><?xml version="1.0" encoding="utf-8"?>
<p:tagLst xmlns:a="http://schemas.openxmlformats.org/drawingml/2006/main" xmlns:r="http://schemas.openxmlformats.org/officeDocument/2006/relationships" xmlns:p="http://schemas.openxmlformats.org/presentationml/2006/main">
  <p:tag name="MH" val="20151223201907"/>
  <p:tag name="MH_LIBRARY" val="GRAPHIC"/>
  <p:tag name="MH_ORDER" val="Diamond 15"/>
</p:tagLst>
</file>

<file path=ppt/tags/tag22.xml><?xml version="1.0" encoding="utf-8"?>
<p:tagLst xmlns:a="http://schemas.openxmlformats.org/drawingml/2006/main" xmlns:r="http://schemas.openxmlformats.org/officeDocument/2006/relationships" xmlns:p="http://schemas.openxmlformats.org/presentationml/2006/main">
  <p:tag name="MH" val="20151223201907"/>
  <p:tag name="MH_LIBRARY" val="GRAPHIC"/>
  <p:tag name="MH_ORDER" val="Diamond 2"/>
</p:tagLst>
</file>

<file path=ppt/tags/tag23.xml><?xml version="1.0" encoding="utf-8"?>
<p:tagLst xmlns:a="http://schemas.openxmlformats.org/drawingml/2006/main" xmlns:r="http://schemas.openxmlformats.org/officeDocument/2006/relationships" xmlns:p="http://schemas.openxmlformats.org/presentationml/2006/main">
  <p:tag name="MH" val="20151223201907"/>
  <p:tag name="MH_LIBRARY" val="GRAPHIC"/>
  <p:tag name="MH_ORDER" val="Diamond 3"/>
</p:tagLst>
</file>

<file path=ppt/tags/tag24.xml><?xml version="1.0" encoding="utf-8"?>
<p:tagLst xmlns:a="http://schemas.openxmlformats.org/drawingml/2006/main" xmlns:r="http://schemas.openxmlformats.org/officeDocument/2006/relationships" xmlns:p="http://schemas.openxmlformats.org/presentationml/2006/main">
  <p:tag name="MH" val="20151223201907"/>
  <p:tag name="MH_LIBRARY" val="GRAPHIC"/>
  <p:tag name="MH_ORDER" val="Diamond 2"/>
</p:tagLst>
</file>

<file path=ppt/tags/tag25.xml><?xml version="1.0" encoding="utf-8"?>
<p:tagLst xmlns:a="http://schemas.openxmlformats.org/drawingml/2006/main" xmlns:r="http://schemas.openxmlformats.org/officeDocument/2006/relationships" xmlns:p="http://schemas.openxmlformats.org/presentationml/2006/main">
  <p:tag name="MH" val="20151223201907"/>
  <p:tag name="MH_LIBRARY" val="GRAPHIC"/>
  <p:tag name="MH_ORDER" val="Diamond 3"/>
</p:tagLst>
</file>

<file path=ppt/tags/tag26.xml><?xml version="1.0" encoding="utf-8"?>
<p:tagLst xmlns:a="http://schemas.openxmlformats.org/drawingml/2006/main" xmlns:r="http://schemas.openxmlformats.org/officeDocument/2006/relationships" xmlns:p="http://schemas.openxmlformats.org/presentationml/2006/main">
  <p:tag name="MH" val="20151223201907"/>
  <p:tag name="MH_LIBRARY" val="GRAPHIC"/>
  <p:tag name="MH_ORDER" val="Diamond 2"/>
</p:tagLst>
</file>

<file path=ppt/tags/tag27.xml><?xml version="1.0" encoding="utf-8"?>
<p:tagLst xmlns:a="http://schemas.openxmlformats.org/drawingml/2006/main" xmlns:r="http://schemas.openxmlformats.org/officeDocument/2006/relationships" xmlns:p="http://schemas.openxmlformats.org/presentationml/2006/main">
  <p:tag name="MH" val="20151223201907"/>
  <p:tag name="MH_LIBRARY" val="GRAPHIC"/>
  <p:tag name="MH_ORDER" val="Diamond 3"/>
</p:tagLst>
</file>

<file path=ppt/tags/tag28.xml><?xml version="1.0" encoding="utf-8"?>
<p:tagLst xmlns:a="http://schemas.openxmlformats.org/drawingml/2006/main" xmlns:r="http://schemas.openxmlformats.org/officeDocument/2006/relationships" xmlns:p="http://schemas.openxmlformats.org/presentationml/2006/main">
  <p:tag name="MH" val="20151223201907"/>
  <p:tag name="MH_LIBRARY" val="GRAPHIC"/>
  <p:tag name="MH_ORDER" val="Diamond 2"/>
</p:tagLst>
</file>

<file path=ppt/tags/tag29.xml><?xml version="1.0" encoding="utf-8"?>
<p:tagLst xmlns:a="http://schemas.openxmlformats.org/drawingml/2006/main" xmlns:r="http://schemas.openxmlformats.org/officeDocument/2006/relationships" xmlns:p="http://schemas.openxmlformats.org/presentationml/2006/main">
  <p:tag name="MH" val="20151223201907"/>
  <p:tag name="MH_LIBRARY" val="GRAPHIC"/>
  <p:tag name="MH_ORDER" val="Diamond 3"/>
</p:tagLst>
</file>

<file path=ppt/tags/tag3.xml><?xml version="1.0" encoding="utf-8"?>
<p:tagLst xmlns:a="http://schemas.openxmlformats.org/drawingml/2006/main" xmlns:r="http://schemas.openxmlformats.org/officeDocument/2006/relationships" xmlns:p="http://schemas.openxmlformats.org/presentationml/2006/main">
  <p:tag name="MH" val="20151223201907"/>
  <p:tag name="MH_LIBRARY" val="GRAPHIC"/>
  <p:tag name="MH_ORDER" val="Diamond 15"/>
</p:tagLst>
</file>

<file path=ppt/tags/tag30.xml><?xml version="1.0" encoding="utf-8"?>
<p:tagLst xmlns:a="http://schemas.openxmlformats.org/drawingml/2006/main" xmlns:r="http://schemas.openxmlformats.org/officeDocument/2006/relationships" xmlns:p="http://schemas.openxmlformats.org/presentationml/2006/main">
  <p:tag name="MH" val="20151223201907"/>
  <p:tag name="MH_LIBRARY" val="GRAPHIC"/>
  <p:tag name="MH_ORDER" val="Diamond 2"/>
</p:tagLst>
</file>

<file path=ppt/tags/tag31.xml><?xml version="1.0" encoding="utf-8"?>
<p:tagLst xmlns:a="http://schemas.openxmlformats.org/drawingml/2006/main" xmlns:r="http://schemas.openxmlformats.org/officeDocument/2006/relationships" xmlns:p="http://schemas.openxmlformats.org/presentationml/2006/main">
  <p:tag name="MH" val="20151223201907"/>
  <p:tag name="MH_LIBRARY" val="GRAPHIC"/>
  <p:tag name="MH_ORDER" val="Diamond 3"/>
</p:tagLst>
</file>

<file path=ppt/tags/tag32.xml><?xml version="1.0" encoding="utf-8"?>
<p:tagLst xmlns:a="http://schemas.openxmlformats.org/drawingml/2006/main" xmlns:r="http://schemas.openxmlformats.org/officeDocument/2006/relationships" xmlns:p="http://schemas.openxmlformats.org/presentationml/2006/main">
  <p:tag name="MH" val="20151223201907"/>
  <p:tag name="MH_LIBRARY" val="GRAPHIC"/>
  <p:tag name="MH_ORDER" val="Diamond 2"/>
</p:tagLst>
</file>

<file path=ppt/tags/tag33.xml><?xml version="1.0" encoding="utf-8"?>
<p:tagLst xmlns:a="http://schemas.openxmlformats.org/drawingml/2006/main" xmlns:r="http://schemas.openxmlformats.org/officeDocument/2006/relationships" xmlns:p="http://schemas.openxmlformats.org/presentationml/2006/main">
  <p:tag name="MH" val="20151223201907"/>
  <p:tag name="MH_LIBRARY" val="GRAPHIC"/>
  <p:tag name="MH_ORDER" val="Diamond 3"/>
</p:tagLst>
</file>

<file path=ppt/tags/tag34.xml><?xml version="1.0" encoding="utf-8"?>
<p:tagLst xmlns:a="http://schemas.openxmlformats.org/drawingml/2006/main" xmlns:r="http://schemas.openxmlformats.org/officeDocument/2006/relationships" xmlns:p="http://schemas.openxmlformats.org/presentationml/2006/main">
  <p:tag name="MH" val="20151223201907"/>
  <p:tag name="MH_LIBRARY" val="GRAPHIC"/>
  <p:tag name="MH_ORDER" val="Diamond 15"/>
</p:tagLst>
</file>

<file path=ppt/tags/tag35.xml><?xml version="1.0" encoding="utf-8"?>
<p:tagLst xmlns:a="http://schemas.openxmlformats.org/drawingml/2006/main" xmlns:r="http://schemas.openxmlformats.org/officeDocument/2006/relationships" xmlns:p="http://schemas.openxmlformats.org/presentationml/2006/main">
  <p:tag name="MH" val="20151223201907"/>
  <p:tag name="MH_LIBRARY" val="GRAPHIC"/>
  <p:tag name="MH_ORDER" val="Diamond 15"/>
</p:tagLst>
</file>

<file path=ppt/tags/tag36.xml><?xml version="1.0" encoding="utf-8"?>
<p:tagLst xmlns:a="http://schemas.openxmlformats.org/drawingml/2006/main" xmlns:r="http://schemas.openxmlformats.org/officeDocument/2006/relationships" xmlns:p="http://schemas.openxmlformats.org/presentationml/2006/main">
  <p:tag name="MH" val="20151223201907"/>
  <p:tag name="MH_LIBRARY" val="GRAPHIC"/>
  <p:tag name="MH_ORDER" val="Diamond 2"/>
</p:tagLst>
</file>

<file path=ppt/tags/tag37.xml><?xml version="1.0" encoding="utf-8"?>
<p:tagLst xmlns:a="http://schemas.openxmlformats.org/drawingml/2006/main" xmlns:r="http://schemas.openxmlformats.org/officeDocument/2006/relationships" xmlns:p="http://schemas.openxmlformats.org/presentationml/2006/main">
  <p:tag name="MH" val="20151223201907"/>
  <p:tag name="MH_LIBRARY" val="GRAPHIC"/>
  <p:tag name="MH_ORDER" val="Diamond 3"/>
</p:tagLst>
</file>

<file path=ppt/tags/tag38.xml><?xml version="1.0" encoding="utf-8"?>
<p:tagLst xmlns:a="http://schemas.openxmlformats.org/drawingml/2006/main" xmlns:r="http://schemas.openxmlformats.org/officeDocument/2006/relationships" xmlns:p="http://schemas.openxmlformats.org/presentationml/2006/main">
  <p:tag name="MH" val="20151223201907"/>
  <p:tag name="MH_LIBRARY" val="GRAPHIC"/>
  <p:tag name="MH_ORDER" val="Diamond 15"/>
</p:tagLst>
</file>

<file path=ppt/tags/tag39.xml><?xml version="1.0" encoding="utf-8"?>
<p:tagLst xmlns:a="http://schemas.openxmlformats.org/drawingml/2006/main" xmlns:r="http://schemas.openxmlformats.org/officeDocument/2006/relationships" xmlns:p="http://schemas.openxmlformats.org/presentationml/2006/main">
  <p:tag name="MH" val="20151223201907"/>
  <p:tag name="MH_LIBRARY" val="GRAPHIC"/>
  <p:tag name="MH_ORDER" val="Diamond 15"/>
</p:tagLst>
</file>

<file path=ppt/tags/tag4.xml><?xml version="1.0" encoding="utf-8"?>
<p:tagLst xmlns:a="http://schemas.openxmlformats.org/drawingml/2006/main" xmlns:r="http://schemas.openxmlformats.org/officeDocument/2006/relationships" xmlns:p="http://schemas.openxmlformats.org/presentationml/2006/main">
  <p:tag name="MH" val="20151223201907"/>
  <p:tag name="MH_LIBRARY" val="GRAPHIC"/>
  <p:tag name="MH_ORDER" val="Diamond 2"/>
</p:tagLst>
</file>

<file path=ppt/tags/tag40.xml><?xml version="1.0" encoding="utf-8"?>
<p:tagLst xmlns:a="http://schemas.openxmlformats.org/drawingml/2006/main" xmlns:r="http://schemas.openxmlformats.org/officeDocument/2006/relationships" xmlns:p="http://schemas.openxmlformats.org/presentationml/2006/main">
  <p:tag name="MH" val="20151223201907"/>
  <p:tag name="MH_LIBRARY" val="GRAPHIC"/>
  <p:tag name="MH_ORDER" val="Diamond 2"/>
</p:tagLst>
</file>

<file path=ppt/tags/tag41.xml><?xml version="1.0" encoding="utf-8"?>
<p:tagLst xmlns:a="http://schemas.openxmlformats.org/drawingml/2006/main" xmlns:r="http://schemas.openxmlformats.org/officeDocument/2006/relationships" xmlns:p="http://schemas.openxmlformats.org/presentationml/2006/main">
  <p:tag name="MH" val="20151223201907"/>
  <p:tag name="MH_LIBRARY" val="GRAPHIC"/>
  <p:tag name="MH_ORDER" val="Diamond 3"/>
</p:tagLst>
</file>

<file path=ppt/tags/tag42.xml><?xml version="1.0" encoding="utf-8"?>
<p:tagLst xmlns:a="http://schemas.openxmlformats.org/drawingml/2006/main" xmlns:r="http://schemas.openxmlformats.org/officeDocument/2006/relationships" xmlns:p="http://schemas.openxmlformats.org/presentationml/2006/main">
  <p:tag name="MH" val="20151223201907"/>
  <p:tag name="MH_LIBRARY" val="GRAPHIC"/>
  <p:tag name="MH_ORDER" val="Diamond 15"/>
</p:tagLst>
</file>

<file path=ppt/tags/tag43.xml><?xml version="1.0" encoding="utf-8"?>
<p:tagLst xmlns:a="http://schemas.openxmlformats.org/drawingml/2006/main" xmlns:r="http://schemas.openxmlformats.org/officeDocument/2006/relationships" xmlns:p="http://schemas.openxmlformats.org/presentationml/2006/main">
  <p:tag name="MH" val="20151223201907"/>
  <p:tag name="MH_LIBRARY" val="GRAPHIC"/>
  <p:tag name="MH_ORDER" val="Diamond 15"/>
</p:tagLst>
</file>

<file path=ppt/tags/tag44.xml><?xml version="1.0" encoding="utf-8"?>
<p:tagLst xmlns:a="http://schemas.openxmlformats.org/drawingml/2006/main" xmlns:r="http://schemas.openxmlformats.org/officeDocument/2006/relationships" xmlns:p="http://schemas.openxmlformats.org/presentationml/2006/main">
  <p:tag name="MH" val="20151223201907"/>
  <p:tag name="MH_LIBRARY" val="GRAPHIC"/>
  <p:tag name="MH_ORDER" val="Diamond 15"/>
</p:tagLst>
</file>

<file path=ppt/tags/tag45.xml><?xml version="1.0" encoding="utf-8"?>
<p:tagLst xmlns:a="http://schemas.openxmlformats.org/drawingml/2006/main" xmlns:r="http://schemas.openxmlformats.org/officeDocument/2006/relationships" xmlns:p="http://schemas.openxmlformats.org/presentationml/2006/main">
  <p:tag name="MH" val="20151223201907"/>
  <p:tag name="MH_LIBRARY" val="GRAPHIC"/>
  <p:tag name="MH_ORDER" val="Diamond 15"/>
</p:tagLst>
</file>

<file path=ppt/tags/tag46.xml><?xml version="1.0" encoding="utf-8"?>
<p:tagLst xmlns:a="http://schemas.openxmlformats.org/drawingml/2006/main" xmlns:r="http://schemas.openxmlformats.org/officeDocument/2006/relationships" xmlns:p="http://schemas.openxmlformats.org/presentationml/2006/main">
  <p:tag name="MH" val="20151223201907"/>
  <p:tag name="MH_LIBRARY" val="GRAPHIC"/>
  <p:tag name="MH_ORDER" val="Diamond 15"/>
</p:tagLst>
</file>

<file path=ppt/tags/tag47.xml><?xml version="1.0" encoding="utf-8"?>
<p:tagLst xmlns:a="http://schemas.openxmlformats.org/drawingml/2006/main" xmlns:r="http://schemas.openxmlformats.org/officeDocument/2006/relationships" xmlns:p="http://schemas.openxmlformats.org/presentationml/2006/main">
  <p:tag name="MH" val="20151223201907"/>
  <p:tag name="MH_LIBRARY" val="GRAPHIC"/>
  <p:tag name="MH_ORDER" val="Diamond 15"/>
</p:tagLst>
</file>

<file path=ppt/tags/tag48.xml><?xml version="1.0" encoding="utf-8"?>
<p:tagLst xmlns:a="http://schemas.openxmlformats.org/drawingml/2006/main" xmlns:r="http://schemas.openxmlformats.org/officeDocument/2006/relationships" xmlns:p="http://schemas.openxmlformats.org/presentationml/2006/main">
  <p:tag name="MH" val="20151223201907"/>
  <p:tag name="MH_LIBRARY" val="GRAPHIC"/>
  <p:tag name="MH_ORDER" val="Diamond 15"/>
</p:tagLst>
</file>

<file path=ppt/tags/tag49.xml><?xml version="1.0" encoding="utf-8"?>
<p:tagLst xmlns:a="http://schemas.openxmlformats.org/drawingml/2006/main" xmlns:r="http://schemas.openxmlformats.org/officeDocument/2006/relationships" xmlns:p="http://schemas.openxmlformats.org/presentationml/2006/main">
  <p:tag name="MH" val="20151223201907"/>
  <p:tag name="MH_LIBRARY" val="GRAPHIC"/>
  <p:tag name="MH_ORDER" val="Diamond 15"/>
</p:tagLst>
</file>

<file path=ppt/tags/tag5.xml><?xml version="1.0" encoding="utf-8"?>
<p:tagLst xmlns:a="http://schemas.openxmlformats.org/drawingml/2006/main" xmlns:r="http://schemas.openxmlformats.org/officeDocument/2006/relationships" xmlns:p="http://schemas.openxmlformats.org/presentationml/2006/main">
  <p:tag name="MH" val="20151223201907"/>
  <p:tag name="MH_LIBRARY" val="GRAPHIC"/>
  <p:tag name="MH_ORDER" val="Diamond 3"/>
</p:tagLst>
</file>

<file path=ppt/tags/tag50.xml><?xml version="1.0" encoding="utf-8"?>
<p:tagLst xmlns:a="http://schemas.openxmlformats.org/drawingml/2006/main" xmlns:r="http://schemas.openxmlformats.org/officeDocument/2006/relationships" xmlns:p="http://schemas.openxmlformats.org/presentationml/2006/main">
  <p:tag name="MH" val="20151223201907"/>
  <p:tag name="MH_LIBRARY" val="GRAPHIC"/>
  <p:tag name="MH_ORDER" val="Diamond 15"/>
</p:tagLst>
</file>

<file path=ppt/tags/tag51.xml><?xml version="1.0" encoding="utf-8"?>
<p:tagLst xmlns:a="http://schemas.openxmlformats.org/drawingml/2006/main" xmlns:r="http://schemas.openxmlformats.org/officeDocument/2006/relationships" xmlns:p="http://schemas.openxmlformats.org/presentationml/2006/main">
  <p:tag name="MH" val="20151223201907"/>
  <p:tag name="MH_LIBRARY" val="GRAPHIC"/>
  <p:tag name="MH_ORDER" val="Diamond 15"/>
</p:tagLst>
</file>

<file path=ppt/tags/tag52.xml><?xml version="1.0" encoding="utf-8"?>
<p:tagLst xmlns:a="http://schemas.openxmlformats.org/drawingml/2006/main" xmlns:r="http://schemas.openxmlformats.org/officeDocument/2006/relationships" xmlns:p="http://schemas.openxmlformats.org/presentationml/2006/main">
  <p:tag name="MH" val="20151223201907"/>
  <p:tag name="MH_LIBRARY" val="GRAPHIC"/>
  <p:tag name="MH_ORDER" val="Diamond 2"/>
</p:tagLst>
</file>

<file path=ppt/tags/tag53.xml><?xml version="1.0" encoding="utf-8"?>
<p:tagLst xmlns:a="http://schemas.openxmlformats.org/drawingml/2006/main" xmlns:r="http://schemas.openxmlformats.org/officeDocument/2006/relationships" xmlns:p="http://schemas.openxmlformats.org/presentationml/2006/main">
  <p:tag name="MH" val="20151223201907"/>
  <p:tag name="MH_LIBRARY" val="GRAPHIC"/>
  <p:tag name="MH_ORDER" val="Diamond 3"/>
</p:tagLst>
</file>

<file path=ppt/tags/tag54.xml><?xml version="1.0" encoding="utf-8"?>
<p:tagLst xmlns:a="http://schemas.openxmlformats.org/drawingml/2006/main" xmlns:r="http://schemas.openxmlformats.org/officeDocument/2006/relationships" xmlns:p="http://schemas.openxmlformats.org/presentationml/2006/main">
  <p:tag name="MH" val="20151223201907"/>
  <p:tag name="MH_LIBRARY" val="GRAPHIC"/>
  <p:tag name="MH_ORDER" val="Diamond 2"/>
</p:tagLst>
</file>

<file path=ppt/tags/tag55.xml><?xml version="1.0" encoding="utf-8"?>
<p:tagLst xmlns:a="http://schemas.openxmlformats.org/drawingml/2006/main" xmlns:r="http://schemas.openxmlformats.org/officeDocument/2006/relationships" xmlns:p="http://schemas.openxmlformats.org/presentationml/2006/main">
  <p:tag name="MH" val="20151223201907"/>
  <p:tag name="MH_LIBRARY" val="GRAPHIC"/>
  <p:tag name="MH_ORDER" val="Diamond 3"/>
</p:tagLst>
</file>

<file path=ppt/tags/tag56.xml><?xml version="1.0" encoding="utf-8"?>
<p:tagLst xmlns:a="http://schemas.openxmlformats.org/drawingml/2006/main" xmlns:r="http://schemas.openxmlformats.org/officeDocument/2006/relationships" xmlns:p="http://schemas.openxmlformats.org/presentationml/2006/main">
  <p:tag name="MH" val="20151223201907"/>
  <p:tag name="MH_LIBRARY" val="GRAPHIC"/>
  <p:tag name="MH_ORDER" val="Diamond 2"/>
</p:tagLst>
</file>

<file path=ppt/tags/tag57.xml><?xml version="1.0" encoding="utf-8"?>
<p:tagLst xmlns:a="http://schemas.openxmlformats.org/drawingml/2006/main" xmlns:r="http://schemas.openxmlformats.org/officeDocument/2006/relationships" xmlns:p="http://schemas.openxmlformats.org/presentationml/2006/main">
  <p:tag name="MH" val="20151223201907"/>
  <p:tag name="MH_LIBRARY" val="GRAPHIC"/>
  <p:tag name="MH_ORDER" val="Diamond 3"/>
</p:tagLst>
</file>

<file path=ppt/tags/tag58.xml><?xml version="1.0" encoding="utf-8"?>
<p:tagLst xmlns:a="http://schemas.openxmlformats.org/drawingml/2006/main" xmlns:r="http://schemas.openxmlformats.org/officeDocument/2006/relationships" xmlns:p="http://schemas.openxmlformats.org/presentationml/2006/main">
  <p:tag name="MH" val="20151223201907"/>
  <p:tag name="MH_LIBRARY" val="GRAPHIC"/>
  <p:tag name="MH_ORDER" val="Diamond 2"/>
</p:tagLst>
</file>

<file path=ppt/tags/tag59.xml><?xml version="1.0" encoding="utf-8"?>
<p:tagLst xmlns:a="http://schemas.openxmlformats.org/drawingml/2006/main" xmlns:r="http://schemas.openxmlformats.org/officeDocument/2006/relationships" xmlns:p="http://schemas.openxmlformats.org/presentationml/2006/main">
  <p:tag name="MH" val="20151223201907"/>
  <p:tag name="MH_LIBRARY" val="GRAPHIC"/>
  <p:tag name="MH_ORDER" val="Diamond 3"/>
</p:tagLst>
</file>

<file path=ppt/tags/tag6.xml><?xml version="1.0" encoding="utf-8"?>
<p:tagLst xmlns:a="http://schemas.openxmlformats.org/drawingml/2006/main" xmlns:r="http://schemas.openxmlformats.org/officeDocument/2006/relationships" xmlns:p="http://schemas.openxmlformats.org/presentationml/2006/main">
  <p:tag name="MH" val="20151223201907"/>
  <p:tag name="MH_LIBRARY" val="GRAPHIC"/>
  <p:tag name="MH_ORDER" val="Diamond 15"/>
</p:tagLst>
</file>

<file path=ppt/tags/tag60.xml><?xml version="1.0" encoding="utf-8"?>
<p:tagLst xmlns:a="http://schemas.openxmlformats.org/drawingml/2006/main" xmlns:r="http://schemas.openxmlformats.org/officeDocument/2006/relationships" xmlns:p="http://schemas.openxmlformats.org/presentationml/2006/main">
  <p:tag name="MH" val="20151223201907"/>
  <p:tag name="MH_LIBRARY" val="GRAPHIC"/>
  <p:tag name="MH_ORDER" val="Diamond 2"/>
</p:tagLst>
</file>

<file path=ppt/tags/tag61.xml><?xml version="1.0" encoding="utf-8"?>
<p:tagLst xmlns:a="http://schemas.openxmlformats.org/drawingml/2006/main" xmlns:r="http://schemas.openxmlformats.org/officeDocument/2006/relationships" xmlns:p="http://schemas.openxmlformats.org/presentationml/2006/main">
  <p:tag name="MH" val="20151223201907"/>
  <p:tag name="MH_LIBRARY" val="GRAPHIC"/>
  <p:tag name="MH_ORDER" val="Diamond 3"/>
</p:tagLst>
</file>

<file path=ppt/tags/tag62.xml><?xml version="1.0" encoding="utf-8"?>
<p:tagLst xmlns:a="http://schemas.openxmlformats.org/drawingml/2006/main" xmlns:r="http://schemas.openxmlformats.org/officeDocument/2006/relationships" xmlns:p="http://schemas.openxmlformats.org/presentationml/2006/main">
  <p:tag name="MH" val="20151223201907"/>
  <p:tag name="MH_LIBRARY" val="GRAPHIC"/>
  <p:tag name="MH_ORDER" val="Diamond 15"/>
</p:tagLst>
</file>

<file path=ppt/tags/tag63.xml><?xml version="1.0" encoding="utf-8"?>
<p:tagLst xmlns:a="http://schemas.openxmlformats.org/drawingml/2006/main" xmlns:r="http://schemas.openxmlformats.org/officeDocument/2006/relationships" xmlns:p="http://schemas.openxmlformats.org/presentationml/2006/main">
  <p:tag name="MH" val="20151223201907"/>
  <p:tag name="MH_LIBRARY" val="GRAPHIC"/>
  <p:tag name="MH_ORDER" val="Diamond 15"/>
</p:tagLst>
</file>

<file path=ppt/tags/tag64.xml><?xml version="1.0" encoding="utf-8"?>
<p:tagLst xmlns:a="http://schemas.openxmlformats.org/drawingml/2006/main" xmlns:r="http://schemas.openxmlformats.org/officeDocument/2006/relationships" xmlns:p="http://schemas.openxmlformats.org/presentationml/2006/main">
  <p:tag name="MH" val="20151223201907"/>
  <p:tag name="MH_LIBRARY" val="GRAPHIC"/>
  <p:tag name="MH_ORDER" val="Diamond 2"/>
</p:tagLst>
</file>

<file path=ppt/tags/tag65.xml><?xml version="1.0" encoding="utf-8"?>
<p:tagLst xmlns:a="http://schemas.openxmlformats.org/drawingml/2006/main" xmlns:r="http://schemas.openxmlformats.org/officeDocument/2006/relationships" xmlns:p="http://schemas.openxmlformats.org/presentationml/2006/main">
  <p:tag name="MH" val="20151223201907"/>
  <p:tag name="MH_LIBRARY" val="GRAPHIC"/>
  <p:tag name="MH_ORDER" val="Diamond 3"/>
</p:tagLst>
</file>

<file path=ppt/tags/tag66.xml><?xml version="1.0" encoding="utf-8"?>
<p:tagLst xmlns:a="http://schemas.openxmlformats.org/drawingml/2006/main" xmlns:r="http://schemas.openxmlformats.org/officeDocument/2006/relationships" xmlns:p="http://schemas.openxmlformats.org/presentationml/2006/main">
  <p:tag name="MH" val="20151223201907"/>
  <p:tag name="MH_LIBRARY" val="GRAPHIC"/>
  <p:tag name="MH_ORDER" val="Diamond 15"/>
</p:tagLst>
</file>

<file path=ppt/tags/tag67.xml><?xml version="1.0" encoding="utf-8"?>
<p:tagLst xmlns:a="http://schemas.openxmlformats.org/drawingml/2006/main" xmlns:r="http://schemas.openxmlformats.org/officeDocument/2006/relationships" xmlns:p="http://schemas.openxmlformats.org/presentationml/2006/main">
  <p:tag name="MH" val="20151223201907"/>
  <p:tag name="MH_LIBRARY" val="GRAPHIC"/>
  <p:tag name="MH_ORDER" val="Diamond 15"/>
</p:tagLst>
</file>

<file path=ppt/tags/tag68.xml><?xml version="1.0" encoding="utf-8"?>
<p:tagLst xmlns:a="http://schemas.openxmlformats.org/drawingml/2006/main" xmlns:r="http://schemas.openxmlformats.org/officeDocument/2006/relationships" xmlns:p="http://schemas.openxmlformats.org/presentationml/2006/main">
  <p:tag name="MH" val="20151223201907"/>
  <p:tag name="MH_LIBRARY" val="GRAPHIC"/>
  <p:tag name="MH_ORDER" val="Diamond 2"/>
</p:tagLst>
</file>

<file path=ppt/tags/tag69.xml><?xml version="1.0" encoding="utf-8"?>
<p:tagLst xmlns:a="http://schemas.openxmlformats.org/drawingml/2006/main" xmlns:r="http://schemas.openxmlformats.org/officeDocument/2006/relationships" xmlns:p="http://schemas.openxmlformats.org/presentationml/2006/main">
  <p:tag name="MH" val="20151223201907"/>
  <p:tag name="MH_LIBRARY" val="GRAPHIC"/>
  <p:tag name="MH_ORDER" val="Diamond 3"/>
</p:tagLst>
</file>

<file path=ppt/tags/tag7.xml><?xml version="1.0" encoding="utf-8"?>
<p:tagLst xmlns:a="http://schemas.openxmlformats.org/drawingml/2006/main" xmlns:r="http://schemas.openxmlformats.org/officeDocument/2006/relationships" xmlns:p="http://schemas.openxmlformats.org/presentationml/2006/main">
  <p:tag name="MH" val="20151223201907"/>
  <p:tag name="MH_LIBRARY" val="GRAPHIC"/>
  <p:tag name="MH_ORDER" val="Diamond 15"/>
</p:tagLst>
</file>

<file path=ppt/tags/tag70.xml><?xml version="1.0" encoding="utf-8"?>
<p:tagLst xmlns:a="http://schemas.openxmlformats.org/drawingml/2006/main" xmlns:r="http://schemas.openxmlformats.org/officeDocument/2006/relationships" xmlns:p="http://schemas.openxmlformats.org/presentationml/2006/main">
  <p:tag name="MH" val="20151223201907"/>
  <p:tag name="MH_LIBRARY" val="GRAPHIC"/>
  <p:tag name="MH_ORDER" val="Diamond 15"/>
</p:tagLst>
</file>

<file path=ppt/tags/tag71.xml><?xml version="1.0" encoding="utf-8"?>
<p:tagLst xmlns:a="http://schemas.openxmlformats.org/drawingml/2006/main" xmlns:r="http://schemas.openxmlformats.org/officeDocument/2006/relationships" xmlns:p="http://schemas.openxmlformats.org/presentationml/2006/main">
  <p:tag name="MH" val="20151223201907"/>
  <p:tag name="MH_LIBRARY" val="GRAPHIC"/>
  <p:tag name="MH_ORDER" val="Diamond 15"/>
</p:tagLst>
</file>

<file path=ppt/tags/tag72.xml><?xml version="1.0" encoding="utf-8"?>
<p:tagLst xmlns:a="http://schemas.openxmlformats.org/drawingml/2006/main" xmlns:r="http://schemas.openxmlformats.org/officeDocument/2006/relationships" xmlns:p="http://schemas.openxmlformats.org/presentationml/2006/main">
  <p:tag name="MH" val="20151223201907"/>
  <p:tag name="MH_LIBRARY" val="GRAPHIC"/>
  <p:tag name="MH_ORDER" val="Diamond 2"/>
</p:tagLst>
</file>

<file path=ppt/tags/tag73.xml><?xml version="1.0" encoding="utf-8"?>
<p:tagLst xmlns:a="http://schemas.openxmlformats.org/drawingml/2006/main" xmlns:r="http://schemas.openxmlformats.org/officeDocument/2006/relationships" xmlns:p="http://schemas.openxmlformats.org/presentationml/2006/main">
  <p:tag name="MH" val="20151223201907"/>
  <p:tag name="MH_LIBRARY" val="GRAPHIC"/>
  <p:tag name="MH_ORDER" val="Diamond 3"/>
</p:tagLst>
</file>

<file path=ppt/tags/tag74.xml><?xml version="1.0" encoding="utf-8"?>
<p:tagLst xmlns:a="http://schemas.openxmlformats.org/drawingml/2006/main" xmlns:r="http://schemas.openxmlformats.org/officeDocument/2006/relationships" xmlns:p="http://schemas.openxmlformats.org/presentationml/2006/main">
  <p:tag name="MH" val="20151223201907"/>
  <p:tag name="MH_LIBRARY" val="GRAPHIC"/>
  <p:tag name="MH_ORDER" val="Diamond 15"/>
</p:tagLst>
</file>

<file path=ppt/tags/tag75.xml><?xml version="1.0" encoding="utf-8"?>
<p:tagLst xmlns:a="http://schemas.openxmlformats.org/drawingml/2006/main" xmlns:r="http://schemas.openxmlformats.org/officeDocument/2006/relationships" xmlns:p="http://schemas.openxmlformats.org/presentationml/2006/main">
  <p:tag name="MH" val="20151223201907"/>
  <p:tag name="MH_LIBRARY" val="GRAPHIC"/>
  <p:tag name="MH_ORDER" val="Diamond 15"/>
</p:tagLst>
</file>

<file path=ppt/tags/tag76.xml><?xml version="1.0" encoding="utf-8"?>
<p:tagLst xmlns:a="http://schemas.openxmlformats.org/drawingml/2006/main" xmlns:r="http://schemas.openxmlformats.org/officeDocument/2006/relationships" xmlns:p="http://schemas.openxmlformats.org/presentationml/2006/main">
  <p:tag name="MH" val="20151223201907"/>
  <p:tag name="MH_LIBRARY" val="GRAPHIC"/>
  <p:tag name="MH_ORDER" val="Diamond 2"/>
</p:tagLst>
</file>

<file path=ppt/tags/tag77.xml><?xml version="1.0" encoding="utf-8"?>
<p:tagLst xmlns:a="http://schemas.openxmlformats.org/drawingml/2006/main" xmlns:r="http://schemas.openxmlformats.org/officeDocument/2006/relationships" xmlns:p="http://schemas.openxmlformats.org/presentationml/2006/main">
  <p:tag name="MH" val="20151223201907"/>
  <p:tag name="MH_LIBRARY" val="GRAPHIC"/>
  <p:tag name="MH_ORDER" val="Diamond 3"/>
</p:tagLst>
</file>

<file path=ppt/tags/tag78.xml><?xml version="1.0" encoding="utf-8"?>
<p:tagLst xmlns:a="http://schemas.openxmlformats.org/drawingml/2006/main" xmlns:r="http://schemas.openxmlformats.org/officeDocument/2006/relationships" xmlns:p="http://schemas.openxmlformats.org/presentationml/2006/main">
  <p:tag name="MH" val="20151223201907"/>
  <p:tag name="MH_LIBRARY" val="GRAPHIC"/>
  <p:tag name="MH_ORDER" val="Diamond 15"/>
</p:tagLst>
</file>

<file path=ppt/tags/tag79.xml><?xml version="1.0" encoding="utf-8"?>
<p:tagLst xmlns:a="http://schemas.openxmlformats.org/drawingml/2006/main" xmlns:r="http://schemas.openxmlformats.org/officeDocument/2006/relationships" xmlns:p="http://schemas.openxmlformats.org/presentationml/2006/main">
  <p:tag name="MH" val="20151223201907"/>
  <p:tag name="MH_LIBRARY" val="GRAPHIC"/>
  <p:tag name="MH_ORDER" val="Diamond 15"/>
</p:tagLst>
</file>

<file path=ppt/tags/tag8.xml><?xml version="1.0" encoding="utf-8"?>
<p:tagLst xmlns:a="http://schemas.openxmlformats.org/drawingml/2006/main" xmlns:r="http://schemas.openxmlformats.org/officeDocument/2006/relationships" xmlns:p="http://schemas.openxmlformats.org/presentationml/2006/main">
  <p:tag name="MH" val="20151223201907"/>
  <p:tag name="MH_LIBRARY" val="GRAPHIC"/>
  <p:tag name="MH_ORDER" val="Diamond 2"/>
</p:tagLst>
</file>

<file path=ppt/tags/tag80.xml><?xml version="1.0" encoding="utf-8"?>
<p:tagLst xmlns:a="http://schemas.openxmlformats.org/drawingml/2006/main" xmlns:r="http://schemas.openxmlformats.org/officeDocument/2006/relationships" xmlns:p="http://schemas.openxmlformats.org/presentationml/2006/main">
  <p:tag name="MH" val="20151223201907"/>
  <p:tag name="MH_LIBRARY" val="GRAPHIC"/>
  <p:tag name="MH_ORDER" val="Diamond 2"/>
</p:tagLst>
</file>

<file path=ppt/tags/tag81.xml><?xml version="1.0" encoding="utf-8"?>
<p:tagLst xmlns:a="http://schemas.openxmlformats.org/drawingml/2006/main" xmlns:r="http://schemas.openxmlformats.org/officeDocument/2006/relationships" xmlns:p="http://schemas.openxmlformats.org/presentationml/2006/main">
  <p:tag name="MH" val="20151223201907"/>
  <p:tag name="MH_LIBRARY" val="GRAPHIC"/>
  <p:tag name="MH_ORDER" val="Diamond 3"/>
</p:tagLst>
</file>

<file path=ppt/tags/tag82.xml><?xml version="1.0" encoding="utf-8"?>
<p:tagLst xmlns:a="http://schemas.openxmlformats.org/drawingml/2006/main" xmlns:r="http://schemas.openxmlformats.org/officeDocument/2006/relationships" xmlns:p="http://schemas.openxmlformats.org/presentationml/2006/main">
  <p:tag name="MH" val="20151223201907"/>
  <p:tag name="MH_LIBRARY" val="GRAPHIC"/>
  <p:tag name="MH_ORDER" val="Diamond 15"/>
</p:tagLst>
</file>

<file path=ppt/tags/tag83.xml><?xml version="1.0" encoding="utf-8"?>
<p:tagLst xmlns:a="http://schemas.openxmlformats.org/drawingml/2006/main" xmlns:r="http://schemas.openxmlformats.org/officeDocument/2006/relationships" xmlns:p="http://schemas.openxmlformats.org/presentationml/2006/main">
  <p:tag name="MH" val="20151223201907"/>
  <p:tag name="MH_LIBRARY" val="GRAPHIC"/>
  <p:tag name="MH_ORDER" val="Diamond 15"/>
</p:tagLst>
</file>

<file path=ppt/tags/tag84.xml><?xml version="1.0" encoding="utf-8"?>
<p:tagLst xmlns:a="http://schemas.openxmlformats.org/drawingml/2006/main" xmlns:r="http://schemas.openxmlformats.org/officeDocument/2006/relationships" xmlns:p="http://schemas.openxmlformats.org/presentationml/2006/main">
  <p:tag name="MH" val="20151223201907"/>
  <p:tag name="MH_LIBRARY" val="GRAPHIC"/>
  <p:tag name="MH_ORDER" val="Diamond 2"/>
</p:tagLst>
</file>

<file path=ppt/tags/tag85.xml><?xml version="1.0" encoding="utf-8"?>
<p:tagLst xmlns:a="http://schemas.openxmlformats.org/drawingml/2006/main" xmlns:r="http://schemas.openxmlformats.org/officeDocument/2006/relationships" xmlns:p="http://schemas.openxmlformats.org/presentationml/2006/main">
  <p:tag name="MH" val="20151223201907"/>
  <p:tag name="MH_LIBRARY" val="GRAPHIC"/>
  <p:tag name="MH_ORDER" val="Diamond 3"/>
</p:tagLst>
</file>

<file path=ppt/tags/tag86.xml><?xml version="1.0" encoding="utf-8"?>
<p:tagLst xmlns:a="http://schemas.openxmlformats.org/drawingml/2006/main" xmlns:r="http://schemas.openxmlformats.org/officeDocument/2006/relationships" xmlns:p="http://schemas.openxmlformats.org/presentationml/2006/main">
  <p:tag name="MH" val="20151223201907"/>
  <p:tag name="MH_LIBRARY" val="GRAPHIC"/>
  <p:tag name="MH_ORDER" val="Diamond 15"/>
</p:tagLst>
</file>

<file path=ppt/tags/tag87.xml><?xml version="1.0" encoding="utf-8"?>
<p:tagLst xmlns:a="http://schemas.openxmlformats.org/drawingml/2006/main" xmlns:r="http://schemas.openxmlformats.org/officeDocument/2006/relationships" xmlns:p="http://schemas.openxmlformats.org/presentationml/2006/main">
  <p:tag name="MH" val="20151223201907"/>
  <p:tag name="MH_LIBRARY" val="GRAPHIC"/>
  <p:tag name="MH_ORDER" val="Diamond 15"/>
</p:tagLst>
</file>

<file path=ppt/tags/tag88.xml><?xml version="1.0" encoding="utf-8"?>
<p:tagLst xmlns:a="http://schemas.openxmlformats.org/drawingml/2006/main" xmlns:r="http://schemas.openxmlformats.org/officeDocument/2006/relationships" xmlns:p="http://schemas.openxmlformats.org/presentationml/2006/main">
  <p:tag name="MH" val="20151223201907"/>
  <p:tag name="MH_LIBRARY" val="GRAPHIC"/>
  <p:tag name="MH_ORDER" val="Diamond 2"/>
</p:tagLst>
</file>

<file path=ppt/tags/tag89.xml><?xml version="1.0" encoding="utf-8"?>
<p:tagLst xmlns:a="http://schemas.openxmlformats.org/drawingml/2006/main" xmlns:r="http://schemas.openxmlformats.org/officeDocument/2006/relationships" xmlns:p="http://schemas.openxmlformats.org/presentationml/2006/main">
  <p:tag name="MH" val="20151223201907"/>
  <p:tag name="MH_LIBRARY" val="GRAPHIC"/>
  <p:tag name="MH_ORDER" val="Diamond 3"/>
</p:tagLst>
</file>

<file path=ppt/tags/tag9.xml><?xml version="1.0" encoding="utf-8"?>
<p:tagLst xmlns:a="http://schemas.openxmlformats.org/drawingml/2006/main" xmlns:r="http://schemas.openxmlformats.org/officeDocument/2006/relationships" xmlns:p="http://schemas.openxmlformats.org/presentationml/2006/main">
  <p:tag name="MH" val="20151223201907"/>
  <p:tag name="MH_LIBRARY" val="GRAPHIC"/>
  <p:tag name="MH_ORDER" val="Diamond 3"/>
</p:tagLst>
</file>

<file path=ppt/tags/tag90.xml><?xml version="1.0" encoding="utf-8"?>
<p:tagLst xmlns:a="http://schemas.openxmlformats.org/drawingml/2006/main" xmlns:r="http://schemas.openxmlformats.org/officeDocument/2006/relationships" xmlns:p="http://schemas.openxmlformats.org/presentationml/2006/main">
  <p:tag name="MH" val="20151223201907"/>
  <p:tag name="MH_LIBRARY" val="GRAPHIC"/>
  <p:tag name="MH_ORDER" val="Diamond 15"/>
</p:tagLst>
</file>

<file path=ppt/tags/tag91.xml><?xml version="1.0" encoding="utf-8"?>
<p:tagLst xmlns:a="http://schemas.openxmlformats.org/drawingml/2006/main" xmlns:r="http://schemas.openxmlformats.org/officeDocument/2006/relationships" xmlns:p="http://schemas.openxmlformats.org/presentationml/2006/main">
  <p:tag name="MH" val="20151223201907"/>
  <p:tag name="MH_LIBRARY" val="GRAPHIC"/>
  <p:tag name="MH_ORDER" val="Diamond 15"/>
</p:tagLst>
</file>

<file path=ppt/tags/tag92.xml><?xml version="1.0" encoding="utf-8"?>
<p:tagLst xmlns:a="http://schemas.openxmlformats.org/drawingml/2006/main" xmlns:r="http://schemas.openxmlformats.org/officeDocument/2006/relationships" xmlns:p="http://schemas.openxmlformats.org/presentationml/2006/main">
  <p:tag name="MH" val="20151223201907"/>
  <p:tag name="MH_LIBRARY" val="GRAPHIC"/>
  <p:tag name="MH_ORDER" val="Diamond 2"/>
</p:tagLst>
</file>

<file path=ppt/tags/tag93.xml><?xml version="1.0" encoding="utf-8"?>
<p:tagLst xmlns:a="http://schemas.openxmlformats.org/drawingml/2006/main" xmlns:r="http://schemas.openxmlformats.org/officeDocument/2006/relationships" xmlns:p="http://schemas.openxmlformats.org/presentationml/2006/main">
  <p:tag name="MH" val="20151223201907"/>
  <p:tag name="MH_LIBRARY" val="GRAPHIC"/>
  <p:tag name="MH_ORDER" val="Diamond 3"/>
</p:tagLst>
</file>

<file path=ppt/tags/tag94.xml><?xml version="1.0" encoding="utf-8"?>
<p:tagLst xmlns:a="http://schemas.openxmlformats.org/drawingml/2006/main" xmlns:r="http://schemas.openxmlformats.org/officeDocument/2006/relationships" xmlns:p="http://schemas.openxmlformats.org/presentationml/2006/main">
  <p:tag name="MH" val="20151223201907"/>
  <p:tag name="MH_LIBRARY" val="GRAPHIC"/>
  <p:tag name="MH_ORDER" val="Diamond 15"/>
</p:tagLst>
</file>

<file path=ppt/tags/tag95.xml><?xml version="1.0" encoding="utf-8"?>
<p:tagLst xmlns:a="http://schemas.openxmlformats.org/drawingml/2006/main" xmlns:r="http://schemas.openxmlformats.org/officeDocument/2006/relationships" xmlns:p="http://schemas.openxmlformats.org/presentationml/2006/main">
  <p:tag name="MH" val="20151223201907"/>
  <p:tag name="MH_LIBRARY" val="GRAPHIC"/>
  <p:tag name="MH_ORDER" val="Diamond 15"/>
</p:tagLst>
</file>

<file path=ppt/tags/tag96.xml><?xml version="1.0" encoding="utf-8"?>
<p:tagLst xmlns:a="http://schemas.openxmlformats.org/drawingml/2006/main" xmlns:r="http://schemas.openxmlformats.org/officeDocument/2006/relationships" xmlns:p="http://schemas.openxmlformats.org/presentationml/2006/main">
  <p:tag name="MH" val="20151223201907"/>
  <p:tag name="MH_LIBRARY" val="GRAPHIC"/>
  <p:tag name="MH_ORDER" val="Diamond 2"/>
</p:tagLst>
</file>

<file path=ppt/tags/tag97.xml><?xml version="1.0" encoding="utf-8"?>
<p:tagLst xmlns:a="http://schemas.openxmlformats.org/drawingml/2006/main" xmlns:r="http://schemas.openxmlformats.org/officeDocument/2006/relationships" xmlns:p="http://schemas.openxmlformats.org/presentationml/2006/main">
  <p:tag name="MH" val="20151223201907"/>
  <p:tag name="MH_LIBRARY" val="GRAPHIC"/>
  <p:tag name="MH_ORDER" val="Diamond 3"/>
</p:tagLst>
</file>

<file path=ppt/tags/tag98.xml><?xml version="1.0" encoding="utf-8"?>
<p:tagLst xmlns:a="http://schemas.openxmlformats.org/drawingml/2006/main" xmlns:r="http://schemas.openxmlformats.org/officeDocument/2006/relationships" xmlns:p="http://schemas.openxmlformats.org/presentationml/2006/main">
  <p:tag name="MH" val="20151223201907"/>
  <p:tag name="MH_LIBRARY" val="GRAPHIC"/>
  <p:tag name="MH_ORDER" val="Diamond 15"/>
</p:tagLst>
</file>

<file path=ppt/tags/tag99.xml><?xml version="1.0" encoding="utf-8"?>
<p:tagLst xmlns:a="http://schemas.openxmlformats.org/drawingml/2006/main" xmlns:r="http://schemas.openxmlformats.org/officeDocument/2006/relationships" xmlns:p="http://schemas.openxmlformats.org/presentationml/2006/main">
  <p:tag name="MH" val="20151223201907"/>
  <p:tag name="MH_LIBRARY" val="GRAPHIC"/>
  <p:tag name="MH_ORDER" val="Diamond 15"/>
</p:tagLst>
</file>

<file path=ppt/theme/theme1.xml><?xml version="1.0" encoding="utf-8"?>
<a:theme xmlns:a="http://schemas.openxmlformats.org/drawingml/2006/main" name="Office 主题">
  <a:themeElements>
    <a:clrScheme name="自定义 37">
      <a:dk1>
        <a:sysClr val="windowText" lastClr="000000"/>
      </a:dk1>
      <a:lt1>
        <a:sysClr val="window" lastClr="FFFFFF"/>
      </a:lt1>
      <a:dk2>
        <a:srgbClr val="000000"/>
      </a:dk2>
      <a:lt2>
        <a:srgbClr val="F8F8F8"/>
      </a:lt2>
      <a:accent1>
        <a:srgbClr val="188186"/>
      </a:accent1>
      <a:accent2>
        <a:srgbClr val="188186"/>
      </a:accent2>
      <a:accent3>
        <a:srgbClr val="188186"/>
      </a:accent3>
      <a:accent4>
        <a:srgbClr val="188186"/>
      </a:accent4>
      <a:accent5>
        <a:srgbClr val="188186"/>
      </a:accent5>
      <a:accent6>
        <a:srgbClr val="188186"/>
      </a:accent6>
      <a:hlink>
        <a:srgbClr val="5F5F5F"/>
      </a:hlink>
      <a:folHlink>
        <a:srgbClr val="919191"/>
      </a:folHlink>
    </a:clrScheme>
    <a:fontScheme name="微软雅黑">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1960</Words>
  <Application>Microsoft Office PowerPoint</Application>
  <PresentationFormat>宽屏</PresentationFormat>
  <Paragraphs>298</Paragraphs>
  <Slides>25</Slides>
  <Notes>25</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25</vt:i4>
      </vt:variant>
    </vt:vector>
  </HeadingPairs>
  <TitlesOfParts>
    <vt:vector size="36" baseType="lpstr">
      <vt:lpstr>Impact MT Std</vt:lpstr>
      <vt:lpstr>Roboto</vt:lpstr>
      <vt:lpstr>方正兰亭黑_GBK</vt:lpstr>
      <vt:lpstr>方正兰亭细黑_GBK</vt:lpstr>
      <vt:lpstr>方正小标宋简体</vt:lpstr>
      <vt:lpstr>宋体</vt:lpstr>
      <vt:lpstr>微软雅黑</vt:lpstr>
      <vt:lpstr>Agency FB Bold</vt:lpstr>
      <vt:lpstr>Arial</vt:lpstr>
      <vt:lpstr>Calibri</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天 下</cp:lastModifiedBy>
  <cp:revision>3</cp:revision>
  <dcterms:created xsi:type="dcterms:W3CDTF">2015-06-07T09:29:00Z</dcterms:created>
  <dcterms:modified xsi:type="dcterms:W3CDTF">2021-01-06T00:51:03Z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