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7" r:id="rId2"/>
    <p:sldId id="266" r:id="rId3"/>
    <p:sldId id="269" r:id="rId4"/>
    <p:sldId id="271" r:id="rId5"/>
    <p:sldId id="273" r:id="rId6"/>
    <p:sldId id="277" r:id="rId7"/>
    <p:sldId id="275" r:id="rId8"/>
    <p:sldId id="270" r:id="rId9"/>
    <p:sldId id="276" r:id="rId10"/>
    <p:sldId id="272" r:id="rId11"/>
    <p:sldId id="274" r:id="rId12"/>
    <p:sldId id="279" r:id="rId13"/>
    <p:sldId id="278" r:id="rId14"/>
    <p:sldId id="283" r:id="rId15"/>
    <p:sldId id="284" r:id="rId16"/>
    <p:sldId id="286" r:id="rId17"/>
    <p:sldId id="287" r:id="rId18"/>
    <p:sldId id="288" r:id="rId19"/>
    <p:sldId id="285" r:id="rId20"/>
    <p:sldId id="290" r:id="rId21"/>
    <p:sldId id="289" r:id="rId22"/>
    <p:sldId id="291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904" autoAdjust="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12534" y="1671959"/>
            <a:ext cx="5712812" cy="5221665"/>
          </a:xfrm>
          <a:prstGeom prst="rect">
            <a:avLst/>
          </a:prstGeom>
        </p:spPr>
      </p:pic>
      <p:sp>
        <p:nvSpPr>
          <p:cNvPr id="21" name="文本框 21"/>
          <p:cNvSpPr txBox="1"/>
          <p:nvPr/>
        </p:nvSpPr>
        <p:spPr>
          <a:xfrm>
            <a:off x="362100" y="1376714"/>
            <a:ext cx="7331859" cy="13388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7900" b="1" spc="1000" dirty="0">
                <a:solidFill>
                  <a:schemeClr val="accent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职业生涯规划</a:t>
            </a:r>
          </a:p>
        </p:txBody>
      </p: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450308" y="887961"/>
            <a:ext cx="495567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CAREER PLANNING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98769" y="2870857"/>
            <a:ext cx="3470910" cy="472441"/>
            <a:chOff x="5734049" y="3951948"/>
            <a:chExt cx="2554748" cy="354251"/>
          </a:xfrm>
          <a:solidFill>
            <a:srgbClr val="C00000"/>
          </a:solidFill>
        </p:grpSpPr>
        <p:sp>
          <p:nvSpPr>
            <p:cNvPr id="24" name="矩形 23"/>
            <p:cNvSpPr/>
            <p:nvPr/>
          </p:nvSpPr>
          <p:spPr>
            <a:xfrm>
              <a:off x="5734049" y="3951948"/>
              <a:ext cx="2554748" cy="354251"/>
            </a:xfrm>
            <a:prstGeom prst="rect">
              <a:avLst/>
            </a:prstGeom>
            <a:solidFill>
              <a:srgbClr val="570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5734516" y="4014799"/>
              <a:ext cx="2554281" cy="24808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7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Tahoma" panose="020B0604030504040204" pitchFamily="34" charset="0"/>
                  <a:sym typeface="Arial" panose="020B0604020202020204"/>
                </a:rPr>
                <a:t>班级：</a:t>
              </a:r>
              <a:r>
                <a:rPr lang="en-US" altLang="zh-CN" sz="17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Tahoma" panose="020B0604030504040204" pitchFamily="34" charset="0"/>
                  <a:sym typeface="Arial" panose="020B0604020202020204"/>
                </a:rPr>
                <a:t>               </a:t>
              </a:r>
              <a:r>
                <a:rPr lang="zh-CN" altLang="en-US" sz="17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Tahoma" panose="020B0604030504040204" pitchFamily="34" charset="0"/>
                  <a:sym typeface="Arial" panose="020B0604020202020204"/>
                </a:rPr>
                <a:t>姓名：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7215" y="2787761"/>
            <a:ext cx="571555" cy="600164"/>
            <a:chOff x="5437759" y="590937"/>
            <a:chExt cx="428722" cy="450019"/>
          </a:xfrm>
        </p:grpSpPr>
        <p:sp>
          <p:nvSpPr>
            <p:cNvPr id="27" name="矩形 26"/>
            <p:cNvSpPr/>
            <p:nvPr/>
          </p:nvSpPr>
          <p:spPr>
            <a:xfrm>
              <a:off x="5508104" y="699542"/>
              <a:ext cx="288032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8" name="文本框 21"/>
            <p:cNvSpPr txBox="1"/>
            <p:nvPr/>
          </p:nvSpPr>
          <p:spPr>
            <a:xfrm>
              <a:off x="5437759" y="590937"/>
              <a:ext cx="428722" cy="45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00" b="1" spc="1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&gt;</a:t>
              </a:r>
              <a:endParaRPr lang="zh-CN" altLang="en-US" sz="3300" b="1" spc="1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366082" y="2697280"/>
            <a:ext cx="5749051" cy="458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我的荣誉奖项（文字可自由编辑）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41663" y="2563282"/>
            <a:ext cx="2137205" cy="2817930"/>
            <a:chOff x="407866" y="2958461"/>
            <a:chExt cx="2137205" cy="2817930"/>
          </a:xfrm>
        </p:grpSpPr>
        <p:grpSp>
          <p:nvGrpSpPr>
            <p:cNvPr id="34" name="组合 33"/>
            <p:cNvGrpSpPr/>
            <p:nvPr/>
          </p:nvGrpSpPr>
          <p:grpSpPr>
            <a:xfrm>
              <a:off x="743023" y="2958461"/>
              <a:ext cx="1356263" cy="1356263"/>
              <a:chOff x="743023" y="2958461"/>
              <a:chExt cx="1356263" cy="1356263"/>
            </a:xfrm>
          </p:grpSpPr>
          <p:sp>
            <p:nvSpPr>
              <p:cNvPr id="36" name="矩形 35"/>
              <p:cNvSpPr/>
              <p:nvPr/>
            </p:nvSpPr>
            <p:spPr>
              <a:xfrm rot="2654847">
                <a:off x="743023" y="2958461"/>
                <a:ext cx="1356263" cy="135626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7" name="Freeform 112"/>
              <p:cNvSpPr/>
              <p:nvPr/>
            </p:nvSpPr>
            <p:spPr bwMode="auto">
              <a:xfrm>
                <a:off x="1146300" y="3230101"/>
                <a:ext cx="550711" cy="729399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76" y="0"/>
                  </a:cxn>
                  <a:cxn ang="0">
                    <a:pos x="50" y="0"/>
                  </a:cxn>
                  <a:cxn ang="0">
                    <a:pos x="32" y="4"/>
                  </a:cxn>
                  <a:cxn ang="0">
                    <a:pos x="18" y="12"/>
                  </a:cxn>
                  <a:cxn ang="0">
                    <a:pos x="14" y="16"/>
                  </a:cxn>
                  <a:cxn ang="0">
                    <a:pos x="4" y="28"/>
                  </a:cxn>
                  <a:cxn ang="0">
                    <a:pos x="0" y="44"/>
                  </a:cxn>
                  <a:cxn ang="0">
                    <a:pos x="0" y="62"/>
                  </a:cxn>
                  <a:cxn ang="0">
                    <a:pos x="0" y="480"/>
                  </a:cxn>
                  <a:cxn ang="0">
                    <a:pos x="6" y="492"/>
                  </a:cxn>
                  <a:cxn ang="0">
                    <a:pos x="18" y="498"/>
                  </a:cxn>
                  <a:cxn ang="0">
                    <a:pos x="328" y="498"/>
                  </a:cxn>
                  <a:cxn ang="0">
                    <a:pos x="340" y="492"/>
                  </a:cxn>
                  <a:cxn ang="0">
                    <a:pos x="346" y="480"/>
                  </a:cxn>
                  <a:cxn ang="0">
                    <a:pos x="346" y="58"/>
                  </a:cxn>
                  <a:cxn ang="0">
                    <a:pos x="340" y="46"/>
                  </a:cxn>
                  <a:cxn ang="0">
                    <a:pos x="328" y="40"/>
                  </a:cxn>
                  <a:cxn ang="0">
                    <a:pos x="122" y="40"/>
                  </a:cxn>
                  <a:cxn ang="0">
                    <a:pos x="118" y="32"/>
                  </a:cxn>
                  <a:cxn ang="0">
                    <a:pos x="110" y="28"/>
                  </a:cxn>
                  <a:cxn ang="0">
                    <a:pos x="104" y="30"/>
                  </a:cxn>
                  <a:cxn ang="0">
                    <a:pos x="98" y="36"/>
                  </a:cxn>
                  <a:cxn ang="0">
                    <a:pos x="98" y="46"/>
                  </a:cxn>
                  <a:cxn ang="0">
                    <a:pos x="68" y="134"/>
                  </a:cxn>
                  <a:cxn ang="0">
                    <a:pos x="42" y="40"/>
                  </a:cxn>
                  <a:cxn ang="0">
                    <a:pos x="18" y="40"/>
                  </a:cxn>
                  <a:cxn ang="0">
                    <a:pos x="38" y="18"/>
                  </a:cxn>
                  <a:cxn ang="0">
                    <a:pos x="358" y="18"/>
                  </a:cxn>
                  <a:cxn ang="0">
                    <a:pos x="358" y="464"/>
                  </a:cxn>
                  <a:cxn ang="0">
                    <a:pos x="366" y="462"/>
                  </a:cxn>
                  <a:cxn ang="0">
                    <a:pos x="376" y="452"/>
                  </a:cxn>
                  <a:cxn ang="0">
                    <a:pos x="376" y="18"/>
                  </a:cxn>
                  <a:cxn ang="0">
                    <a:pos x="376" y="10"/>
                  </a:cxn>
                  <a:cxn ang="0">
                    <a:pos x="366" y="2"/>
                  </a:cxn>
                  <a:cxn ang="0">
                    <a:pos x="358" y="0"/>
                  </a:cxn>
                </a:cxnLst>
                <a:rect l="0" t="0" r="r" b="b"/>
                <a:pathLst>
                  <a:path w="376" h="498">
                    <a:moveTo>
                      <a:pt x="358" y="0"/>
                    </a:moveTo>
                    <a:lnTo>
                      <a:pt x="112" y="0"/>
                    </a:lnTo>
                    <a:lnTo>
                      <a:pt x="112" y="0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480"/>
                    </a:lnTo>
                    <a:lnTo>
                      <a:pt x="0" y="480"/>
                    </a:lnTo>
                    <a:lnTo>
                      <a:pt x="2" y="488"/>
                    </a:lnTo>
                    <a:lnTo>
                      <a:pt x="6" y="492"/>
                    </a:lnTo>
                    <a:lnTo>
                      <a:pt x="12" y="496"/>
                    </a:lnTo>
                    <a:lnTo>
                      <a:pt x="18" y="498"/>
                    </a:lnTo>
                    <a:lnTo>
                      <a:pt x="328" y="498"/>
                    </a:lnTo>
                    <a:lnTo>
                      <a:pt x="328" y="498"/>
                    </a:lnTo>
                    <a:lnTo>
                      <a:pt x="334" y="496"/>
                    </a:lnTo>
                    <a:lnTo>
                      <a:pt x="340" y="492"/>
                    </a:lnTo>
                    <a:lnTo>
                      <a:pt x="344" y="488"/>
                    </a:lnTo>
                    <a:lnTo>
                      <a:pt x="346" y="480"/>
                    </a:lnTo>
                    <a:lnTo>
                      <a:pt x="346" y="58"/>
                    </a:lnTo>
                    <a:lnTo>
                      <a:pt x="346" y="58"/>
                    </a:lnTo>
                    <a:lnTo>
                      <a:pt x="344" y="52"/>
                    </a:lnTo>
                    <a:lnTo>
                      <a:pt x="340" y="46"/>
                    </a:lnTo>
                    <a:lnTo>
                      <a:pt x="334" y="42"/>
                    </a:lnTo>
                    <a:lnTo>
                      <a:pt x="328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0" y="36"/>
                    </a:lnTo>
                    <a:lnTo>
                      <a:pt x="118" y="32"/>
                    </a:lnTo>
                    <a:lnTo>
                      <a:pt x="114" y="30"/>
                    </a:lnTo>
                    <a:lnTo>
                      <a:pt x="110" y="28"/>
                    </a:lnTo>
                    <a:lnTo>
                      <a:pt x="110" y="28"/>
                    </a:lnTo>
                    <a:lnTo>
                      <a:pt x="104" y="30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8" y="40"/>
                    </a:lnTo>
                    <a:lnTo>
                      <a:pt x="98" y="46"/>
                    </a:lnTo>
                    <a:lnTo>
                      <a:pt x="98" y="162"/>
                    </a:lnTo>
                    <a:lnTo>
                      <a:pt x="68" y="134"/>
                    </a:lnTo>
                    <a:lnTo>
                      <a:pt x="42" y="162"/>
                    </a:lnTo>
                    <a:lnTo>
                      <a:pt x="42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38" y="18"/>
                    </a:lnTo>
                    <a:lnTo>
                      <a:pt x="94" y="18"/>
                    </a:lnTo>
                    <a:lnTo>
                      <a:pt x="358" y="18"/>
                    </a:lnTo>
                    <a:lnTo>
                      <a:pt x="358" y="464"/>
                    </a:lnTo>
                    <a:lnTo>
                      <a:pt x="358" y="464"/>
                    </a:lnTo>
                    <a:lnTo>
                      <a:pt x="358" y="464"/>
                    </a:lnTo>
                    <a:lnTo>
                      <a:pt x="366" y="462"/>
                    </a:lnTo>
                    <a:lnTo>
                      <a:pt x="372" y="458"/>
                    </a:lnTo>
                    <a:lnTo>
                      <a:pt x="376" y="452"/>
                    </a:lnTo>
                    <a:lnTo>
                      <a:pt x="376" y="44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0"/>
                    </a:lnTo>
                    <a:lnTo>
                      <a:pt x="372" y="6"/>
                    </a:lnTo>
                    <a:lnTo>
                      <a:pt x="366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35" name="文本框 32"/>
            <p:cNvSpPr txBox="1"/>
            <p:nvPr/>
          </p:nvSpPr>
          <p:spPr>
            <a:xfrm>
              <a:off x="407866" y="5191616"/>
              <a:ext cx="2137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院级才艺大赛</a:t>
              </a:r>
              <a:endParaRPr lang="en-US" altLang="zh-CN" sz="16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 algn="ctr"/>
              <a:r>
                <a:rPr lang="zh-CN" altLang="en-US" sz="16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特等奖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26856" y="2563283"/>
            <a:ext cx="2137205" cy="2817929"/>
            <a:chOff x="2693059" y="2958462"/>
            <a:chExt cx="2137205" cy="2817929"/>
          </a:xfrm>
        </p:grpSpPr>
        <p:sp>
          <p:nvSpPr>
            <p:cNvPr id="39" name="矩形 38"/>
            <p:cNvSpPr/>
            <p:nvPr/>
          </p:nvSpPr>
          <p:spPr>
            <a:xfrm rot="2654847">
              <a:off x="2973868" y="2958462"/>
              <a:ext cx="1356263" cy="13562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0" name="Freeform 186"/>
            <p:cNvSpPr>
              <a:spLocks noEditPoints="1"/>
            </p:cNvSpPr>
            <p:nvPr/>
          </p:nvSpPr>
          <p:spPr bwMode="auto">
            <a:xfrm>
              <a:off x="3323386" y="3355087"/>
              <a:ext cx="657225" cy="4794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06" y="206"/>
                </a:cxn>
                <a:cxn ang="0">
                  <a:pos x="414" y="38"/>
                </a:cxn>
                <a:cxn ang="0">
                  <a:pos x="414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0" y="268"/>
                </a:cxn>
                <a:cxn ang="0">
                  <a:pos x="102" y="156"/>
                </a:cxn>
                <a:cxn ang="0">
                  <a:pos x="0" y="64"/>
                </a:cxn>
                <a:cxn ang="0">
                  <a:pos x="0" y="268"/>
                </a:cxn>
                <a:cxn ang="0">
                  <a:pos x="414" y="270"/>
                </a:cxn>
                <a:cxn ang="0">
                  <a:pos x="310" y="156"/>
                </a:cxn>
                <a:cxn ang="0">
                  <a:pos x="414" y="64"/>
                </a:cxn>
                <a:cxn ang="0">
                  <a:pos x="414" y="270"/>
                </a:cxn>
                <a:cxn ang="0">
                  <a:pos x="206" y="240"/>
                </a:cxn>
                <a:cxn ang="0">
                  <a:pos x="122" y="170"/>
                </a:cxn>
                <a:cxn ang="0">
                  <a:pos x="0" y="302"/>
                </a:cxn>
                <a:cxn ang="0">
                  <a:pos x="414" y="302"/>
                </a:cxn>
                <a:cxn ang="0">
                  <a:pos x="292" y="170"/>
                </a:cxn>
                <a:cxn ang="0">
                  <a:pos x="206" y="240"/>
                </a:cxn>
              </a:cxnLst>
              <a:rect l="0" t="0" r="r" b="b"/>
              <a:pathLst>
                <a:path w="414" h="302">
                  <a:moveTo>
                    <a:pt x="0" y="38"/>
                  </a:moveTo>
                  <a:lnTo>
                    <a:pt x="206" y="206"/>
                  </a:lnTo>
                  <a:lnTo>
                    <a:pt x="414" y="38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38"/>
                  </a:lnTo>
                  <a:close/>
                  <a:moveTo>
                    <a:pt x="0" y="268"/>
                  </a:moveTo>
                  <a:lnTo>
                    <a:pt x="102" y="156"/>
                  </a:lnTo>
                  <a:lnTo>
                    <a:pt x="0" y="64"/>
                  </a:lnTo>
                  <a:lnTo>
                    <a:pt x="0" y="268"/>
                  </a:lnTo>
                  <a:close/>
                  <a:moveTo>
                    <a:pt x="414" y="270"/>
                  </a:moveTo>
                  <a:lnTo>
                    <a:pt x="310" y="156"/>
                  </a:lnTo>
                  <a:lnTo>
                    <a:pt x="414" y="64"/>
                  </a:lnTo>
                  <a:lnTo>
                    <a:pt x="414" y="270"/>
                  </a:lnTo>
                  <a:close/>
                  <a:moveTo>
                    <a:pt x="206" y="240"/>
                  </a:moveTo>
                  <a:lnTo>
                    <a:pt x="122" y="170"/>
                  </a:lnTo>
                  <a:lnTo>
                    <a:pt x="0" y="302"/>
                  </a:lnTo>
                  <a:lnTo>
                    <a:pt x="414" y="302"/>
                  </a:lnTo>
                  <a:lnTo>
                    <a:pt x="292" y="170"/>
                  </a:lnTo>
                  <a:lnTo>
                    <a:pt x="206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1" name="文本框 34"/>
            <p:cNvSpPr txBox="1"/>
            <p:nvPr/>
          </p:nvSpPr>
          <p:spPr>
            <a:xfrm>
              <a:off x="2693059" y="5191616"/>
              <a:ext cx="2137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校级原创视频大赛</a:t>
              </a:r>
              <a:endParaRPr lang="en-US" altLang="zh-CN" sz="16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 algn="ctr"/>
              <a:r>
                <a:rPr lang="zh-CN" altLang="en-US" sz="16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一等奖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239984" y="2320918"/>
            <a:ext cx="1840997" cy="3060294"/>
            <a:chOff x="5206187" y="2716097"/>
            <a:chExt cx="1840997" cy="3060294"/>
          </a:xfrm>
        </p:grpSpPr>
        <p:sp>
          <p:nvSpPr>
            <p:cNvPr id="43" name="矩形 42"/>
            <p:cNvSpPr/>
            <p:nvPr/>
          </p:nvSpPr>
          <p:spPr>
            <a:xfrm rot="2654847">
              <a:off x="5206187" y="2716097"/>
              <a:ext cx="1840997" cy="18409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5680597" y="3230101"/>
              <a:ext cx="892175" cy="701675"/>
              <a:chOff x="8251825" y="1574800"/>
              <a:chExt cx="892175" cy="701675"/>
            </a:xfrm>
            <a:solidFill>
              <a:schemeClr val="bg1"/>
            </a:solidFill>
          </p:grpSpPr>
          <p:sp>
            <p:nvSpPr>
              <p:cNvPr id="50" name="Freeform 137"/>
              <p:cNvSpPr/>
              <p:nvPr/>
            </p:nvSpPr>
            <p:spPr bwMode="auto">
              <a:xfrm>
                <a:off x="8509000" y="1800225"/>
                <a:ext cx="377825" cy="377825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20" y="0"/>
                  </a:cxn>
                  <a:cxn ang="0">
                    <a:pos x="132" y="2"/>
                  </a:cxn>
                  <a:cxn ang="0">
                    <a:pos x="142" y="4"/>
                  </a:cxn>
                  <a:cxn ang="0">
                    <a:pos x="166" y="10"/>
                  </a:cxn>
                  <a:cxn ang="0">
                    <a:pos x="186" y="20"/>
                  </a:cxn>
                  <a:cxn ang="0">
                    <a:pos x="202" y="36"/>
                  </a:cxn>
                  <a:cxn ang="0">
                    <a:pos x="218" y="52"/>
                  </a:cxn>
                  <a:cxn ang="0">
                    <a:pos x="228" y="74"/>
                  </a:cxn>
                  <a:cxn ang="0">
                    <a:pos x="236" y="96"/>
                  </a:cxn>
                  <a:cxn ang="0">
                    <a:pos x="238" y="108"/>
                  </a:cxn>
                  <a:cxn ang="0">
                    <a:pos x="238" y="120"/>
                  </a:cxn>
                  <a:cxn ang="0">
                    <a:pos x="238" y="120"/>
                  </a:cxn>
                  <a:cxn ang="0">
                    <a:pos x="238" y="132"/>
                  </a:cxn>
                  <a:cxn ang="0">
                    <a:pos x="236" y="144"/>
                  </a:cxn>
                  <a:cxn ang="0">
                    <a:pos x="228" y="166"/>
                  </a:cxn>
                  <a:cxn ang="0">
                    <a:pos x="218" y="186"/>
                  </a:cxn>
                  <a:cxn ang="0">
                    <a:pos x="202" y="204"/>
                  </a:cxn>
                  <a:cxn ang="0">
                    <a:pos x="186" y="218"/>
                  </a:cxn>
                  <a:cxn ang="0">
                    <a:pos x="166" y="228"/>
                  </a:cxn>
                  <a:cxn ang="0">
                    <a:pos x="142" y="236"/>
                  </a:cxn>
                  <a:cxn ang="0">
                    <a:pos x="132" y="238"/>
                  </a:cxn>
                  <a:cxn ang="0">
                    <a:pos x="120" y="238"/>
                  </a:cxn>
                  <a:cxn ang="0">
                    <a:pos x="120" y="238"/>
                  </a:cxn>
                  <a:cxn ang="0">
                    <a:pos x="106" y="238"/>
                  </a:cxn>
                  <a:cxn ang="0">
                    <a:pos x="96" y="236"/>
                  </a:cxn>
                  <a:cxn ang="0">
                    <a:pos x="72" y="228"/>
                  </a:cxn>
                  <a:cxn ang="0">
                    <a:pos x="52" y="218"/>
                  </a:cxn>
                  <a:cxn ang="0">
                    <a:pos x="36" y="204"/>
                  </a:cxn>
                  <a:cxn ang="0">
                    <a:pos x="20" y="186"/>
                  </a:cxn>
                  <a:cxn ang="0">
                    <a:pos x="10" y="166"/>
                  </a:cxn>
                  <a:cxn ang="0">
                    <a:pos x="2" y="144"/>
                  </a:cxn>
                  <a:cxn ang="0">
                    <a:pos x="2" y="132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2" y="108"/>
                  </a:cxn>
                  <a:cxn ang="0">
                    <a:pos x="2" y="96"/>
                  </a:cxn>
                  <a:cxn ang="0">
                    <a:pos x="10" y="74"/>
                  </a:cxn>
                  <a:cxn ang="0">
                    <a:pos x="20" y="52"/>
                  </a:cxn>
                  <a:cxn ang="0">
                    <a:pos x="36" y="36"/>
                  </a:cxn>
                  <a:cxn ang="0">
                    <a:pos x="52" y="20"/>
                  </a:cxn>
                  <a:cxn ang="0">
                    <a:pos x="72" y="10"/>
                  </a:cxn>
                  <a:cxn ang="0">
                    <a:pos x="96" y="4"/>
                  </a:cxn>
                  <a:cxn ang="0">
                    <a:pos x="106" y="2"/>
                  </a:cxn>
                  <a:cxn ang="0">
                    <a:pos x="120" y="0"/>
                  </a:cxn>
                  <a:cxn ang="0">
                    <a:pos x="120" y="0"/>
                  </a:cxn>
                </a:cxnLst>
                <a:rect l="0" t="0" r="r" b="b"/>
                <a:pathLst>
                  <a:path w="238" h="238">
                    <a:moveTo>
                      <a:pt x="120" y="0"/>
                    </a:moveTo>
                    <a:lnTo>
                      <a:pt x="120" y="0"/>
                    </a:lnTo>
                    <a:lnTo>
                      <a:pt x="132" y="2"/>
                    </a:lnTo>
                    <a:lnTo>
                      <a:pt x="142" y="4"/>
                    </a:lnTo>
                    <a:lnTo>
                      <a:pt x="166" y="10"/>
                    </a:lnTo>
                    <a:lnTo>
                      <a:pt x="186" y="20"/>
                    </a:lnTo>
                    <a:lnTo>
                      <a:pt x="202" y="36"/>
                    </a:lnTo>
                    <a:lnTo>
                      <a:pt x="218" y="52"/>
                    </a:lnTo>
                    <a:lnTo>
                      <a:pt x="228" y="74"/>
                    </a:lnTo>
                    <a:lnTo>
                      <a:pt x="236" y="96"/>
                    </a:lnTo>
                    <a:lnTo>
                      <a:pt x="238" y="108"/>
                    </a:lnTo>
                    <a:lnTo>
                      <a:pt x="238" y="120"/>
                    </a:lnTo>
                    <a:lnTo>
                      <a:pt x="238" y="120"/>
                    </a:lnTo>
                    <a:lnTo>
                      <a:pt x="238" y="132"/>
                    </a:lnTo>
                    <a:lnTo>
                      <a:pt x="236" y="144"/>
                    </a:lnTo>
                    <a:lnTo>
                      <a:pt x="228" y="166"/>
                    </a:lnTo>
                    <a:lnTo>
                      <a:pt x="218" y="186"/>
                    </a:lnTo>
                    <a:lnTo>
                      <a:pt x="202" y="204"/>
                    </a:lnTo>
                    <a:lnTo>
                      <a:pt x="186" y="218"/>
                    </a:lnTo>
                    <a:lnTo>
                      <a:pt x="166" y="228"/>
                    </a:lnTo>
                    <a:lnTo>
                      <a:pt x="142" y="236"/>
                    </a:lnTo>
                    <a:lnTo>
                      <a:pt x="132" y="238"/>
                    </a:lnTo>
                    <a:lnTo>
                      <a:pt x="120" y="238"/>
                    </a:lnTo>
                    <a:lnTo>
                      <a:pt x="120" y="238"/>
                    </a:lnTo>
                    <a:lnTo>
                      <a:pt x="106" y="238"/>
                    </a:lnTo>
                    <a:lnTo>
                      <a:pt x="96" y="236"/>
                    </a:lnTo>
                    <a:lnTo>
                      <a:pt x="72" y="228"/>
                    </a:lnTo>
                    <a:lnTo>
                      <a:pt x="52" y="218"/>
                    </a:lnTo>
                    <a:lnTo>
                      <a:pt x="36" y="204"/>
                    </a:lnTo>
                    <a:lnTo>
                      <a:pt x="20" y="186"/>
                    </a:lnTo>
                    <a:lnTo>
                      <a:pt x="10" y="166"/>
                    </a:lnTo>
                    <a:lnTo>
                      <a:pt x="2" y="144"/>
                    </a:lnTo>
                    <a:lnTo>
                      <a:pt x="2" y="13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2" y="108"/>
                    </a:lnTo>
                    <a:lnTo>
                      <a:pt x="2" y="96"/>
                    </a:lnTo>
                    <a:lnTo>
                      <a:pt x="10" y="74"/>
                    </a:lnTo>
                    <a:lnTo>
                      <a:pt x="20" y="52"/>
                    </a:lnTo>
                    <a:lnTo>
                      <a:pt x="36" y="36"/>
                    </a:lnTo>
                    <a:lnTo>
                      <a:pt x="52" y="20"/>
                    </a:lnTo>
                    <a:lnTo>
                      <a:pt x="72" y="10"/>
                    </a:lnTo>
                    <a:lnTo>
                      <a:pt x="96" y="4"/>
                    </a:lnTo>
                    <a:lnTo>
                      <a:pt x="106" y="2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1" name="Freeform 138"/>
              <p:cNvSpPr/>
              <p:nvPr/>
            </p:nvSpPr>
            <p:spPr bwMode="auto">
              <a:xfrm>
                <a:off x="8251825" y="1863725"/>
                <a:ext cx="892175" cy="412750"/>
              </a:xfrm>
              <a:custGeom>
                <a:avLst/>
                <a:gdLst/>
                <a:ahLst/>
                <a:cxnLst>
                  <a:cxn ang="0">
                    <a:pos x="282" y="226"/>
                  </a:cxn>
                  <a:cxn ang="0">
                    <a:pos x="282" y="226"/>
                  </a:cxn>
                  <a:cxn ang="0">
                    <a:pos x="266" y="226"/>
                  </a:cxn>
                  <a:cxn ang="0">
                    <a:pos x="252" y="224"/>
                  </a:cxn>
                  <a:cxn ang="0">
                    <a:pos x="238" y="220"/>
                  </a:cxn>
                  <a:cxn ang="0">
                    <a:pos x="224" y="216"/>
                  </a:cxn>
                  <a:cxn ang="0">
                    <a:pos x="210" y="208"/>
                  </a:cxn>
                  <a:cxn ang="0">
                    <a:pos x="198" y="202"/>
                  </a:cxn>
                  <a:cxn ang="0">
                    <a:pos x="188" y="194"/>
                  </a:cxn>
                  <a:cxn ang="0">
                    <a:pos x="176" y="184"/>
                  </a:cxn>
                  <a:cxn ang="0">
                    <a:pos x="168" y="174"/>
                  </a:cxn>
                  <a:cxn ang="0">
                    <a:pos x="158" y="162"/>
                  </a:cxn>
                  <a:cxn ang="0">
                    <a:pos x="152" y="150"/>
                  </a:cxn>
                  <a:cxn ang="0">
                    <a:pos x="146" y="136"/>
                  </a:cxn>
                  <a:cxn ang="0">
                    <a:pos x="140" y="124"/>
                  </a:cxn>
                  <a:cxn ang="0">
                    <a:pos x="136" y="108"/>
                  </a:cxn>
                  <a:cxn ang="0">
                    <a:pos x="134" y="94"/>
                  </a:cxn>
                  <a:cxn ang="0">
                    <a:pos x="134" y="80"/>
                  </a:cxn>
                  <a:cxn ang="0">
                    <a:pos x="134" y="80"/>
                  </a:cxn>
                  <a:cxn ang="0">
                    <a:pos x="136" y="58"/>
                  </a:cxn>
                  <a:cxn ang="0">
                    <a:pos x="140" y="38"/>
                  </a:cxn>
                  <a:cxn ang="0">
                    <a:pos x="148" y="18"/>
                  </a:cxn>
                  <a:cxn ang="0">
                    <a:pos x="158" y="0"/>
                  </a:cxn>
                  <a:cxn ang="0">
                    <a:pos x="0" y="0"/>
                  </a:cxn>
                  <a:cxn ang="0">
                    <a:pos x="0" y="260"/>
                  </a:cxn>
                  <a:cxn ang="0">
                    <a:pos x="562" y="260"/>
                  </a:cxn>
                  <a:cxn ang="0">
                    <a:pos x="562" y="0"/>
                  </a:cxn>
                  <a:cxn ang="0">
                    <a:pos x="406" y="0"/>
                  </a:cxn>
                  <a:cxn ang="0">
                    <a:pos x="406" y="0"/>
                  </a:cxn>
                  <a:cxn ang="0">
                    <a:pos x="416" y="18"/>
                  </a:cxn>
                  <a:cxn ang="0">
                    <a:pos x="422" y="38"/>
                  </a:cxn>
                  <a:cxn ang="0">
                    <a:pos x="428" y="58"/>
                  </a:cxn>
                  <a:cxn ang="0">
                    <a:pos x="428" y="80"/>
                  </a:cxn>
                  <a:cxn ang="0">
                    <a:pos x="428" y="80"/>
                  </a:cxn>
                  <a:cxn ang="0">
                    <a:pos x="428" y="94"/>
                  </a:cxn>
                  <a:cxn ang="0">
                    <a:pos x="426" y="108"/>
                  </a:cxn>
                  <a:cxn ang="0">
                    <a:pos x="422" y="124"/>
                  </a:cxn>
                  <a:cxn ang="0">
                    <a:pos x="418" y="136"/>
                  </a:cxn>
                  <a:cxn ang="0">
                    <a:pos x="410" y="150"/>
                  </a:cxn>
                  <a:cxn ang="0">
                    <a:pos x="404" y="162"/>
                  </a:cxn>
                  <a:cxn ang="0">
                    <a:pos x="394" y="174"/>
                  </a:cxn>
                  <a:cxn ang="0">
                    <a:pos x="386" y="184"/>
                  </a:cxn>
                  <a:cxn ang="0">
                    <a:pos x="374" y="194"/>
                  </a:cxn>
                  <a:cxn ang="0">
                    <a:pos x="364" y="202"/>
                  </a:cxn>
                  <a:cxn ang="0">
                    <a:pos x="352" y="208"/>
                  </a:cxn>
                  <a:cxn ang="0">
                    <a:pos x="338" y="216"/>
                  </a:cxn>
                  <a:cxn ang="0">
                    <a:pos x="324" y="220"/>
                  </a:cxn>
                  <a:cxn ang="0">
                    <a:pos x="310" y="224"/>
                  </a:cxn>
                  <a:cxn ang="0">
                    <a:pos x="296" y="226"/>
                  </a:cxn>
                  <a:cxn ang="0">
                    <a:pos x="282" y="226"/>
                  </a:cxn>
                  <a:cxn ang="0">
                    <a:pos x="282" y="226"/>
                  </a:cxn>
                </a:cxnLst>
                <a:rect l="0" t="0" r="r" b="b"/>
                <a:pathLst>
                  <a:path w="562" h="260">
                    <a:moveTo>
                      <a:pt x="282" y="226"/>
                    </a:moveTo>
                    <a:lnTo>
                      <a:pt x="282" y="226"/>
                    </a:lnTo>
                    <a:lnTo>
                      <a:pt x="266" y="226"/>
                    </a:lnTo>
                    <a:lnTo>
                      <a:pt x="252" y="224"/>
                    </a:lnTo>
                    <a:lnTo>
                      <a:pt x="238" y="220"/>
                    </a:lnTo>
                    <a:lnTo>
                      <a:pt x="224" y="216"/>
                    </a:lnTo>
                    <a:lnTo>
                      <a:pt x="210" y="208"/>
                    </a:lnTo>
                    <a:lnTo>
                      <a:pt x="198" y="202"/>
                    </a:lnTo>
                    <a:lnTo>
                      <a:pt x="188" y="194"/>
                    </a:lnTo>
                    <a:lnTo>
                      <a:pt x="176" y="184"/>
                    </a:lnTo>
                    <a:lnTo>
                      <a:pt x="168" y="174"/>
                    </a:lnTo>
                    <a:lnTo>
                      <a:pt x="158" y="162"/>
                    </a:lnTo>
                    <a:lnTo>
                      <a:pt x="152" y="150"/>
                    </a:lnTo>
                    <a:lnTo>
                      <a:pt x="146" y="136"/>
                    </a:lnTo>
                    <a:lnTo>
                      <a:pt x="140" y="124"/>
                    </a:lnTo>
                    <a:lnTo>
                      <a:pt x="136" y="108"/>
                    </a:lnTo>
                    <a:lnTo>
                      <a:pt x="134" y="94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6" y="58"/>
                    </a:lnTo>
                    <a:lnTo>
                      <a:pt x="140" y="38"/>
                    </a:lnTo>
                    <a:lnTo>
                      <a:pt x="148" y="18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260"/>
                    </a:lnTo>
                    <a:lnTo>
                      <a:pt x="562" y="260"/>
                    </a:lnTo>
                    <a:lnTo>
                      <a:pt x="562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16" y="18"/>
                    </a:lnTo>
                    <a:lnTo>
                      <a:pt x="422" y="38"/>
                    </a:lnTo>
                    <a:lnTo>
                      <a:pt x="428" y="58"/>
                    </a:lnTo>
                    <a:lnTo>
                      <a:pt x="428" y="80"/>
                    </a:lnTo>
                    <a:lnTo>
                      <a:pt x="428" y="80"/>
                    </a:lnTo>
                    <a:lnTo>
                      <a:pt x="428" y="94"/>
                    </a:lnTo>
                    <a:lnTo>
                      <a:pt x="426" y="108"/>
                    </a:lnTo>
                    <a:lnTo>
                      <a:pt x="422" y="124"/>
                    </a:lnTo>
                    <a:lnTo>
                      <a:pt x="418" y="136"/>
                    </a:lnTo>
                    <a:lnTo>
                      <a:pt x="410" y="150"/>
                    </a:lnTo>
                    <a:lnTo>
                      <a:pt x="404" y="162"/>
                    </a:lnTo>
                    <a:lnTo>
                      <a:pt x="394" y="174"/>
                    </a:lnTo>
                    <a:lnTo>
                      <a:pt x="386" y="184"/>
                    </a:lnTo>
                    <a:lnTo>
                      <a:pt x="374" y="194"/>
                    </a:lnTo>
                    <a:lnTo>
                      <a:pt x="364" y="202"/>
                    </a:lnTo>
                    <a:lnTo>
                      <a:pt x="352" y="208"/>
                    </a:lnTo>
                    <a:lnTo>
                      <a:pt x="338" y="216"/>
                    </a:lnTo>
                    <a:lnTo>
                      <a:pt x="324" y="220"/>
                    </a:lnTo>
                    <a:lnTo>
                      <a:pt x="310" y="224"/>
                    </a:lnTo>
                    <a:lnTo>
                      <a:pt x="296" y="226"/>
                    </a:lnTo>
                    <a:lnTo>
                      <a:pt x="282" y="226"/>
                    </a:lnTo>
                    <a:lnTo>
                      <a:pt x="282" y="2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2" name="Freeform 139"/>
              <p:cNvSpPr>
                <a:spLocks noEditPoints="1"/>
              </p:cNvSpPr>
              <p:nvPr/>
            </p:nvSpPr>
            <p:spPr bwMode="auto">
              <a:xfrm>
                <a:off x="8251825" y="1574800"/>
                <a:ext cx="892175" cy="241300"/>
              </a:xfrm>
              <a:custGeom>
                <a:avLst/>
                <a:gdLst/>
                <a:ahLst/>
                <a:cxnLst>
                  <a:cxn ang="0">
                    <a:pos x="562" y="80"/>
                  </a:cxn>
                  <a:cxn ang="0">
                    <a:pos x="378" y="80"/>
                  </a:cxn>
                  <a:cxn ang="0">
                    <a:pos x="344" y="0"/>
                  </a:cxn>
                  <a:cxn ang="0">
                    <a:pos x="332" y="0"/>
                  </a:cxn>
                  <a:cxn ang="0">
                    <a:pos x="230" y="0"/>
                  </a:cxn>
                  <a:cxn ang="0">
                    <a:pos x="218" y="0"/>
                  </a:cxn>
                  <a:cxn ang="0">
                    <a:pos x="184" y="80"/>
                  </a:cxn>
                  <a:cxn ang="0">
                    <a:pos x="0" y="80"/>
                  </a:cxn>
                  <a:cxn ang="0">
                    <a:pos x="0" y="152"/>
                  </a:cxn>
                  <a:cxn ang="0">
                    <a:pos x="182" y="152"/>
                  </a:cxn>
                  <a:cxn ang="0">
                    <a:pos x="182" y="152"/>
                  </a:cxn>
                  <a:cxn ang="0">
                    <a:pos x="192" y="144"/>
                  </a:cxn>
                  <a:cxn ang="0">
                    <a:pos x="202" y="136"/>
                  </a:cxn>
                  <a:cxn ang="0">
                    <a:pos x="214" y="130"/>
                  </a:cxn>
                  <a:cxn ang="0">
                    <a:pos x="226" y="124"/>
                  </a:cxn>
                  <a:cxn ang="0">
                    <a:pos x="240" y="120"/>
                  </a:cxn>
                  <a:cxn ang="0">
                    <a:pos x="252" y="116"/>
                  </a:cxn>
                  <a:cxn ang="0">
                    <a:pos x="266" y="114"/>
                  </a:cxn>
                  <a:cxn ang="0">
                    <a:pos x="282" y="114"/>
                  </a:cxn>
                  <a:cxn ang="0">
                    <a:pos x="282" y="114"/>
                  </a:cxn>
                  <a:cxn ang="0">
                    <a:pos x="296" y="114"/>
                  </a:cxn>
                  <a:cxn ang="0">
                    <a:pos x="310" y="116"/>
                  </a:cxn>
                  <a:cxn ang="0">
                    <a:pos x="322" y="120"/>
                  </a:cxn>
                  <a:cxn ang="0">
                    <a:pos x="336" y="124"/>
                  </a:cxn>
                  <a:cxn ang="0">
                    <a:pos x="348" y="130"/>
                  </a:cxn>
                  <a:cxn ang="0">
                    <a:pos x="360" y="136"/>
                  </a:cxn>
                  <a:cxn ang="0">
                    <a:pos x="370" y="144"/>
                  </a:cxn>
                  <a:cxn ang="0">
                    <a:pos x="380" y="152"/>
                  </a:cxn>
                  <a:cxn ang="0">
                    <a:pos x="562" y="152"/>
                  </a:cxn>
                  <a:cxn ang="0">
                    <a:pos x="562" y="80"/>
                  </a:cxn>
                  <a:cxn ang="0">
                    <a:pos x="314" y="64"/>
                  </a:cxn>
                  <a:cxn ang="0">
                    <a:pos x="248" y="64"/>
                  </a:cxn>
                  <a:cxn ang="0">
                    <a:pos x="248" y="28"/>
                  </a:cxn>
                  <a:cxn ang="0">
                    <a:pos x="314" y="28"/>
                  </a:cxn>
                  <a:cxn ang="0">
                    <a:pos x="314" y="64"/>
                  </a:cxn>
                </a:cxnLst>
                <a:rect l="0" t="0" r="r" b="b"/>
                <a:pathLst>
                  <a:path w="562" h="152">
                    <a:moveTo>
                      <a:pt x="562" y="80"/>
                    </a:moveTo>
                    <a:lnTo>
                      <a:pt x="378" y="80"/>
                    </a:lnTo>
                    <a:lnTo>
                      <a:pt x="344" y="0"/>
                    </a:lnTo>
                    <a:lnTo>
                      <a:pt x="332" y="0"/>
                    </a:lnTo>
                    <a:lnTo>
                      <a:pt x="230" y="0"/>
                    </a:lnTo>
                    <a:lnTo>
                      <a:pt x="218" y="0"/>
                    </a:lnTo>
                    <a:lnTo>
                      <a:pt x="184" y="80"/>
                    </a:lnTo>
                    <a:lnTo>
                      <a:pt x="0" y="80"/>
                    </a:lnTo>
                    <a:lnTo>
                      <a:pt x="0" y="152"/>
                    </a:lnTo>
                    <a:lnTo>
                      <a:pt x="182" y="152"/>
                    </a:lnTo>
                    <a:lnTo>
                      <a:pt x="182" y="152"/>
                    </a:lnTo>
                    <a:lnTo>
                      <a:pt x="192" y="144"/>
                    </a:lnTo>
                    <a:lnTo>
                      <a:pt x="202" y="136"/>
                    </a:lnTo>
                    <a:lnTo>
                      <a:pt x="214" y="130"/>
                    </a:lnTo>
                    <a:lnTo>
                      <a:pt x="226" y="124"/>
                    </a:lnTo>
                    <a:lnTo>
                      <a:pt x="240" y="120"/>
                    </a:lnTo>
                    <a:lnTo>
                      <a:pt x="252" y="116"/>
                    </a:lnTo>
                    <a:lnTo>
                      <a:pt x="266" y="114"/>
                    </a:lnTo>
                    <a:lnTo>
                      <a:pt x="282" y="114"/>
                    </a:lnTo>
                    <a:lnTo>
                      <a:pt x="282" y="114"/>
                    </a:lnTo>
                    <a:lnTo>
                      <a:pt x="296" y="114"/>
                    </a:lnTo>
                    <a:lnTo>
                      <a:pt x="310" y="116"/>
                    </a:lnTo>
                    <a:lnTo>
                      <a:pt x="322" y="120"/>
                    </a:lnTo>
                    <a:lnTo>
                      <a:pt x="336" y="124"/>
                    </a:lnTo>
                    <a:lnTo>
                      <a:pt x="348" y="130"/>
                    </a:lnTo>
                    <a:lnTo>
                      <a:pt x="360" y="136"/>
                    </a:lnTo>
                    <a:lnTo>
                      <a:pt x="370" y="144"/>
                    </a:lnTo>
                    <a:lnTo>
                      <a:pt x="380" y="152"/>
                    </a:lnTo>
                    <a:lnTo>
                      <a:pt x="562" y="152"/>
                    </a:lnTo>
                    <a:lnTo>
                      <a:pt x="562" y="80"/>
                    </a:lnTo>
                    <a:close/>
                    <a:moveTo>
                      <a:pt x="314" y="64"/>
                    </a:moveTo>
                    <a:lnTo>
                      <a:pt x="248" y="64"/>
                    </a:lnTo>
                    <a:lnTo>
                      <a:pt x="248" y="28"/>
                    </a:lnTo>
                    <a:lnTo>
                      <a:pt x="314" y="28"/>
                    </a:lnTo>
                    <a:lnTo>
                      <a:pt x="314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3" name="Rectangle 140"/>
              <p:cNvSpPr>
                <a:spLocks noChangeArrowheads="1"/>
              </p:cNvSpPr>
              <p:nvPr/>
            </p:nvSpPr>
            <p:spPr bwMode="auto">
              <a:xfrm>
                <a:off x="8296275" y="1670050"/>
                <a:ext cx="104775" cy="190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4" name="Rectangle 141"/>
              <p:cNvSpPr>
                <a:spLocks noChangeArrowheads="1"/>
              </p:cNvSpPr>
              <p:nvPr/>
            </p:nvSpPr>
            <p:spPr bwMode="auto">
              <a:xfrm>
                <a:off x="8308975" y="1638300"/>
                <a:ext cx="79375" cy="412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49" name="文本框 35"/>
            <p:cNvSpPr txBox="1"/>
            <p:nvPr/>
          </p:nvSpPr>
          <p:spPr>
            <a:xfrm>
              <a:off x="5223118" y="5191616"/>
              <a:ext cx="1816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校级乐器大赛</a:t>
              </a:r>
              <a:endParaRPr lang="en-US" altLang="zh-CN" sz="16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 algn="ctr"/>
              <a:r>
                <a:rPr lang="zh-CN" altLang="en-US" sz="16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三等奖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777797" y="2563280"/>
            <a:ext cx="1816312" cy="2817932"/>
            <a:chOff x="7744000" y="2958459"/>
            <a:chExt cx="1816312" cy="2817932"/>
          </a:xfrm>
        </p:grpSpPr>
        <p:sp>
          <p:nvSpPr>
            <p:cNvPr id="56" name="矩形 55"/>
            <p:cNvSpPr/>
            <p:nvPr/>
          </p:nvSpPr>
          <p:spPr>
            <a:xfrm rot="2654847">
              <a:off x="7923240" y="2958459"/>
              <a:ext cx="1356263" cy="13562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8283936" y="3345988"/>
              <a:ext cx="596900" cy="596900"/>
              <a:chOff x="5438775" y="2660650"/>
              <a:chExt cx="596900" cy="596900"/>
            </a:xfrm>
            <a:solidFill>
              <a:schemeClr val="bg1"/>
            </a:solidFill>
          </p:grpSpPr>
          <p:sp>
            <p:nvSpPr>
              <p:cNvPr id="59" name="Freeform 185"/>
              <p:cNvSpPr/>
              <p:nvPr/>
            </p:nvSpPr>
            <p:spPr bwMode="auto">
              <a:xfrm>
                <a:off x="5438775" y="2660650"/>
                <a:ext cx="165100" cy="165100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10" y="28"/>
                  </a:cxn>
                  <a:cxn ang="0">
                    <a:pos x="6" y="38"/>
                  </a:cxn>
                  <a:cxn ang="0">
                    <a:pos x="2" y="50"/>
                  </a:cxn>
                  <a:cxn ang="0">
                    <a:pos x="0" y="60"/>
                  </a:cxn>
                  <a:cxn ang="0">
                    <a:pos x="2" y="72"/>
                  </a:cxn>
                  <a:cxn ang="0">
                    <a:pos x="6" y="84"/>
                  </a:cxn>
                  <a:cxn ang="0">
                    <a:pos x="10" y="94"/>
                  </a:cxn>
                  <a:cxn ang="0">
                    <a:pos x="18" y="104"/>
                  </a:cxn>
                  <a:cxn ang="0">
                    <a:pos x="104" y="18"/>
                  </a:cxn>
                  <a:cxn ang="0">
                    <a:pos x="104" y="18"/>
                  </a:cxn>
                  <a:cxn ang="0">
                    <a:pos x="96" y="10"/>
                  </a:cxn>
                  <a:cxn ang="0">
                    <a:pos x="84" y="4"/>
                  </a:cxn>
                  <a:cxn ang="0">
                    <a:pos x="74" y="2"/>
                  </a:cxn>
                  <a:cxn ang="0">
                    <a:pos x="62" y="0"/>
                  </a:cxn>
                  <a:cxn ang="0">
                    <a:pos x="50" y="2"/>
                  </a:cxn>
                  <a:cxn ang="0">
                    <a:pos x="38" y="4"/>
                  </a:cxn>
                  <a:cxn ang="0">
                    <a:pos x="28" y="10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04" h="104">
                    <a:moveTo>
                      <a:pt x="18" y="18"/>
                    </a:moveTo>
                    <a:lnTo>
                      <a:pt x="18" y="18"/>
                    </a:lnTo>
                    <a:lnTo>
                      <a:pt x="10" y="28"/>
                    </a:lnTo>
                    <a:lnTo>
                      <a:pt x="6" y="38"/>
                    </a:lnTo>
                    <a:lnTo>
                      <a:pt x="2" y="50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6" y="84"/>
                    </a:lnTo>
                    <a:lnTo>
                      <a:pt x="10" y="94"/>
                    </a:lnTo>
                    <a:lnTo>
                      <a:pt x="18" y="104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96" y="10"/>
                    </a:lnTo>
                    <a:lnTo>
                      <a:pt x="84" y="4"/>
                    </a:lnTo>
                    <a:lnTo>
                      <a:pt x="74" y="2"/>
                    </a:lnTo>
                    <a:lnTo>
                      <a:pt x="62" y="0"/>
                    </a:lnTo>
                    <a:lnTo>
                      <a:pt x="50" y="2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0" name="Freeform 186"/>
              <p:cNvSpPr>
                <a:spLocks noEditPoints="1"/>
              </p:cNvSpPr>
              <p:nvPr/>
            </p:nvSpPr>
            <p:spPr bwMode="auto">
              <a:xfrm>
                <a:off x="5505450" y="2727325"/>
                <a:ext cx="530225" cy="530225"/>
              </a:xfrm>
              <a:custGeom>
                <a:avLst/>
                <a:gdLst/>
                <a:ahLst/>
                <a:cxnLst>
                  <a:cxn ang="0">
                    <a:pos x="188" y="274"/>
                  </a:cxn>
                  <a:cxn ang="0">
                    <a:pos x="334" y="334"/>
                  </a:cxn>
                  <a:cxn ang="0">
                    <a:pos x="274" y="186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188" y="274"/>
                  </a:cxn>
                  <a:cxn ang="0">
                    <a:pos x="208" y="234"/>
                  </a:cxn>
                  <a:cxn ang="0">
                    <a:pos x="208" y="234"/>
                  </a:cxn>
                  <a:cxn ang="0">
                    <a:pos x="214" y="230"/>
                  </a:cxn>
                  <a:cxn ang="0">
                    <a:pos x="222" y="230"/>
                  </a:cxn>
                  <a:cxn ang="0">
                    <a:pos x="228" y="230"/>
                  </a:cxn>
                  <a:cxn ang="0">
                    <a:pos x="234" y="232"/>
                  </a:cxn>
                  <a:cxn ang="0">
                    <a:pos x="234" y="232"/>
                  </a:cxn>
                  <a:cxn ang="0">
                    <a:pos x="230" y="228"/>
                  </a:cxn>
                  <a:cxn ang="0">
                    <a:pos x="230" y="222"/>
                  </a:cxn>
                  <a:cxn ang="0">
                    <a:pos x="232" y="214"/>
                  </a:cxn>
                  <a:cxn ang="0">
                    <a:pos x="236" y="206"/>
                  </a:cxn>
                  <a:cxn ang="0">
                    <a:pos x="236" y="206"/>
                  </a:cxn>
                  <a:cxn ang="0">
                    <a:pos x="242" y="202"/>
                  </a:cxn>
                  <a:cxn ang="0">
                    <a:pos x="250" y="198"/>
                  </a:cxn>
                  <a:cxn ang="0">
                    <a:pos x="258" y="196"/>
                  </a:cxn>
                  <a:cxn ang="0">
                    <a:pos x="294" y="280"/>
                  </a:cxn>
                  <a:cxn ang="0">
                    <a:pos x="282" y="294"/>
                  </a:cxn>
                  <a:cxn ang="0">
                    <a:pos x="196" y="258"/>
                  </a:cxn>
                  <a:cxn ang="0">
                    <a:pos x="196" y="258"/>
                  </a:cxn>
                  <a:cxn ang="0">
                    <a:pos x="198" y="250"/>
                  </a:cxn>
                  <a:cxn ang="0">
                    <a:pos x="202" y="242"/>
                  </a:cxn>
                  <a:cxn ang="0">
                    <a:pos x="208" y="234"/>
                  </a:cxn>
                  <a:cxn ang="0">
                    <a:pos x="208" y="234"/>
                  </a:cxn>
                </a:cxnLst>
                <a:rect l="0" t="0" r="r" b="b"/>
                <a:pathLst>
                  <a:path w="334" h="334">
                    <a:moveTo>
                      <a:pt x="188" y="274"/>
                    </a:moveTo>
                    <a:lnTo>
                      <a:pt x="334" y="334"/>
                    </a:lnTo>
                    <a:lnTo>
                      <a:pt x="274" y="186"/>
                    </a:lnTo>
                    <a:lnTo>
                      <a:pt x="86" y="0"/>
                    </a:lnTo>
                    <a:lnTo>
                      <a:pt x="0" y="86"/>
                    </a:lnTo>
                    <a:lnTo>
                      <a:pt x="188" y="274"/>
                    </a:lnTo>
                    <a:close/>
                    <a:moveTo>
                      <a:pt x="208" y="234"/>
                    </a:moveTo>
                    <a:lnTo>
                      <a:pt x="208" y="234"/>
                    </a:lnTo>
                    <a:lnTo>
                      <a:pt x="214" y="230"/>
                    </a:lnTo>
                    <a:lnTo>
                      <a:pt x="222" y="230"/>
                    </a:lnTo>
                    <a:lnTo>
                      <a:pt x="228" y="230"/>
                    </a:lnTo>
                    <a:lnTo>
                      <a:pt x="234" y="232"/>
                    </a:lnTo>
                    <a:lnTo>
                      <a:pt x="234" y="232"/>
                    </a:lnTo>
                    <a:lnTo>
                      <a:pt x="230" y="228"/>
                    </a:lnTo>
                    <a:lnTo>
                      <a:pt x="230" y="222"/>
                    </a:lnTo>
                    <a:lnTo>
                      <a:pt x="232" y="214"/>
                    </a:lnTo>
                    <a:lnTo>
                      <a:pt x="236" y="206"/>
                    </a:lnTo>
                    <a:lnTo>
                      <a:pt x="236" y="206"/>
                    </a:lnTo>
                    <a:lnTo>
                      <a:pt x="242" y="202"/>
                    </a:lnTo>
                    <a:lnTo>
                      <a:pt x="250" y="198"/>
                    </a:lnTo>
                    <a:lnTo>
                      <a:pt x="258" y="196"/>
                    </a:lnTo>
                    <a:lnTo>
                      <a:pt x="294" y="280"/>
                    </a:lnTo>
                    <a:lnTo>
                      <a:pt x="282" y="294"/>
                    </a:lnTo>
                    <a:lnTo>
                      <a:pt x="196" y="258"/>
                    </a:lnTo>
                    <a:lnTo>
                      <a:pt x="196" y="258"/>
                    </a:lnTo>
                    <a:lnTo>
                      <a:pt x="198" y="250"/>
                    </a:lnTo>
                    <a:lnTo>
                      <a:pt x="202" y="242"/>
                    </a:lnTo>
                    <a:lnTo>
                      <a:pt x="208" y="234"/>
                    </a:lnTo>
                    <a:lnTo>
                      <a:pt x="208" y="2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58" name="文本框 36"/>
            <p:cNvSpPr txBox="1"/>
            <p:nvPr/>
          </p:nvSpPr>
          <p:spPr>
            <a:xfrm>
              <a:off x="7744000" y="5191616"/>
              <a:ext cx="1816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院级科技创新</a:t>
              </a:r>
              <a:endParaRPr lang="en-US" altLang="zh-CN" sz="16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 algn="ctr"/>
              <a:r>
                <a:rPr lang="zh-CN" altLang="en-US" sz="16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大赛二等奖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952255" y="2563280"/>
            <a:ext cx="1816312" cy="2817932"/>
            <a:chOff x="9918458" y="2958459"/>
            <a:chExt cx="1816312" cy="2817932"/>
          </a:xfrm>
        </p:grpSpPr>
        <p:sp>
          <p:nvSpPr>
            <p:cNvPr id="62" name="矩形 61"/>
            <p:cNvSpPr/>
            <p:nvPr/>
          </p:nvSpPr>
          <p:spPr>
            <a:xfrm rot="2654847">
              <a:off x="10148483" y="2958459"/>
              <a:ext cx="1356263" cy="13562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3" name="Freeform 208"/>
            <p:cNvSpPr>
              <a:spLocks noEditPoints="1"/>
            </p:cNvSpPr>
            <p:nvPr/>
          </p:nvSpPr>
          <p:spPr bwMode="auto">
            <a:xfrm>
              <a:off x="10512334" y="3325351"/>
              <a:ext cx="628560" cy="625162"/>
            </a:xfrm>
            <a:custGeom>
              <a:avLst/>
              <a:gdLst/>
              <a:ahLst/>
              <a:cxnLst>
                <a:cxn ang="0">
                  <a:pos x="268" y="350"/>
                </a:cxn>
                <a:cxn ang="0">
                  <a:pos x="248" y="358"/>
                </a:cxn>
                <a:cxn ang="0">
                  <a:pos x="208" y="368"/>
                </a:cxn>
                <a:cxn ang="0">
                  <a:pos x="186" y="368"/>
                </a:cxn>
                <a:cxn ang="0">
                  <a:pos x="148" y="364"/>
                </a:cxn>
                <a:cxn ang="0">
                  <a:pos x="114" y="354"/>
                </a:cxn>
                <a:cxn ang="0">
                  <a:pos x="82" y="336"/>
                </a:cxn>
                <a:cxn ang="0">
                  <a:pos x="54" y="314"/>
                </a:cxn>
                <a:cxn ang="0">
                  <a:pos x="32" y="288"/>
                </a:cxn>
                <a:cxn ang="0">
                  <a:pos x="16" y="256"/>
                </a:cxn>
                <a:cxn ang="0">
                  <a:pos x="4" y="222"/>
                </a:cxn>
                <a:cxn ang="0">
                  <a:pos x="0" y="184"/>
                </a:cxn>
                <a:cxn ang="0">
                  <a:pos x="2" y="166"/>
                </a:cxn>
                <a:cxn ang="0">
                  <a:pos x="8" y="130"/>
                </a:cxn>
                <a:cxn ang="0">
                  <a:pos x="22" y="98"/>
                </a:cxn>
                <a:cxn ang="0">
                  <a:pos x="40" y="70"/>
                </a:cxn>
                <a:cxn ang="0">
                  <a:pos x="64" y="46"/>
                </a:cxn>
                <a:cxn ang="0">
                  <a:pos x="90" y="26"/>
                </a:cxn>
                <a:cxn ang="0">
                  <a:pos x="122" y="10"/>
                </a:cxn>
                <a:cxn ang="0">
                  <a:pos x="156" y="2"/>
                </a:cxn>
                <a:cxn ang="0">
                  <a:pos x="174" y="184"/>
                </a:cxn>
                <a:cxn ang="0">
                  <a:pos x="176" y="190"/>
                </a:cxn>
                <a:cxn ang="0">
                  <a:pos x="370" y="172"/>
                </a:cxn>
                <a:cxn ang="0">
                  <a:pos x="196" y="0"/>
                </a:cxn>
                <a:cxn ang="0">
                  <a:pos x="214" y="2"/>
                </a:cxn>
                <a:cxn ang="0">
                  <a:pos x="246" y="10"/>
                </a:cxn>
                <a:cxn ang="0">
                  <a:pos x="276" y="24"/>
                </a:cxn>
                <a:cxn ang="0">
                  <a:pos x="304" y="42"/>
                </a:cxn>
                <a:cxn ang="0">
                  <a:pos x="326" y="66"/>
                </a:cxn>
                <a:cxn ang="0">
                  <a:pos x="346" y="92"/>
                </a:cxn>
                <a:cxn ang="0">
                  <a:pos x="360" y="122"/>
                </a:cxn>
                <a:cxn ang="0">
                  <a:pos x="368" y="156"/>
                </a:cxn>
                <a:cxn ang="0">
                  <a:pos x="370" y="172"/>
                </a:cxn>
                <a:cxn ang="0">
                  <a:pos x="344" y="150"/>
                </a:cxn>
                <a:cxn ang="0">
                  <a:pos x="336" y="126"/>
                </a:cxn>
                <a:cxn ang="0">
                  <a:pos x="314" y="86"/>
                </a:cxn>
                <a:cxn ang="0">
                  <a:pos x="282" y="54"/>
                </a:cxn>
                <a:cxn ang="0">
                  <a:pos x="242" y="32"/>
                </a:cxn>
                <a:cxn ang="0">
                  <a:pos x="220" y="150"/>
                </a:cxn>
                <a:cxn ang="0">
                  <a:pos x="288" y="338"/>
                </a:cxn>
                <a:cxn ang="0">
                  <a:pos x="320" y="310"/>
                </a:cxn>
                <a:cxn ang="0">
                  <a:pos x="344" y="278"/>
                </a:cxn>
                <a:cxn ang="0">
                  <a:pos x="362" y="238"/>
                </a:cxn>
                <a:cxn ang="0">
                  <a:pos x="370" y="196"/>
                </a:cxn>
                <a:cxn ang="0">
                  <a:pos x="288" y="338"/>
                </a:cxn>
              </a:cxnLst>
              <a:rect l="0" t="0" r="r" b="b"/>
              <a:pathLst>
                <a:path w="370" h="368">
                  <a:moveTo>
                    <a:pt x="176" y="190"/>
                  </a:moveTo>
                  <a:lnTo>
                    <a:pt x="268" y="350"/>
                  </a:lnTo>
                  <a:lnTo>
                    <a:pt x="268" y="350"/>
                  </a:lnTo>
                  <a:lnTo>
                    <a:pt x="248" y="358"/>
                  </a:lnTo>
                  <a:lnTo>
                    <a:pt x="228" y="364"/>
                  </a:lnTo>
                  <a:lnTo>
                    <a:pt x="208" y="368"/>
                  </a:lnTo>
                  <a:lnTo>
                    <a:pt x="186" y="368"/>
                  </a:lnTo>
                  <a:lnTo>
                    <a:pt x="186" y="368"/>
                  </a:lnTo>
                  <a:lnTo>
                    <a:pt x="166" y="368"/>
                  </a:lnTo>
                  <a:lnTo>
                    <a:pt x="148" y="364"/>
                  </a:lnTo>
                  <a:lnTo>
                    <a:pt x="130" y="360"/>
                  </a:lnTo>
                  <a:lnTo>
                    <a:pt x="114" y="354"/>
                  </a:lnTo>
                  <a:lnTo>
                    <a:pt x="98" y="346"/>
                  </a:lnTo>
                  <a:lnTo>
                    <a:pt x="82" y="336"/>
                  </a:lnTo>
                  <a:lnTo>
                    <a:pt x="68" y="326"/>
                  </a:lnTo>
                  <a:lnTo>
                    <a:pt x="54" y="314"/>
                  </a:lnTo>
                  <a:lnTo>
                    <a:pt x="42" y="302"/>
                  </a:lnTo>
                  <a:lnTo>
                    <a:pt x="32" y="288"/>
                  </a:lnTo>
                  <a:lnTo>
                    <a:pt x="24" y="272"/>
                  </a:lnTo>
                  <a:lnTo>
                    <a:pt x="16" y="256"/>
                  </a:lnTo>
                  <a:lnTo>
                    <a:pt x="10" y="238"/>
                  </a:lnTo>
                  <a:lnTo>
                    <a:pt x="4" y="222"/>
                  </a:lnTo>
                  <a:lnTo>
                    <a:pt x="2" y="20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66"/>
                  </a:lnTo>
                  <a:lnTo>
                    <a:pt x="4" y="148"/>
                  </a:lnTo>
                  <a:lnTo>
                    <a:pt x="8" y="130"/>
                  </a:lnTo>
                  <a:lnTo>
                    <a:pt x="14" y="114"/>
                  </a:lnTo>
                  <a:lnTo>
                    <a:pt x="22" y="98"/>
                  </a:lnTo>
                  <a:lnTo>
                    <a:pt x="30" y="84"/>
                  </a:lnTo>
                  <a:lnTo>
                    <a:pt x="40" y="70"/>
                  </a:lnTo>
                  <a:lnTo>
                    <a:pt x="52" y="58"/>
                  </a:lnTo>
                  <a:lnTo>
                    <a:pt x="64" y="46"/>
                  </a:lnTo>
                  <a:lnTo>
                    <a:pt x="76" y="34"/>
                  </a:lnTo>
                  <a:lnTo>
                    <a:pt x="90" y="26"/>
                  </a:lnTo>
                  <a:lnTo>
                    <a:pt x="106" y="18"/>
                  </a:lnTo>
                  <a:lnTo>
                    <a:pt x="122" y="10"/>
                  </a:lnTo>
                  <a:lnTo>
                    <a:pt x="138" y="6"/>
                  </a:lnTo>
                  <a:lnTo>
                    <a:pt x="156" y="2"/>
                  </a:lnTo>
                  <a:lnTo>
                    <a:pt x="174" y="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6" y="190"/>
                  </a:lnTo>
                  <a:lnTo>
                    <a:pt x="176" y="190"/>
                  </a:lnTo>
                  <a:close/>
                  <a:moveTo>
                    <a:pt x="370" y="172"/>
                  </a:moveTo>
                  <a:lnTo>
                    <a:pt x="196" y="17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14" y="2"/>
                  </a:lnTo>
                  <a:lnTo>
                    <a:pt x="230" y="4"/>
                  </a:lnTo>
                  <a:lnTo>
                    <a:pt x="246" y="10"/>
                  </a:lnTo>
                  <a:lnTo>
                    <a:pt x="262" y="16"/>
                  </a:lnTo>
                  <a:lnTo>
                    <a:pt x="276" y="24"/>
                  </a:lnTo>
                  <a:lnTo>
                    <a:pt x="290" y="32"/>
                  </a:lnTo>
                  <a:lnTo>
                    <a:pt x="304" y="42"/>
                  </a:lnTo>
                  <a:lnTo>
                    <a:pt x="316" y="54"/>
                  </a:lnTo>
                  <a:lnTo>
                    <a:pt x="326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54" y="106"/>
                  </a:lnTo>
                  <a:lnTo>
                    <a:pt x="360" y="122"/>
                  </a:lnTo>
                  <a:lnTo>
                    <a:pt x="364" y="138"/>
                  </a:lnTo>
                  <a:lnTo>
                    <a:pt x="368" y="156"/>
                  </a:lnTo>
                  <a:lnTo>
                    <a:pt x="370" y="172"/>
                  </a:lnTo>
                  <a:lnTo>
                    <a:pt x="370" y="172"/>
                  </a:lnTo>
                  <a:close/>
                  <a:moveTo>
                    <a:pt x="220" y="150"/>
                  </a:moveTo>
                  <a:lnTo>
                    <a:pt x="344" y="150"/>
                  </a:lnTo>
                  <a:lnTo>
                    <a:pt x="344" y="150"/>
                  </a:lnTo>
                  <a:lnTo>
                    <a:pt x="336" y="126"/>
                  </a:lnTo>
                  <a:lnTo>
                    <a:pt x="326" y="106"/>
                  </a:lnTo>
                  <a:lnTo>
                    <a:pt x="314" y="86"/>
                  </a:lnTo>
                  <a:lnTo>
                    <a:pt x="300" y="70"/>
                  </a:lnTo>
                  <a:lnTo>
                    <a:pt x="282" y="54"/>
                  </a:lnTo>
                  <a:lnTo>
                    <a:pt x="264" y="42"/>
                  </a:lnTo>
                  <a:lnTo>
                    <a:pt x="242" y="32"/>
                  </a:lnTo>
                  <a:lnTo>
                    <a:pt x="220" y="26"/>
                  </a:lnTo>
                  <a:lnTo>
                    <a:pt x="220" y="150"/>
                  </a:lnTo>
                  <a:close/>
                  <a:moveTo>
                    <a:pt x="288" y="338"/>
                  </a:moveTo>
                  <a:lnTo>
                    <a:pt x="288" y="338"/>
                  </a:lnTo>
                  <a:lnTo>
                    <a:pt x="304" y="326"/>
                  </a:lnTo>
                  <a:lnTo>
                    <a:pt x="320" y="310"/>
                  </a:lnTo>
                  <a:lnTo>
                    <a:pt x="334" y="294"/>
                  </a:lnTo>
                  <a:lnTo>
                    <a:pt x="344" y="278"/>
                  </a:lnTo>
                  <a:lnTo>
                    <a:pt x="354" y="258"/>
                  </a:lnTo>
                  <a:lnTo>
                    <a:pt x="362" y="238"/>
                  </a:lnTo>
                  <a:lnTo>
                    <a:pt x="366" y="218"/>
                  </a:lnTo>
                  <a:lnTo>
                    <a:pt x="370" y="196"/>
                  </a:lnTo>
                  <a:lnTo>
                    <a:pt x="206" y="196"/>
                  </a:lnTo>
                  <a:lnTo>
                    <a:pt x="288" y="3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4" name="文本框 37"/>
            <p:cNvSpPr txBox="1"/>
            <p:nvPr/>
          </p:nvSpPr>
          <p:spPr>
            <a:xfrm>
              <a:off x="9918458" y="5191616"/>
              <a:ext cx="1816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校级大学生</a:t>
              </a:r>
              <a:endParaRPr lang="en-US" altLang="zh-CN" sz="16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 algn="ctr"/>
              <a:r>
                <a:rPr lang="zh-CN" altLang="en-US" sz="16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创业计划大赛银奖</a:t>
              </a:r>
            </a:p>
          </p:txBody>
        </p:sp>
      </p:grpSp>
      <p:sp>
        <p:nvSpPr>
          <p:cNvPr id="65" name="等腰三角形 64"/>
          <p:cNvSpPr/>
          <p:nvPr/>
        </p:nvSpPr>
        <p:spPr>
          <a:xfrm rot="2730956">
            <a:off x="2237093" y="2268691"/>
            <a:ext cx="684371" cy="662546"/>
          </a:xfrm>
          <a:prstGeom prst="triangle">
            <a:avLst>
              <a:gd name="adj" fmla="val 987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6" name="等腰三角形 65"/>
          <p:cNvSpPr/>
          <p:nvPr/>
        </p:nvSpPr>
        <p:spPr>
          <a:xfrm rot="2730956">
            <a:off x="4430536" y="2278942"/>
            <a:ext cx="684371" cy="662546"/>
          </a:xfrm>
          <a:prstGeom prst="triangle">
            <a:avLst>
              <a:gd name="adj" fmla="val 987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7" name="等腰三角形 66"/>
          <p:cNvSpPr/>
          <p:nvPr/>
        </p:nvSpPr>
        <p:spPr>
          <a:xfrm rot="2730956">
            <a:off x="7244859" y="2278943"/>
            <a:ext cx="684371" cy="662546"/>
          </a:xfrm>
          <a:prstGeom prst="triangle">
            <a:avLst>
              <a:gd name="adj" fmla="val 987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8" name="等腰三角形 67"/>
          <p:cNvSpPr/>
          <p:nvPr/>
        </p:nvSpPr>
        <p:spPr>
          <a:xfrm rot="2730956">
            <a:off x="9397449" y="2278944"/>
            <a:ext cx="684371" cy="662546"/>
          </a:xfrm>
          <a:prstGeom prst="triangle">
            <a:avLst>
              <a:gd name="adj" fmla="val 987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65" grpId="0" animBg="1"/>
      <p:bldP spid="66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职业环境分析（文字可自由编辑）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02734" y="1195135"/>
            <a:ext cx="4927906" cy="4927906"/>
            <a:chOff x="1202734" y="1195135"/>
            <a:chExt cx="4927906" cy="4927906"/>
          </a:xfrm>
        </p:grpSpPr>
        <p:sp>
          <p:nvSpPr>
            <p:cNvPr id="7" name="椭圆 6"/>
            <p:cNvSpPr/>
            <p:nvPr/>
          </p:nvSpPr>
          <p:spPr>
            <a:xfrm>
              <a:off x="1202734" y="1195135"/>
              <a:ext cx="4927906" cy="49279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89686" y="1726961"/>
              <a:ext cx="226695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拼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57400" y="3079392"/>
              <a:ext cx="313152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219222" y="4134931"/>
              <a:ext cx="2807878" cy="1029511"/>
            </a:xfrm>
            <a:prstGeom prst="rect">
              <a:avLst/>
            </a:prstGeom>
          </p:spPr>
          <p:txBody>
            <a:bodyPr wrap="square" lIns="68570" tIns="34289" rIns="68570" bIns="34289">
              <a:spAutoFit/>
            </a:bodyPr>
            <a:lstStyle/>
            <a:p>
              <a:pPr algn="ctr" defTabSz="6851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12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倍字间距。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48426" y="3135207"/>
              <a:ext cx="274947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努力拼博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20121" y="2747883"/>
            <a:ext cx="3886200" cy="3886200"/>
            <a:chOff x="5120121" y="2747883"/>
            <a:chExt cx="3886200" cy="3886200"/>
          </a:xfrm>
        </p:grpSpPr>
        <p:sp>
          <p:nvSpPr>
            <p:cNvPr id="13" name="椭圆 12"/>
            <p:cNvSpPr/>
            <p:nvPr/>
          </p:nvSpPr>
          <p:spPr>
            <a:xfrm>
              <a:off x="5120121" y="2747883"/>
              <a:ext cx="3886200" cy="388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41739" y="3151257"/>
              <a:ext cx="16287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苦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829554" y="4240133"/>
              <a:ext cx="2667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6058333" y="5034052"/>
              <a:ext cx="2229416" cy="1109532"/>
            </a:xfrm>
            <a:prstGeom prst="rect">
              <a:avLst/>
            </a:prstGeom>
          </p:spPr>
          <p:txBody>
            <a:bodyPr wrap="square" lIns="68570" tIns="34289" rIns="68570" bIns="34289">
              <a:spAutoFit/>
            </a:bodyPr>
            <a:lstStyle/>
            <a:p>
              <a:pPr defTabSz="685165">
                <a:lnSpc>
                  <a:spcPct val="13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标题数字等都可以通过点击和重新输入进行更改，顶部“开始”面板中可以对字体、字号等修改。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51239" y="4337784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先苦后甜</a:t>
              </a:r>
            </a:p>
          </p:txBody>
        </p:sp>
      </p:grpSp>
      <p:sp>
        <p:nvSpPr>
          <p:cNvPr id="18" name="椭圆 17"/>
          <p:cNvSpPr/>
          <p:nvPr/>
        </p:nvSpPr>
        <p:spPr>
          <a:xfrm>
            <a:off x="8439374" y="2395259"/>
            <a:ext cx="2033895" cy="2033895"/>
          </a:xfrm>
          <a:prstGeom prst="ellipse">
            <a:avLst/>
          </a:prstGeom>
          <a:blipFill rotWithShape="1">
            <a:blip r:embed="rId3" cstate="email"/>
            <a:stretch>
              <a:fillRect/>
            </a:stretch>
          </a:blipFill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求职意向公司（文字可自由编辑）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1670859"/>
            <a:ext cx="6517178" cy="301615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矩形 85"/>
          <p:cNvSpPr/>
          <p:nvPr/>
        </p:nvSpPr>
        <p:spPr>
          <a:xfrm>
            <a:off x="6517178" y="1670859"/>
            <a:ext cx="5674822" cy="301615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985345" y="2118529"/>
            <a:ext cx="4533366" cy="21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右键点击图片选择设置图片格式可直接替换图片。</a:t>
            </a:r>
            <a:endParaRPr lang="en-US" altLang="zh-CN" sz="1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您可以点击文字框输入您的描述说明，或者通过复制粘贴，在此录入上述图表的综合描述说明。</a:t>
            </a:r>
            <a:endParaRPr lang="en-US" altLang="zh-CN" sz="1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 。</a:t>
            </a:r>
            <a:endParaRPr lang="en-US" altLang="zh-CN" sz="1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1416050" y="5005835"/>
            <a:ext cx="9515807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在此录入上述图表的综合描述说明，在此录入上述图表的综合描述说明。在此录入上述图表的综合描述说明。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2598581" y="2322931"/>
            <a:ext cx="282095" cy="442445"/>
            <a:chOff x="1397666" y="1419622"/>
            <a:chExt cx="474034" cy="743490"/>
          </a:xfrm>
          <a:solidFill>
            <a:srgbClr val="C2DA3A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90" name="组合 8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92" name="同心圆 91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91" name="椭圆 90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86" grpId="0" animBg="1"/>
      <p:bldP spid="87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选择原因（文字可自由编辑）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911768" y="2039883"/>
            <a:ext cx="6253537" cy="969478"/>
            <a:chOff x="4911768" y="1576758"/>
            <a:chExt cx="6253537" cy="969478"/>
          </a:xfrm>
        </p:grpSpPr>
        <p:sp>
          <p:nvSpPr>
            <p:cNvPr id="64" name="矩形 63"/>
            <p:cNvSpPr/>
            <p:nvPr/>
          </p:nvSpPr>
          <p:spPr>
            <a:xfrm>
              <a:off x="4911769" y="1576758"/>
              <a:ext cx="2914070" cy="400101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专业对口，待遇不错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5" name="矩形 47"/>
            <p:cNvSpPr>
              <a:spLocks noChangeArrowheads="1"/>
            </p:cNvSpPr>
            <p:nvPr/>
          </p:nvSpPr>
          <p:spPr bwMode="auto">
            <a:xfrm>
              <a:off x="4911768" y="2013791"/>
              <a:ext cx="6253537" cy="53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911768" y="3316377"/>
            <a:ext cx="6253537" cy="969478"/>
            <a:chOff x="4911768" y="2853252"/>
            <a:chExt cx="6253537" cy="969478"/>
          </a:xfrm>
        </p:grpSpPr>
        <p:sp>
          <p:nvSpPr>
            <p:cNvPr id="67" name="矩形 66"/>
            <p:cNvSpPr/>
            <p:nvPr/>
          </p:nvSpPr>
          <p:spPr>
            <a:xfrm>
              <a:off x="4911769" y="2853252"/>
              <a:ext cx="2914070" cy="400101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靠近家乡，照顾家庭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8" name="矩形 47"/>
            <p:cNvSpPr>
              <a:spLocks noChangeArrowheads="1"/>
            </p:cNvSpPr>
            <p:nvPr/>
          </p:nvSpPr>
          <p:spPr bwMode="auto">
            <a:xfrm>
              <a:off x="4911768" y="3290285"/>
              <a:ext cx="6253537" cy="53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911768" y="4592871"/>
            <a:ext cx="6253537" cy="969478"/>
            <a:chOff x="4911768" y="4129746"/>
            <a:chExt cx="6253537" cy="969478"/>
          </a:xfrm>
        </p:grpSpPr>
        <p:sp>
          <p:nvSpPr>
            <p:cNvPr id="70" name="矩形 69"/>
            <p:cNvSpPr/>
            <p:nvPr/>
          </p:nvSpPr>
          <p:spPr>
            <a:xfrm>
              <a:off x="4911769" y="4129746"/>
              <a:ext cx="2914070" cy="400101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人脉关系，提供机遇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1" name="矩形 47"/>
            <p:cNvSpPr>
              <a:spLocks noChangeArrowheads="1"/>
            </p:cNvSpPr>
            <p:nvPr/>
          </p:nvSpPr>
          <p:spPr bwMode="auto">
            <a:xfrm>
              <a:off x="4911768" y="4566779"/>
              <a:ext cx="6253537" cy="53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sp>
        <p:nvSpPr>
          <p:cNvPr id="72" name="Oval 25"/>
          <p:cNvSpPr/>
          <p:nvPr/>
        </p:nvSpPr>
        <p:spPr>
          <a:xfrm>
            <a:off x="4427724" y="2361209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3" name="Oval 35"/>
          <p:cNvSpPr/>
          <p:nvPr/>
        </p:nvSpPr>
        <p:spPr>
          <a:xfrm>
            <a:off x="4427724" y="3641365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4" name="Oval 51"/>
          <p:cNvSpPr/>
          <p:nvPr/>
        </p:nvSpPr>
        <p:spPr>
          <a:xfrm>
            <a:off x="4427724" y="4921520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329315" y="1971900"/>
            <a:ext cx="3194769" cy="971355"/>
            <a:chOff x="1361399" y="1508775"/>
            <a:chExt cx="3194769" cy="971355"/>
          </a:xfrm>
        </p:grpSpPr>
        <p:grpSp>
          <p:nvGrpSpPr>
            <p:cNvPr id="76" name="Group 30"/>
            <p:cNvGrpSpPr/>
            <p:nvPr/>
          </p:nvGrpSpPr>
          <p:grpSpPr>
            <a:xfrm>
              <a:off x="1361399" y="1508775"/>
              <a:ext cx="3194769" cy="971355"/>
              <a:chOff x="1231550" y="1255634"/>
              <a:chExt cx="2506209" cy="762001"/>
            </a:xfrm>
          </p:grpSpPr>
          <p:sp>
            <p:nvSpPr>
              <p:cNvPr id="78" name="Flowchart: Off-page Connector 22"/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5865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9" name="Round Same Side Corner Rectangle 23"/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01</a:t>
                </a:r>
              </a:p>
            </p:txBody>
          </p:sp>
          <p:cxnSp>
            <p:nvCxnSpPr>
              <p:cNvPr id="80" name="Straight Connector 24"/>
              <p:cNvCxnSpPr/>
              <p:nvPr/>
            </p:nvCxnSpPr>
            <p:spPr>
              <a:xfrm flipV="1">
                <a:off x="3067036" y="1633173"/>
                <a:ext cx="670723" cy="2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Freeform 35"/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326759" y="4532189"/>
            <a:ext cx="3118206" cy="971352"/>
            <a:chOff x="1358843" y="4069064"/>
            <a:chExt cx="3118206" cy="971352"/>
          </a:xfrm>
        </p:grpSpPr>
        <p:grpSp>
          <p:nvGrpSpPr>
            <p:cNvPr id="82" name="Group 40"/>
            <p:cNvGrpSpPr/>
            <p:nvPr/>
          </p:nvGrpSpPr>
          <p:grpSpPr>
            <a:xfrm>
              <a:off x="1358843" y="4069064"/>
              <a:ext cx="3118206" cy="971352"/>
              <a:chOff x="1229546" y="1255634"/>
              <a:chExt cx="2446148" cy="762002"/>
            </a:xfrm>
          </p:grpSpPr>
          <p:sp>
            <p:nvSpPr>
              <p:cNvPr id="84" name="Flowchart: Off-page Connector 47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85" name="Round Same Side Corner Rectangle 49"/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03</a:t>
                </a:r>
              </a:p>
            </p:txBody>
          </p:sp>
          <p:cxnSp>
            <p:nvCxnSpPr>
              <p:cNvPr id="86" name="Straight Connector 50"/>
              <p:cNvCxnSpPr/>
              <p:nvPr/>
            </p:nvCxnSpPr>
            <p:spPr>
              <a:xfrm>
                <a:off x="3004970" y="1636648"/>
                <a:ext cx="670724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Freeform 61"/>
            <p:cNvSpPr/>
            <p:nvPr/>
          </p:nvSpPr>
          <p:spPr bwMode="auto">
            <a:xfrm>
              <a:off x="2382417" y="4264823"/>
              <a:ext cx="558388" cy="579867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329315" y="3252034"/>
            <a:ext cx="3130491" cy="971352"/>
            <a:chOff x="1361399" y="2788909"/>
            <a:chExt cx="3130491" cy="971352"/>
          </a:xfrm>
        </p:grpSpPr>
        <p:grpSp>
          <p:nvGrpSpPr>
            <p:cNvPr id="88" name="Group 31"/>
            <p:cNvGrpSpPr/>
            <p:nvPr/>
          </p:nvGrpSpPr>
          <p:grpSpPr>
            <a:xfrm>
              <a:off x="1361399" y="2788909"/>
              <a:ext cx="3130491" cy="971352"/>
              <a:chOff x="1231549" y="1255634"/>
              <a:chExt cx="2455784" cy="762002"/>
            </a:xfrm>
          </p:grpSpPr>
          <p:sp>
            <p:nvSpPr>
              <p:cNvPr id="90" name="Flowchart: Off-page Connector 32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1" name="Round Same Side Corner Rectangle 33"/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02</a:t>
                </a:r>
              </a:p>
            </p:txBody>
          </p:sp>
          <p:cxnSp>
            <p:nvCxnSpPr>
              <p:cNvPr id="92" name="Straight Connector 34"/>
              <p:cNvCxnSpPr/>
              <p:nvPr/>
            </p:nvCxnSpPr>
            <p:spPr>
              <a:xfrm>
                <a:off x="3016614" y="1633316"/>
                <a:ext cx="670719" cy="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8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8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9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1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3" dur="4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4" dur="4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6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8" dur="4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9" dur="4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1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6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8" grpId="0"/>
          <p:bldP spid="72" grpId="0" animBg="1"/>
          <p:bldP spid="73" grpId="0" animBg="1"/>
          <p:bldP spid="7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1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4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6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4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4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1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6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8" grpId="0"/>
          <p:bldP spid="72" grpId="0" animBg="1"/>
          <p:bldP spid="73" grpId="0" animBg="1"/>
          <p:bldP spid="7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全面评估（文字可自由编辑）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4" name="Rectangle 18"/>
          <p:cNvSpPr/>
          <p:nvPr/>
        </p:nvSpPr>
        <p:spPr>
          <a:xfrm>
            <a:off x="1334703" y="4529712"/>
            <a:ext cx="2179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此处添加详细文本描述，建议与标题相关并符合整体语言风格，语言描述尽量简洁生动。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65" name="Rectangle 19"/>
          <p:cNvSpPr/>
          <p:nvPr/>
        </p:nvSpPr>
        <p:spPr>
          <a:xfrm>
            <a:off x="3784208" y="4529712"/>
            <a:ext cx="2179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此处添加详细文本描述，建议与标题相关并符合整体语言风格，语言描述尽量简洁生动。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66" name="Rectangle 20"/>
          <p:cNvSpPr/>
          <p:nvPr/>
        </p:nvSpPr>
        <p:spPr>
          <a:xfrm>
            <a:off x="6233713" y="4529712"/>
            <a:ext cx="2179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此处添加详细文本描述，建议与标题相关并符合整体语言风格，语言描述尽量简洁生动。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67" name="Rectangle 21"/>
          <p:cNvSpPr/>
          <p:nvPr/>
        </p:nvSpPr>
        <p:spPr>
          <a:xfrm>
            <a:off x="8680058" y="4529712"/>
            <a:ext cx="2179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此处添加详细文本描述，建议与标题相关并符合整体语言风格，语言描述尽量简洁生动。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68" name="Rectangle 24"/>
          <p:cNvSpPr/>
          <p:nvPr/>
        </p:nvSpPr>
        <p:spPr>
          <a:xfrm>
            <a:off x="1334703" y="2148169"/>
            <a:ext cx="2045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1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.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 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添加标题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69" name="Rectangle 27"/>
          <p:cNvSpPr/>
          <p:nvPr/>
        </p:nvSpPr>
        <p:spPr>
          <a:xfrm>
            <a:off x="3748447" y="2148169"/>
            <a:ext cx="2045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. 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0" name="Rectangle 28"/>
          <p:cNvSpPr/>
          <p:nvPr/>
        </p:nvSpPr>
        <p:spPr>
          <a:xfrm>
            <a:off x="6162191" y="2148169"/>
            <a:ext cx="2045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3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. 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1" name="Rectangle 29"/>
          <p:cNvSpPr/>
          <p:nvPr/>
        </p:nvSpPr>
        <p:spPr>
          <a:xfrm>
            <a:off x="8630850" y="2148169"/>
            <a:ext cx="2045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4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. 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grpSp>
        <p:nvGrpSpPr>
          <p:cNvPr id="72" name="Group 1"/>
          <p:cNvGrpSpPr/>
          <p:nvPr/>
        </p:nvGrpSpPr>
        <p:grpSpPr>
          <a:xfrm>
            <a:off x="1393433" y="2738686"/>
            <a:ext cx="2062101" cy="1688595"/>
            <a:chOff x="1393433" y="2912540"/>
            <a:chExt cx="2062101" cy="1688595"/>
          </a:xfrm>
        </p:grpSpPr>
        <p:sp>
          <p:nvSpPr>
            <p:cNvPr id="73" name="Freeform 276"/>
            <p:cNvSpPr/>
            <p:nvPr/>
          </p:nvSpPr>
          <p:spPr bwMode="auto">
            <a:xfrm>
              <a:off x="1393433" y="2912540"/>
              <a:ext cx="2062101" cy="22931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81" y="7"/>
                </a:cxn>
                <a:cxn ang="0">
                  <a:pos x="18" y="7"/>
                </a:cxn>
                <a:cxn ang="0">
                  <a:pos x="10" y="0"/>
                </a:cxn>
                <a:cxn ang="0">
                  <a:pos x="0" y="16"/>
                </a:cxn>
                <a:cxn ang="0">
                  <a:pos x="10" y="33"/>
                </a:cxn>
                <a:cxn ang="0">
                  <a:pos x="18" y="26"/>
                </a:cxn>
                <a:cxn ang="0">
                  <a:pos x="281" y="26"/>
                </a:cxn>
                <a:cxn ang="0">
                  <a:pos x="289" y="33"/>
                </a:cxn>
                <a:cxn ang="0">
                  <a:pos x="298" y="16"/>
                </a:cxn>
                <a:cxn ang="0">
                  <a:pos x="289" y="0"/>
                </a:cxn>
              </a:cxnLst>
              <a:rect l="0" t="0" r="r" b="b"/>
              <a:pathLst>
                <a:path w="298" h="33">
                  <a:moveTo>
                    <a:pt x="289" y="0"/>
                  </a:moveTo>
                  <a:cubicBezTo>
                    <a:pt x="285" y="0"/>
                    <a:pt x="282" y="3"/>
                    <a:pt x="281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3"/>
                    <a:pt x="13" y="0"/>
                    <a:pt x="10" y="0"/>
                  </a:cubicBezTo>
                  <a:cubicBezTo>
                    <a:pt x="5" y="0"/>
                    <a:pt x="0" y="7"/>
                    <a:pt x="0" y="16"/>
                  </a:cubicBezTo>
                  <a:cubicBezTo>
                    <a:pt x="0" y="26"/>
                    <a:pt x="5" y="33"/>
                    <a:pt x="10" y="33"/>
                  </a:cubicBezTo>
                  <a:cubicBezTo>
                    <a:pt x="13" y="33"/>
                    <a:pt x="16" y="30"/>
                    <a:pt x="18" y="2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82" y="30"/>
                    <a:pt x="285" y="33"/>
                    <a:pt x="289" y="33"/>
                  </a:cubicBezTo>
                  <a:cubicBezTo>
                    <a:pt x="294" y="33"/>
                    <a:pt x="298" y="26"/>
                    <a:pt x="298" y="16"/>
                  </a:cubicBezTo>
                  <a:cubicBezTo>
                    <a:pt x="298" y="7"/>
                    <a:pt x="294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74" name="Freeform 277"/>
            <p:cNvSpPr/>
            <p:nvPr/>
          </p:nvSpPr>
          <p:spPr bwMode="auto">
            <a:xfrm>
              <a:off x="1567156" y="2961183"/>
              <a:ext cx="1721603" cy="1639952"/>
            </a:xfrm>
            <a:custGeom>
              <a:avLst/>
              <a:gdLst/>
              <a:ahLst/>
              <a:cxnLst>
                <a:cxn ang="0">
                  <a:pos x="991" y="944"/>
                </a:cxn>
                <a:cxn ang="0">
                  <a:pos x="494" y="777"/>
                </a:cxn>
                <a:cxn ang="0">
                  <a:pos x="0" y="944"/>
                </a:cxn>
                <a:cxn ang="0">
                  <a:pos x="0" y="0"/>
                </a:cxn>
                <a:cxn ang="0">
                  <a:pos x="991" y="0"/>
                </a:cxn>
                <a:cxn ang="0">
                  <a:pos x="991" y="944"/>
                </a:cxn>
              </a:cxnLst>
              <a:rect l="0" t="0" r="r" b="b"/>
              <a:pathLst>
                <a:path w="991" h="944">
                  <a:moveTo>
                    <a:pt x="991" y="944"/>
                  </a:moveTo>
                  <a:lnTo>
                    <a:pt x="494" y="777"/>
                  </a:lnTo>
                  <a:lnTo>
                    <a:pt x="0" y="944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94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75" name="Freeform 5"/>
            <p:cNvSpPr>
              <a:spLocks noEditPoints="1"/>
            </p:cNvSpPr>
            <p:nvPr/>
          </p:nvSpPr>
          <p:spPr bwMode="auto">
            <a:xfrm>
              <a:off x="2085976" y="3290361"/>
              <a:ext cx="650962" cy="657757"/>
            </a:xfrm>
            <a:custGeom>
              <a:avLst/>
              <a:gdLst>
                <a:gd name="T0" fmla="*/ 138 w 306"/>
                <a:gd name="T1" fmla="*/ 226 h 309"/>
                <a:gd name="T2" fmla="*/ 149 w 306"/>
                <a:gd name="T3" fmla="*/ 229 h 309"/>
                <a:gd name="T4" fmla="*/ 198 w 306"/>
                <a:gd name="T5" fmla="*/ 216 h 309"/>
                <a:gd name="T6" fmla="*/ 226 w 306"/>
                <a:gd name="T7" fmla="*/ 169 h 309"/>
                <a:gd name="T8" fmla="*/ 215 w 306"/>
                <a:gd name="T9" fmla="*/ 147 h 309"/>
                <a:gd name="T10" fmla="*/ 171 w 306"/>
                <a:gd name="T11" fmla="*/ 209 h 309"/>
                <a:gd name="T12" fmla="*/ 138 w 306"/>
                <a:gd name="T13" fmla="*/ 226 h 309"/>
                <a:gd name="T14" fmla="*/ 80 w 306"/>
                <a:gd name="T15" fmla="*/ 107 h 309"/>
                <a:gd name="T16" fmla="*/ 142 w 306"/>
                <a:gd name="T17" fmla="*/ 15 h 309"/>
                <a:gd name="T18" fmla="*/ 164 w 306"/>
                <a:gd name="T19" fmla="*/ 16 h 309"/>
                <a:gd name="T20" fmla="*/ 225 w 306"/>
                <a:gd name="T21" fmla="*/ 107 h 309"/>
                <a:gd name="T22" fmla="*/ 241 w 306"/>
                <a:gd name="T23" fmla="*/ 153 h 309"/>
                <a:gd name="T24" fmla="*/ 193 w 306"/>
                <a:gd name="T25" fmla="*/ 237 h 309"/>
                <a:gd name="T26" fmla="*/ 112 w 306"/>
                <a:gd name="T27" fmla="*/ 237 h 309"/>
                <a:gd name="T28" fmla="*/ 65 w 306"/>
                <a:gd name="T29" fmla="*/ 153 h 309"/>
                <a:gd name="T30" fmla="*/ 80 w 306"/>
                <a:gd name="T31" fmla="*/ 107 h 309"/>
                <a:gd name="T32" fmla="*/ 153 w 306"/>
                <a:gd name="T33" fmla="*/ 277 h 309"/>
                <a:gd name="T34" fmla="*/ 238 w 306"/>
                <a:gd name="T35" fmla="*/ 257 h 309"/>
                <a:gd name="T36" fmla="*/ 237 w 306"/>
                <a:gd name="T37" fmla="*/ 226 h 309"/>
                <a:gd name="T38" fmla="*/ 234 w 306"/>
                <a:gd name="T39" fmla="*/ 224 h 309"/>
                <a:gd name="T40" fmla="*/ 246 w 306"/>
                <a:gd name="T41" fmla="*/ 205 h 309"/>
                <a:gd name="T42" fmla="*/ 295 w 306"/>
                <a:gd name="T43" fmla="*/ 260 h 309"/>
                <a:gd name="T44" fmla="*/ 252 w 306"/>
                <a:gd name="T45" fmla="*/ 294 h 309"/>
                <a:gd name="T46" fmla="*/ 153 w 306"/>
                <a:gd name="T47" fmla="*/ 309 h 309"/>
                <a:gd name="T48" fmla="*/ 53 w 306"/>
                <a:gd name="T49" fmla="*/ 294 h 309"/>
                <a:gd name="T50" fmla="*/ 10 w 306"/>
                <a:gd name="T51" fmla="*/ 260 h 309"/>
                <a:gd name="T52" fmla="*/ 60 w 306"/>
                <a:gd name="T53" fmla="*/ 205 h 309"/>
                <a:gd name="T54" fmla="*/ 71 w 306"/>
                <a:gd name="T55" fmla="*/ 224 h 309"/>
                <a:gd name="T56" fmla="*/ 69 w 306"/>
                <a:gd name="T57" fmla="*/ 226 h 309"/>
                <a:gd name="T58" fmla="*/ 67 w 306"/>
                <a:gd name="T59" fmla="*/ 257 h 309"/>
                <a:gd name="T60" fmla="*/ 153 w 306"/>
                <a:gd name="T61" fmla="*/ 27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6" h="309">
                  <a:moveTo>
                    <a:pt x="138" y="226"/>
                  </a:moveTo>
                  <a:cubicBezTo>
                    <a:pt x="141" y="227"/>
                    <a:pt x="145" y="229"/>
                    <a:pt x="149" y="229"/>
                  </a:cubicBezTo>
                  <a:cubicBezTo>
                    <a:pt x="164" y="232"/>
                    <a:pt x="182" y="227"/>
                    <a:pt x="198" y="216"/>
                  </a:cubicBezTo>
                  <a:cubicBezTo>
                    <a:pt x="215" y="204"/>
                    <a:pt x="226" y="186"/>
                    <a:pt x="226" y="169"/>
                  </a:cubicBezTo>
                  <a:cubicBezTo>
                    <a:pt x="226" y="160"/>
                    <a:pt x="220" y="151"/>
                    <a:pt x="215" y="147"/>
                  </a:cubicBezTo>
                  <a:cubicBezTo>
                    <a:pt x="210" y="170"/>
                    <a:pt x="193" y="193"/>
                    <a:pt x="171" y="209"/>
                  </a:cubicBezTo>
                  <a:cubicBezTo>
                    <a:pt x="160" y="216"/>
                    <a:pt x="149" y="222"/>
                    <a:pt x="138" y="226"/>
                  </a:cubicBezTo>
                  <a:close/>
                  <a:moveTo>
                    <a:pt x="80" y="107"/>
                  </a:moveTo>
                  <a:cubicBezTo>
                    <a:pt x="98" y="76"/>
                    <a:pt x="122" y="47"/>
                    <a:pt x="142" y="15"/>
                  </a:cubicBezTo>
                  <a:cubicBezTo>
                    <a:pt x="151" y="1"/>
                    <a:pt x="154" y="0"/>
                    <a:pt x="164" y="16"/>
                  </a:cubicBezTo>
                  <a:cubicBezTo>
                    <a:pt x="183" y="47"/>
                    <a:pt x="207" y="76"/>
                    <a:pt x="225" y="107"/>
                  </a:cubicBezTo>
                  <a:cubicBezTo>
                    <a:pt x="234" y="122"/>
                    <a:pt x="241" y="138"/>
                    <a:pt x="241" y="153"/>
                  </a:cubicBezTo>
                  <a:cubicBezTo>
                    <a:pt x="241" y="190"/>
                    <a:pt x="221" y="222"/>
                    <a:pt x="193" y="237"/>
                  </a:cubicBezTo>
                  <a:cubicBezTo>
                    <a:pt x="167" y="251"/>
                    <a:pt x="137" y="251"/>
                    <a:pt x="112" y="237"/>
                  </a:cubicBezTo>
                  <a:cubicBezTo>
                    <a:pt x="84" y="221"/>
                    <a:pt x="65" y="190"/>
                    <a:pt x="65" y="153"/>
                  </a:cubicBezTo>
                  <a:cubicBezTo>
                    <a:pt x="65" y="138"/>
                    <a:pt x="71" y="122"/>
                    <a:pt x="80" y="107"/>
                  </a:cubicBezTo>
                  <a:close/>
                  <a:moveTo>
                    <a:pt x="153" y="277"/>
                  </a:moveTo>
                  <a:cubicBezTo>
                    <a:pt x="178" y="277"/>
                    <a:pt x="218" y="273"/>
                    <a:pt x="238" y="257"/>
                  </a:cubicBezTo>
                  <a:cubicBezTo>
                    <a:pt x="251" y="247"/>
                    <a:pt x="250" y="236"/>
                    <a:pt x="237" y="226"/>
                  </a:cubicBezTo>
                  <a:cubicBezTo>
                    <a:pt x="236" y="226"/>
                    <a:pt x="235" y="225"/>
                    <a:pt x="234" y="224"/>
                  </a:cubicBezTo>
                  <a:cubicBezTo>
                    <a:pt x="239" y="218"/>
                    <a:pt x="243" y="212"/>
                    <a:pt x="246" y="205"/>
                  </a:cubicBezTo>
                  <a:cubicBezTo>
                    <a:pt x="267" y="213"/>
                    <a:pt x="306" y="232"/>
                    <a:pt x="295" y="260"/>
                  </a:cubicBezTo>
                  <a:cubicBezTo>
                    <a:pt x="289" y="277"/>
                    <a:pt x="268" y="288"/>
                    <a:pt x="252" y="294"/>
                  </a:cubicBezTo>
                  <a:cubicBezTo>
                    <a:pt x="225" y="304"/>
                    <a:pt x="189" y="309"/>
                    <a:pt x="153" y="309"/>
                  </a:cubicBezTo>
                  <a:cubicBezTo>
                    <a:pt x="116" y="309"/>
                    <a:pt x="80" y="304"/>
                    <a:pt x="53" y="294"/>
                  </a:cubicBezTo>
                  <a:cubicBezTo>
                    <a:pt x="38" y="288"/>
                    <a:pt x="16" y="277"/>
                    <a:pt x="10" y="260"/>
                  </a:cubicBezTo>
                  <a:cubicBezTo>
                    <a:pt x="0" y="232"/>
                    <a:pt x="38" y="213"/>
                    <a:pt x="60" y="205"/>
                  </a:cubicBezTo>
                  <a:cubicBezTo>
                    <a:pt x="63" y="212"/>
                    <a:pt x="67" y="218"/>
                    <a:pt x="71" y="224"/>
                  </a:cubicBezTo>
                  <a:cubicBezTo>
                    <a:pt x="70" y="225"/>
                    <a:pt x="70" y="226"/>
                    <a:pt x="69" y="226"/>
                  </a:cubicBezTo>
                  <a:cubicBezTo>
                    <a:pt x="56" y="236"/>
                    <a:pt x="54" y="247"/>
                    <a:pt x="67" y="257"/>
                  </a:cubicBezTo>
                  <a:cubicBezTo>
                    <a:pt x="88" y="273"/>
                    <a:pt x="128" y="277"/>
                    <a:pt x="153" y="27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76" name="Group 3"/>
          <p:cNvGrpSpPr/>
          <p:nvPr/>
        </p:nvGrpSpPr>
        <p:grpSpPr>
          <a:xfrm>
            <a:off x="6289283" y="2738686"/>
            <a:ext cx="2062101" cy="1688595"/>
            <a:chOff x="6289283" y="2912540"/>
            <a:chExt cx="2062101" cy="1688595"/>
          </a:xfrm>
        </p:grpSpPr>
        <p:sp>
          <p:nvSpPr>
            <p:cNvPr id="77" name="Freeform 276"/>
            <p:cNvSpPr/>
            <p:nvPr/>
          </p:nvSpPr>
          <p:spPr bwMode="auto">
            <a:xfrm>
              <a:off x="6289283" y="2912540"/>
              <a:ext cx="2062101" cy="22931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81" y="7"/>
                </a:cxn>
                <a:cxn ang="0">
                  <a:pos x="18" y="7"/>
                </a:cxn>
                <a:cxn ang="0">
                  <a:pos x="10" y="0"/>
                </a:cxn>
                <a:cxn ang="0">
                  <a:pos x="0" y="16"/>
                </a:cxn>
                <a:cxn ang="0">
                  <a:pos x="10" y="33"/>
                </a:cxn>
                <a:cxn ang="0">
                  <a:pos x="18" y="26"/>
                </a:cxn>
                <a:cxn ang="0">
                  <a:pos x="281" y="26"/>
                </a:cxn>
                <a:cxn ang="0">
                  <a:pos x="289" y="33"/>
                </a:cxn>
                <a:cxn ang="0">
                  <a:pos x="298" y="16"/>
                </a:cxn>
                <a:cxn ang="0">
                  <a:pos x="289" y="0"/>
                </a:cxn>
              </a:cxnLst>
              <a:rect l="0" t="0" r="r" b="b"/>
              <a:pathLst>
                <a:path w="298" h="33">
                  <a:moveTo>
                    <a:pt x="289" y="0"/>
                  </a:moveTo>
                  <a:cubicBezTo>
                    <a:pt x="285" y="0"/>
                    <a:pt x="282" y="3"/>
                    <a:pt x="281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3"/>
                    <a:pt x="13" y="0"/>
                    <a:pt x="10" y="0"/>
                  </a:cubicBezTo>
                  <a:cubicBezTo>
                    <a:pt x="5" y="0"/>
                    <a:pt x="0" y="7"/>
                    <a:pt x="0" y="16"/>
                  </a:cubicBezTo>
                  <a:cubicBezTo>
                    <a:pt x="0" y="26"/>
                    <a:pt x="5" y="33"/>
                    <a:pt x="10" y="33"/>
                  </a:cubicBezTo>
                  <a:cubicBezTo>
                    <a:pt x="13" y="33"/>
                    <a:pt x="16" y="30"/>
                    <a:pt x="18" y="2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82" y="30"/>
                    <a:pt x="285" y="33"/>
                    <a:pt x="289" y="33"/>
                  </a:cubicBezTo>
                  <a:cubicBezTo>
                    <a:pt x="294" y="33"/>
                    <a:pt x="298" y="26"/>
                    <a:pt x="298" y="16"/>
                  </a:cubicBezTo>
                  <a:cubicBezTo>
                    <a:pt x="298" y="7"/>
                    <a:pt x="294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78" name="Freeform 277"/>
            <p:cNvSpPr/>
            <p:nvPr/>
          </p:nvSpPr>
          <p:spPr bwMode="auto">
            <a:xfrm>
              <a:off x="6463006" y="2961183"/>
              <a:ext cx="1721603" cy="1639952"/>
            </a:xfrm>
            <a:custGeom>
              <a:avLst/>
              <a:gdLst/>
              <a:ahLst/>
              <a:cxnLst>
                <a:cxn ang="0">
                  <a:pos x="991" y="944"/>
                </a:cxn>
                <a:cxn ang="0">
                  <a:pos x="494" y="777"/>
                </a:cxn>
                <a:cxn ang="0">
                  <a:pos x="0" y="944"/>
                </a:cxn>
                <a:cxn ang="0">
                  <a:pos x="0" y="0"/>
                </a:cxn>
                <a:cxn ang="0">
                  <a:pos x="991" y="0"/>
                </a:cxn>
                <a:cxn ang="0">
                  <a:pos x="991" y="944"/>
                </a:cxn>
              </a:cxnLst>
              <a:rect l="0" t="0" r="r" b="b"/>
              <a:pathLst>
                <a:path w="991" h="944">
                  <a:moveTo>
                    <a:pt x="991" y="944"/>
                  </a:moveTo>
                  <a:lnTo>
                    <a:pt x="494" y="777"/>
                  </a:lnTo>
                  <a:lnTo>
                    <a:pt x="0" y="944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94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79" name="Group 38"/>
            <p:cNvGrpSpPr/>
            <p:nvPr/>
          </p:nvGrpSpPr>
          <p:grpSpPr>
            <a:xfrm>
              <a:off x="7076608" y="3404858"/>
              <a:ext cx="635926" cy="488930"/>
              <a:chOff x="2849564" y="3636963"/>
              <a:chExt cx="315912" cy="242888"/>
            </a:xfrm>
            <a:solidFill>
              <a:srgbClr val="E7E6E6"/>
            </a:solidFill>
          </p:grpSpPr>
          <p:sp>
            <p:nvSpPr>
              <p:cNvPr id="80" name="Freeform 148"/>
              <p:cNvSpPr/>
              <p:nvPr/>
            </p:nvSpPr>
            <p:spPr bwMode="auto">
              <a:xfrm>
                <a:off x="2849564" y="3671888"/>
                <a:ext cx="298450" cy="207963"/>
              </a:xfrm>
              <a:custGeom>
                <a:avLst/>
                <a:gdLst>
                  <a:gd name="T0" fmla="*/ 103 w 112"/>
                  <a:gd name="T1" fmla="*/ 78 h 78"/>
                  <a:gd name="T2" fmla="*/ 9 w 112"/>
                  <a:gd name="T3" fmla="*/ 78 h 78"/>
                  <a:gd name="T4" fmla="*/ 0 w 112"/>
                  <a:gd name="T5" fmla="*/ 69 h 78"/>
                  <a:gd name="T6" fmla="*/ 0 w 112"/>
                  <a:gd name="T7" fmla="*/ 8 h 78"/>
                  <a:gd name="T8" fmla="*/ 9 w 112"/>
                  <a:gd name="T9" fmla="*/ 0 h 78"/>
                  <a:gd name="T10" fmla="*/ 42 w 112"/>
                  <a:gd name="T11" fmla="*/ 0 h 78"/>
                  <a:gd name="T12" fmla="*/ 46 w 112"/>
                  <a:gd name="T13" fmla="*/ 4 h 78"/>
                  <a:gd name="T14" fmla="*/ 42 w 112"/>
                  <a:gd name="T15" fmla="*/ 8 h 78"/>
                  <a:gd name="T16" fmla="*/ 9 w 112"/>
                  <a:gd name="T17" fmla="*/ 8 h 78"/>
                  <a:gd name="T18" fmla="*/ 8 w 112"/>
                  <a:gd name="T19" fmla="*/ 8 h 78"/>
                  <a:gd name="T20" fmla="*/ 8 w 112"/>
                  <a:gd name="T21" fmla="*/ 69 h 78"/>
                  <a:gd name="T22" fmla="*/ 9 w 112"/>
                  <a:gd name="T23" fmla="*/ 70 h 78"/>
                  <a:gd name="T24" fmla="*/ 103 w 112"/>
                  <a:gd name="T25" fmla="*/ 70 h 78"/>
                  <a:gd name="T26" fmla="*/ 104 w 112"/>
                  <a:gd name="T27" fmla="*/ 69 h 78"/>
                  <a:gd name="T28" fmla="*/ 104 w 112"/>
                  <a:gd name="T29" fmla="*/ 43 h 78"/>
                  <a:gd name="T30" fmla="*/ 108 w 112"/>
                  <a:gd name="T31" fmla="*/ 39 h 78"/>
                  <a:gd name="T32" fmla="*/ 112 w 112"/>
                  <a:gd name="T33" fmla="*/ 43 h 78"/>
                  <a:gd name="T34" fmla="*/ 112 w 112"/>
                  <a:gd name="T35" fmla="*/ 69 h 78"/>
                  <a:gd name="T36" fmla="*/ 103 w 112"/>
                  <a:gd name="T3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78">
                    <a:moveTo>
                      <a:pt x="103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4" y="78"/>
                      <a:pt x="0" y="74"/>
                      <a:pt x="0" y="6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1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0"/>
                      <a:pt x="8" y="70"/>
                      <a:pt x="9" y="70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3" y="70"/>
                      <a:pt x="104" y="70"/>
                      <a:pt x="104" y="69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1"/>
                      <a:pt x="105" y="39"/>
                      <a:pt x="108" y="39"/>
                    </a:cubicBezTo>
                    <a:cubicBezTo>
                      <a:pt x="110" y="39"/>
                      <a:pt x="112" y="41"/>
                      <a:pt x="112" y="43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4"/>
                      <a:pt x="108" y="78"/>
                      <a:pt x="103" y="7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81" name="Freeform 149"/>
              <p:cNvSpPr/>
              <p:nvPr/>
            </p:nvSpPr>
            <p:spPr bwMode="auto">
              <a:xfrm>
                <a:off x="2943226" y="3636963"/>
                <a:ext cx="222250" cy="200025"/>
              </a:xfrm>
              <a:custGeom>
                <a:avLst/>
                <a:gdLst>
                  <a:gd name="T0" fmla="*/ 46 w 83"/>
                  <a:gd name="T1" fmla="*/ 58 h 75"/>
                  <a:gd name="T2" fmla="*/ 83 w 83"/>
                  <a:gd name="T3" fmla="*/ 29 h 75"/>
                  <a:gd name="T4" fmla="*/ 46 w 83"/>
                  <a:gd name="T5" fmla="*/ 0 h 75"/>
                  <a:gd name="T6" fmla="*/ 46 w 83"/>
                  <a:gd name="T7" fmla="*/ 20 h 75"/>
                  <a:gd name="T8" fmla="*/ 0 w 83"/>
                  <a:gd name="T9" fmla="*/ 75 h 75"/>
                  <a:gd name="T10" fmla="*/ 46 w 83"/>
                  <a:gd name="T11" fmla="*/ 40 h 75"/>
                  <a:gd name="T12" fmla="*/ 46 w 83"/>
                  <a:gd name="T13" fmla="*/ 5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5">
                    <a:moveTo>
                      <a:pt x="46" y="58"/>
                    </a:moveTo>
                    <a:cubicBezTo>
                      <a:pt x="83" y="29"/>
                      <a:pt x="83" y="29"/>
                      <a:pt x="83" y="2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10" y="21"/>
                      <a:pt x="0" y="38"/>
                      <a:pt x="0" y="75"/>
                    </a:cubicBezTo>
                    <a:cubicBezTo>
                      <a:pt x="15" y="43"/>
                      <a:pt x="30" y="41"/>
                      <a:pt x="46" y="40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82" name="Group 2"/>
          <p:cNvGrpSpPr/>
          <p:nvPr/>
        </p:nvGrpSpPr>
        <p:grpSpPr>
          <a:xfrm>
            <a:off x="3842938" y="2738686"/>
            <a:ext cx="2062101" cy="1688595"/>
            <a:chOff x="3842938" y="2912540"/>
            <a:chExt cx="2062101" cy="1688595"/>
          </a:xfrm>
        </p:grpSpPr>
        <p:sp>
          <p:nvSpPr>
            <p:cNvPr id="83" name="Freeform 286"/>
            <p:cNvSpPr/>
            <p:nvPr/>
          </p:nvSpPr>
          <p:spPr bwMode="auto">
            <a:xfrm>
              <a:off x="3842938" y="2912540"/>
              <a:ext cx="2062101" cy="229315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1" y="7"/>
                </a:cxn>
                <a:cxn ang="0">
                  <a:pos x="18" y="7"/>
                </a:cxn>
                <a:cxn ang="0">
                  <a:pos x="10" y="0"/>
                </a:cxn>
                <a:cxn ang="0">
                  <a:pos x="0" y="16"/>
                </a:cxn>
                <a:cxn ang="0">
                  <a:pos x="10" y="33"/>
                </a:cxn>
                <a:cxn ang="0">
                  <a:pos x="18" y="26"/>
                </a:cxn>
                <a:cxn ang="0">
                  <a:pos x="281" y="26"/>
                </a:cxn>
                <a:cxn ang="0">
                  <a:pos x="288" y="33"/>
                </a:cxn>
                <a:cxn ang="0">
                  <a:pos x="298" y="16"/>
                </a:cxn>
                <a:cxn ang="0">
                  <a:pos x="288" y="0"/>
                </a:cxn>
              </a:cxnLst>
              <a:rect l="0" t="0" r="r" b="b"/>
              <a:pathLst>
                <a:path w="298" h="33">
                  <a:moveTo>
                    <a:pt x="288" y="0"/>
                  </a:moveTo>
                  <a:cubicBezTo>
                    <a:pt x="285" y="0"/>
                    <a:pt x="282" y="3"/>
                    <a:pt x="281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3"/>
                    <a:pt x="13" y="0"/>
                    <a:pt x="10" y="0"/>
                  </a:cubicBezTo>
                  <a:cubicBezTo>
                    <a:pt x="5" y="0"/>
                    <a:pt x="0" y="7"/>
                    <a:pt x="0" y="16"/>
                  </a:cubicBezTo>
                  <a:cubicBezTo>
                    <a:pt x="0" y="26"/>
                    <a:pt x="5" y="33"/>
                    <a:pt x="10" y="33"/>
                  </a:cubicBezTo>
                  <a:cubicBezTo>
                    <a:pt x="13" y="33"/>
                    <a:pt x="16" y="30"/>
                    <a:pt x="18" y="2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82" y="30"/>
                    <a:pt x="285" y="33"/>
                    <a:pt x="288" y="33"/>
                  </a:cubicBezTo>
                  <a:cubicBezTo>
                    <a:pt x="294" y="33"/>
                    <a:pt x="298" y="26"/>
                    <a:pt x="298" y="16"/>
                  </a:cubicBezTo>
                  <a:cubicBezTo>
                    <a:pt x="298" y="7"/>
                    <a:pt x="294" y="0"/>
                    <a:pt x="28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84" name="Freeform 287"/>
            <p:cNvSpPr/>
            <p:nvPr/>
          </p:nvSpPr>
          <p:spPr bwMode="auto">
            <a:xfrm>
              <a:off x="4016662" y="2961183"/>
              <a:ext cx="1721603" cy="1639952"/>
            </a:xfrm>
            <a:custGeom>
              <a:avLst/>
              <a:gdLst/>
              <a:ahLst/>
              <a:cxnLst>
                <a:cxn ang="0">
                  <a:pos x="991" y="944"/>
                </a:cxn>
                <a:cxn ang="0">
                  <a:pos x="493" y="777"/>
                </a:cxn>
                <a:cxn ang="0">
                  <a:pos x="0" y="944"/>
                </a:cxn>
                <a:cxn ang="0">
                  <a:pos x="0" y="0"/>
                </a:cxn>
                <a:cxn ang="0">
                  <a:pos x="991" y="0"/>
                </a:cxn>
                <a:cxn ang="0">
                  <a:pos x="991" y="944"/>
                </a:cxn>
              </a:cxnLst>
              <a:rect l="0" t="0" r="r" b="b"/>
              <a:pathLst>
                <a:path w="991" h="944">
                  <a:moveTo>
                    <a:pt x="991" y="944"/>
                  </a:moveTo>
                  <a:lnTo>
                    <a:pt x="493" y="777"/>
                  </a:lnTo>
                  <a:lnTo>
                    <a:pt x="0" y="944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9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85" name="Freeform 274"/>
            <p:cNvSpPr>
              <a:spLocks noEditPoints="1"/>
            </p:cNvSpPr>
            <p:nvPr/>
          </p:nvSpPr>
          <p:spPr bwMode="auto">
            <a:xfrm>
              <a:off x="4589660" y="3333567"/>
              <a:ext cx="534863" cy="551575"/>
            </a:xfrm>
            <a:custGeom>
              <a:avLst/>
              <a:gdLst>
                <a:gd name="T0" fmla="*/ 68 w 68"/>
                <a:gd name="T1" fmla="*/ 16 h 67"/>
                <a:gd name="T2" fmla="*/ 68 w 68"/>
                <a:gd name="T3" fmla="*/ 66 h 67"/>
                <a:gd name="T4" fmla="*/ 67 w 68"/>
                <a:gd name="T5" fmla="*/ 67 h 67"/>
                <a:gd name="T6" fmla="*/ 56 w 68"/>
                <a:gd name="T7" fmla="*/ 67 h 67"/>
                <a:gd name="T8" fmla="*/ 46 w 68"/>
                <a:gd name="T9" fmla="*/ 67 h 67"/>
                <a:gd name="T10" fmla="*/ 36 w 68"/>
                <a:gd name="T11" fmla="*/ 67 h 67"/>
                <a:gd name="T12" fmla="*/ 25 w 68"/>
                <a:gd name="T13" fmla="*/ 67 h 67"/>
                <a:gd name="T14" fmla="*/ 16 w 68"/>
                <a:gd name="T15" fmla="*/ 67 h 67"/>
                <a:gd name="T16" fmla="*/ 5 w 68"/>
                <a:gd name="T17" fmla="*/ 67 h 67"/>
                <a:gd name="T18" fmla="*/ 2 w 68"/>
                <a:gd name="T19" fmla="*/ 67 h 67"/>
                <a:gd name="T20" fmla="*/ 0 w 68"/>
                <a:gd name="T21" fmla="*/ 66 h 67"/>
                <a:gd name="T22" fmla="*/ 2 w 68"/>
                <a:gd name="T23" fmla="*/ 64 h 67"/>
                <a:gd name="T24" fmla="*/ 3 w 68"/>
                <a:gd name="T25" fmla="*/ 64 h 67"/>
                <a:gd name="T26" fmla="*/ 3 w 68"/>
                <a:gd name="T27" fmla="*/ 56 h 67"/>
                <a:gd name="T28" fmla="*/ 5 w 68"/>
                <a:gd name="T29" fmla="*/ 54 h 67"/>
                <a:gd name="T30" fmla="*/ 16 w 68"/>
                <a:gd name="T31" fmla="*/ 54 h 67"/>
                <a:gd name="T32" fmla="*/ 17 w 68"/>
                <a:gd name="T33" fmla="*/ 56 h 67"/>
                <a:gd name="T34" fmla="*/ 17 w 68"/>
                <a:gd name="T35" fmla="*/ 64 h 67"/>
                <a:gd name="T36" fmla="*/ 24 w 68"/>
                <a:gd name="T37" fmla="*/ 64 h 67"/>
                <a:gd name="T38" fmla="*/ 24 w 68"/>
                <a:gd name="T39" fmla="*/ 40 h 67"/>
                <a:gd name="T40" fmla="*/ 25 w 68"/>
                <a:gd name="T41" fmla="*/ 38 h 67"/>
                <a:gd name="T42" fmla="*/ 36 w 68"/>
                <a:gd name="T43" fmla="*/ 38 h 67"/>
                <a:gd name="T44" fmla="*/ 38 w 68"/>
                <a:gd name="T45" fmla="*/ 40 h 67"/>
                <a:gd name="T46" fmla="*/ 38 w 68"/>
                <a:gd name="T47" fmla="*/ 64 h 67"/>
                <a:gd name="T48" fmla="*/ 44 w 68"/>
                <a:gd name="T49" fmla="*/ 64 h 67"/>
                <a:gd name="T50" fmla="*/ 44 w 68"/>
                <a:gd name="T51" fmla="*/ 20 h 67"/>
                <a:gd name="T52" fmla="*/ 46 w 68"/>
                <a:gd name="T53" fmla="*/ 18 h 67"/>
                <a:gd name="T54" fmla="*/ 56 w 68"/>
                <a:gd name="T55" fmla="*/ 18 h 67"/>
                <a:gd name="T56" fmla="*/ 58 w 68"/>
                <a:gd name="T57" fmla="*/ 20 h 67"/>
                <a:gd name="T58" fmla="*/ 58 w 68"/>
                <a:gd name="T59" fmla="*/ 64 h 67"/>
                <a:gd name="T60" fmla="*/ 65 w 68"/>
                <a:gd name="T61" fmla="*/ 64 h 67"/>
                <a:gd name="T62" fmla="*/ 65 w 68"/>
                <a:gd name="T63" fmla="*/ 16 h 67"/>
                <a:gd name="T64" fmla="*/ 67 w 68"/>
                <a:gd name="T65" fmla="*/ 15 h 67"/>
                <a:gd name="T66" fmla="*/ 68 w 68"/>
                <a:gd name="T67" fmla="*/ 16 h 67"/>
                <a:gd name="T68" fmla="*/ 2 w 68"/>
                <a:gd name="T69" fmla="*/ 48 h 67"/>
                <a:gd name="T70" fmla="*/ 2 w 68"/>
                <a:gd name="T71" fmla="*/ 48 h 67"/>
                <a:gd name="T72" fmla="*/ 29 w 68"/>
                <a:gd name="T73" fmla="*/ 30 h 67"/>
                <a:gd name="T74" fmla="*/ 55 w 68"/>
                <a:gd name="T75" fmla="*/ 6 h 67"/>
                <a:gd name="T76" fmla="*/ 55 w 68"/>
                <a:gd name="T77" fmla="*/ 13 h 67"/>
                <a:gd name="T78" fmla="*/ 56 w 68"/>
                <a:gd name="T79" fmla="*/ 15 h 67"/>
                <a:gd name="T80" fmla="*/ 58 w 68"/>
                <a:gd name="T81" fmla="*/ 13 h 67"/>
                <a:gd name="T82" fmla="*/ 58 w 68"/>
                <a:gd name="T83" fmla="*/ 2 h 67"/>
                <a:gd name="T84" fmla="*/ 56 w 68"/>
                <a:gd name="T85" fmla="*/ 0 h 67"/>
                <a:gd name="T86" fmla="*/ 46 w 68"/>
                <a:gd name="T87" fmla="*/ 0 h 67"/>
                <a:gd name="T88" fmla="*/ 44 w 68"/>
                <a:gd name="T89" fmla="*/ 2 h 67"/>
                <a:gd name="T90" fmla="*/ 46 w 68"/>
                <a:gd name="T91" fmla="*/ 3 h 67"/>
                <a:gd name="T92" fmla="*/ 53 w 68"/>
                <a:gd name="T93" fmla="*/ 3 h 67"/>
                <a:gd name="T94" fmla="*/ 27 w 68"/>
                <a:gd name="T95" fmla="*/ 28 h 67"/>
                <a:gd name="T96" fmla="*/ 1 w 68"/>
                <a:gd name="T97" fmla="*/ 45 h 67"/>
                <a:gd name="T98" fmla="*/ 0 w 68"/>
                <a:gd name="T99" fmla="*/ 47 h 67"/>
                <a:gd name="T100" fmla="*/ 2 w 68"/>
                <a:gd name="T101" fmla="*/ 4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" h="67">
                  <a:moveTo>
                    <a:pt x="68" y="16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7"/>
                    <a:pt x="67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7"/>
                    <a:pt x="0" y="66"/>
                    <a:pt x="0" y="66"/>
                  </a:cubicBezTo>
                  <a:cubicBezTo>
                    <a:pt x="0" y="65"/>
                    <a:pt x="1" y="64"/>
                    <a:pt x="2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5"/>
                    <a:pt x="4" y="54"/>
                    <a:pt x="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4"/>
                    <a:pt x="17" y="55"/>
                    <a:pt x="17" y="56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8"/>
                    <a:pt x="25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8" y="39"/>
                    <a:pt x="38" y="40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5" y="18"/>
                    <a:pt x="4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7" y="18"/>
                    <a:pt x="58" y="19"/>
                    <a:pt x="58" y="20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6" y="15"/>
                    <a:pt x="67" y="15"/>
                  </a:cubicBezTo>
                  <a:cubicBezTo>
                    <a:pt x="68" y="15"/>
                    <a:pt x="68" y="15"/>
                    <a:pt x="68" y="16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8"/>
                    <a:pt x="16" y="40"/>
                    <a:pt x="29" y="30"/>
                  </a:cubicBezTo>
                  <a:cubicBezTo>
                    <a:pt x="40" y="22"/>
                    <a:pt x="51" y="10"/>
                    <a:pt x="55" y="6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4"/>
                    <a:pt x="55" y="15"/>
                    <a:pt x="56" y="15"/>
                  </a:cubicBezTo>
                  <a:cubicBezTo>
                    <a:pt x="57" y="15"/>
                    <a:pt x="58" y="14"/>
                    <a:pt x="58" y="1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3"/>
                    <a:pt x="45" y="3"/>
                    <a:pt x="46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0" y="7"/>
                    <a:pt x="38" y="20"/>
                    <a:pt x="27" y="28"/>
                  </a:cubicBezTo>
                  <a:cubicBezTo>
                    <a:pt x="15" y="37"/>
                    <a:pt x="1" y="45"/>
                    <a:pt x="1" y="45"/>
                  </a:cubicBezTo>
                  <a:cubicBezTo>
                    <a:pt x="0" y="46"/>
                    <a:pt x="0" y="47"/>
                    <a:pt x="0" y="47"/>
                  </a:cubicBezTo>
                  <a:cubicBezTo>
                    <a:pt x="1" y="48"/>
                    <a:pt x="1" y="48"/>
                    <a:pt x="2" y="4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86" name="Group 4"/>
          <p:cNvGrpSpPr/>
          <p:nvPr/>
        </p:nvGrpSpPr>
        <p:grpSpPr>
          <a:xfrm>
            <a:off x="8738788" y="2738686"/>
            <a:ext cx="2062101" cy="1688595"/>
            <a:chOff x="8738788" y="2912540"/>
            <a:chExt cx="2062101" cy="1688595"/>
          </a:xfrm>
        </p:grpSpPr>
        <p:sp>
          <p:nvSpPr>
            <p:cNvPr id="87" name="Freeform 286"/>
            <p:cNvSpPr/>
            <p:nvPr/>
          </p:nvSpPr>
          <p:spPr bwMode="auto">
            <a:xfrm>
              <a:off x="8738788" y="2912540"/>
              <a:ext cx="2062101" cy="229315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1" y="7"/>
                </a:cxn>
                <a:cxn ang="0">
                  <a:pos x="18" y="7"/>
                </a:cxn>
                <a:cxn ang="0">
                  <a:pos x="10" y="0"/>
                </a:cxn>
                <a:cxn ang="0">
                  <a:pos x="0" y="16"/>
                </a:cxn>
                <a:cxn ang="0">
                  <a:pos x="10" y="33"/>
                </a:cxn>
                <a:cxn ang="0">
                  <a:pos x="18" y="26"/>
                </a:cxn>
                <a:cxn ang="0">
                  <a:pos x="281" y="26"/>
                </a:cxn>
                <a:cxn ang="0">
                  <a:pos x="288" y="33"/>
                </a:cxn>
                <a:cxn ang="0">
                  <a:pos x="298" y="16"/>
                </a:cxn>
                <a:cxn ang="0">
                  <a:pos x="288" y="0"/>
                </a:cxn>
              </a:cxnLst>
              <a:rect l="0" t="0" r="r" b="b"/>
              <a:pathLst>
                <a:path w="298" h="33">
                  <a:moveTo>
                    <a:pt x="288" y="0"/>
                  </a:moveTo>
                  <a:cubicBezTo>
                    <a:pt x="285" y="0"/>
                    <a:pt x="282" y="3"/>
                    <a:pt x="281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3"/>
                    <a:pt x="13" y="0"/>
                    <a:pt x="10" y="0"/>
                  </a:cubicBezTo>
                  <a:cubicBezTo>
                    <a:pt x="5" y="0"/>
                    <a:pt x="0" y="7"/>
                    <a:pt x="0" y="16"/>
                  </a:cubicBezTo>
                  <a:cubicBezTo>
                    <a:pt x="0" y="26"/>
                    <a:pt x="5" y="33"/>
                    <a:pt x="10" y="33"/>
                  </a:cubicBezTo>
                  <a:cubicBezTo>
                    <a:pt x="13" y="33"/>
                    <a:pt x="16" y="30"/>
                    <a:pt x="18" y="2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82" y="30"/>
                    <a:pt x="285" y="33"/>
                    <a:pt x="288" y="33"/>
                  </a:cubicBezTo>
                  <a:cubicBezTo>
                    <a:pt x="294" y="33"/>
                    <a:pt x="298" y="26"/>
                    <a:pt x="298" y="16"/>
                  </a:cubicBezTo>
                  <a:cubicBezTo>
                    <a:pt x="298" y="7"/>
                    <a:pt x="294" y="0"/>
                    <a:pt x="28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88" name="Freeform 287"/>
            <p:cNvSpPr/>
            <p:nvPr/>
          </p:nvSpPr>
          <p:spPr bwMode="auto">
            <a:xfrm>
              <a:off x="8912512" y="2961183"/>
              <a:ext cx="1721603" cy="1639952"/>
            </a:xfrm>
            <a:custGeom>
              <a:avLst/>
              <a:gdLst/>
              <a:ahLst/>
              <a:cxnLst>
                <a:cxn ang="0">
                  <a:pos x="991" y="944"/>
                </a:cxn>
                <a:cxn ang="0">
                  <a:pos x="493" y="777"/>
                </a:cxn>
                <a:cxn ang="0">
                  <a:pos x="0" y="944"/>
                </a:cxn>
                <a:cxn ang="0">
                  <a:pos x="0" y="0"/>
                </a:cxn>
                <a:cxn ang="0">
                  <a:pos x="991" y="0"/>
                </a:cxn>
                <a:cxn ang="0">
                  <a:pos x="991" y="944"/>
                </a:cxn>
              </a:cxnLst>
              <a:rect l="0" t="0" r="r" b="b"/>
              <a:pathLst>
                <a:path w="991" h="944">
                  <a:moveTo>
                    <a:pt x="991" y="944"/>
                  </a:moveTo>
                  <a:lnTo>
                    <a:pt x="493" y="777"/>
                  </a:lnTo>
                  <a:lnTo>
                    <a:pt x="0" y="944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9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89" name="Group 42"/>
            <p:cNvGrpSpPr/>
            <p:nvPr/>
          </p:nvGrpSpPr>
          <p:grpSpPr>
            <a:xfrm>
              <a:off x="9486710" y="3362613"/>
              <a:ext cx="566256" cy="508882"/>
              <a:chOff x="5583238" y="3892551"/>
              <a:chExt cx="360363" cy="323850"/>
            </a:xfrm>
            <a:solidFill>
              <a:sysClr val="window" lastClr="FFFFFF"/>
            </a:solidFill>
          </p:grpSpPr>
          <p:sp>
            <p:nvSpPr>
              <p:cNvPr id="90" name="Freeform 5"/>
              <p:cNvSpPr/>
              <p:nvPr/>
            </p:nvSpPr>
            <p:spPr bwMode="auto">
              <a:xfrm>
                <a:off x="5811838" y="3892551"/>
                <a:ext cx="131763" cy="323850"/>
              </a:xfrm>
              <a:custGeom>
                <a:avLst/>
                <a:gdLst>
                  <a:gd name="T0" fmla="*/ 17 w 83"/>
                  <a:gd name="T1" fmla="*/ 57 h 204"/>
                  <a:gd name="T2" fmla="*/ 0 w 83"/>
                  <a:gd name="T3" fmla="*/ 57 h 204"/>
                  <a:gd name="T4" fmla="*/ 43 w 83"/>
                  <a:gd name="T5" fmla="*/ 0 h 204"/>
                  <a:gd name="T6" fmla="*/ 83 w 83"/>
                  <a:gd name="T7" fmla="*/ 57 h 204"/>
                  <a:gd name="T8" fmla="*/ 67 w 83"/>
                  <a:gd name="T9" fmla="*/ 57 h 204"/>
                  <a:gd name="T10" fmla="*/ 67 w 83"/>
                  <a:gd name="T11" fmla="*/ 204 h 204"/>
                  <a:gd name="T12" fmla="*/ 17 w 83"/>
                  <a:gd name="T13" fmla="*/ 204 h 204"/>
                  <a:gd name="T14" fmla="*/ 17 w 83"/>
                  <a:gd name="T1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04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7" y="57"/>
                    </a:lnTo>
                    <a:lnTo>
                      <a:pt x="67" y="204"/>
                    </a:lnTo>
                    <a:lnTo>
                      <a:pt x="17" y="204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1" name="Freeform 6"/>
              <p:cNvSpPr/>
              <p:nvPr/>
            </p:nvSpPr>
            <p:spPr bwMode="auto">
              <a:xfrm>
                <a:off x="5695951" y="3978276"/>
                <a:ext cx="131763" cy="238125"/>
              </a:xfrm>
              <a:custGeom>
                <a:avLst/>
                <a:gdLst>
                  <a:gd name="T0" fmla="*/ 66 w 83"/>
                  <a:gd name="T1" fmla="*/ 150 h 150"/>
                  <a:gd name="T2" fmla="*/ 19 w 83"/>
                  <a:gd name="T3" fmla="*/ 150 h 150"/>
                  <a:gd name="T4" fmla="*/ 19 w 83"/>
                  <a:gd name="T5" fmla="*/ 60 h 150"/>
                  <a:gd name="T6" fmla="*/ 0 w 83"/>
                  <a:gd name="T7" fmla="*/ 60 h 150"/>
                  <a:gd name="T8" fmla="*/ 43 w 83"/>
                  <a:gd name="T9" fmla="*/ 0 h 150"/>
                  <a:gd name="T10" fmla="*/ 83 w 83"/>
                  <a:gd name="T11" fmla="*/ 60 h 150"/>
                  <a:gd name="T12" fmla="*/ 66 w 83"/>
                  <a:gd name="T13" fmla="*/ 60 h 150"/>
                  <a:gd name="T14" fmla="*/ 66 w 83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50">
                    <a:moveTo>
                      <a:pt x="66" y="150"/>
                    </a:moveTo>
                    <a:lnTo>
                      <a:pt x="19" y="150"/>
                    </a:lnTo>
                    <a:lnTo>
                      <a:pt x="19" y="60"/>
                    </a:lnTo>
                    <a:lnTo>
                      <a:pt x="0" y="60"/>
                    </a:lnTo>
                    <a:lnTo>
                      <a:pt x="43" y="0"/>
                    </a:lnTo>
                    <a:lnTo>
                      <a:pt x="83" y="60"/>
                    </a:lnTo>
                    <a:lnTo>
                      <a:pt x="66" y="60"/>
                    </a:lnTo>
                    <a:lnTo>
                      <a:pt x="66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2" name="Freeform 7"/>
              <p:cNvSpPr/>
              <p:nvPr/>
            </p:nvSpPr>
            <p:spPr bwMode="auto">
              <a:xfrm>
                <a:off x="5583238" y="4068763"/>
                <a:ext cx="131763" cy="147638"/>
              </a:xfrm>
              <a:custGeom>
                <a:avLst/>
                <a:gdLst>
                  <a:gd name="T0" fmla="*/ 17 w 83"/>
                  <a:gd name="T1" fmla="*/ 57 h 93"/>
                  <a:gd name="T2" fmla="*/ 0 w 83"/>
                  <a:gd name="T3" fmla="*/ 57 h 93"/>
                  <a:gd name="T4" fmla="*/ 43 w 83"/>
                  <a:gd name="T5" fmla="*/ 0 h 93"/>
                  <a:gd name="T6" fmla="*/ 83 w 83"/>
                  <a:gd name="T7" fmla="*/ 57 h 93"/>
                  <a:gd name="T8" fmla="*/ 66 w 83"/>
                  <a:gd name="T9" fmla="*/ 57 h 93"/>
                  <a:gd name="T10" fmla="*/ 66 w 83"/>
                  <a:gd name="T11" fmla="*/ 93 h 93"/>
                  <a:gd name="T12" fmla="*/ 17 w 83"/>
                  <a:gd name="T13" fmla="*/ 93 h 93"/>
                  <a:gd name="T14" fmla="*/ 17 w 83"/>
                  <a:gd name="T15" fmla="*/ 5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93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6" y="57"/>
                    </a:lnTo>
                    <a:lnTo>
                      <a:pt x="66" y="93"/>
                    </a:lnTo>
                    <a:lnTo>
                      <a:pt x="17" y="93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全面评估（文字可自由编辑）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5998" y="2354704"/>
            <a:ext cx="3180004" cy="3112646"/>
          </a:xfrm>
          <a:custGeom>
            <a:avLst/>
            <a:gdLst>
              <a:gd name="connsiteX0" fmla="*/ 1590002 w 3180004"/>
              <a:gd name="connsiteY0" fmla="*/ 0 h 3180004"/>
              <a:gd name="connsiteX1" fmla="*/ 3180004 w 3180004"/>
              <a:gd name="connsiteY1" fmla="*/ 1590002 h 3180004"/>
              <a:gd name="connsiteX2" fmla="*/ 1590002 w 3180004"/>
              <a:gd name="connsiteY2" fmla="*/ 3180004 h 3180004"/>
              <a:gd name="connsiteX3" fmla="*/ 0 w 3180004"/>
              <a:gd name="connsiteY3" fmla="*/ 1590002 h 3180004"/>
              <a:gd name="connsiteX4" fmla="*/ 1590002 w 3180004"/>
              <a:gd name="connsiteY4" fmla="*/ 0 h 318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0004" h="3180004">
                <a:moveTo>
                  <a:pt x="1590002" y="0"/>
                </a:moveTo>
                <a:cubicBezTo>
                  <a:pt x="2468136" y="0"/>
                  <a:pt x="3180004" y="711868"/>
                  <a:pt x="3180004" y="1590002"/>
                </a:cubicBezTo>
                <a:cubicBezTo>
                  <a:pt x="3180004" y="2468136"/>
                  <a:pt x="2468136" y="3180004"/>
                  <a:pt x="1590002" y="3180004"/>
                </a:cubicBezTo>
                <a:cubicBezTo>
                  <a:pt x="711868" y="3180004"/>
                  <a:pt x="0" y="2468136"/>
                  <a:pt x="0" y="1590002"/>
                </a:cubicBezTo>
                <a:cubicBezTo>
                  <a:pt x="0" y="711868"/>
                  <a:pt x="711868" y="0"/>
                  <a:pt x="1590002" y="0"/>
                </a:cubicBezTo>
                <a:close/>
              </a:path>
            </a:pathLst>
          </a:custGeom>
        </p:spPr>
      </p:pic>
      <p:grpSp>
        <p:nvGrpSpPr>
          <p:cNvPr id="31" name="组合 30"/>
          <p:cNvGrpSpPr/>
          <p:nvPr/>
        </p:nvGrpSpPr>
        <p:grpSpPr>
          <a:xfrm>
            <a:off x="8587414" y="4514718"/>
            <a:ext cx="3540872" cy="1513093"/>
            <a:chOff x="8587414" y="4657593"/>
            <a:chExt cx="3540872" cy="1513093"/>
          </a:xfrm>
        </p:grpSpPr>
        <p:sp>
          <p:nvSpPr>
            <p:cNvPr id="32" name="文本框 44"/>
            <p:cNvSpPr txBox="1"/>
            <p:nvPr/>
          </p:nvSpPr>
          <p:spPr>
            <a:xfrm>
              <a:off x="8587414" y="4657593"/>
              <a:ext cx="354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4400">
                  <a:gradFill>
                    <a:gsLst>
                      <a:gs pos="0">
                        <a:srgbClr val="FD63BA"/>
                      </a:gs>
                      <a:gs pos="100000">
                        <a:srgbClr val="FF4E71"/>
                      </a:gs>
                    </a:gsLst>
                    <a:lin ang="5400000" scaled="1"/>
                  </a:gradFill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请输入标题</a:t>
              </a:r>
            </a:p>
          </p:txBody>
        </p:sp>
        <p:sp>
          <p:nvSpPr>
            <p:cNvPr id="33" name="文本框 53"/>
            <p:cNvSpPr txBox="1"/>
            <p:nvPr/>
          </p:nvSpPr>
          <p:spPr>
            <a:xfrm>
              <a:off x="8587414" y="5247356"/>
              <a:ext cx="3011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此处添加详细文本描述，建议与标题相关并符合整体语言风格，语言描述尽量简洁生动。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87414" y="1893809"/>
            <a:ext cx="3540872" cy="1503568"/>
            <a:chOff x="8587414" y="1893809"/>
            <a:chExt cx="3540872" cy="1503568"/>
          </a:xfrm>
        </p:grpSpPr>
        <p:sp>
          <p:nvSpPr>
            <p:cNvPr id="35" name="文本框 58"/>
            <p:cNvSpPr txBox="1"/>
            <p:nvPr/>
          </p:nvSpPr>
          <p:spPr>
            <a:xfrm>
              <a:off x="8587414" y="1893809"/>
              <a:ext cx="354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4400">
                  <a:gradFill>
                    <a:gsLst>
                      <a:gs pos="0">
                        <a:srgbClr val="FD63BA"/>
                      </a:gs>
                      <a:gs pos="100000">
                        <a:srgbClr val="FF4E71"/>
                      </a:gs>
                    </a:gsLst>
                    <a:lin ang="5400000" scaled="1"/>
                  </a:gradFill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请输入标题</a:t>
              </a:r>
            </a:p>
          </p:txBody>
        </p:sp>
        <p:sp>
          <p:nvSpPr>
            <p:cNvPr id="36" name="文本框 57"/>
            <p:cNvSpPr txBox="1"/>
            <p:nvPr/>
          </p:nvSpPr>
          <p:spPr>
            <a:xfrm>
              <a:off x="8587414" y="2474047"/>
              <a:ext cx="3011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此处添加详细文本描述，建议与标题相关并符合整体语言风格，语言描述尽量简洁生动。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81306" y="1893809"/>
            <a:ext cx="3051431" cy="1484518"/>
            <a:chOff x="581306" y="1893809"/>
            <a:chExt cx="3051431" cy="1484518"/>
          </a:xfrm>
        </p:grpSpPr>
        <p:sp>
          <p:nvSpPr>
            <p:cNvPr id="38" name="文本框 63"/>
            <p:cNvSpPr txBox="1"/>
            <p:nvPr/>
          </p:nvSpPr>
          <p:spPr>
            <a:xfrm>
              <a:off x="581306" y="1893809"/>
              <a:ext cx="3051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请输入标题</a:t>
              </a:r>
            </a:p>
          </p:txBody>
        </p:sp>
        <p:sp>
          <p:nvSpPr>
            <p:cNvPr id="39" name="文本框 62"/>
            <p:cNvSpPr txBox="1"/>
            <p:nvPr/>
          </p:nvSpPr>
          <p:spPr>
            <a:xfrm>
              <a:off x="581306" y="2454997"/>
              <a:ext cx="3011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此处添加详细文本描述，建议与标题相关并符合整体语言风格，语言描述尽量简洁生动。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81306" y="4514718"/>
            <a:ext cx="3023278" cy="1508710"/>
            <a:chOff x="581306" y="4657593"/>
            <a:chExt cx="3023278" cy="1508710"/>
          </a:xfrm>
        </p:grpSpPr>
        <p:sp>
          <p:nvSpPr>
            <p:cNvPr id="41" name="文本框 68"/>
            <p:cNvSpPr txBox="1"/>
            <p:nvPr/>
          </p:nvSpPr>
          <p:spPr>
            <a:xfrm>
              <a:off x="581306" y="4657593"/>
              <a:ext cx="3023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4400">
                  <a:gradFill>
                    <a:gsLst>
                      <a:gs pos="0">
                        <a:srgbClr val="FD63BA"/>
                      </a:gs>
                      <a:gs pos="100000">
                        <a:srgbClr val="FF4E71"/>
                      </a:gs>
                    </a:gsLst>
                    <a:lin ang="5400000" scaled="1"/>
                  </a:gradFill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请输入标题</a:t>
              </a:r>
            </a:p>
          </p:txBody>
        </p:sp>
        <p:sp>
          <p:nvSpPr>
            <p:cNvPr id="42" name="文本框 67"/>
            <p:cNvSpPr txBox="1"/>
            <p:nvPr/>
          </p:nvSpPr>
          <p:spPr>
            <a:xfrm>
              <a:off x="581306" y="5275931"/>
              <a:ext cx="3011185" cy="89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此处添加详细文本描述，建议与标题相关并符合整体语言风格，语言描述尽量简洁生动</a:t>
              </a:r>
              <a:r>
                <a:rPr lang="zh-CN" altLang="en-US" sz="12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4505999" y="2321025"/>
            <a:ext cx="3180003" cy="3180003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4162424" y="1956078"/>
            <a:ext cx="3867150" cy="3867150"/>
          </a:xfrm>
          <a:custGeom>
            <a:avLst/>
            <a:gdLst>
              <a:gd name="connsiteX0" fmla="*/ 1943894 w 3867150"/>
              <a:gd name="connsiteY0" fmla="*/ 352426 h 3867150"/>
              <a:gd name="connsiteX1" fmla="*/ 362744 w 3867150"/>
              <a:gd name="connsiteY1" fmla="*/ 1933576 h 3867150"/>
              <a:gd name="connsiteX2" fmla="*/ 1943894 w 3867150"/>
              <a:gd name="connsiteY2" fmla="*/ 3514726 h 3867150"/>
              <a:gd name="connsiteX3" fmla="*/ 3525044 w 3867150"/>
              <a:gd name="connsiteY3" fmla="*/ 1933576 h 3867150"/>
              <a:gd name="connsiteX4" fmla="*/ 1943894 w 3867150"/>
              <a:gd name="connsiteY4" fmla="*/ 352426 h 3867150"/>
              <a:gd name="connsiteX5" fmla="*/ 1933575 w 3867150"/>
              <a:gd name="connsiteY5" fmla="*/ 0 h 3867150"/>
              <a:gd name="connsiteX6" fmla="*/ 3867150 w 3867150"/>
              <a:gd name="connsiteY6" fmla="*/ 1933575 h 3867150"/>
              <a:gd name="connsiteX7" fmla="*/ 1933575 w 3867150"/>
              <a:gd name="connsiteY7" fmla="*/ 3867150 h 3867150"/>
              <a:gd name="connsiteX8" fmla="*/ 0 w 3867150"/>
              <a:gd name="connsiteY8" fmla="*/ 1933575 h 3867150"/>
              <a:gd name="connsiteX9" fmla="*/ 1933575 w 3867150"/>
              <a:gd name="connsiteY9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7150" h="3867150">
                <a:moveTo>
                  <a:pt x="1943894" y="352426"/>
                </a:moveTo>
                <a:cubicBezTo>
                  <a:pt x="1070649" y="352426"/>
                  <a:pt x="362744" y="1060331"/>
                  <a:pt x="362744" y="1933576"/>
                </a:cubicBezTo>
                <a:cubicBezTo>
                  <a:pt x="362744" y="2806821"/>
                  <a:pt x="1070649" y="3514726"/>
                  <a:pt x="1943894" y="3514726"/>
                </a:cubicBezTo>
                <a:cubicBezTo>
                  <a:pt x="2817139" y="3514726"/>
                  <a:pt x="3525044" y="2806821"/>
                  <a:pt x="3525044" y="1933576"/>
                </a:cubicBezTo>
                <a:cubicBezTo>
                  <a:pt x="3525044" y="1060331"/>
                  <a:pt x="2817139" y="352426"/>
                  <a:pt x="1943894" y="352426"/>
                </a:cubicBezTo>
                <a:close/>
                <a:moveTo>
                  <a:pt x="1933575" y="0"/>
                </a:moveTo>
                <a:cubicBezTo>
                  <a:pt x="3001459" y="0"/>
                  <a:pt x="3867150" y="865691"/>
                  <a:pt x="3867150" y="1933575"/>
                </a:cubicBezTo>
                <a:cubicBezTo>
                  <a:pt x="3867150" y="3001459"/>
                  <a:pt x="3001459" y="3867150"/>
                  <a:pt x="1933575" y="3867150"/>
                </a:cubicBezTo>
                <a:cubicBezTo>
                  <a:pt x="865691" y="3867150"/>
                  <a:pt x="0" y="3001459"/>
                  <a:pt x="0" y="1933575"/>
                </a:cubicBezTo>
                <a:cubicBezTo>
                  <a:pt x="0" y="865691"/>
                  <a:pt x="865691" y="0"/>
                  <a:pt x="1933575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866630" y="2257975"/>
            <a:ext cx="4336350" cy="3306103"/>
            <a:chOff x="3576703" y="2019130"/>
            <a:chExt cx="4906828" cy="3741045"/>
          </a:xfrm>
          <a:solidFill>
            <a:sysClr val="windowText" lastClr="000000">
              <a:lumMod val="50000"/>
              <a:lumOff val="50000"/>
            </a:sysClr>
          </a:solidFill>
        </p:grpSpPr>
        <p:sp>
          <p:nvSpPr>
            <p:cNvPr id="50" name="燕尾形 49"/>
            <p:cNvSpPr/>
            <p:nvPr/>
          </p:nvSpPr>
          <p:spPr>
            <a:xfrm rot="19415824">
              <a:off x="7880248" y="2019130"/>
              <a:ext cx="571168" cy="571168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1" name="燕尾形 50"/>
            <p:cNvSpPr/>
            <p:nvPr/>
          </p:nvSpPr>
          <p:spPr>
            <a:xfrm rot="2184176" flipH="1">
              <a:off x="3576703" y="2039051"/>
              <a:ext cx="571168" cy="571168"/>
            </a:xfrm>
            <a:prstGeom prst="chevron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 rot="2184176" flipV="1">
              <a:off x="7912363" y="5189007"/>
              <a:ext cx="571168" cy="571168"/>
            </a:xfrm>
            <a:prstGeom prst="chevron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3" name="燕尾形 52"/>
            <p:cNvSpPr/>
            <p:nvPr/>
          </p:nvSpPr>
          <p:spPr>
            <a:xfrm rot="19415824" flipH="1" flipV="1">
              <a:off x="3582686" y="5169087"/>
              <a:ext cx="571168" cy="571168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8669546" y="5074213"/>
            <a:ext cx="2771775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"/>
            <a:miter lim="800000"/>
            <a:headEnd type="none" w="lg" len="lg"/>
            <a:tailEnd type="oval" w="lg" len="lg"/>
          </a:ln>
          <a:effectLst/>
        </p:spPr>
      </p:cxnSp>
      <p:cxnSp>
        <p:nvCxnSpPr>
          <p:cNvPr id="55" name="直接连接符 54"/>
          <p:cNvCxnSpPr/>
          <p:nvPr/>
        </p:nvCxnSpPr>
        <p:spPr>
          <a:xfrm>
            <a:off x="8669546" y="2415204"/>
            <a:ext cx="2771775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"/>
            <a:miter lim="800000"/>
            <a:headEnd type="none" w="lg" len="lg"/>
            <a:tailEnd type="oval" w="lg" len="lg"/>
          </a:ln>
          <a:effectLst/>
        </p:spPr>
      </p:cxnSp>
      <p:cxnSp>
        <p:nvCxnSpPr>
          <p:cNvPr id="56" name="直接连接符 55"/>
          <p:cNvCxnSpPr/>
          <p:nvPr/>
        </p:nvCxnSpPr>
        <p:spPr>
          <a:xfrm>
            <a:off x="663438" y="2415204"/>
            <a:ext cx="2771775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"/>
            <a:miter lim="800000"/>
            <a:headEnd type="oval" w="lg" len="lg"/>
            <a:tailEnd type="none" w="lg" len="lg"/>
          </a:ln>
          <a:effectLst/>
        </p:spPr>
      </p:cxnSp>
      <p:cxnSp>
        <p:nvCxnSpPr>
          <p:cNvPr id="57" name="直接连接符 56"/>
          <p:cNvCxnSpPr/>
          <p:nvPr/>
        </p:nvCxnSpPr>
        <p:spPr>
          <a:xfrm>
            <a:off x="663438" y="5074213"/>
            <a:ext cx="2771775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"/>
            <a:miter lim="800000"/>
            <a:headEnd type="oval" w="lg" len="lg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全面评估（文字可自由编辑）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30178" y="4246219"/>
            <a:ext cx="1731644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spc="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1634532" y="4737507"/>
            <a:ext cx="8922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您的内容打在这里，或者通过复制您的文本后。您的内容打在这里，或者通过复制您的文本后。您的内容打在这里，或者通过复制您的文本后。您的内容打在这里，或者通过复制您的文本后。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  <a:p>
            <a:pPr algn="just">
              <a:lnSpc>
                <a:spcPct val="120000"/>
              </a:lnSpc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  <a:p>
            <a:pPr algn="just">
              <a:lnSpc>
                <a:spcPct val="120000"/>
              </a:lnSpc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036248" y="1713052"/>
            <a:ext cx="2119504" cy="2119504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24088" y="1713052"/>
            <a:ext cx="2119504" cy="21195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80168" y="1713052"/>
            <a:ext cx="2119504" cy="21195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692328" y="1713052"/>
            <a:ext cx="2119504" cy="21195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348408" y="1713052"/>
            <a:ext cx="2119504" cy="21195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十字形 12"/>
          <p:cNvSpPr/>
          <p:nvPr/>
        </p:nvSpPr>
        <p:spPr>
          <a:xfrm>
            <a:off x="3463655" y="2618003"/>
            <a:ext cx="309601" cy="309601"/>
          </a:xfrm>
          <a:prstGeom prst="plus">
            <a:avLst>
              <a:gd name="adj" fmla="val 38846"/>
            </a:avLst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十字形 13"/>
          <p:cNvSpPr/>
          <p:nvPr/>
        </p:nvSpPr>
        <p:spPr>
          <a:xfrm>
            <a:off x="5119735" y="2618003"/>
            <a:ext cx="309601" cy="309601"/>
          </a:xfrm>
          <a:prstGeom prst="plus">
            <a:avLst>
              <a:gd name="adj" fmla="val 3884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5" name="十字形 14"/>
          <p:cNvSpPr/>
          <p:nvPr/>
        </p:nvSpPr>
        <p:spPr>
          <a:xfrm>
            <a:off x="6775288" y="2618003"/>
            <a:ext cx="309601" cy="309601"/>
          </a:xfrm>
          <a:prstGeom prst="plus">
            <a:avLst>
              <a:gd name="adj" fmla="val 3884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6" name="十字形 15"/>
          <p:cNvSpPr/>
          <p:nvPr/>
        </p:nvSpPr>
        <p:spPr>
          <a:xfrm>
            <a:off x="8423219" y="2618003"/>
            <a:ext cx="309601" cy="309601"/>
          </a:xfrm>
          <a:prstGeom prst="plus">
            <a:avLst>
              <a:gd name="adj" fmla="val 38846"/>
            </a:avLst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9587" y="2100726"/>
            <a:ext cx="17316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1</a:t>
            </a:r>
          </a:p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PART 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18455" y="2100726"/>
            <a:ext cx="17316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</a:t>
            </a:r>
          </a:p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PART 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98444" y="2100726"/>
            <a:ext cx="17316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3</a:t>
            </a:r>
          </a:p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PART </a:t>
            </a:r>
            <a:endParaRPr lang="zh-CN" altLang="en-US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53074" y="2100726"/>
            <a:ext cx="17316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4</a:t>
            </a:r>
          </a:p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PART 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42338" y="2100726"/>
            <a:ext cx="17316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5</a:t>
            </a:r>
          </a:p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PART 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accel="30000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accel="30000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accel="30000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accel="30000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accel="30000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5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0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8" grpId="0"/>
          <p:bldP spid="6" grpId="0"/>
          <p:bldP spid="7" grpId="0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5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0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8" grpId="0"/>
          <p:bldP spid="6" grpId="0"/>
          <p:bldP spid="7" grpId="0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全面评估（文字可自由编辑）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40012" y="3093210"/>
            <a:ext cx="2422226" cy="2424605"/>
          </a:xfrm>
          <a:custGeom>
            <a:avLst/>
            <a:gdLst>
              <a:gd name="T0" fmla="*/ 646 w 861"/>
              <a:gd name="T1" fmla="*/ 430 h 861"/>
              <a:gd name="T2" fmla="*/ 430 w 861"/>
              <a:gd name="T3" fmla="*/ 645 h 861"/>
              <a:gd name="T4" fmla="*/ 215 w 861"/>
              <a:gd name="T5" fmla="*/ 430 h 861"/>
              <a:gd name="T6" fmla="*/ 430 w 861"/>
              <a:gd name="T7" fmla="*/ 215 h 861"/>
              <a:gd name="T8" fmla="*/ 488 w 861"/>
              <a:gd name="T9" fmla="*/ 223 h 861"/>
              <a:gd name="T10" fmla="*/ 418 w 861"/>
              <a:gd name="T11" fmla="*/ 0 h 861"/>
              <a:gd name="T12" fmla="*/ 0 w 861"/>
              <a:gd name="T13" fmla="*/ 430 h 861"/>
              <a:gd name="T14" fmla="*/ 430 w 861"/>
              <a:gd name="T15" fmla="*/ 861 h 861"/>
              <a:gd name="T16" fmla="*/ 861 w 861"/>
              <a:gd name="T17" fmla="*/ 430 h 861"/>
              <a:gd name="T18" fmla="*/ 742 w 861"/>
              <a:gd name="T19" fmla="*/ 133 h 861"/>
              <a:gd name="T20" fmla="*/ 590 w 861"/>
              <a:gd name="T21" fmla="*/ 286 h 861"/>
              <a:gd name="T22" fmla="*/ 646 w 861"/>
              <a:gd name="T23" fmla="*/ 43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1" h="861">
                <a:moveTo>
                  <a:pt x="646" y="430"/>
                </a:moveTo>
                <a:cubicBezTo>
                  <a:pt x="646" y="549"/>
                  <a:pt x="549" y="645"/>
                  <a:pt x="430" y="645"/>
                </a:cubicBezTo>
                <a:cubicBezTo>
                  <a:pt x="311" y="645"/>
                  <a:pt x="215" y="549"/>
                  <a:pt x="215" y="430"/>
                </a:cubicBezTo>
                <a:cubicBezTo>
                  <a:pt x="215" y="311"/>
                  <a:pt x="311" y="215"/>
                  <a:pt x="430" y="215"/>
                </a:cubicBezTo>
                <a:cubicBezTo>
                  <a:pt x="450" y="215"/>
                  <a:pt x="470" y="218"/>
                  <a:pt x="488" y="223"/>
                </a:cubicBezTo>
                <a:cubicBezTo>
                  <a:pt x="447" y="156"/>
                  <a:pt x="422" y="80"/>
                  <a:pt x="418" y="0"/>
                </a:cubicBezTo>
                <a:cubicBezTo>
                  <a:pt x="186" y="6"/>
                  <a:pt x="0" y="196"/>
                  <a:pt x="0" y="430"/>
                </a:cubicBezTo>
                <a:cubicBezTo>
                  <a:pt x="0" y="668"/>
                  <a:pt x="192" y="861"/>
                  <a:pt x="430" y="861"/>
                </a:cubicBezTo>
                <a:cubicBezTo>
                  <a:pt x="668" y="861"/>
                  <a:pt x="861" y="668"/>
                  <a:pt x="861" y="430"/>
                </a:cubicBezTo>
                <a:cubicBezTo>
                  <a:pt x="861" y="315"/>
                  <a:pt x="816" y="211"/>
                  <a:pt x="742" y="133"/>
                </a:cubicBezTo>
                <a:cubicBezTo>
                  <a:pt x="590" y="286"/>
                  <a:pt x="590" y="286"/>
                  <a:pt x="590" y="286"/>
                </a:cubicBezTo>
                <a:cubicBezTo>
                  <a:pt x="625" y="325"/>
                  <a:pt x="646" y="375"/>
                  <a:pt x="646" y="4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accent3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927823" y="1807288"/>
            <a:ext cx="2422226" cy="2111867"/>
          </a:xfrm>
          <a:custGeom>
            <a:avLst/>
            <a:gdLst>
              <a:gd name="T0" fmla="*/ 739 w 861"/>
              <a:gd name="T1" fmla="*/ 731 h 750"/>
              <a:gd name="T2" fmla="*/ 739 w 861"/>
              <a:gd name="T3" fmla="*/ 730 h 750"/>
              <a:gd name="T4" fmla="*/ 861 w 861"/>
              <a:gd name="T5" fmla="*/ 431 h 750"/>
              <a:gd name="T6" fmla="*/ 430 w 861"/>
              <a:gd name="T7" fmla="*/ 0 h 750"/>
              <a:gd name="T8" fmla="*/ 0 w 861"/>
              <a:gd name="T9" fmla="*/ 431 h 750"/>
              <a:gd name="T10" fmla="*/ 120 w 861"/>
              <a:gd name="T11" fmla="*/ 729 h 750"/>
              <a:gd name="T12" fmla="*/ 120 w 861"/>
              <a:gd name="T13" fmla="*/ 730 h 750"/>
              <a:gd name="T14" fmla="*/ 132 w 861"/>
              <a:gd name="T15" fmla="*/ 742 h 750"/>
              <a:gd name="T16" fmla="*/ 284 w 861"/>
              <a:gd name="T17" fmla="*/ 589 h 750"/>
              <a:gd name="T18" fmla="*/ 278 w 861"/>
              <a:gd name="T19" fmla="*/ 583 h 750"/>
              <a:gd name="T20" fmla="*/ 277 w 861"/>
              <a:gd name="T21" fmla="*/ 582 h 750"/>
              <a:gd name="T22" fmla="*/ 215 w 861"/>
              <a:gd name="T23" fmla="*/ 431 h 750"/>
              <a:gd name="T24" fmla="*/ 430 w 861"/>
              <a:gd name="T25" fmla="*/ 215 h 750"/>
              <a:gd name="T26" fmla="*/ 645 w 861"/>
              <a:gd name="T27" fmla="*/ 431 h 750"/>
              <a:gd name="T28" fmla="*/ 584 w 861"/>
              <a:gd name="T29" fmla="*/ 581 h 750"/>
              <a:gd name="T30" fmla="*/ 584 w 861"/>
              <a:gd name="T31" fmla="*/ 581 h 750"/>
              <a:gd name="T32" fmla="*/ 584 w 861"/>
              <a:gd name="T33" fmla="*/ 581 h 750"/>
              <a:gd name="T34" fmla="*/ 563 w 861"/>
              <a:gd name="T35" fmla="*/ 603 h 750"/>
              <a:gd name="T36" fmla="*/ 721 w 861"/>
              <a:gd name="T37" fmla="*/ 750 h 750"/>
              <a:gd name="T38" fmla="*/ 739 w 861"/>
              <a:gd name="T39" fmla="*/ 731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1" h="750">
                <a:moveTo>
                  <a:pt x="739" y="731"/>
                </a:moveTo>
                <a:cubicBezTo>
                  <a:pt x="739" y="730"/>
                  <a:pt x="739" y="730"/>
                  <a:pt x="739" y="730"/>
                </a:cubicBezTo>
                <a:cubicBezTo>
                  <a:pt x="814" y="653"/>
                  <a:pt x="861" y="547"/>
                  <a:pt x="861" y="431"/>
                </a:cubicBezTo>
                <a:cubicBezTo>
                  <a:pt x="861" y="193"/>
                  <a:pt x="668" y="0"/>
                  <a:pt x="430" y="0"/>
                </a:cubicBezTo>
                <a:cubicBezTo>
                  <a:pt x="192" y="0"/>
                  <a:pt x="0" y="193"/>
                  <a:pt x="0" y="431"/>
                </a:cubicBezTo>
                <a:cubicBezTo>
                  <a:pt x="0" y="547"/>
                  <a:pt x="45" y="652"/>
                  <a:pt x="120" y="729"/>
                </a:cubicBezTo>
                <a:cubicBezTo>
                  <a:pt x="120" y="730"/>
                  <a:pt x="120" y="730"/>
                  <a:pt x="120" y="730"/>
                </a:cubicBezTo>
                <a:cubicBezTo>
                  <a:pt x="124" y="734"/>
                  <a:pt x="128" y="738"/>
                  <a:pt x="132" y="742"/>
                </a:cubicBezTo>
                <a:cubicBezTo>
                  <a:pt x="284" y="589"/>
                  <a:pt x="284" y="589"/>
                  <a:pt x="284" y="589"/>
                </a:cubicBezTo>
                <a:cubicBezTo>
                  <a:pt x="282" y="587"/>
                  <a:pt x="280" y="585"/>
                  <a:pt x="278" y="583"/>
                </a:cubicBezTo>
                <a:cubicBezTo>
                  <a:pt x="277" y="582"/>
                  <a:pt x="277" y="582"/>
                  <a:pt x="277" y="582"/>
                </a:cubicBezTo>
                <a:cubicBezTo>
                  <a:pt x="239" y="543"/>
                  <a:pt x="215" y="490"/>
                  <a:pt x="215" y="431"/>
                </a:cubicBezTo>
                <a:cubicBezTo>
                  <a:pt x="215" y="312"/>
                  <a:pt x="311" y="215"/>
                  <a:pt x="430" y="215"/>
                </a:cubicBezTo>
                <a:cubicBezTo>
                  <a:pt x="549" y="215"/>
                  <a:pt x="645" y="312"/>
                  <a:pt x="645" y="431"/>
                </a:cubicBezTo>
                <a:cubicBezTo>
                  <a:pt x="645" y="489"/>
                  <a:pt x="622" y="542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77" y="588"/>
                  <a:pt x="570" y="596"/>
                  <a:pt x="563" y="603"/>
                </a:cubicBezTo>
                <a:cubicBezTo>
                  <a:pt x="721" y="750"/>
                  <a:pt x="721" y="750"/>
                  <a:pt x="721" y="750"/>
                </a:cubicBezTo>
                <a:cubicBezTo>
                  <a:pt x="727" y="743"/>
                  <a:pt x="733" y="737"/>
                  <a:pt x="739" y="7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213256" y="3093210"/>
            <a:ext cx="2425793" cy="2424605"/>
          </a:xfrm>
          <a:custGeom>
            <a:avLst/>
            <a:gdLst>
              <a:gd name="T0" fmla="*/ 443 w 862"/>
              <a:gd name="T1" fmla="*/ 0 h 861"/>
              <a:gd name="T2" fmla="*/ 373 w 862"/>
              <a:gd name="T3" fmla="*/ 223 h 861"/>
              <a:gd name="T4" fmla="*/ 431 w 862"/>
              <a:gd name="T5" fmla="*/ 215 h 861"/>
              <a:gd name="T6" fmla="*/ 646 w 862"/>
              <a:gd name="T7" fmla="*/ 430 h 861"/>
              <a:gd name="T8" fmla="*/ 431 w 862"/>
              <a:gd name="T9" fmla="*/ 645 h 861"/>
              <a:gd name="T10" fmla="*/ 216 w 862"/>
              <a:gd name="T11" fmla="*/ 430 h 861"/>
              <a:gd name="T12" fmla="*/ 264 w 862"/>
              <a:gd name="T13" fmla="*/ 294 h 861"/>
              <a:gd name="T14" fmla="*/ 106 w 862"/>
              <a:gd name="T15" fmla="*/ 147 h 861"/>
              <a:gd name="T16" fmla="*/ 0 w 862"/>
              <a:gd name="T17" fmla="*/ 430 h 861"/>
              <a:gd name="T18" fmla="*/ 431 w 862"/>
              <a:gd name="T19" fmla="*/ 861 h 861"/>
              <a:gd name="T20" fmla="*/ 862 w 862"/>
              <a:gd name="T21" fmla="*/ 430 h 861"/>
              <a:gd name="T22" fmla="*/ 443 w 862"/>
              <a:gd name="T23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2" h="861">
                <a:moveTo>
                  <a:pt x="443" y="0"/>
                </a:moveTo>
                <a:cubicBezTo>
                  <a:pt x="439" y="80"/>
                  <a:pt x="415" y="156"/>
                  <a:pt x="373" y="223"/>
                </a:cubicBezTo>
                <a:cubicBezTo>
                  <a:pt x="391" y="218"/>
                  <a:pt x="411" y="215"/>
                  <a:pt x="431" y="215"/>
                </a:cubicBezTo>
                <a:cubicBezTo>
                  <a:pt x="550" y="215"/>
                  <a:pt x="646" y="311"/>
                  <a:pt x="646" y="430"/>
                </a:cubicBezTo>
                <a:cubicBezTo>
                  <a:pt x="646" y="549"/>
                  <a:pt x="550" y="645"/>
                  <a:pt x="431" y="645"/>
                </a:cubicBezTo>
                <a:cubicBezTo>
                  <a:pt x="312" y="645"/>
                  <a:pt x="216" y="549"/>
                  <a:pt x="216" y="430"/>
                </a:cubicBezTo>
                <a:cubicBezTo>
                  <a:pt x="216" y="378"/>
                  <a:pt x="234" y="331"/>
                  <a:pt x="264" y="29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40" y="223"/>
                  <a:pt x="0" y="322"/>
                  <a:pt x="0" y="430"/>
                </a:cubicBezTo>
                <a:cubicBezTo>
                  <a:pt x="0" y="668"/>
                  <a:pt x="193" y="861"/>
                  <a:pt x="431" y="861"/>
                </a:cubicBezTo>
                <a:cubicBezTo>
                  <a:pt x="669" y="861"/>
                  <a:pt x="862" y="668"/>
                  <a:pt x="862" y="430"/>
                </a:cubicBezTo>
                <a:cubicBezTo>
                  <a:pt x="862" y="196"/>
                  <a:pt x="675" y="6"/>
                  <a:pt x="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9" name="TextBox 175"/>
          <p:cNvSpPr txBox="1"/>
          <p:nvPr/>
        </p:nvSpPr>
        <p:spPr>
          <a:xfrm>
            <a:off x="5760080" y="2609318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>
                <a:solidFill>
                  <a:schemeClr val="accent2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01</a:t>
            </a:r>
          </a:p>
        </p:txBody>
      </p:sp>
      <p:sp>
        <p:nvSpPr>
          <p:cNvPr id="10" name="TextBox 176"/>
          <p:cNvSpPr txBox="1"/>
          <p:nvPr/>
        </p:nvSpPr>
        <p:spPr>
          <a:xfrm>
            <a:off x="4473457" y="391915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02</a:t>
            </a:r>
          </a:p>
        </p:txBody>
      </p:sp>
      <p:sp>
        <p:nvSpPr>
          <p:cNvPr id="11" name="TextBox 177"/>
          <p:cNvSpPr txBox="1"/>
          <p:nvPr/>
        </p:nvSpPr>
        <p:spPr>
          <a:xfrm>
            <a:off x="7048484" y="391915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03</a:t>
            </a:r>
          </a:p>
        </p:txBody>
      </p:sp>
      <p:grpSp>
        <p:nvGrpSpPr>
          <p:cNvPr id="12" name="Group 178"/>
          <p:cNvGrpSpPr/>
          <p:nvPr/>
        </p:nvGrpSpPr>
        <p:grpSpPr>
          <a:xfrm>
            <a:off x="5969460" y="1988162"/>
            <a:ext cx="336574" cy="264978"/>
            <a:chOff x="-1587" y="1588"/>
            <a:chExt cx="2171700" cy="1709737"/>
          </a:xfrm>
          <a:solidFill>
            <a:schemeClr val="bg1"/>
          </a:solidFill>
        </p:grpSpPr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887413" y="555625"/>
              <a:ext cx="781050" cy="782637"/>
            </a:xfrm>
            <a:custGeom>
              <a:avLst/>
              <a:gdLst>
                <a:gd name="T0" fmla="*/ 103 w 207"/>
                <a:gd name="T1" fmla="*/ 0 h 207"/>
                <a:gd name="T2" fmla="*/ 0 w 207"/>
                <a:gd name="T3" fmla="*/ 103 h 207"/>
                <a:gd name="T4" fmla="*/ 103 w 207"/>
                <a:gd name="T5" fmla="*/ 207 h 207"/>
                <a:gd name="T6" fmla="*/ 207 w 207"/>
                <a:gd name="T7" fmla="*/ 103 h 207"/>
                <a:gd name="T8" fmla="*/ 103 w 207"/>
                <a:gd name="T9" fmla="*/ 0 h 207"/>
                <a:gd name="T10" fmla="*/ 76 w 207"/>
                <a:gd name="T11" fmla="*/ 159 h 207"/>
                <a:gd name="T12" fmla="*/ 55 w 207"/>
                <a:gd name="T13" fmla="*/ 114 h 207"/>
                <a:gd name="T14" fmla="*/ 117 w 207"/>
                <a:gd name="T15" fmla="*/ 52 h 207"/>
                <a:gd name="T16" fmla="*/ 163 w 207"/>
                <a:gd name="T17" fmla="*/ 74 h 207"/>
                <a:gd name="T18" fmla="*/ 76 w 207"/>
                <a:gd name="T19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207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7"/>
                    <a:pt x="103" y="207"/>
                  </a:cubicBezTo>
                  <a:cubicBezTo>
                    <a:pt x="161" y="207"/>
                    <a:pt x="207" y="160"/>
                    <a:pt x="207" y="103"/>
                  </a:cubicBezTo>
                  <a:cubicBezTo>
                    <a:pt x="207" y="46"/>
                    <a:pt x="161" y="0"/>
                    <a:pt x="103" y="0"/>
                  </a:cubicBezTo>
                  <a:close/>
                  <a:moveTo>
                    <a:pt x="76" y="159"/>
                  </a:moveTo>
                  <a:cubicBezTo>
                    <a:pt x="64" y="148"/>
                    <a:pt x="55" y="132"/>
                    <a:pt x="55" y="114"/>
                  </a:cubicBezTo>
                  <a:cubicBezTo>
                    <a:pt x="55" y="80"/>
                    <a:pt x="83" y="52"/>
                    <a:pt x="117" y="52"/>
                  </a:cubicBezTo>
                  <a:cubicBezTo>
                    <a:pt x="135" y="52"/>
                    <a:pt x="152" y="61"/>
                    <a:pt x="163" y="74"/>
                  </a:cubicBezTo>
                  <a:cubicBezTo>
                    <a:pt x="118" y="79"/>
                    <a:pt x="82" y="114"/>
                    <a:pt x="7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-1587" y="1588"/>
              <a:ext cx="2171700" cy="1709737"/>
            </a:xfrm>
            <a:custGeom>
              <a:avLst/>
              <a:gdLst>
                <a:gd name="T0" fmla="*/ 535 w 576"/>
                <a:gd name="T1" fmla="*/ 41 h 453"/>
                <a:gd name="T2" fmla="*/ 494 w 576"/>
                <a:gd name="T3" fmla="*/ 41 h 453"/>
                <a:gd name="T4" fmla="*/ 494 w 576"/>
                <a:gd name="T5" fmla="*/ 0 h 453"/>
                <a:gd name="T6" fmla="*/ 453 w 576"/>
                <a:gd name="T7" fmla="*/ 0 h 453"/>
                <a:gd name="T8" fmla="*/ 453 w 576"/>
                <a:gd name="T9" fmla="*/ 41 h 453"/>
                <a:gd name="T10" fmla="*/ 247 w 576"/>
                <a:gd name="T11" fmla="*/ 41 h 453"/>
                <a:gd name="T12" fmla="*/ 206 w 576"/>
                <a:gd name="T13" fmla="*/ 0 h 453"/>
                <a:gd name="T14" fmla="*/ 123 w 576"/>
                <a:gd name="T15" fmla="*/ 0 h 453"/>
                <a:gd name="T16" fmla="*/ 82 w 576"/>
                <a:gd name="T17" fmla="*/ 41 h 453"/>
                <a:gd name="T18" fmla="*/ 41 w 576"/>
                <a:gd name="T19" fmla="*/ 41 h 453"/>
                <a:gd name="T20" fmla="*/ 0 w 576"/>
                <a:gd name="T21" fmla="*/ 82 h 453"/>
                <a:gd name="T22" fmla="*/ 0 w 576"/>
                <a:gd name="T23" fmla="*/ 411 h 453"/>
                <a:gd name="T24" fmla="*/ 41 w 576"/>
                <a:gd name="T25" fmla="*/ 453 h 453"/>
                <a:gd name="T26" fmla="*/ 535 w 576"/>
                <a:gd name="T27" fmla="*/ 453 h 453"/>
                <a:gd name="T28" fmla="*/ 576 w 576"/>
                <a:gd name="T29" fmla="*/ 411 h 453"/>
                <a:gd name="T30" fmla="*/ 576 w 576"/>
                <a:gd name="T31" fmla="*/ 82 h 453"/>
                <a:gd name="T32" fmla="*/ 535 w 576"/>
                <a:gd name="T33" fmla="*/ 41 h 453"/>
                <a:gd name="T34" fmla="*/ 99 w 576"/>
                <a:gd name="T35" fmla="*/ 180 h 453"/>
                <a:gd name="T36" fmla="*/ 69 w 576"/>
                <a:gd name="T37" fmla="*/ 150 h 453"/>
                <a:gd name="T38" fmla="*/ 99 w 576"/>
                <a:gd name="T39" fmla="*/ 120 h 453"/>
                <a:gd name="T40" fmla="*/ 128 w 576"/>
                <a:gd name="T41" fmla="*/ 150 h 453"/>
                <a:gd name="T42" fmla="*/ 99 w 576"/>
                <a:gd name="T43" fmla="*/ 180 h 453"/>
                <a:gd name="T44" fmla="*/ 339 w 576"/>
                <a:gd name="T45" fmla="*/ 407 h 453"/>
                <a:gd name="T46" fmla="*/ 182 w 576"/>
                <a:gd name="T47" fmla="*/ 250 h 453"/>
                <a:gd name="T48" fmla="*/ 339 w 576"/>
                <a:gd name="T49" fmla="*/ 93 h 453"/>
                <a:gd name="T50" fmla="*/ 496 w 576"/>
                <a:gd name="T51" fmla="*/ 250 h 453"/>
                <a:gd name="T52" fmla="*/ 339 w 576"/>
                <a:gd name="T53" fmla="*/ 407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6" h="453">
                  <a:moveTo>
                    <a:pt x="535" y="41"/>
                  </a:moveTo>
                  <a:cubicBezTo>
                    <a:pt x="494" y="41"/>
                    <a:pt x="494" y="41"/>
                    <a:pt x="494" y="41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21"/>
                    <a:pt x="228" y="0"/>
                    <a:pt x="20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01" y="0"/>
                    <a:pt x="82" y="21"/>
                    <a:pt x="8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19" y="41"/>
                    <a:pt x="0" y="60"/>
                    <a:pt x="0" y="82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0" y="434"/>
                    <a:pt x="19" y="453"/>
                    <a:pt x="41" y="453"/>
                  </a:cubicBezTo>
                  <a:cubicBezTo>
                    <a:pt x="535" y="453"/>
                    <a:pt x="535" y="453"/>
                    <a:pt x="535" y="453"/>
                  </a:cubicBezTo>
                  <a:cubicBezTo>
                    <a:pt x="557" y="453"/>
                    <a:pt x="576" y="434"/>
                    <a:pt x="576" y="411"/>
                  </a:cubicBezTo>
                  <a:cubicBezTo>
                    <a:pt x="576" y="82"/>
                    <a:pt x="576" y="82"/>
                    <a:pt x="576" y="82"/>
                  </a:cubicBezTo>
                  <a:cubicBezTo>
                    <a:pt x="576" y="60"/>
                    <a:pt x="557" y="41"/>
                    <a:pt x="535" y="41"/>
                  </a:cubicBezTo>
                  <a:close/>
                  <a:moveTo>
                    <a:pt x="99" y="180"/>
                  </a:moveTo>
                  <a:cubicBezTo>
                    <a:pt x="82" y="180"/>
                    <a:pt x="69" y="166"/>
                    <a:pt x="69" y="150"/>
                  </a:cubicBezTo>
                  <a:cubicBezTo>
                    <a:pt x="69" y="133"/>
                    <a:pt x="82" y="120"/>
                    <a:pt x="99" y="120"/>
                  </a:cubicBezTo>
                  <a:cubicBezTo>
                    <a:pt x="115" y="120"/>
                    <a:pt x="128" y="133"/>
                    <a:pt x="128" y="150"/>
                  </a:cubicBezTo>
                  <a:cubicBezTo>
                    <a:pt x="128" y="166"/>
                    <a:pt x="115" y="180"/>
                    <a:pt x="99" y="180"/>
                  </a:cubicBezTo>
                  <a:close/>
                  <a:moveTo>
                    <a:pt x="339" y="407"/>
                  </a:moveTo>
                  <a:cubicBezTo>
                    <a:pt x="253" y="407"/>
                    <a:pt x="182" y="337"/>
                    <a:pt x="182" y="250"/>
                  </a:cubicBezTo>
                  <a:cubicBezTo>
                    <a:pt x="182" y="164"/>
                    <a:pt x="253" y="93"/>
                    <a:pt x="339" y="93"/>
                  </a:cubicBezTo>
                  <a:cubicBezTo>
                    <a:pt x="426" y="93"/>
                    <a:pt x="496" y="164"/>
                    <a:pt x="496" y="250"/>
                  </a:cubicBezTo>
                  <a:cubicBezTo>
                    <a:pt x="496" y="337"/>
                    <a:pt x="426" y="407"/>
                    <a:pt x="339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5" name="Group 181"/>
          <p:cNvGrpSpPr/>
          <p:nvPr/>
        </p:nvGrpSpPr>
        <p:grpSpPr>
          <a:xfrm>
            <a:off x="7284218" y="5062544"/>
            <a:ext cx="327866" cy="342215"/>
            <a:chOff x="1190625" y="1587950"/>
            <a:chExt cx="1196975" cy="1249362"/>
          </a:xfrm>
          <a:solidFill>
            <a:schemeClr val="bg1"/>
          </a:solidFill>
        </p:grpSpPr>
        <p:sp>
          <p:nvSpPr>
            <p:cNvPr id="16" name="Freeform 16"/>
            <p:cNvSpPr/>
            <p:nvPr/>
          </p:nvSpPr>
          <p:spPr bwMode="auto">
            <a:xfrm>
              <a:off x="1368425" y="1587950"/>
              <a:ext cx="1019175" cy="877887"/>
            </a:xfrm>
            <a:custGeom>
              <a:avLst/>
              <a:gdLst>
                <a:gd name="T0" fmla="*/ 248 w 269"/>
                <a:gd name="T1" fmla="*/ 0 h 232"/>
                <a:gd name="T2" fmla="*/ 0 w 269"/>
                <a:gd name="T3" fmla="*/ 0 h 232"/>
                <a:gd name="T4" fmla="*/ 84 w 269"/>
                <a:gd name="T5" fmla="*/ 42 h 232"/>
                <a:gd name="T6" fmla="*/ 227 w 269"/>
                <a:gd name="T7" fmla="*/ 42 h 232"/>
                <a:gd name="T8" fmla="*/ 227 w 269"/>
                <a:gd name="T9" fmla="*/ 63 h 232"/>
                <a:gd name="T10" fmla="*/ 126 w 269"/>
                <a:gd name="T11" fmla="*/ 63 h 232"/>
                <a:gd name="T12" fmla="*/ 154 w 269"/>
                <a:gd name="T13" fmla="*/ 77 h 232"/>
                <a:gd name="T14" fmla="*/ 180 w 269"/>
                <a:gd name="T15" fmla="*/ 105 h 232"/>
                <a:gd name="T16" fmla="*/ 227 w 269"/>
                <a:gd name="T17" fmla="*/ 105 h 232"/>
                <a:gd name="T18" fmla="*/ 227 w 269"/>
                <a:gd name="T19" fmla="*/ 126 h 232"/>
                <a:gd name="T20" fmla="*/ 185 w 269"/>
                <a:gd name="T21" fmla="*/ 126 h 232"/>
                <a:gd name="T22" fmla="*/ 185 w 269"/>
                <a:gd name="T23" fmla="*/ 232 h 232"/>
                <a:gd name="T24" fmla="*/ 248 w 269"/>
                <a:gd name="T25" fmla="*/ 232 h 232"/>
                <a:gd name="T26" fmla="*/ 269 w 269"/>
                <a:gd name="T27" fmla="*/ 211 h 232"/>
                <a:gd name="T28" fmla="*/ 269 w 269"/>
                <a:gd name="T29" fmla="*/ 21 h 232"/>
                <a:gd name="T30" fmla="*/ 248 w 269"/>
                <a:gd name="T3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9" h="232">
                  <a:moveTo>
                    <a:pt x="2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63"/>
                    <a:pt x="227" y="63"/>
                    <a:pt x="227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65" y="83"/>
                    <a:pt x="175" y="93"/>
                    <a:pt x="180" y="105"/>
                  </a:cubicBezTo>
                  <a:cubicBezTo>
                    <a:pt x="227" y="105"/>
                    <a:pt x="227" y="105"/>
                    <a:pt x="227" y="105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232"/>
                    <a:pt x="185" y="232"/>
                    <a:pt x="185" y="232"/>
                  </a:cubicBezTo>
                  <a:cubicBezTo>
                    <a:pt x="248" y="232"/>
                    <a:pt x="248" y="232"/>
                    <a:pt x="248" y="232"/>
                  </a:cubicBezTo>
                  <a:cubicBezTo>
                    <a:pt x="260" y="232"/>
                    <a:pt x="269" y="222"/>
                    <a:pt x="269" y="211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9"/>
                    <a:pt x="260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1190625" y="1613350"/>
              <a:ext cx="798513" cy="1223962"/>
            </a:xfrm>
            <a:custGeom>
              <a:avLst/>
              <a:gdLst>
                <a:gd name="T0" fmla="*/ 192 w 211"/>
                <a:gd name="T1" fmla="*/ 89 h 323"/>
                <a:gd name="T2" fmla="*/ 19 w 211"/>
                <a:gd name="T3" fmla="*/ 2 h 323"/>
                <a:gd name="T4" fmla="*/ 11 w 211"/>
                <a:gd name="T5" fmla="*/ 0 h 323"/>
                <a:gd name="T6" fmla="*/ 0 w 211"/>
                <a:gd name="T7" fmla="*/ 14 h 323"/>
                <a:gd name="T8" fmla="*/ 0 w 211"/>
                <a:gd name="T9" fmla="*/ 204 h 323"/>
                <a:gd name="T10" fmla="*/ 19 w 211"/>
                <a:gd name="T11" fmla="*/ 234 h 323"/>
                <a:gd name="T12" fmla="*/ 192 w 211"/>
                <a:gd name="T13" fmla="*/ 321 h 323"/>
                <a:gd name="T14" fmla="*/ 199 w 211"/>
                <a:gd name="T15" fmla="*/ 323 h 323"/>
                <a:gd name="T16" fmla="*/ 211 w 211"/>
                <a:gd name="T17" fmla="*/ 309 h 323"/>
                <a:gd name="T18" fmla="*/ 211 w 211"/>
                <a:gd name="T19" fmla="*/ 119 h 323"/>
                <a:gd name="T20" fmla="*/ 192 w 211"/>
                <a:gd name="T21" fmla="*/ 89 h 323"/>
                <a:gd name="T22" fmla="*/ 147 w 211"/>
                <a:gd name="T23" fmla="*/ 225 h 323"/>
                <a:gd name="T24" fmla="*/ 126 w 211"/>
                <a:gd name="T25" fmla="*/ 193 h 323"/>
                <a:gd name="T26" fmla="*/ 147 w 211"/>
                <a:gd name="T27" fmla="*/ 162 h 323"/>
                <a:gd name="T28" fmla="*/ 169 w 211"/>
                <a:gd name="T29" fmla="*/ 193 h 323"/>
                <a:gd name="T30" fmla="*/ 147 w 211"/>
                <a:gd name="T31" fmla="*/ 22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323">
                  <a:moveTo>
                    <a:pt x="192" y="89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5" y="0"/>
                    <a:pt x="0" y="6"/>
                    <a:pt x="0" y="1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15"/>
                    <a:pt x="8" y="229"/>
                    <a:pt x="19" y="234"/>
                  </a:cubicBezTo>
                  <a:cubicBezTo>
                    <a:pt x="192" y="321"/>
                    <a:pt x="192" y="321"/>
                    <a:pt x="192" y="321"/>
                  </a:cubicBezTo>
                  <a:cubicBezTo>
                    <a:pt x="195" y="322"/>
                    <a:pt x="197" y="323"/>
                    <a:pt x="199" y="323"/>
                  </a:cubicBezTo>
                  <a:cubicBezTo>
                    <a:pt x="206" y="323"/>
                    <a:pt x="211" y="318"/>
                    <a:pt x="211" y="309"/>
                  </a:cubicBezTo>
                  <a:cubicBezTo>
                    <a:pt x="211" y="119"/>
                    <a:pt x="211" y="119"/>
                    <a:pt x="211" y="119"/>
                  </a:cubicBezTo>
                  <a:cubicBezTo>
                    <a:pt x="211" y="108"/>
                    <a:pt x="202" y="94"/>
                    <a:pt x="192" y="89"/>
                  </a:cubicBezTo>
                  <a:close/>
                  <a:moveTo>
                    <a:pt x="147" y="225"/>
                  </a:moveTo>
                  <a:cubicBezTo>
                    <a:pt x="136" y="225"/>
                    <a:pt x="126" y="211"/>
                    <a:pt x="126" y="193"/>
                  </a:cubicBezTo>
                  <a:cubicBezTo>
                    <a:pt x="126" y="176"/>
                    <a:pt x="136" y="162"/>
                    <a:pt x="147" y="162"/>
                  </a:cubicBezTo>
                  <a:cubicBezTo>
                    <a:pt x="159" y="162"/>
                    <a:pt x="169" y="176"/>
                    <a:pt x="169" y="193"/>
                  </a:cubicBezTo>
                  <a:cubicBezTo>
                    <a:pt x="169" y="211"/>
                    <a:pt x="159" y="225"/>
                    <a:pt x="147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4689993" y="5017620"/>
            <a:ext cx="322262" cy="368089"/>
          </a:xfrm>
          <a:custGeom>
            <a:avLst/>
            <a:gdLst>
              <a:gd name="T0" fmla="*/ 432 w 504"/>
              <a:gd name="T1" fmla="*/ 541 h 577"/>
              <a:gd name="T2" fmla="*/ 407 w 504"/>
              <a:gd name="T3" fmla="*/ 541 h 577"/>
              <a:gd name="T4" fmla="*/ 504 w 504"/>
              <a:gd name="T5" fmla="*/ 361 h 577"/>
              <a:gd name="T6" fmla="*/ 341 w 504"/>
              <a:gd name="T7" fmla="*/ 152 h 577"/>
              <a:gd name="T8" fmla="*/ 382 w 504"/>
              <a:gd name="T9" fmla="*/ 75 h 577"/>
              <a:gd name="T10" fmla="*/ 374 w 504"/>
              <a:gd name="T11" fmla="*/ 50 h 577"/>
              <a:gd name="T12" fmla="*/ 277 w 504"/>
              <a:gd name="T13" fmla="*/ 3 h 577"/>
              <a:gd name="T14" fmla="*/ 263 w 504"/>
              <a:gd name="T15" fmla="*/ 2 h 577"/>
              <a:gd name="T16" fmla="*/ 252 w 504"/>
              <a:gd name="T17" fmla="*/ 12 h 577"/>
              <a:gd name="T18" fmla="*/ 137 w 504"/>
              <a:gd name="T19" fmla="*/ 230 h 577"/>
              <a:gd name="T20" fmla="*/ 153 w 504"/>
              <a:gd name="T21" fmla="*/ 280 h 577"/>
              <a:gd name="T22" fmla="*/ 137 w 504"/>
              <a:gd name="T23" fmla="*/ 313 h 577"/>
              <a:gd name="T24" fmla="*/ 202 w 504"/>
              <a:gd name="T25" fmla="*/ 344 h 577"/>
              <a:gd name="T26" fmla="*/ 217 w 504"/>
              <a:gd name="T27" fmla="*/ 312 h 577"/>
              <a:gd name="T28" fmla="*/ 217 w 504"/>
              <a:gd name="T29" fmla="*/ 312 h 577"/>
              <a:gd name="T30" fmla="*/ 267 w 504"/>
              <a:gd name="T31" fmla="*/ 293 h 577"/>
              <a:gd name="T32" fmla="*/ 306 w 504"/>
              <a:gd name="T33" fmla="*/ 219 h 577"/>
              <a:gd name="T34" fmla="*/ 432 w 504"/>
              <a:gd name="T35" fmla="*/ 361 h 577"/>
              <a:gd name="T36" fmla="*/ 288 w 504"/>
              <a:gd name="T37" fmla="*/ 505 h 577"/>
              <a:gd name="T38" fmla="*/ 180 w 504"/>
              <a:gd name="T39" fmla="*/ 469 h 577"/>
              <a:gd name="T40" fmla="*/ 180 w 504"/>
              <a:gd name="T41" fmla="*/ 451 h 577"/>
              <a:gd name="T42" fmla="*/ 198 w 504"/>
              <a:gd name="T43" fmla="*/ 433 h 577"/>
              <a:gd name="T44" fmla="*/ 288 w 504"/>
              <a:gd name="T45" fmla="*/ 433 h 577"/>
              <a:gd name="T46" fmla="*/ 288 w 504"/>
              <a:gd name="T47" fmla="*/ 397 h 577"/>
              <a:gd name="T48" fmla="*/ 149 w 504"/>
              <a:gd name="T49" fmla="*/ 397 h 577"/>
              <a:gd name="T50" fmla="*/ 75 w 504"/>
              <a:gd name="T51" fmla="*/ 397 h 577"/>
              <a:gd name="T52" fmla="*/ 0 w 504"/>
              <a:gd name="T53" fmla="*/ 397 h 577"/>
              <a:gd name="T54" fmla="*/ 0 w 504"/>
              <a:gd name="T55" fmla="*/ 433 h 577"/>
              <a:gd name="T56" fmla="*/ 85 w 504"/>
              <a:gd name="T57" fmla="*/ 433 h 577"/>
              <a:gd name="T58" fmla="*/ 90 w 504"/>
              <a:gd name="T59" fmla="*/ 433 h 577"/>
              <a:gd name="T60" fmla="*/ 108 w 504"/>
              <a:gd name="T61" fmla="*/ 451 h 577"/>
              <a:gd name="T62" fmla="*/ 108 w 504"/>
              <a:gd name="T63" fmla="*/ 469 h 577"/>
              <a:gd name="T64" fmla="*/ 108 w 504"/>
              <a:gd name="T65" fmla="*/ 541 h 577"/>
              <a:gd name="T66" fmla="*/ 36 w 504"/>
              <a:gd name="T67" fmla="*/ 577 h 577"/>
              <a:gd name="T68" fmla="*/ 504 w 504"/>
              <a:gd name="T69" fmla="*/ 577 h 577"/>
              <a:gd name="T70" fmla="*/ 432 w 504"/>
              <a:gd name="T71" fmla="*/ 541 h 577"/>
              <a:gd name="T72" fmla="*/ 306 w 504"/>
              <a:gd name="T73" fmla="*/ 49 h 577"/>
              <a:gd name="T74" fmla="*/ 294 w 504"/>
              <a:gd name="T75" fmla="*/ 61 h 577"/>
              <a:gd name="T76" fmla="*/ 212 w 504"/>
              <a:gd name="T77" fmla="*/ 217 h 577"/>
              <a:gd name="T78" fmla="*/ 180 w 504"/>
              <a:gd name="T79" fmla="*/ 202 h 577"/>
              <a:gd name="T80" fmla="*/ 182 w 504"/>
              <a:gd name="T81" fmla="*/ 195 h 577"/>
              <a:gd name="T82" fmla="*/ 261 w 504"/>
              <a:gd name="T83" fmla="*/ 48 h 577"/>
              <a:gd name="T84" fmla="*/ 272 w 504"/>
              <a:gd name="T85" fmla="*/ 38 h 577"/>
              <a:gd name="T86" fmla="*/ 286 w 504"/>
              <a:gd name="T87" fmla="*/ 39 h 577"/>
              <a:gd name="T88" fmla="*/ 306 w 504"/>
              <a:gd name="T89" fmla="*/ 49 h 577"/>
              <a:gd name="T90" fmla="*/ 306 w 504"/>
              <a:gd name="T91" fmla="*/ 49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4" h="577">
                <a:moveTo>
                  <a:pt x="432" y="541"/>
                </a:moveTo>
                <a:cubicBezTo>
                  <a:pt x="407" y="541"/>
                  <a:pt x="407" y="541"/>
                  <a:pt x="407" y="541"/>
                </a:cubicBezTo>
                <a:cubicBezTo>
                  <a:pt x="466" y="502"/>
                  <a:pt x="504" y="436"/>
                  <a:pt x="504" y="361"/>
                </a:cubicBezTo>
                <a:cubicBezTo>
                  <a:pt x="504" y="260"/>
                  <a:pt x="435" y="175"/>
                  <a:pt x="341" y="152"/>
                </a:cubicBezTo>
                <a:cubicBezTo>
                  <a:pt x="382" y="75"/>
                  <a:pt x="382" y="75"/>
                  <a:pt x="382" y="75"/>
                </a:cubicBezTo>
                <a:cubicBezTo>
                  <a:pt x="386" y="65"/>
                  <a:pt x="383" y="54"/>
                  <a:pt x="374" y="50"/>
                </a:cubicBezTo>
                <a:cubicBezTo>
                  <a:pt x="277" y="3"/>
                  <a:pt x="277" y="3"/>
                  <a:pt x="277" y="3"/>
                </a:cubicBezTo>
                <a:cubicBezTo>
                  <a:pt x="272" y="1"/>
                  <a:pt x="267" y="0"/>
                  <a:pt x="263" y="2"/>
                </a:cubicBezTo>
                <a:cubicBezTo>
                  <a:pt x="258" y="4"/>
                  <a:pt x="254" y="7"/>
                  <a:pt x="252" y="12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28" y="249"/>
                  <a:pt x="135" y="272"/>
                  <a:pt x="153" y="280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202" y="344"/>
                  <a:pt x="202" y="344"/>
                  <a:pt x="202" y="344"/>
                </a:cubicBezTo>
                <a:cubicBezTo>
                  <a:pt x="217" y="312"/>
                  <a:pt x="217" y="312"/>
                  <a:pt x="217" y="312"/>
                </a:cubicBezTo>
                <a:cubicBezTo>
                  <a:pt x="217" y="312"/>
                  <a:pt x="217" y="312"/>
                  <a:pt x="217" y="312"/>
                </a:cubicBezTo>
                <a:cubicBezTo>
                  <a:pt x="235" y="320"/>
                  <a:pt x="257" y="312"/>
                  <a:pt x="267" y="293"/>
                </a:cubicBezTo>
                <a:cubicBezTo>
                  <a:pt x="306" y="219"/>
                  <a:pt x="306" y="219"/>
                  <a:pt x="306" y="219"/>
                </a:cubicBezTo>
                <a:cubicBezTo>
                  <a:pt x="377" y="228"/>
                  <a:pt x="432" y="288"/>
                  <a:pt x="432" y="361"/>
                </a:cubicBezTo>
                <a:cubicBezTo>
                  <a:pt x="432" y="440"/>
                  <a:pt x="367" y="505"/>
                  <a:pt x="288" y="505"/>
                </a:cubicBezTo>
                <a:cubicBezTo>
                  <a:pt x="252" y="505"/>
                  <a:pt x="205" y="491"/>
                  <a:pt x="180" y="469"/>
                </a:cubicBezTo>
                <a:cubicBezTo>
                  <a:pt x="180" y="451"/>
                  <a:pt x="180" y="451"/>
                  <a:pt x="180" y="451"/>
                </a:cubicBezTo>
                <a:cubicBezTo>
                  <a:pt x="180" y="441"/>
                  <a:pt x="188" y="433"/>
                  <a:pt x="198" y="433"/>
                </a:cubicBezTo>
                <a:cubicBezTo>
                  <a:pt x="288" y="433"/>
                  <a:pt x="288" y="433"/>
                  <a:pt x="288" y="433"/>
                </a:cubicBezTo>
                <a:cubicBezTo>
                  <a:pt x="288" y="397"/>
                  <a:pt x="288" y="397"/>
                  <a:pt x="288" y="397"/>
                </a:cubicBezTo>
                <a:cubicBezTo>
                  <a:pt x="149" y="397"/>
                  <a:pt x="149" y="397"/>
                  <a:pt x="149" y="397"/>
                </a:cubicBezTo>
                <a:cubicBezTo>
                  <a:pt x="75" y="397"/>
                  <a:pt x="75" y="397"/>
                  <a:pt x="75" y="397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33"/>
                  <a:pt x="0" y="433"/>
                  <a:pt x="0" y="433"/>
                </a:cubicBezTo>
                <a:cubicBezTo>
                  <a:pt x="85" y="433"/>
                  <a:pt x="85" y="433"/>
                  <a:pt x="85" y="433"/>
                </a:cubicBezTo>
                <a:cubicBezTo>
                  <a:pt x="90" y="433"/>
                  <a:pt x="90" y="433"/>
                  <a:pt x="90" y="433"/>
                </a:cubicBezTo>
                <a:cubicBezTo>
                  <a:pt x="100" y="433"/>
                  <a:pt x="108" y="441"/>
                  <a:pt x="108" y="451"/>
                </a:cubicBezTo>
                <a:cubicBezTo>
                  <a:pt x="108" y="469"/>
                  <a:pt x="108" y="469"/>
                  <a:pt x="108" y="469"/>
                </a:cubicBezTo>
                <a:cubicBezTo>
                  <a:pt x="108" y="541"/>
                  <a:pt x="108" y="541"/>
                  <a:pt x="108" y="541"/>
                </a:cubicBezTo>
                <a:cubicBezTo>
                  <a:pt x="68" y="541"/>
                  <a:pt x="36" y="537"/>
                  <a:pt x="36" y="577"/>
                </a:cubicBezTo>
                <a:cubicBezTo>
                  <a:pt x="504" y="577"/>
                  <a:pt x="504" y="577"/>
                  <a:pt x="504" y="577"/>
                </a:cubicBezTo>
                <a:cubicBezTo>
                  <a:pt x="504" y="537"/>
                  <a:pt x="472" y="541"/>
                  <a:pt x="432" y="541"/>
                </a:cubicBezTo>
                <a:close/>
                <a:moveTo>
                  <a:pt x="306" y="49"/>
                </a:moveTo>
                <a:cubicBezTo>
                  <a:pt x="301" y="51"/>
                  <a:pt x="297" y="55"/>
                  <a:pt x="294" y="61"/>
                </a:cubicBezTo>
                <a:cubicBezTo>
                  <a:pt x="212" y="217"/>
                  <a:pt x="212" y="217"/>
                  <a:pt x="212" y="217"/>
                </a:cubicBezTo>
                <a:cubicBezTo>
                  <a:pt x="180" y="202"/>
                  <a:pt x="180" y="202"/>
                  <a:pt x="180" y="202"/>
                </a:cubicBezTo>
                <a:cubicBezTo>
                  <a:pt x="181" y="199"/>
                  <a:pt x="181" y="197"/>
                  <a:pt x="182" y="195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3" y="43"/>
                  <a:pt x="267" y="40"/>
                  <a:pt x="272" y="38"/>
                </a:cubicBezTo>
                <a:cubicBezTo>
                  <a:pt x="276" y="36"/>
                  <a:pt x="281" y="37"/>
                  <a:pt x="286" y="39"/>
                </a:cubicBezTo>
                <a:cubicBezTo>
                  <a:pt x="306" y="49"/>
                  <a:pt x="306" y="49"/>
                  <a:pt x="306" y="49"/>
                </a:cubicBezTo>
                <a:cubicBezTo>
                  <a:pt x="306" y="49"/>
                  <a:pt x="306" y="49"/>
                  <a:pt x="306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9" name="Straight Connector 185"/>
          <p:cNvCxnSpPr/>
          <p:nvPr/>
        </p:nvCxnSpPr>
        <p:spPr>
          <a:xfrm>
            <a:off x="4473457" y="2382117"/>
            <a:ext cx="92932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88"/>
          <p:cNvCxnSpPr/>
          <p:nvPr/>
        </p:nvCxnSpPr>
        <p:spPr>
          <a:xfrm>
            <a:off x="3447510" y="4306167"/>
            <a:ext cx="64082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89"/>
          <p:cNvCxnSpPr/>
          <p:nvPr/>
        </p:nvCxnSpPr>
        <p:spPr>
          <a:xfrm flipH="1">
            <a:off x="8210416" y="5056098"/>
            <a:ext cx="276225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90"/>
          <p:cNvGrpSpPr/>
          <p:nvPr/>
        </p:nvGrpSpPr>
        <p:grpSpPr>
          <a:xfrm>
            <a:off x="2100769" y="2049908"/>
            <a:ext cx="2372688" cy="1040354"/>
            <a:chOff x="1469756" y="2679054"/>
            <a:chExt cx="2372688" cy="1040354"/>
          </a:xfrm>
        </p:grpSpPr>
        <p:sp>
          <p:nvSpPr>
            <p:cNvPr id="23" name="TextBox 191"/>
            <p:cNvSpPr txBox="1"/>
            <p:nvPr/>
          </p:nvSpPr>
          <p:spPr>
            <a:xfrm>
              <a:off x="1469756" y="2679054"/>
              <a:ext cx="1627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1</a:t>
              </a:r>
              <a:r>
                <a:rPr lang="en-US" altLang="zh-CN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. </a:t>
              </a:r>
              <a:r>
                <a:rPr lang="zh-CN" alt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4" name="TextBox 192"/>
            <p:cNvSpPr txBox="1"/>
            <p:nvPr/>
          </p:nvSpPr>
          <p:spPr>
            <a:xfrm>
              <a:off x="1495400" y="3106035"/>
              <a:ext cx="2347044" cy="613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25" name="Group 193"/>
          <p:cNvGrpSpPr/>
          <p:nvPr/>
        </p:nvGrpSpPr>
        <p:grpSpPr>
          <a:xfrm>
            <a:off x="967658" y="3933628"/>
            <a:ext cx="2672354" cy="1077528"/>
            <a:chOff x="502984" y="4498876"/>
            <a:chExt cx="2672354" cy="1077528"/>
          </a:xfrm>
        </p:grpSpPr>
        <p:sp>
          <p:nvSpPr>
            <p:cNvPr id="26" name="TextBox 194"/>
            <p:cNvSpPr txBox="1"/>
            <p:nvPr/>
          </p:nvSpPr>
          <p:spPr>
            <a:xfrm>
              <a:off x="507907" y="4498876"/>
              <a:ext cx="1627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3</a:t>
              </a:r>
              <a:r>
                <a:rPr lang="en-US" altLang="zh-CN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. </a:t>
              </a:r>
              <a:r>
                <a:rPr lang="zh-CN" alt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7" name="TextBox 195"/>
            <p:cNvSpPr txBox="1"/>
            <p:nvPr/>
          </p:nvSpPr>
          <p:spPr>
            <a:xfrm>
              <a:off x="502984" y="4963031"/>
              <a:ext cx="2672354" cy="613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28" name="Group 196"/>
          <p:cNvGrpSpPr/>
          <p:nvPr/>
        </p:nvGrpSpPr>
        <p:grpSpPr>
          <a:xfrm>
            <a:off x="8873609" y="4053494"/>
            <a:ext cx="2575428" cy="945202"/>
            <a:chOff x="9583575" y="4589106"/>
            <a:chExt cx="2575428" cy="945202"/>
          </a:xfrm>
        </p:grpSpPr>
        <p:sp>
          <p:nvSpPr>
            <p:cNvPr id="29" name="TextBox 197"/>
            <p:cNvSpPr txBox="1"/>
            <p:nvPr/>
          </p:nvSpPr>
          <p:spPr>
            <a:xfrm>
              <a:off x="9583575" y="4589106"/>
              <a:ext cx="1627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4</a:t>
              </a:r>
              <a:r>
                <a:rPr lang="en-US" altLang="zh-CN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. </a:t>
              </a:r>
              <a:r>
                <a:rPr lang="zh-CN" alt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0" name="TextBox 198"/>
            <p:cNvSpPr txBox="1"/>
            <p:nvPr/>
          </p:nvSpPr>
          <p:spPr>
            <a:xfrm>
              <a:off x="9583575" y="4920935"/>
              <a:ext cx="2575428" cy="613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31" name="Group 199"/>
          <p:cNvGrpSpPr/>
          <p:nvPr/>
        </p:nvGrpSpPr>
        <p:grpSpPr>
          <a:xfrm>
            <a:off x="7803819" y="1997136"/>
            <a:ext cx="2765039" cy="998331"/>
            <a:chOff x="7760289" y="2532748"/>
            <a:chExt cx="2765039" cy="998331"/>
          </a:xfrm>
        </p:grpSpPr>
        <p:sp>
          <p:nvSpPr>
            <p:cNvPr id="32" name="TextBox 200"/>
            <p:cNvSpPr txBox="1"/>
            <p:nvPr/>
          </p:nvSpPr>
          <p:spPr>
            <a:xfrm>
              <a:off x="7760289" y="2532748"/>
              <a:ext cx="1627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2</a:t>
              </a:r>
              <a:r>
                <a:rPr lang="en-US" altLang="zh-CN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. </a:t>
              </a:r>
              <a:r>
                <a:rPr lang="zh-CN" alt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3" name="TextBox 201"/>
            <p:cNvSpPr txBox="1"/>
            <p:nvPr/>
          </p:nvSpPr>
          <p:spPr>
            <a:xfrm>
              <a:off x="7800377" y="2917706"/>
              <a:ext cx="2724951" cy="613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全面评估（文字可自由编辑）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Freeform 26"/>
          <p:cNvSpPr>
            <a:spLocks noEditPoints="1"/>
          </p:cNvSpPr>
          <p:nvPr/>
        </p:nvSpPr>
        <p:spPr bwMode="auto">
          <a:xfrm>
            <a:off x="5404620" y="1930582"/>
            <a:ext cx="1679818" cy="3968926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7" name="Group 27"/>
          <p:cNvGrpSpPr/>
          <p:nvPr/>
        </p:nvGrpSpPr>
        <p:grpSpPr>
          <a:xfrm>
            <a:off x="7644430" y="1826842"/>
            <a:ext cx="901768" cy="901768"/>
            <a:chOff x="7644430" y="2257147"/>
            <a:chExt cx="901768" cy="901768"/>
          </a:xfrm>
        </p:grpSpPr>
        <p:sp>
          <p:nvSpPr>
            <p:cNvPr id="8" name="Oval 28"/>
            <p:cNvSpPr/>
            <p:nvPr/>
          </p:nvSpPr>
          <p:spPr>
            <a:xfrm>
              <a:off x="7644430" y="2257147"/>
              <a:ext cx="901768" cy="9017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9" name="Group 29"/>
            <p:cNvGrpSpPr/>
            <p:nvPr/>
          </p:nvGrpSpPr>
          <p:grpSpPr>
            <a:xfrm>
              <a:off x="7923093" y="2447297"/>
              <a:ext cx="344442" cy="500499"/>
              <a:chOff x="-1587" y="-1587"/>
              <a:chExt cx="4211637" cy="6119812"/>
            </a:xfrm>
            <a:solidFill>
              <a:schemeClr val="bg1"/>
            </a:solidFill>
          </p:grpSpPr>
          <p:sp>
            <p:nvSpPr>
              <p:cNvPr id="10" name="Freeform 39"/>
              <p:cNvSpPr>
                <a:spLocks noEditPoints="1"/>
              </p:cNvSpPr>
              <p:nvPr/>
            </p:nvSpPr>
            <p:spPr bwMode="auto">
              <a:xfrm>
                <a:off x="-1587" y="-1587"/>
                <a:ext cx="4211637" cy="6119812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Freeform 40"/>
              <p:cNvSpPr/>
              <p:nvPr/>
            </p:nvSpPr>
            <p:spPr bwMode="auto">
              <a:xfrm>
                <a:off x="957263" y="955675"/>
                <a:ext cx="1239837" cy="1239837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2" name="Group 32"/>
          <p:cNvGrpSpPr/>
          <p:nvPr/>
        </p:nvGrpSpPr>
        <p:grpSpPr>
          <a:xfrm>
            <a:off x="7644430" y="3261470"/>
            <a:ext cx="901768" cy="901768"/>
            <a:chOff x="7644430" y="3691775"/>
            <a:chExt cx="901768" cy="901768"/>
          </a:xfrm>
        </p:grpSpPr>
        <p:sp>
          <p:nvSpPr>
            <p:cNvPr id="13" name="Oval 33"/>
            <p:cNvSpPr/>
            <p:nvPr/>
          </p:nvSpPr>
          <p:spPr>
            <a:xfrm>
              <a:off x="7644430" y="3691775"/>
              <a:ext cx="901768" cy="90176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4" name="Group 34"/>
            <p:cNvGrpSpPr/>
            <p:nvPr/>
          </p:nvGrpSpPr>
          <p:grpSpPr>
            <a:xfrm>
              <a:off x="7907783" y="3967092"/>
              <a:ext cx="375061" cy="374912"/>
              <a:chOff x="0" y="1588"/>
              <a:chExt cx="4016375" cy="4014787"/>
            </a:xfrm>
            <a:solidFill>
              <a:schemeClr val="bg1"/>
            </a:solidFill>
          </p:grpSpPr>
          <p:sp>
            <p:nvSpPr>
              <p:cNvPr id="15" name="Freeform 48"/>
              <p:cNvSpPr>
                <a:spLocks noEditPoints="1"/>
              </p:cNvSpPr>
              <p:nvPr/>
            </p:nvSpPr>
            <p:spPr bwMode="auto">
              <a:xfrm>
                <a:off x="0" y="1588"/>
                <a:ext cx="4016375" cy="4014787"/>
              </a:xfrm>
              <a:custGeom>
                <a:avLst/>
                <a:gdLst>
                  <a:gd name="T0" fmla="*/ 690 w 1068"/>
                  <a:gd name="T1" fmla="*/ 335 h 1068"/>
                  <a:gd name="T2" fmla="*/ 534 w 1068"/>
                  <a:gd name="T3" fmla="*/ 0 h 1068"/>
                  <a:gd name="T4" fmla="*/ 301 w 1068"/>
                  <a:gd name="T5" fmla="*/ 342 h 1068"/>
                  <a:gd name="T6" fmla="*/ 267 w 1068"/>
                  <a:gd name="T7" fmla="*/ 360 h 1068"/>
                  <a:gd name="T8" fmla="*/ 100 w 1068"/>
                  <a:gd name="T9" fmla="*/ 334 h 1068"/>
                  <a:gd name="T10" fmla="*/ 0 w 1068"/>
                  <a:gd name="T11" fmla="*/ 968 h 1068"/>
                  <a:gd name="T12" fmla="*/ 201 w 1068"/>
                  <a:gd name="T13" fmla="*/ 1068 h 1068"/>
                  <a:gd name="T14" fmla="*/ 291 w 1068"/>
                  <a:gd name="T15" fmla="*/ 1011 h 1068"/>
                  <a:gd name="T16" fmla="*/ 301 w 1068"/>
                  <a:gd name="T17" fmla="*/ 1013 h 1068"/>
                  <a:gd name="T18" fmla="*/ 635 w 1068"/>
                  <a:gd name="T19" fmla="*/ 1068 h 1068"/>
                  <a:gd name="T20" fmla="*/ 937 w 1068"/>
                  <a:gd name="T21" fmla="*/ 1004 h 1068"/>
                  <a:gd name="T22" fmla="*/ 952 w 1068"/>
                  <a:gd name="T23" fmla="*/ 909 h 1068"/>
                  <a:gd name="T24" fmla="*/ 1007 w 1068"/>
                  <a:gd name="T25" fmla="*/ 732 h 1068"/>
                  <a:gd name="T26" fmla="*/ 1039 w 1068"/>
                  <a:gd name="T27" fmla="*/ 560 h 1068"/>
                  <a:gd name="T28" fmla="*/ 1068 w 1068"/>
                  <a:gd name="T29" fmla="*/ 481 h 1068"/>
                  <a:gd name="T30" fmla="*/ 974 w 1068"/>
                  <a:gd name="T31" fmla="*/ 349 h 1068"/>
                  <a:gd name="T32" fmla="*/ 201 w 1068"/>
                  <a:gd name="T33" fmla="*/ 1001 h 1068"/>
                  <a:gd name="T34" fmla="*/ 67 w 1068"/>
                  <a:gd name="T35" fmla="*/ 968 h 1068"/>
                  <a:gd name="T36" fmla="*/ 100 w 1068"/>
                  <a:gd name="T37" fmla="*/ 401 h 1068"/>
                  <a:gd name="T38" fmla="*/ 234 w 1068"/>
                  <a:gd name="T39" fmla="*/ 434 h 1068"/>
                  <a:gd name="T40" fmla="*/ 1001 w 1068"/>
                  <a:gd name="T41" fmla="*/ 485 h 1068"/>
                  <a:gd name="T42" fmla="*/ 868 w 1068"/>
                  <a:gd name="T43" fmla="*/ 534 h 1068"/>
                  <a:gd name="T44" fmla="*/ 868 w 1068"/>
                  <a:gd name="T45" fmla="*/ 567 h 1068"/>
                  <a:gd name="T46" fmla="*/ 986 w 1068"/>
                  <a:gd name="T47" fmla="*/ 629 h 1068"/>
                  <a:gd name="T48" fmla="*/ 835 w 1068"/>
                  <a:gd name="T49" fmla="*/ 701 h 1068"/>
                  <a:gd name="T50" fmla="*/ 835 w 1068"/>
                  <a:gd name="T51" fmla="*/ 734 h 1068"/>
                  <a:gd name="T52" fmla="*/ 944 w 1068"/>
                  <a:gd name="T53" fmla="*/ 803 h 1068"/>
                  <a:gd name="T54" fmla="*/ 801 w 1068"/>
                  <a:gd name="T55" fmla="*/ 868 h 1068"/>
                  <a:gd name="T56" fmla="*/ 801 w 1068"/>
                  <a:gd name="T57" fmla="*/ 901 h 1068"/>
                  <a:gd name="T58" fmla="*/ 888 w 1068"/>
                  <a:gd name="T59" fmla="*/ 948 h 1068"/>
                  <a:gd name="T60" fmla="*/ 818 w 1068"/>
                  <a:gd name="T61" fmla="*/ 1001 h 1068"/>
                  <a:gd name="T62" fmla="*/ 450 w 1068"/>
                  <a:gd name="T63" fmla="*/ 980 h 1068"/>
                  <a:gd name="T64" fmla="*/ 268 w 1068"/>
                  <a:gd name="T65" fmla="*/ 914 h 1068"/>
                  <a:gd name="T66" fmla="*/ 294 w 1068"/>
                  <a:gd name="T67" fmla="*/ 418 h 1068"/>
                  <a:gd name="T68" fmla="*/ 501 w 1068"/>
                  <a:gd name="T69" fmla="*/ 100 h 1068"/>
                  <a:gd name="T70" fmla="*/ 632 w 1068"/>
                  <a:gd name="T71" fmla="*/ 225 h 1068"/>
                  <a:gd name="T72" fmla="*/ 962 w 1068"/>
                  <a:gd name="T73" fmla="*/ 413 h 1068"/>
                  <a:gd name="T74" fmla="*/ 1001 w 1068"/>
                  <a:gd name="T75" fmla="*/ 485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8" h="1068">
                    <a:moveTo>
                      <a:pt x="974" y="349"/>
                    </a:moveTo>
                    <a:cubicBezTo>
                      <a:pt x="932" y="339"/>
                      <a:pt x="834" y="339"/>
                      <a:pt x="690" y="335"/>
                    </a:cubicBezTo>
                    <a:cubicBezTo>
                      <a:pt x="697" y="304"/>
                      <a:pt x="699" y="275"/>
                      <a:pt x="699" y="225"/>
                    </a:cubicBezTo>
                    <a:cubicBezTo>
                      <a:pt x="699" y="105"/>
                      <a:pt x="611" y="0"/>
                      <a:pt x="534" y="0"/>
                    </a:cubicBezTo>
                    <a:cubicBezTo>
                      <a:pt x="480" y="0"/>
                      <a:pt x="435" y="45"/>
                      <a:pt x="434" y="99"/>
                    </a:cubicBezTo>
                    <a:cubicBezTo>
                      <a:pt x="433" y="167"/>
                      <a:pt x="413" y="283"/>
                      <a:pt x="301" y="342"/>
                    </a:cubicBezTo>
                    <a:cubicBezTo>
                      <a:pt x="292" y="346"/>
                      <a:pt x="269" y="357"/>
                      <a:pt x="265" y="359"/>
                    </a:cubicBezTo>
                    <a:cubicBezTo>
                      <a:pt x="267" y="360"/>
                      <a:pt x="267" y="360"/>
                      <a:pt x="267" y="360"/>
                    </a:cubicBezTo>
                    <a:cubicBezTo>
                      <a:pt x="250" y="345"/>
                      <a:pt x="225" y="334"/>
                      <a:pt x="201" y="334"/>
                    </a:cubicBezTo>
                    <a:cubicBezTo>
                      <a:pt x="100" y="334"/>
                      <a:pt x="100" y="334"/>
                      <a:pt x="100" y="334"/>
                    </a:cubicBezTo>
                    <a:cubicBezTo>
                      <a:pt x="45" y="334"/>
                      <a:pt x="0" y="379"/>
                      <a:pt x="0" y="434"/>
                    </a:cubicBezTo>
                    <a:cubicBezTo>
                      <a:pt x="0" y="968"/>
                      <a:pt x="0" y="968"/>
                      <a:pt x="0" y="968"/>
                    </a:cubicBezTo>
                    <a:cubicBezTo>
                      <a:pt x="0" y="1023"/>
                      <a:pt x="45" y="1068"/>
                      <a:pt x="100" y="1068"/>
                    </a:cubicBezTo>
                    <a:cubicBezTo>
                      <a:pt x="201" y="1068"/>
                      <a:pt x="201" y="1068"/>
                      <a:pt x="201" y="1068"/>
                    </a:cubicBezTo>
                    <a:cubicBezTo>
                      <a:pt x="240" y="1068"/>
                      <a:pt x="273" y="1044"/>
                      <a:pt x="290" y="1010"/>
                    </a:cubicBezTo>
                    <a:cubicBezTo>
                      <a:pt x="290" y="1011"/>
                      <a:pt x="291" y="1011"/>
                      <a:pt x="291" y="1011"/>
                    </a:cubicBezTo>
                    <a:cubicBezTo>
                      <a:pt x="293" y="1011"/>
                      <a:pt x="296" y="1012"/>
                      <a:pt x="299" y="1013"/>
                    </a:cubicBezTo>
                    <a:cubicBezTo>
                      <a:pt x="300" y="1013"/>
                      <a:pt x="300" y="1013"/>
                      <a:pt x="301" y="1013"/>
                    </a:cubicBezTo>
                    <a:cubicBezTo>
                      <a:pt x="320" y="1018"/>
                      <a:pt x="357" y="1027"/>
                      <a:pt x="436" y="1045"/>
                    </a:cubicBezTo>
                    <a:cubicBezTo>
                      <a:pt x="453" y="1049"/>
                      <a:pt x="542" y="1068"/>
                      <a:pt x="635" y="1068"/>
                    </a:cubicBezTo>
                    <a:cubicBezTo>
                      <a:pt x="818" y="1068"/>
                      <a:pt x="818" y="1068"/>
                      <a:pt x="818" y="1068"/>
                    </a:cubicBezTo>
                    <a:cubicBezTo>
                      <a:pt x="873" y="1068"/>
                      <a:pt x="913" y="1047"/>
                      <a:pt x="937" y="1004"/>
                    </a:cubicBezTo>
                    <a:cubicBezTo>
                      <a:pt x="938" y="1003"/>
                      <a:pt x="945" y="988"/>
                      <a:pt x="952" y="968"/>
                    </a:cubicBezTo>
                    <a:cubicBezTo>
                      <a:pt x="956" y="952"/>
                      <a:pt x="958" y="931"/>
                      <a:pt x="952" y="909"/>
                    </a:cubicBezTo>
                    <a:cubicBezTo>
                      <a:pt x="988" y="884"/>
                      <a:pt x="1000" y="847"/>
                      <a:pt x="1007" y="823"/>
                    </a:cubicBezTo>
                    <a:cubicBezTo>
                      <a:pt x="1020" y="783"/>
                      <a:pt x="1016" y="753"/>
                      <a:pt x="1007" y="732"/>
                    </a:cubicBezTo>
                    <a:cubicBezTo>
                      <a:pt x="1027" y="713"/>
                      <a:pt x="1045" y="684"/>
                      <a:pt x="1052" y="640"/>
                    </a:cubicBezTo>
                    <a:cubicBezTo>
                      <a:pt x="1056" y="612"/>
                      <a:pt x="1052" y="584"/>
                      <a:pt x="1039" y="560"/>
                    </a:cubicBezTo>
                    <a:cubicBezTo>
                      <a:pt x="1058" y="539"/>
                      <a:pt x="1066" y="513"/>
                      <a:pt x="1067" y="488"/>
                    </a:cubicBezTo>
                    <a:cubicBezTo>
                      <a:pt x="1068" y="481"/>
                      <a:pt x="1068" y="481"/>
                      <a:pt x="1068" y="481"/>
                    </a:cubicBezTo>
                    <a:cubicBezTo>
                      <a:pt x="1068" y="476"/>
                      <a:pt x="1068" y="474"/>
                      <a:pt x="1068" y="464"/>
                    </a:cubicBezTo>
                    <a:cubicBezTo>
                      <a:pt x="1068" y="422"/>
                      <a:pt x="1039" y="368"/>
                      <a:pt x="974" y="349"/>
                    </a:cubicBezTo>
                    <a:close/>
                    <a:moveTo>
                      <a:pt x="234" y="968"/>
                    </a:moveTo>
                    <a:cubicBezTo>
                      <a:pt x="234" y="986"/>
                      <a:pt x="219" y="1001"/>
                      <a:pt x="201" y="1001"/>
                    </a:cubicBezTo>
                    <a:cubicBezTo>
                      <a:pt x="100" y="1001"/>
                      <a:pt x="100" y="1001"/>
                      <a:pt x="100" y="1001"/>
                    </a:cubicBezTo>
                    <a:cubicBezTo>
                      <a:pt x="82" y="1001"/>
                      <a:pt x="67" y="986"/>
                      <a:pt x="67" y="968"/>
                    </a:cubicBezTo>
                    <a:cubicBezTo>
                      <a:pt x="67" y="434"/>
                      <a:pt x="67" y="434"/>
                      <a:pt x="67" y="434"/>
                    </a:cubicBezTo>
                    <a:cubicBezTo>
                      <a:pt x="67" y="415"/>
                      <a:pt x="82" y="401"/>
                      <a:pt x="100" y="401"/>
                    </a:cubicBezTo>
                    <a:cubicBezTo>
                      <a:pt x="201" y="401"/>
                      <a:pt x="201" y="401"/>
                      <a:pt x="201" y="401"/>
                    </a:cubicBezTo>
                    <a:cubicBezTo>
                      <a:pt x="219" y="401"/>
                      <a:pt x="234" y="415"/>
                      <a:pt x="234" y="434"/>
                    </a:cubicBezTo>
                    <a:lnTo>
                      <a:pt x="234" y="968"/>
                    </a:lnTo>
                    <a:close/>
                    <a:moveTo>
                      <a:pt x="1001" y="485"/>
                    </a:moveTo>
                    <a:cubicBezTo>
                      <a:pt x="1000" y="502"/>
                      <a:pt x="993" y="534"/>
                      <a:pt x="935" y="534"/>
                    </a:cubicBezTo>
                    <a:cubicBezTo>
                      <a:pt x="885" y="534"/>
                      <a:pt x="868" y="534"/>
                      <a:pt x="868" y="534"/>
                    </a:cubicBezTo>
                    <a:cubicBezTo>
                      <a:pt x="859" y="534"/>
                      <a:pt x="851" y="541"/>
                      <a:pt x="851" y="551"/>
                    </a:cubicBezTo>
                    <a:cubicBezTo>
                      <a:pt x="851" y="560"/>
                      <a:pt x="859" y="567"/>
                      <a:pt x="868" y="567"/>
                    </a:cubicBezTo>
                    <a:cubicBezTo>
                      <a:pt x="868" y="567"/>
                      <a:pt x="883" y="567"/>
                      <a:pt x="933" y="567"/>
                    </a:cubicBezTo>
                    <a:cubicBezTo>
                      <a:pt x="983" y="567"/>
                      <a:pt x="989" y="609"/>
                      <a:pt x="986" y="629"/>
                    </a:cubicBezTo>
                    <a:cubicBezTo>
                      <a:pt x="982" y="654"/>
                      <a:pt x="970" y="701"/>
                      <a:pt x="914" y="701"/>
                    </a:cubicBezTo>
                    <a:cubicBezTo>
                      <a:pt x="858" y="701"/>
                      <a:pt x="835" y="701"/>
                      <a:pt x="835" y="701"/>
                    </a:cubicBezTo>
                    <a:cubicBezTo>
                      <a:pt x="825" y="701"/>
                      <a:pt x="818" y="708"/>
                      <a:pt x="818" y="718"/>
                    </a:cubicBezTo>
                    <a:cubicBezTo>
                      <a:pt x="818" y="727"/>
                      <a:pt x="825" y="734"/>
                      <a:pt x="835" y="734"/>
                    </a:cubicBezTo>
                    <a:cubicBezTo>
                      <a:pt x="835" y="734"/>
                      <a:pt x="874" y="734"/>
                      <a:pt x="900" y="734"/>
                    </a:cubicBezTo>
                    <a:cubicBezTo>
                      <a:pt x="957" y="734"/>
                      <a:pt x="952" y="777"/>
                      <a:pt x="944" y="803"/>
                    </a:cubicBezTo>
                    <a:cubicBezTo>
                      <a:pt x="933" y="837"/>
                      <a:pt x="926" y="868"/>
                      <a:pt x="856" y="868"/>
                    </a:cubicBezTo>
                    <a:cubicBezTo>
                      <a:pt x="831" y="868"/>
                      <a:pt x="801" y="868"/>
                      <a:pt x="801" y="868"/>
                    </a:cubicBezTo>
                    <a:cubicBezTo>
                      <a:pt x="792" y="868"/>
                      <a:pt x="784" y="875"/>
                      <a:pt x="784" y="884"/>
                    </a:cubicBezTo>
                    <a:cubicBezTo>
                      <a:pt x="784" y="894"/>
                      <a:pt x="792" y="901"/>
                      <a:pt x="801" y="901"/>
                    </a:cubicBezTo>
                    <a:cubicBezTo>
                      <a:pt x="801" y="901"/>
                      <a:pt x="824" y="901"/>
                      <a:pt x="853" y="901"/>
                    </a:cubicBezTo>
                    <a:cubicBezTo>
                      <a:pt x="890" y="901"/>
                      <a:pt x="892" y="936"/>
                      <a:pt x="888" y="948"/>
                    </a:cubicBezTo>
                    <a:cubicBezTo>
                      <a:pt x="884" y="962"/>
                      <a:pt x="879" y="972"/>
                      <a:pt x="878" y="972"/>
                    </a:cubicBezTo>
                    <a:cubicBezTo>
                      <a:pt x="868" y="990"/>
                      <a:pt x="852" y="1001"/>
                      <a:pt x="818" y="1001"/>
                    </a:cubicBezTo>
                    <a:cubicBezTo>
                      <a:pt x="635" y="1001"/>
                      <a:pt x="635" y="1001"/>
                      <a:pt x="635" y="1001"/>
                    </a:cubicBezTo>
                    <a:cubicBezTo>
                      <a:pt x="544" y="1001"/>
                      <a:pt x="453" y="980"/>
                      <a:pt x="450" y="980"/>
                    </a:cubicBezTo>
                    <a:cubicBezTo>
                      <a:pt x="312" y="948"/>
                      <a:pt x="304" y="946"/>
                      <a:pt x="296" y="943"/>
                    </a:cubicBezTo>
                    <a:cubicBezTo>
                      <a:pt x="296" y="943"/>
                      <a:pt x="268" y="938"/>
                      <a:pt x="268" y="914"/>
                    </a:cubicBezTo>
                    <a:cubicBezTo>
                      <a:pt x="267" y="453"/>
                      <a:pt x="267" y="453"/>
                      <a:pt x="267" y="453"/>
                    </a:cubicBezTo>
                    <a:cubicBezTo>
                      <a:pt x="267" y="437"/>
                      <a:pt x="277" y="423"/>
                      <a:pt x="294" y="418"/>
                    </a:cubicBezTo>
                    <a:cubicBezTo>
                      <a:pt x="296" y="417"/>
                      <a:pt x="299" y="416"/>
                      <a:pt x="301" y="415"/>
                    </a:cubicBezTo>
                    <a:cubicBezTo>
                      <a:pt x="453" y="352"/>
                      <a:pt x="500" y="214"/>
                      <a:pt x="501" y="100"/>
                    </a:cubicBezTo>
                    <a:cubicBezTo>
                      <a:pt x="501" y="84"/>
                      <a:pt x="513" y="67"/>
                      <a:pt x="534" y="67"/>
                    </a:cubicBezTo>
                    <a:cubicBezTo>
                      <a:pt x="570" y="67"/>
                      <a:pt x="632" y="138"/>
                      <a:pt x="632" y="225"/>
                    </a:cubicBezTo>
                    <a:cubicBezTo>
                      <a:pt x="632" y="304"/>
                      <a:pt x="629" y="318"/>
                      <a:pt x="601" y="401"/>
                    </a:cubicBezTo>
                    <a:cubicBezTo>
                      <a:pt x="935" y="401"/>
                      <a:pt x="932" y="405"/>
                      <a:pt x="962" y="413"/>
                    </a:cubicBezTo>
                    <a:cubicBezTo>
                      <a:pt x="998" y="423"/>
                      <a:pt x="1002" y="454"/>
                      <a:pt x="1002" y="464"/>
                    </a:cubicBezTo>
                    <a:cubicBezTo>
                      <a:pt x="1002" y="476"/>
                      <a:pt x="1001" y="474"/>
                      <a:pt x="1001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Freeform 49"/>
              <p:cNvSpPr>
                <a:spLocks noEditPoints="1"/>
              </p:cNvSpPr>
              <p:nvPr/>
            </p:nvSpPr>
            <p:spPr bwMode="auto">
              <a:xfrm>
                <a:off x="376238" y="3263900"/>
                <a:ext cx="379413" cy="376237"/>
              </a:xfrm>
              <a:custGeom>
                <a:avLst/>
                <a:gdLst>
                  <a:gd name="T0" fmla="*/ 50 w 101"/>
                  <a:gd name="T1" fmla="*/ 0 h 100"/>
                  <a:gd name="T2" fmla="*/ 0 w 101"/>
                  <a:gd name="T3" fmla="*/ 50 h 100"/>
                  <a:gd name="T4" fmla="*/ 50 w 101"/>
                  <a:gd name="T5" fmla="*/ 100 h 100"/>
                  <a:gd name="T6" fmla="*/ 101 w 101"/>
                  <a:gd name="T7" fmla="*/ 50 h 100"/>
                  <a:gd name="T8" fmla="*/ 50 w 101"/>
                  <a:gd name="T9" fmla="*/ 0 h 100"/>
                  <a:gd name="T10" fmla="*/ 50 w 101"/>
                  <a:gd name="T11" fmla="*/ 67 h 100"/>
                  <a:gd name="T12" fmla="*/ 34 w 101"/>
                  <a:gd name="T13" fmla="*/ 50 h 100"/>
                  <a:gd name="T14" fmla="*/ 50 w 101"/>
                  <a:gd name="T15" fmla="*/ 33 h 100"/>
                  <a:gd name="T16" fmla="*/ 67 w 101"/>
                  <a:gd name="T17" fmla="*/ 50 h 100"/>
                  <a:gd name="T18" fmla="*/ 50 w 101"/>
                  <a:gd name="T19" fmla="*/ 6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0">
                    <a:moveTo>
                      <a:pt x="50" y="0"/>
                    </a:moveTo>
                    <a:cubicBezTo>
                      <a:pt x="23" y="0"/>
                      <a:pt x="0" y="22"/>
                      <a:pt x="0" y="50"/>
                    </a:cubicBezTo>
                    <a:cubicBezTo>
                      <a:pt x="0" y="77"/>
                      <a:pt x="23" y="100"/>
                      <a:pt x="50" y="100"/>
                    </a:cubicBezTo>
                    <a:cubicBezTo>
                      <a:pt x="78" y="100"/>
                      <a:pt x="101" y="77"/>
                      <a:pt x="101" y="50"/>
                    </a:cubicBezTo>
                    <a:cubicBezTo>
                      <a:pt x="101" y="22"/>
                      <a:pt x="78" y="0"/>
                      <a:pt x="50" y="0"/>
                    </a:cubicBezTo>
                    <a:close/>
                    <a:moveTo>
                      <a:pt x="50" y="67"/>
                    </a:moveTo>
                    <a:cubicBezTo>
                      <a:pt x="41" y="67"/>
                      <a:pt x="34" y="59"/>
                      <a:pt x="34" y="50"/>
                    </a:cubicBezTo>
                    <a:cubicBezTo>
                      <a:pt x="34" y="41"/>
                      <a:pt x="41" y="33"/>
                      <a:pt x="50" y="33"/>
                    </a:cubicBezTo>
                    <a:cubicBezTo>
                      <a:pt x="60" y="33"/>
                      <a:pt x="67" y="41"/>
                      <a:pt x="67" y="50"/>
                    </a:cubicBezTo>
                    <a:cubicBezTo>
                      <a:pt x="67" y="59"/>
                      <a:pt x="60" y="67"/>
                      <a:pt x="50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7" name="Group 37"/>
          <p:cNvGrpSpPr/>
          <p:nvPr/>
        </p:nvGrpSpPr>
        <p:grpSpPr>
          <a:xfrm>
            <a:off x="3942860" y="1826842"/>
            <a:ext cx="901768" cy="901768"/>
            <a:chOff x="3942860" y="2257147"/>
            <a:chExt cx="901768" cy="901768"/>
          </a:xfrm>
        </p:grpSpPr>
        <p:sp>
          <p:nvSpPr>
            <p:cNvPr id="18" name="Oval 38"/>
            <p:cNvSpPr/>
            <p:nvPr/>
          </p:nvSpPr>
          <p:spPr>
            <a:xfrm>
              <a:off x="3942860" y="2257147"/>
              <a:ext cx="901768" cy="90176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9" name="Group 39"/>
            <p:cNvGrpSpPr/>
            <p:nvPr/>
          </p:nvGrpSpPr>
          <p:grpSpPr>
            <a:xfrm>
              <a:off x="4157569" y="2542650"/>
              <a:ext cx="460440" cy="397165"/>
              <a:chOff x="-122237" y="-128588"/>
              <a:chExt cx="4632324" cy="3995738"/>
            </a:xfrm>
            <a:solidFill>
              <a:schemeClr val="bg1"/>
            </a:solidFill>
          </p:grpSpPr>
          <p:sp>
            <p:nvSpPr>
              <p:cNvPr id="20" name="Freeform 34"/>
              <p:cNvSpPr>
                <a:spLocks noEditPoints="1"/>
              </p:cNvSpPr>
              <p:nvPr/>
            </p:nvSpPr>
            <p:spPr bwMode="auto">
              <a:xfrm>
                <a:off x="-122237" y="-128588"/>
                <a:ext cx="4632324" cy="3995738"/>
              </a:xfrm>
              <a:custGeom>
                <a:avLst/>
                <a:gdLst>
                  <a:gd name="T0" fmla="*/ 1096 w 1232"/>
                  <a:gd name="T1" fmla="*/ 134 h 1062"/>
                  <a:gd name="T2" fmla="*/ 616 w 1232"/>
                  <a:gd name="T3" fmla="*/ 123 h 1062"/>
                  <a:gd name="T4" fmla="*/ 136 w 1232"/>
                  <a:gd name="T5" fmla="*/ 134 h 1062"/>
                  <a:gd name="T6" fmla="*/ 136 w 1232"/>
                  <a:gd name="T7" fmla="*/ 622 h 1062"/>
                  <a:gd name="T8" fmla="*/ 538 w 1232"/>
                  <a:gd name="T9" fmla="*/ 1020 h 1062"/>
                  <a:gd name="T10" fmla="*/ 694 w 1232"/>
                  <a:gd name="T11" fmla="*/ 1020 h 1062"/>
                  <a:gd name="T12" fmla="*/ 1096 w 1232"/>
                  <a:gd name="T13" fmla="*/ 622 h 1062"/>
                  <a:gd name="T14" fmla="*/ 1096 w 1232"/>
                  <a:gd name="T15" fmla="*/ 134 h 1062"/>
                  <a:gd name="T16" fmla="*/ 1044 w 1232"/>
                  <a:gd name="T17" fmla="*/ 570 h 1062"/>
                  <a:gd name="T18" fmla="*/ 642 w 1232"/>
                  <a:gd name="T19" fmla="*/ 968 h 1062"/>
                  <a:gd name="T20" fmla="*/ 590 w 1232"/>
                  <a:gd name="T21" fmla="*/ 968 h 1062"/>
                  <a:gd name="T22" fmla="*/ 188 w 1232"/>
                  <a:gd name="T23" fmla="*/ 570 h 1062"/>
                  <a:gd name="T24" fmla="*/ 188 w 1232"/>
                  <a:gd name="T25" fmla="*/ 185 h 1062"/>
                  <a:gd name="T26" fmla="*/ 567 w 1232"/>
                  <a:gd name="T27" fmla="*/ 177 h 1062"/>
                  <a:gd name="T28" fmla="*/ 616 w 1232"/>
                  <a:gd name="T29" fmla="*/ 221 h 1062"/>
                  <a:gd name="T30" fmla="*/ 665 w 1232"/>
                  <a:gd name="T31" fmla="*/ 177 h 1062"/>
                  <a:gd name="T32" fmla="*/ 1044 w 1232"/>
                  <a:gd name="T33" fmla="*/ 185 h 1062"/>
                  <a:gd name="T34" fmla="*/ 1044 w 1232"/>
                  <a:gd name="T35" fmla="*/ 57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2" h="1062">
                    <a:moveTo>
                      <a:pt x="1096" y="134"/>
                    </a:moveTo>
                    <a:cubicBezTo>
                      <a:pt x="964" y="3"/>
                      <a:pt x="753" y="0"/>
                      <a:pt x="616" y="123"/>
                    </a:cubicBezTo>
                    <a:cubicBezTo>
                      <a:pt x="479" y="0"/>
                      <a:pt x="268" y="3"/>
                      <a:pt x="136" y="134"/>
                    </a:cubicBezTo>
                    <a:cubicBezTo>
                      <a:pt x="0" y="268"/>
                      <a:pt x="0" y="487"/>
                      <a:pt x="136" y="622"/>
                    </a:cubicBezTo>
                    <a:cubicBezTo>
                      <a:pt x="175" y="660"/>
                      <a:pt x="538" y="1020"/>
                      <a:pt x="538" y="1020"/>
                    </a:cubicBezTo>
                    <a:cubicBezTo>
                      <a:pt x="581" y="1062"/>
                      <a:pt x="651" y="1062"/>
                      <a:pt x="694" y="1020"/>
                    </a:cubicBezTo>
                    <a:cubicBezTo>
                      <a:pt x="694" y="1020"/>
                      <a:pt x="1092" y="626"/>
                      <a:pt x="1096" y="622"/>
                    </a:cubicBezTo>
                    <a:cubicBezTo>
                      <a:pt x="1232" y="487"/>
                      <a:pt x="1232" y="268"/>
                      <a:pt x="1096" y="134"/>
                    </a:cubicBezTo>
                    <a:close/>
                    <a:moveTo>
                      <a:pt x="1044" y="570"/>
                    </a:moveTo>
                    <a:cubicBezTo>
                      <a:pt x="642" y="968"/>
                      <a:pt x="642" y="968"/>
                      <a:pt x="642" y="968"/>
                    </a:cubicBezTo>
                    <a:cubicBezTo>
                      <a:pt x="628" y="982"/>
                      <a:pt x="604" y="982"/>
                      <a:pt x="590" y="968"/>
                    </a:cubicBezTo>
                    <a:cubicBezTo>
                      <a:pt x="188" y="570"/>
                      <a:pt x="188" y="570"/>
                      <a:pt x="188" y="570"/>
                    </a:cubicBezTo>
                    <a:cubicBezTo>
                      <a:pt x="81" y="464"/>
                      <a:pt x="81" y="291"/>
                      <a:pt x="188" y="185"/>
                    </a:cubicBezTo>
                    <a:cubicBezTo>
                      <a:pt x="291" y="82"/>
                      <a:pt x="458" y="79"/>
                      <a:pt x="567" y="177"/>
                    </a:cubicBezTo>
                    <a:cubicBezTo>
                      <a:pt x="616" y="221"/>
                      <a:pt x="616" y="221"/>
                      <a:pt x="616" y="221"/>
                    </a:cubicBezTo>
                    <a:cubicBezTo>
                      <a:pt x="665" y="177"/>
                      <a:pt x="665" y="177"/>
                      <a:pt x="665" y="177"/>
                    </a:cubicBezTo>
                    <a:cubicBezTo>
                      <a:pt x="774" y="79"/>
                      <a:pt x="941" y="82"/>
                      <a:pt x="1044" y="185"/>
                    </a:cubicBezTo>
                    <a:cubicBezTo>
                      <a:pt x="1151" y="291"/>
                      <a:pt x="1151" y="464"/>
                      <a:pt x="1044" y="5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1" name="Freeform 35"/>
              <p:cNvSpPr/>
              <p:nvPr/>
            </p:nvSpPr>
            <p:spPr bwMode="auto">
              <a:xfrm>
                <a:off x="688975" y="681038"/>
                <a:ext cx="650875" cy="650875"/>
              </a:xfrm>
              <a:custGeom>
                <a:avLst/>
                <a:gdLst>
                  <a:gd name="T0" fmla="*/ 154 w 173"/>
                  <a:gd name="T1" fmla="*/ 0 h 173"/>
                  <a:gd name="T2" fmla="*/ 154 w 173"/>
                  <a:gd name="T3" fmla="*/ 0 h 173"/>
                  <a:gd name="T4" fmla="*/ 0 w 173"/>
                  <a:gd name="T5" fmla="*/ 154 h 173"/>
                  <a:gd name="T6" fmla="*/ 0 w 173"/>
                  <a:gd name="T7" fmla="*/ 154 h 173"/>
                  <a:gd name="T8" fmla="*/ 18 w 173"/>
                  <a:gd name="T9" fmla="*/ 173 h 173"/>
                  <a:gd name="T10" fmla="*/ 36 w 173"/>
                  <a:gd name="T11" fmla="*/ 154 h 173"/>
                  <a:gd name="T12" fmla="*/ 36 w 173"/>
                  <a:gd name="T13" fmla="*/ 154 h 173"/>
                  <a:gd name="T14" fmla="*/ 154 w 173"/>
                  <a:gd name="T15" fmla="*/ 36 h 173"/>
                  <a:gd name="T16" fmla="*/ 154 w 173"/>
                  <a:gd name="T17" fmla="*/ 36 h 173"/>
                  <a:gd name="T18" fmla="*/ 173 w 173"/>
                  <a:gd name="T19" fmla="*/ 18 h 173"/>
                  <a:gd name="T20" fmla="*/ 154 w 173"/>
                  <a:gd name="T2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73">
                    <a:moveTo>
                      <a:pt x="154" y="0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65"/>
                      <a:pt x="8" y="173"/>
                      <a:pt x="18" y="173"/>
                    </a:cubicBezTo>
                    <a:cubicBezTo>
                      <a:pt x="28" y="173"/>
                      <a:pt x="36" y="165"/>
                      <a:pt x="36" y="154"/>
                    </a:cubicBezTo>
                    <a:cubicBezTo>
                      <a:pt x="36" y="154"/>
                      <a:pt x="36" y="154"/>
                      <a:pt x="36" y="154"/>
                    </a:cubicBezTo>
                    <a:cubicBezTo>
                      <a:pt x="36" y="89"/>
                      <a:pt x="89" y="36"/>
                      <a:pt x="154" y="36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65" y="36"/>
                      <a:pt x="173" y="28"/>
                      <a:pt x="173" y="18"/>
                    </a:cubicBezTo>
                    <a:cubicBezTo>
                      <a:pt x="173" y="8"/>
                      <a:pt x="165" y="0"/>
                      <a:pt x="1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2" name="Group 42"/>
          <p:cNvGrpSpPr/>
          <p:nvPr/>
        </p:nvGrpSpPr>
        <p:grpSpPr>
          <a:xfrm>
            <a:off x="3942860" y="3261470"/>
            <a:ext cx="901768" cy="901768"/>
            <a:chOff x="3942860" y="3691775"/>
            <a:chExt cx="901768" cy="901768"/>
          </a:xfrm>
        </p:grpSpPr>
        <p:sp>
          <p:nvSpPr>
            <p:cNvPr id="23" name="Oval 43"/>
            <p:cNvSpPr/>
            <p:nvPr/>
          </p:nvSpPr>
          <p:spPr>
            <a:xfrm>
              <a:off x="3942860" y="3691775"/>
              <a:ext cx="901768" cy="9017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Freeform 44"/>
            <p:cNvSpPr>
              <a:spLocks noEditPoints="1"/>
            </p:cNvSpPr>
            <p:nvPr/>
          </p:nvSpPr>
          <p:spPr bwMode="auto">
            <a:xfrm>
              <a:off x="4190489" y="4017838"/>
              <a:ext cx="413397" cy="310281"/>
            </a:xfrm>
            <a:custGeom>
              <a:avLst/>
              <a:gdLst>
                <a:gd name="T0" fmla="*/ 925 w 1124"/>
                <a:gd name="T1" fmla="*/ 21 h 843"/>
                <a:gd name="T2" fmla="*/ 249 w 1124"/>
                <a:gd name="T3" fmla="*/ 0 h 843"/>
                <a:gd name="T4" fmla="*/ 21 w 1124"/>
                <a:gd name="T5" fmla="*/ 199 h 843"/>
                <a:gd name="T6" fmla="*/ 18 w 1124"/>
                <a:gd name="T7" fmla="*/ 295 h 843"/>
                <a:gd name="T8" fmla="*/ 562 w 1124"/>
                <a:gd name="T9" fmla="*/ 843 h 843"/>
                <a:gd name="T10" fmla="*/ 1106 w 1124"/>
                <a:gd name="T11" fmla="*/ 295 h 843"/>
                <a:gd name="T12" fmla="*/ 1103 w 1124"/>
                <a:gd name="T13" fmla="*/ 199 h 843"/>
                <a:gd name="T14" fmla="*/ 484 w 1124"/>
                <a:gd name="T15" fmla="*/ 246 h 843"/>
                <a:gd name="T16" fmla="*/ 640 w 1124"/>
                <a:gd name="T17" fmla="*/ 246 h 843"/>
                <a:gd name="T18" fmla="*/ 685 w 1124"/>
                <a:gd name="T19" fmla="*/ 78 h 843"/>
                <a:gd name="T20" fmla="*/ 667 w 1124"/>
                <a:gd name="T21" fmla="*/ 223 h 843"/>
                <a:gd name="T22" fmla="*/ 457 w 1124"/>
                <a:gd name="T23" fmla="*/ 223 h 843"/>
                <a:gd name="T24" fmla="*/ 439 w 1124"/>
                <a:gd name="T25" fmla="*/ 78 h 843"/>
                <a:gd name="T26" fmla="*/ 457 w 1124"/>
                <a:gd name="T27" fmla="*/ 223 h 843"/>
                <a:gd name="T28" fmla="*/ 562 w 1124"/>
                <a:gd name="T29" fmla="*/ 718 h 843"/>
                <a:gd name="T30" fmla="*/ 649 w 1124"/>
                <a:gd name="T31" fmla="*/ 281 h 843"/>
                <a:gd name="T32" fmla="*/ 858 w 1124"/>
                <a:gd name="T33" fmla="*/ 281 h 843"/>
                <a:gd name="T34" fmla="*/ 685 w 1124"/>
                <a:gd name="T35" fmla="*/ 281 h 843"/>
                <a:gd name="T36" fmla="*/ 781 w 1124"/>
                <a:gd name="T37" fmla="*/ 174 h 843"/>
                <a:gd name="T38" fmla="*/ 695 w 1124"/>
                <a:gd name="T39" fmla="*/ 246 h 843"/>
                <a:gd name="T40" fmla="*/ 851 w 1124"/>
                <a:gd name="T41" fmla="*/ 70 h 843"/>
                <a:gd name="T42" fmla="*/ 727 w 1124"/>
                <a:gd name="T43" fmla="*/ 70 h 843"/>
                <a:gd name="T44" fmla="*/ 484 w 1124"/>
                <a:gd name="T45" fmla="*/ 70 h 843"/>
                <a:gd name="T46" fmla="*/ 562 w 1124"/>
                <a:gd name="T47" fmla="*/ 135 h 843"/>
                <a:gd name="T48" fmla="*/ 273 w 1124"/>
                <a:gd name="T49" fmla="*/ 70 h 843"/>
                <a:gd name="T50" fmla="*/ 341 w 1124"/>
                <a:gd name="T51" fmla="*/ 126 h 843"/>
                <a:gd name="T52" fmla="*/ 429 w 1124"/>
                <a:gd name="T53" fmla="*/ 246 h 843"/>
                <a:gd name="T54" fmla="*/ 343 w 1124"/>
                <a:gd name="T55" fmla="*/ 174 h 843"/>
                <a:gd name="T56" fmla="*/ 525 w 1124"/>
                <a:gd name="T57" fmla="*/ 712 h 843"/>
                <a:gd name="T58" fmla="*/ 439 w 1124"/>
                <a:gd name="T59" fmla="*/ 281 h 843"/>
                <a:gd name="T60" fmla="*/ 101 w 1124"/>
                <a:gd name="T61" fmla="*/ 281 h 843"/>
                <a:gd name="T62" fmla="*/ 446 w 1124"/>
                <a:gd name="T63" fmla="*/ 649 h 843"/>
                <a:gd name="T64" fmla="*/ 1023 w 1124"/>
                <a:gd name="T65" fmla="*/ 281 h 843"/>
                <a:gd name="T66" fmla="*/ 899 w 1124"/>
                <a:gd name="T67" fmla="*/ 281 h 843"/>
                <a:gd name="T68" fmla="*/ 808 w 1124"/>
                <a:gd name="T69" fmla="*/ 151 h 843"/>
                <a:gd name="T70" fmla="*/ 1051 w 1124"/>
                <a:gd name="T71" fmla="*/ 246 h 843"/>
                <a:gd name="T72" fmla="*/ 235 w 1124"/>
                <a:gd name="T73" fmla="*/ 84 h 843"/>
                <a:gd name="T74" fmla="*/ 221 w 1124"/>
                <a:gd name="T75" fmla="*/ 246 h 843"/>
                <a:gd name="T76" fmla="*/ 235 w 1124"/>
                <a:gd name="T77" fmla="*/ 8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4" h="843">
                  <a:moveTo>
                    <a:pt x="1103" y="199"/>
                  </a:moveTo>
                  <a:cubicBezTo>
                    <a:pt x="925" y="21"/>
                    <a:pt x="925" y="21"/>
                    <a:pt x="925" y="21"/>
                  </a:cubicBezTo>
                  <a:cubicBezTo>
                    <a:pt x="912" y="7"/>
                    <a:pt x="894" y="0"/>
                    <a:pt x="875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30" y="0"/>
                    <a:pt x="212" y="7"/>
                    <a:pt x="199" y="21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7" y="213"/>
                    <a:pt x="0" y="231"/>
                    <a:pt x="0" y="249"/>
                  </a:cubicBezTo>
                  <a:cubicBezTo>
                    <a:pt x="0" y="266"/>
                    <a:pt x="6" y="282"/>
                    <a:pt x="18" y="295"/>
                  </a:cubicBezTo>
                  <a:cubicBezTo>
                    <a:pt x="509" y="819"/>
                    <a:pt x="509" y="819"/>
                    <a:pt x="509" y="819"/>
                  </a:cubicBezTo>
                  <a:cubicBezTo>
                    <a:pt x="523" y="834"/>
                    <a:pt x="542" y="843"/>
                    <a:pt x="562" y="843"/>
                  </a:cubicBezTo>
                  <a:cubicBezTo>
                    <a:pt x="582" y="843"/>
                    <a:pt x="601" y="834"/>
                    <a:pt x="615" y="819"/>
                  </a:cubicBezTo>
                  <a:cubicBezTo>
                    <a:pt x="1106" y="295"/>
                    <a:pt x="1106" y="295"/>
                    <a:pt x="1106" y="295"/>
                  </a:cubicBezTo>
                  <a:cubicBezTo>
                    <a:pt x="1118" y="282"/>
                    <a:pt x="1124" y="265"/>
                    <a:pt x="1124" y="248"/>
                  </a:cubicBezTo>
                  <a:cubicBezTo>
                    <a:pt x="1124" y="230"/>
                    <a:pt x="1117" y="213"/>
                    <a:pt x="1103" y="199"/>
                  </a:cubicBezTo>
                  <a:close/>
                  <a:moveTo>
                    <a:pt x="640" y="246"/>
                  </a:moveTo>
                  <a:cubicBezTo>
                    <a:pt x="484" y="246"/>
                    <a:pt x="484" y="246"/>
                    <a:pt x="484" y="246"/>
                  </a:cubicBezTo>
                  <a:cubicBezTo>
                    <a:pt x="562" y="181"/>
                    <a:pt x="562" y="181"/>
                    <a:pt x="562" y="181"/>
                  </a:cubicBezTo>
                  <a:lnTo>
                    <a:pt x="640" y="246"/>
                  </a:lnTo>
                  <a:close/>
                  <a:moveTo>
                    <a:pt x="589" y="158"/>
                  </a:moveTo>
                  <a:cubicBezTo>
                    <a:pt x="685" y="78"/>
                    <a:pt x="685" y="78"/>
                    <a:pt x="685" y="78"/>
                  </a:cubicBezTo>
                  <a:cubicBezTo>
                    <a:pt x="756" y="149"/>
                    <a:pt x="756" y="149"/>
                    <a:pt x="756" y="149"/>
                  </a:cubicBezTo>
                  <a:cubicBezTo>
                    <a:pt x="667" y="223"/>
                    <a:pt x="667" y="223"/>
                    <a:pt x="667" y="223"/>
                  </a:cubicBezTo>
                  <a:lnTo>
                    <a:pt x="589" y="158"/>
                  </a:lnTo>
                  <a:close/>
                  <a:moveTo>
                    <a:pt x="457" y="223"/>
                  </a:moveTo>
                  <a:cubicBezTo>
                    <a:pt x="368" y="149"/>
                    <a:pt x="368" y="149"/>
                    <a:pt x="368" y="149"/>
                  </a:cubicBezTo>
                  <a:cubicBezTo>
                    <a:pt x="439" y="78"/>
                    <a:pt x="439" y="78"/>
                    <a:pt x="439" y="78"/>
                  </a:cubicBezTo>
                  <a:cubicBezTo>
                    <a:pt x="535" y="158"/>
                    <a:pt x="535" y="158"/>
                    <a:pt x="535" y="158"/>
                  </a:cubicBezTo>
                  <a:lnTo>
                    <a:pt x="457" y="223"/>
                  </a:lnTo>
                  <a:close/>
                  <a:moveTo>
                    <a:pt x="649" y="281"/>
                  </a:moveTo>
                  <a:cubicBezTo>
                    <a:pt x="562" y="718"/>
                    <a:pt x="562" y="718"/>
                    <a:pt x="562" y="718"/>
                  </a:cubicBezTo>
                  <a:cubicBezTo>
                    <a:pt x="475" y="281"/>
                    <a:pt x="475" y="281"/>
                    <a:pt x="475" y="281"/>
                  </a:cubicBezTo>
                  <a:lnTo>
                    <a:pt x="649" y="281"/>
                  </a:lnTo>
                  <a:close/>
                  <a:moveTo>
                    <a:pt x="685" y="281"/>
                  </a:moveTo>
                  <a:cubicBezTo>
                    <a:pt x="858" y="281"/>
                    <a:pt x="858" y="281"/>
                    <a:pt x="858" y="281"/>
                  </a:cubicBezTo>
                  <a:cubicBezTo>
                    <a:pt x="599" y="712"/>
                    <a:pt x="599" y="712"/>
                    <a:pt x="599" y="712"/>
                  </a:cubicBezTo>
                  <a:lnTo>
                    <a:pt x="685" y="281"/>
                  </a:lnTo>
                  <a:close/>
                  <a:moveTo>
                    <a:pt x="695" y="246"/>
                  </a:moveTo>
                  <a:cubicBezTo>
                    <a:pt x="781" y="174"/>
                    <a:pt x="781" y="174"/>
                    <a:pt x="781" y="174"/>
                  </a:cubicBezTo>
                  <a:cubicBezTo>
                    <a:pt x="853" y="246"/>
                    <a:pt x="853" y="246"/>
                    <a:pt x="853" y="246"/>
                  </a:cubicBezTo>
                  <a:lnTo>
                    <a:pt x="695" y="246"/>
                  </a:lnTo>
                  <a:close/>
                  <a:moveTo>
                    <a:pt x="727" y="70"/>
                  </a:moveTo>
                  <a:cubicBezTo>
                    <a:pt x="851" y="70"/>
                    <a:pt x="851" y="70"/>
                    <a:pt x="851" y="70"/>
                  </a:cubicBezTo>
                  <a:cubicBezTo>
                    <a:pt x="783" y="126"/>
                    <a:pt x="783" y="126"/>
                    <a:pt x="783" y="126"/>
                  </a:cubicBezTo>
                  <a:lnTo>
                    <a:pt x="727" y="70"/>
                  </a:lnTo>
                  <a:close/>
                  <a:moveTo>
                    <a:pt x="562" y="135"/>
                  </a:moveTo>
                  <a:cubicBezTo>
                    <a:pt x="484" y="70"/>
                    <a:pt x="484" y="70"/>
                    <a:pt x="484" y="70"/>
                  </a:cubicBezTo>
                  <a:cubicBezTo>
                    <a:pt x="640" y="70"/>
                    <a:pt x="640" y="70"/>
                    <a:pt x="640" y="70"/>
                  </a:cubicBezTo>
                  <a:lnTo>
                    <a:pt x="562" y="135"/>
                  </a:lnTo>
                  <a:close/>
                  <a:moveTo>
                    <a:pt x="341" y="126"/>
                  </a:moveTo>
                  <a:cubicBezTo>
                    <a:pt x="273" y="70"/>
                    <a:pt x="273" y="70"/>
                    <a:pt x="273" y="70"/>
                  </a:cubicBezTo>
                  <a:cubicBezTo>
                    <a:pt x="397" y="70"/>
                    <a:pt x="397" y="70"/>
                    <a:pt x="397" y="70"/>
                  </a:cubicBezTo>
                  <a:lnTo>
                    <a:pt x="341" y="126"/>
                  </a:lnTo>
                  <a:close/>
                  <a:moveTo>
                    <a:pt x="343" y="174"/>
                  </a:moveTo>
                  <a:cubicBezTo>
                    <a:pt x="429" y="246"/>
                    <a:pt x="429" y="246"/>
                    <a:pt x="429" y="246"/>
                  </a:cubicBezTo>
                  <a:cubicBezTo>
                    <a:pt x="271" y="246"/>
                    <a:pt x="271" y="246"/>
                    <a:pt x="271" y="246"/>
                  </a:cubicBezTo>
                  <a:lnTo>
                    <a:pt x="343" y="174"/>
                  </a:lnTo>
                  <a:close/>
                  <a:moveTo>
                    <a:pt x="439" y="281"/>
                  </a:moveTo>
                  <a:cubicBezTo>
                    <a:pt x="525" y="712"/>
                    <a:pt x="525" y="712"/>
                    <a:pt x="525" y="712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439" y="281"/>
                  </a:lnTo>
                  <a:close/>
                  <a:moveTo>
                    <a:pt x="446" y="649"/>
                  </a:moveTo>
                  <a:cubicBezTo>
                    <a:pt x="101" y="281"/>
                    <a:pt x="101" y="281"/>
                    <a:pt x="101" y="281"/>
                  </a:cubicBezTo>
                  <a:cubicBezTo>
                    <a:pt x="225" y="281"/>
                    <a:pt x="225" y="281"/>
                    <a:pt x="225" y="281"/>
                  </a:cubicBezTo>
                  <a:lnTo>
                    <a:pt x="446" y="649"/>
                  </a:lnTo>
                  <a:close/>
                  <a:moveTo>
                    <a:pt x="899" y="281"/>
                  </a:moveTo>
                  <a:cubicBezTo>
                    <a:pt x="1023" y="281"/>
                    <a:pt x="1023" y="281"/>
                    <a:pt x="1023" y="281"/>
                  </a:cubicBezTo>
                  <a:cubicBezTo>
                    <a:pt x="678" y="649"/>
                    <a:pt x="678" y="649"/>
                    <a:pt x="678" y="649"/>
                  </a:cubicBezTo>
                  <a:lnTo>
                    <a:pt x="899" y="281"/>
                  </a:lnTo>
                  <a:close/>
                  <a:moveTo>
                    <a:pt x="903" y="246"/>
                  </a:moveTo>
                  <a:cubicBezTo>
                    <a:pt x="808" y="151"/>
                    <a:pt x="808" y="151"/>
                    <a:pt x="808" y="151"/>
                  </a:cubicBezTo>
                  <a:cubicBezTo>
                    <a:pt x="889" y="84"/>
                    <a:pt x="889" y="84"/>
                    <a:pt x="889" y="84"/>
                  </a:cubicBezTo>
                  <a:cubicBezTo>
                    <a:pt x="1051" y="246"/>
                    <a:pt x="1051" y="246"/>
                    <a:pt x="1051" y="246"/>
                  </a:cubicBezTo>
                  <a:lnTo>
                    <a:pt x="903" y="246"/>
                  </a:lnTo>
                  <a:close/>
                  <a:moveTo>
                    <a:pt x="235" y="84"/>
                  </a:moveTo>
                  <a:cubicBezTo>
                    <a:pt x="316" y="151"/>
                    <a:pt x="316" y="151"/>
                    <a:pt x="316" y="151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70" y="246"/>
                    <a:pt x="70" y="246"/>
                    <a:pt x="70" y="246"/>
                  </a:cubicBezTo>
                  <a:lnTo>
                    <a:pt x="235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5" name="Group 45"/>
          <p:cNvGrpSpPr/>
          <p:nvPr/>
        </p:nvGrpSpPr>
        <p:grpSpPr>
          <a:xfrm>
            <a:off x="8624616" y="1781333"/>
            <a:ext cx="1847113" cy="1236148"/>
            <a:chOff x="8624616" y="2211638"/>
            <a:chExt cx="1847113" cy="1236148"/>
          </a:xfrm>
        </p:grpSpPr>
        <p:sp>
          <p:nvSpPr>
            <p:cNvPr id="26" name="TextBox 46"/>
            <p:cNvSpPr txBox="1"/>
            <p:nvPr/>
          </p:nvSpPr>
          <p:spPr>
            <a:xfrm>
              <a:off x="8624616" y="2211638"/>
              <a:ext cx="1627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4</a:t>
              </a:r>
              <a:r>
                <a:rPr lang="en-US" altLang="zh-CN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. </a:t>
              </a:r>
              <a:r>
                <a:rPr lang="zh-CN" alt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7" name="TextBox 47"/>
            <p:cNvSpPr txBox="1"/>
            <p:nvPr/>
          </p:nvSpPr>
          <p:spPr>
            <a:xfrm>
              <a:off x="8624616" y="2524456"/>
              <a:ext cx="1847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28" name="Group 48"/>
          <p:cNvGrpSpPr/>
          <p:nvPr/>
        </p:nvGrpSpPr>
        <p:grpSpPr>
          <a:xfrm>
            <a:off x="8624616" y="3261470"/>
            <a:ext cx="1847113" cy="1264406"/>
            <a:chOff x="8624616" y="3691775"/>
            <a:chExt cx="1847113" cy="1264406"/>
          </a:xfrm>
        </p:grpSpPr>
        <p:sp>
          <p:nvSpPr>
            <p:cNvPr id="29" name="TextBox 49"/>
            <p:cNvSpPr txBox="1"/>
            <p:nvPr/>
          </p:nvSpPr>
          <p:spPr>
            <a:xfrm>
              <a:off x="8624616" y="3691775"/>
              <a:ext cx="1627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5</a:t>
              </a:r>
              <a:r>
                <a:rPr lang="en-US" altLang="zh-CN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. </a:t>
              </a:r>
              <a:r>
                <a:rPr lang="zh-CN" alt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0" name="TextBox 72"/>
            <p:cNvSpPr txBox="1"/>
            <p:nvPr/>
          </p:nvSpPr>
          <p:spPr>
            <a:xfrm>
              <a:off x="8624616" y="4032851"/>
              <a:ext cx="1847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31" name="Group 73"/>
          <p:cNvGrpSpPr/>
          <p:nvPr/>
        </p:nvGrpSpPr>
        <p:grpSpPr>
          <a:xfrm>
            <a:off x="8624616" y="4688481"/>
            <a:ext cx="1847113" cy="1229982"/>
            <a:chOff x="8624616" y="5118786"/>
            <a:chExt cx="1847113" cy="1229982"/>
          </a:xfrm>
        </p:grpSpPr>
        <p:sp>
          <p:nvSpPr>
            <p:cNvPr id="32" name="TextBox 75"/>
            <p:cNvSpPr txBox="1"/>
            <p:nvPr/>
          </p:nvSpPr>
          <p:spPr>
            <a:xfrm>
              <a:off x="8624616" y="5118786"/>
              <a:ext cx="1627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6</a:t>
              </a:r>
              <a:r>
                <a:rPr lang="en-US" altLang="zh-CN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. </a:t>
              </a:r>
              <a:r>
                <a:rPr lang="zh-CN" alt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3" name="TextBox 76"/>
            <p:cNvSpPr txBox="1"/>
            <p:nvPr/>
          </p:nvSpPr>
          <p:spPr>
            <a:xfrm>
              <a:off x="8624616" y="5425438"/>
              <a:ext cx="1847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34" name="Group 77"/>
          <p:cNvGrpSpPr/>
          <p:nvPr/>
        </p:nvGrpSpPr>
        <p:grpSpPr>
          <a:xfrm>
            <a:off x="2019206" y="1793727"/>
            <a:ext cx="1853525" cy="1280902"/>
            <a:chOff x="2019206" y="2224032"/>
            <a:chExt cx="1853525" cy="1280902"/>
          </a:xfrm>
        </p:grpSpPr>
        <p:sp>
          <p:nvSpPr>
            <p:cNvPr id="35" name="TextBox 78"/>
            <p:cNvSpPr txBox="1"/>
            <p:nvPr/>
          </p:nvSpPr>
          <p:spPr>
            <a:xfrm>
              <a:off x="2245362" y="2224032"/>
              <a:ext cx="1627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1</a:t>
              </a:r>
              <a:r>
                <a:rPr lang="en-US" altLang="zh-CN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. </a:t>
              </a:r>
              <a:r>
                <a:rPr lang="zh-CN" alt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6" name="TextBox 79"/>
            <p:cNvSpPr txBox="1"/>
            <p:nvPr/>
          </p:nvSpPr>
          <p:spPr>
            <a:xfrm>
              <a:off x="2019206" y="2581604"/>
              <a:ext cx="1847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37" name="Group 80"/>
          <p:cNvGrpSpPr/>
          <p:nvPr/>
        </p:nvGrpSpPr>
        <p:grpSpPr>
          <a:xfrm>
            <a:off x="2019206" y="3230450"/>
            <a:ext cx="1853526" cy="1270934"/>
            <a:chOff x="2019206" y="3660755"/>
            <a:chExt cx="1853526" cy="1270934"/>
          </a:xfrm>
        </p:grpSpPr>
        <p:sp>
          <p:nvSpPr>
            <p:cNvPr id="38" name="TextBox 81"/>
            <p:cNvSpPr txBox="1"/>
            <p:nvPr/>
          </p:nvSpPr>
          <p:spPr>
            <a:xfrm>
              <a:off x="2245363" y="3660755"/>
              <a:ext cx="1627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2</a:t>
              </a:r>
              <a:r>
                <a:rPr lang="en-US" altLang="zh-CN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. </a:t>
              </a:r>
              <a:r>
                <a:rPr lang="zh-CN" alt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TextBox 82"/>
            <p:cNvSpPr txBox="1"/>
            <p:nvPr/>
          </p:nvSpPr>
          <p:spPr>
            <a:xfrm>
              <a:off x="2019206" y="4008359"/>
              <a:ext cx="1847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40" name="Group 83"/>
          <p:cNvGrpSpPr/>
          <p:nvPr/>
        </p:nvGrpSpPr>
        <p:grpSpPr>
          <a:xfrm>
            <a:off x="2019206" y="4665759"/>
            <a:ext cx="1853525" cy="1260868"/>
            <a:chOff x="2019206" y="5096064"/>
            <a:chExt cx="1853525" cy="1260868"/>
          </a:xfrm>
        </p:grpSpPr>
        <p:sp>
          <p:nvSpPr>
            <p:cNvPr id="41" name="TextBox 84"/>
            <p:cNvSpPr txBox="1"/>
            <p:nvPr/>
          </p:nvSpPr>
          <p:spPr>
            <a:xfrm>
              <a:off x="2245362" y="5096064"/>
              <a:ext cx="1627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3</a:t>
              </a:r>
              <a:r>
                <a:rPr lang="en-US" altLang="zh-CN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. </a:t>
              </a:r>
              <a:r>
                <a:rPr lang="zh-CN" altLang="en-US" sz="2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" name="TextBox 85"/>
            <p:cNvSpPr txBox="1"/>
            <p:nvPr/>
          </p:nvSpPr>
          <p:spPr>
            <a:xfrm>
              <a:off x="2019206" y="5433602"/>
              <a:ext cx="1847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43" name="Group 86"/>
          <p:cNvGrpSpPr/>
          <p:nvPr/>
        </p:nvGrpSpPr>
        <p:grpSpPr>
          <a:xfrm>
            <a:off x="3942860" y="4696098"/>
            <a:ext cx="901768" cy="901768"/>
            <a:chOff x="3942860" y="5126403"/>
            <a:chExt cx="901768" cy="901768"/>
          </a:xfrm>
        </p:grpSpPr>
        <p:sp>
          <p:nvSpPr>
            <p:cNvPr id="44" name="Oval 87"/>
            <p:cNvSpPr/>
            <p:nvPr/>
          </p:nvSpPr>
          <p:spPr>
            <a:xfrm>
              <a:off x="3942860" y="5126403"/>
              <a:ext cx="901768" cy="90176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49" name="Group 88"/>
            <p:cNvGrpSpPr/>
            <p:nvPr/>
          </p:nvGrpSpPr>
          <p:grpSpPr>
            <a:xfrm>
              <a:off x="4157569" y="5352357"/>
              <a:ext cx="451851" cy="449859"/>
              <a:chOff x="-365126" y="-2462213"/>
              <a:chExt cx="4321176" cy="4302126"/>
            </a:xfrm>
            <a:solidFill>
              <a:schemeClr val="bg1"/>
            </a:solidFill>
          </p:grpSpPr>
          <p:sp>
            <p:nvSpPr>
              <p:cNvPr id="50" name="Freeform 5"/>
              <p:cNvSpPr>
                <a:spLocks noEditPoints="1"/>
              </p:cNvSpPr>
              <p:nvPr/>
            </p:nvSpPr>
            <p:spPr bwMode="auto">
              <a:xfrm>
                <a:off x="-365126" y="-2058988"/>
                <a:ext cx="3937000" cy="3898901"/>
              </a:xfrm>
              <a:custGeom>
                <a:avLst/>
                <a:gdLst>
                  <a:gd name="T0" fmla="*/ 744 w 1047"/>
                  <a:gd name="T1" fmla="*/ 26 h 1037"/>
                  <a:gd name="T2" fmla="*/ 681 w 1047"/>
                  <a:gd name="T3" fmla="*/ 0 h 1037"/>
                  <a:gd name="T4" fmla="*/ 618 w 1047"/>
                  <a:gd name="T5" fmla="*/ 26 h 1037"/>
                  <a:gd name="T6" fmla="*/ 568 w 1047"/>
                  <a:gd name="T7" fmla="*/ 77 h 1037"/>
                  <a:gd name="T8" fmla="*/ 541 w 1047"/>
                  <a:gd name="T9" fmla="*/ 140 h 1037"/>
                  <a:gd name="T10" fmla="*/ 555 w 1047"/>
                  <a:gd name="T11" fmla="*/ 187 h 1037"/>
                  <a:gd name="T12" fmla="*/ 69 w 1047"/>
                  <a:gd name="T13" fmla="*/ 382 h 1037"/>
                  <a:gd name="T14" fmla="*/ 7 w 1047"/>
                  <a:gd name="T15" fmla="*/ 460 h 1037"/>
                  <a:gd name="T16" fmla="*/ 37 w 1047"/>
                  <a:gd name="T17" fmla="*/ 556 h 1037"/>
                  <a:gd name="T18" fmla="*/ 491 w 1047"/>
                  <a:gd name="T19" fmla="*/ 1006 h 1037"/>
                  <a:gd name="T20" fmla="*/ 565 w 1047"/>
                  <a:gd name="T21" fmla="*/ 1037 h 1037"/>
                  <a:gd name="T22" fmla="*/ 567 w 1047"/>
                  <a:gd name="T23" fmla="*/ 1037 h 1037"/>
                  <a:gd name="T24" fmla="*/ 589 w 1047"/>
                  <a:gd name="T25" fmla="*/ 1035 h 1037"/>
                  <a:gd name="T26" fmla="*/ 667 w 1047"/>
                  <a:gd name="T27" fmla="*/ 969 h 1037"/>
                  <a:gd name="T28" fmla="*/ 858 w 1047"/>
                  <a:gd name="T29" fmla="*/ 491 h 1037"/>
                  <a:gd name="T30" fmla="*/ 907 w 1047"/>
                  <a:gd name="T31" fmla="*/ 506 h 1037"/>
                  <a:gd name="T32" fmla="*/ 970 w 1047"/>
                  <a:gd name="T33" fmla="*/ 480 h 1037"/>
                  <a:gd name="T34" fmla="*/ 1020 w 1047"/>
                  <a:gd name="T35" fmla="*/ 429 h 1037"/>
                  <a:gd name="T36" fmla="*/ 1047 w 1047"/>
                  <a:gd name="T37" fmla="*/ 366 h 1037"/>
                  <a:gd name="T38" fmla="*/ 1021 w 1047"/>
                  <a:gd name="T39" fmla="*/ 303 h 1037"/>
                  <a:gd name="T40" fmla="*/ 744 w 1047"/>
                  <a:gd name="T41" fmla="*/ 26 h 1037"/>
                  <a:gd name="T42" fmla="*/ 601 w 1047"/>
                  <a:gd name="T43" fmla="*/ 943 h 1037"/>
                  <a:gd name="T44" fmla="*/ 575 w 1047"/>
                  <a:gd name="T45" fmla="*/ 965 h 1037"/>
                  <a:gd name="T46" fmla="*/ 566 w 1047"/>
                  <a:gd name="T47" fmla="*/ 966 h 1037"/>
                  <a:gd name="T48" fmla="*/ 542 w 1047"/>
                  <a:gd name="T49" fmla="*/ 955 h 1037"/>
                  <a:gd name="T50" fmla="*/ 87 w 1047"/>
                  <a:gd name="T51" fmla="*/ 505 h 1037"/>
                  <a:gd name="T52" fmla="*/ 77 w 1047"/>
                  <a:gd name="T53" fmla="*/ 473 h 1037"/>
                  <a:gd name="T54" fmla="*/ 98 w 1047"/>
                  <a:gd name="T55" fmla="*/ 447 h 1037"/>
                  <a:gd name="T56" fmla="*/ 320 w 1047"/>
                  <a:gd name="T57" fmla="*/ 358 h 1037"/>
                  <a:gd name="T58" fmla="*/ 770 w 1047"/>
                  <a:gd name="T59" fmla="*/ 520 h 1037"/>
                  <a:gd name="T60" fmla="*/ 601 w 1047"/>
                  <a:gd name="T61" fmla="*/ 943 h 1037"/>
                  <a:gd name="T62" fmla="*/ 970 w 1047"/>
                  <a:gd name="T63" fmla="*/ 378 h 1037"/>
                  <a:gd name="T64" fmla="*/ 919 w 1047"/>
                  <a:gd name="T65" fmla="*/ 429 h 1037"/>
                  <a:gd name="T66" fmla="*/ 894 w 1047"/>
                  <a:gd name="T67" fmla="*/ 429 h 1037"/>
                  <a:gd name="T68" fmla="*/ 831 w 1047"/>
                  <a:gd name="T69" fmla="*/ 366 h 1037"/>
                  <a:gd name="T70" fmla="*/ 780 w 1047"/>
                  <a:gd name="T71" fmla="*/ 494 h 1037"/>
                  <a:gd name="T72" fmla="*/ 784 w 1047"/>
                  <a:gd name="T73" fmla="*/ 483 h 1037"/>
                  <a:gd name="T74" fmla="*/ 468 w 1047"/>
                  <a:gd name="T75" fmla="*/ 350 h 1037"/>
                  <a:gd name="T76" fmla="*/ 376 w 1047"/>
                  <a:gd name="T77" fmla="*/ 336 h 1037"/>
                  <a:gd name="T78" fmla="*/ 679 w 1047"/>
                  <a:gd name="T79" fmla="*/ 214 h 1037"/>
                  <a:gd name="T80" fmla="*/ 618 w 1047"/>
                  <a:gd name="T81" fmla="*/ 153 h 1037"/>
                  <a:gd name="T82" fmla="*/ 618 w 1047"/>
                  <a:gd name="T83" fmla="*/ 128 h 1037"/>
                  <a:gd name="T84" fmla="*/ 669 w 1047"/>
                  <a:gd name="T85" fmla="*/ 77 h 1037"/>
                  <a:gd name="T86" fmla="*/ 694 w 1047"/>
                  <a:gd name="T87" fmla="*/ 77 h 1037"/>
                  <a:gd name="T88" fmla="*/ 970 w 1047"/>
                  <a:gd name="T89" fmla="*/ 353 h 1037"/>
                  <a:gd name="T90" fmla="*/ 970 w 1047"/>
                  <a:gd name="T91" fmla="*/ 378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47" h="1037">
                    <a:moveTo>
                      <a:pt x="744" y="26"/>
                    </a:moveTo>
                    <a:cubicBezTo>
                      <a:pt x="727" y="10"/>
                      <a:pt x="705" y="0"/>
                      <a:pt x="681" y="0"/>
                    </a:cubicBezTo>
                    <a:cubicBezTo>
                      <a:pt x="657" y="0"/>
                      <a:pt x="635" y="10"/>
                      <a:pt x="618" y="26"/>
                    </a:cubicBezTo>
                    <a:cubicBezTo>
                      <a:pt x="568" y="77"/>
                      <a:pt x="568" y="77"/>
                      <a:pt x="568" y="77"/>
                    </a:cubicBezTo>
                    <a:cubicBezTo>
                      <a:pt x="551" y="94"/>
                      <a:pt x="541" y="116"/>
                      <a:pt x="541" y="140"/>
                    </a:cubicBezTo>
                    <a:cubicBezTo>
                      <a:pt x="541" y="157"/>
                      <a:pt x="546" y="173"/>
                      <a:pt x="555" y="187"/>
                    </a:cubicBezTo>
                    <a:cubicBezTo>
                      <a:pt x="69" y="382"/>
                      <a:pt x="69" y="382"/>
                      <a:pt x="69" y="382"/>
                    </a:cubicBezTo>
                    <a:cubicBezTo>
                      <a:pt x="37" y="396"/>
                      <a:pt x="13" y="425"/>
                      <a:pt x="7" y="460"/>
                    </a:cubicBezTo>
                    <a:cubicBezTo>
                      <a:pt x="0" y="495"/>
                      <a:pt x="11" y="531"/>
                      <a:pt x="37" y="556"/>
                    </a:cubicBezTo>
                    <a:cubicBezTo>
                      <a:pt x="491" y="1006"/>
                      <a:pt x="491" y="1006"/>
                      <a:pt x="491" y="1006"/>
                    </a:cubicBezTo>
                    <a:cubicBezTo>
                      <a:pt x="511" y="1025"/>
                      <a:pt x="537" y="1036"/>
                      <a:pt x="565" y="1037"/>
                    </a:cubicBezTo>
                    <a:cubicBezTo>
                      <a:pt x="565" y="1037"/>
                      <a:pt x="567" y="1037"/>
                      <a:pt x="567" y="1037"/>
                    </a:cubicBezTo>
                    <a:cubicBezTo>
                      <a:pt x="575" y="1037"/>
                      <a:pt x="582" y="1036"/>
                      <a:pt x="589" y="1035"/>
                    </a:cubicBezTo>
                    <a:cubicBezTo>
                      <a:pt x="625" y="1027"/>
                      <a:pt x="654" y="1003"/>
                      <a:pt x="667" y="969"/>
                    </a:cubicBezTo>
                    <a:cubicBezTo>
                      <a:pt x="858" y="491"/>
                      <a:pt x="858" y="491"/>
                      <a:pt x="858" y="491"/>
                    </a:cubicBezTo>
                    <a:cubicBezTo>
                      <a:pt x="872" y="501"/>
                      <a:pt x="889" y="506"/>
                      <a:pt x="907" y="506"/>
                    </a:cubicBezTo>
                    <a:cubicBezTo>
                      <a:pt x="931" y="506"/>
                      <a:pt x="953" y="496"/>
                      <a:pt x="970" y="480"/>
                    </a:cubicBezTo>
                    <a:cubicBezTo>
                      <a:pt x="1020" y="429"/>
                      <a:pt x="1020" y="429"/>
                      <a:pt x="1020" y="429"/>
                    </a:cubicBezTo>
                    <a:cubicBezTo>
                      <a:pt x="1037" y="412"/>
                      <a:pt x="1047" y="390"/>
                      <a:pt x="1047" y="366"/>
                    </a:cubicBezTo>
                    <a:cubicBezTo>
                      <a:pt x="1047" y="342"/>
                      <a:pt x="1037" y="319"/>
                      <a:pt x="1021" y="303"/>
                    </a:cubicBezTo>
                    <a:lnTo>
                      <a:pt x="744" y="26"/>
                    </a:lnTo>
                    <a:close/>
                    <a:moveTo>
                      <a:pt x="601" y="943"/>
                    </a:moveTo>
                    <a:cubicBezTo>
                      <a:pt x="596" y="954"/>
                      <a:pt x="586" y="962"/>
                      <a:pt x="575" y="965"/>
                    </a:cubicBezTo>
                    <a:cubicBezTo>
                      <a:pt x="572" y="965"/>
                      <a:pt x="569" y="966"/>
                      <a:pt x="566" y="966"/>
                    </a:cubicBezTo>
                    <a:cubicBezTo>
                      <a:pt x="557" y="965"/>
                      <a:pt x="549" y="962"/>
                      <a:pt x="542" y="955"/>
                    </a:cubicBezTo>
                    <a:cubicBezTo>
                      <a:pt x="87" y="505"/>
                      <a:pt x="87" y="505"/>
                      <a:pt x="87" y="505"/>
                    </a:cubicBezTo>
                    <a:cubicBezTo>
                      <a:pt x="79" y="497"/>
                      <a:pt x="75" y="485"/>
                      <a:pt x="77" y="473"/>
                    </a:cubicBezTo>
                    <a:cubicBezTo>
                      <a:pt x="79" y="462"/>
                      <a:pt x="87" y="452"/>
                      <a:pt x="98" y="447"/>
                    </a:cubicBezTo>
                    <a:cubicBezTo>
                      <a:pt x="320" y="358"/>
                      <a:pt x="320" y="358"/>
                      <a:pt x="320" y="358"/>
                    </a:cubicBezTo>
                    <a:cubicBezTo>
                      <a:pt x="470" y="408"/>
                      <a:pt x="620" y="360"/>
                      <a:pt x="770" y="520"/>
                    </a:cubicBezTo>
                    <a:lnTo>
                      <a:pt x="601" y="943"/>
                    </a:lnTo>
                    <a:close/>
                    <a:moveTo>
                      <a:pt x="970" y="378"/>
                    </a:moveTo>
                    <a:cubicBezTo>
                      <a:pt x="919" y="429"/>
                      <a:pt x="919" y="429"/>
                      <a:pt x="919" y="429"/>
                    </a:cubicBezTo>
                    <a:cubicBezTo>
                      <a:pt x="912" y="436"/>
                      <a:pt x="901" y="436"/>
                      <a:pt x="894" y="429"/>
                    </a:cubicBezTo>
                    <a:cubicBezTo>
                      <a:pt x="831" y="366"/>
                      <a:pt x="831" y="366"/>
                      <a:pt x="831" y="366"/>
                    </a:cubicBezTo>
                    <a:cubicBezTo>
                      <a:pt x="780" y="494"/>
                      <a:pt x="780" y="494"/>
                      <a:pt x="780" y="494"/>
                    </a:cubicBezTo>
                    <a:cubicBezTo>
                      <a:pt x="784" y="483"/>
                      <a:pt x="784" y="483"/>
                      <a:pt x="784" y="483"/>
                    </a:cubicBezTo>
                    <a:cubicBezTo>
                      <a:pt x="676" y="376"/>
                      <a:pt x="567" y="362"/>
                      <a:pt x="468" y="350"/>
                    </a:cubicBezTo>
                    <a:cubicBezTo>
                      <a:pt x="437" y="346"/>
                      <a:pt x="406" y="342"/>
                      <a:pt x="376" y="336"/>
                    </a:cubicBezTo>
                    <a:cubicBezTo>
                      <a:pt x="679" y="214"/>
                      <a:pt x="679" y="214"/>
                      <a:pt x="679" y="214"/>
                    </a:cubicBezTo>
                    <a:cubicBezTo>
                      <a:pt x="618" y="153"/>
                      <a:pt x="618" y="153"/>
                      <a:pt x="618" y="153"/>
                    </a:cubicBezTo>
                    <a:cubicBezTo>
                      <a:pt x="611" y="146"/>
                      <a:pt x="611" y="135"/>
                      <a:pt x="618" y="128"/>
                    </a:cubicBezTo>
                    <a:cubicBezTo>
                      <a:pt x="669" y="77"/>
                      <a:pt x="669" y="77"/>
                      <a:pt x="669" y="77"/>
                    </a:cubicBezTo>
                    <a:cubicBezTo>
                      <a:pt x="676" y="70"/>
                      <a:pt x="687" y="70"/>
                      <a:pt x="694" y="77"/>
                    </a:cubicBezTo>
                    <a:cubicBezTo>
                      <a:pt x="970" y="353"/>
                      <a:pt x="970" y="353"/>
                      <a:pt x="970" y="353"/>
                    </a:cubicBezTo>
                    <a:cubicBezTo>
                      <a:pt x="977" y="360"/>
                      <a:pt x="977" y="372"/>
                      <a:pt x="970" y="3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1" name="Freeform 6"/>
              <p:cNvSpPr>
                <a:spLocks noEditPoints="1"/>
              </p:cNvSpPr>
              <p:nvPr/>
            </p:nvSpPr>
            <p:spPr bwMode="auto">
              <a:xfrm>
                <a:off x="1536700" y="-311150"/>
                <a:ext cx="669925" cy="673100"/>
              </a:xfrm>
              <a:custGeom>
                <a:avLst/>
                <a:gdLst>
                  <a:gd name="T0" fmla="*/ 89 w 178"/>
                  <a:gd name="T1" fmla="*/ 179 h 179"/>
                  <a:gd name="T2" fmla="*/ 178 w 178"/>
                  <a:gd name="T3" fmla="*/ 89 h 179"/>
                  <a:gd name="T4" fmla="*/ 89 w 178"/>
                  <a:gd name="T5" fmla="*/ 0 h 179"/>
                  <a:gd name="T6" fmla="*/ 0 w 178"/>
                  <a:gd name="T7" fmla="*/ 89 h 179"/>
                  <a:gd name="T8" fmla="*/ 89 w 178"/>
                  <a:gd name="T9" fmla="*/ 179 h 179"/>
                  <a:gd name="T10" fmla="*/ 89 w 178"/>
                  <a:gd name="T11" fmla="*/ 36 h 179"/>
                  <a:gd name="T12" fmla="*/ 143 w 178"/>
                  <a:gd name="T13" fmla="*/ 89 h 179"/>
                  <a:gd name="T14" fmla="*/ 89 w 178"/>
                  <a:gd name="T15" fmla="*/ 143 h 179"/>
                  <a:gd name="T16" fmla="*/ 35 w 178"/>
                  <a:gd name="T17" fmla="*/ 89 h 179"/>
                  <a:gd name="T18" fmla="*/ 89 w 178"/>
                  <a:gd name="T19" fmla="*/ 3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79">
                    <a:moveTo>
                      <a:pt x="89" y="179"/>
                    </a:moveTo>
                    <a:cubicBezTo>
                      <a:pt x="138" y="179"/>
                      <a:pt x="178" y="139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139"/>
                      <a:pt x="40" y="179"/>
                      <a:pt x="89" y="179"/>
                    </a:cubicBezTo>
                    <a:close/>
                    <a:moveTo>
                      <a:pt x="89" y="36"/>
                    </a:moveTo>
                    <a:cubicBezTo>
                      <a:pt x="119" y="36"/>
                      <a:pt x="143" y="60"/>
                      <a:pt x="143" y="89"/>
                    </a:cubicBezTo>
                    <a:cubicBezTo>
                      <a:pt x="143" y="119"/>
                      <a:pt x="119" y="143"/>
                      <a:pt x="89" y="143"/>
                    </a:cubicBezTo>
                    <a:cubicBezTo>
                      <a:pt x="59" y="143"/>
                      <a:pt x="35" y="119"/>
                      <a:pt x="35" y="89"/>
                    </a:cubicBezTo>
                    <a:cubicBezTo>
                      <a:pt x="35" y="60"/>
                      <a:pt x="59" y="36"/>
                      <a:pt x="8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2" name="Freeform 7"/>
              <p:cNvSpPr>
                <a:spLocks noEditPoints="1"/>
              </p:cNvSpPr>
              <p:nvPr/>
            </p:nvSpPr>
            <p:spPr bwMode="auto">
              <a:xfrm>
                <a:off x="3282950" y="-2462213"/>
                <a:ext cx="673100" cy="673100"/>
              </a:xfrm>
              <a:custGeom>
                <a:avLst/>
                <a:gdLst>
                  <a:gd name="T0" fmla="*/ 90 w 179"/>
                  <a:gd name="T1" fmla="*/ 0 h 179"/>
                  <a:gd name="T2" fmla="*/ 0 w 179"/>
                  <a:gd name="T3" fmla="*/ 89 h 179"/>
                  <a:gd name="T4" fmla="*/ 90 w 179"/>
                  <a:gd name="T5" fmla="*/ 179 h 179"/>
                  <a:gd name="T6" fmla="*/ 179 w 179"/>
                  <a:gd name="T7" fmla="*/ 89 h 179"/>
                  <a:gd name="T8" fmla="*/ 90 w 179"/>
                  <a:gd name="T9" fmla="*/ 0 h 179"/>
                  <a:gd name="T10" fmla="*/ 90 w 179"/>
                  <a:gd name="T11" fmla="*/ 143 h 179"/>
                  <a:gd name="T12" fmla="*/ 36 w 179"/>
                  <a:gd name="T13" fmla="*/ 89 h 179"/>
                  <a:gd name="T14" fmla="*/ 90 w 179"/>
                  <a:gd name="T15" fmla="*/ 36 h 179"/>
                  <a:gd name="T16" fmla="*/ 143 w 179"/>
                  <a:gd name="T17" fmla="*/ 89 h 179"/>
                  <a:gd name="T18" fmla="*/ 90 w 179"/>
                  <a:gd name="T19" fmla="*/ 14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179">
                    <a:moveTo>
                      <a:pt x="90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39"/>
                      <a:pt x="40" y="179"/>
                      <a:pt x="90" y="179"/>
                    </a:cubicBezTo>
                    <a:cubicBezTo>
                      <a:pt x="139" y="179"/>
                      <a:pt x="179" y="139"/>
                      <a:pt x="179" y="89"/>
                    </a:cubicBezTo>
                    <a:cubicBezTo>
                      <a:pt x="179" y="40"/>
                      <a:pt x="139" y="0"/>
                      <a:pt x="90" y="0"/>
                    </a:cubicBezTo>
                    <a:close/>
                    <a:moveTo>
                      <a:pt x="90" y="143"/>
                    </a:moveTo>
                    <a:cubicBezTo>
                      <a:pt x="60" y="143"/>
                      <a:pt x="36" y="119"/>
                      <a:pt x="36" y="89"/>
                    </a:cubicBezTo>
                    <a:cubicBezTo>
                      <a:pt x="36" y="60"/>
                      <a:pt x="60" y="36"/>
                      <a:pt x="90" y="36"/>
                    </a:cubicBezTo>
                    <a:cubicBezTo>
                      <a:pt x="119" y="36"/>
                      <a:pt x="143" y="60"/>
                      <a:pt x="143" y="89"/>
                    </a:cubicBezTo>
                    <a:cubicBezTo>
                      <a:pt x="143" y="119"/>
                      <a:pt x="119" y="143"/>
                      <a:pt x="90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3" name="Freeform 8"/>
              <p:cNvSpPr>
                <a:spLocks noEditPoints="1"/>
              </p:cNvSpPr>
              <p:nvPr/>
            </p:nvSpPr>
            <p:spPr bwMode="auto">
              <a:xfrm>
                <a:off x="728662" y="-446088"/>
                <a:ext cx="538163" cy="536575"/>
              </a:xfrm>
              <a:custGeom>
                <a:avLst/>
                <a:gdLst>
                  <a:gd name="T0" fmla="*/ 0 w 143"/>
                  <a:gd name="T1" fmla="*/ 72 h 143"/>
                  <a:gd name="T2" fmla="*/ 72 w 143"/>
                  <a:gd name="T3" fmla="*/ 143 h 143"/>
                  <a:gd name="T4" fmla="*/ 143 w 143"/>
                  <a:gd name="T5" fmla="*/ 72 h 143"/>
                  <a:gd name="T6" fmla="*/ 72 w 143"/>
                  <a:gd name="T7" fmla="*/ 0 h 143"/>
                  <a:gd name="T8" fmla="*/ 0 w 143"/>
                  <a:gd name="T9" fmla="*/ 72 h 143"/>
                  <a:gd name="T10" fmla="*/ 72 w 143"/>
                  <a:gd name="T11" fmla="*/ 36 h 143"/>
                  <a:gd name="T12" fmla="*/ 107 w 143"/>
                  <a:gd name="T13" fmla="*/ 72 h 143"/>
                  <a:gd name="T14" fmla="*/ 72 w 143"/>
                  <a:gd name="T15" fmla="*/ 108 h 143"/>
                  <a:gd name="T16" fmla="*/ 36 w 143"/>
                  <a:gd name="T17" fmla="*/ 72 h 143"/>
                  <a:gd name="T18" fmla="*/ 72 w 143"/>
                  <a:gd name="T19" fmla="*/ 3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43">
                    <a:moveTo>
                      <a:pt x="0" y="72"/>
                    </a:moveTo>
                    <a:cubicBezTo>
                      <a:pt x="0" y="111"/>
                      <a:pt x="32" y="143"/>
                      <a:pt x="72" y="143"/>
                    </a:cubicBezTo>
                    <a:cubicBezTo>
                      <a:pt x="111" y="143"/>
                      <a:pt x="143" y="111"/>
                      <a:pt x="143" y="72"/>
                    </a:cubicBezTo>
                    <a:cubicBezTo>
                      <a:pt x="143" y="32"/>
                      <a:pt x="111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lose/>
                    <a:moveTo>
                      <a:pt x="72" y="36"/>
                    </a:moveTo>
                    <a:cubicBezTo>
                      <a:pt x="91" y="36"/>
                      <a:pt x="107" y="52"/>
                      <a:pt x="107" y="72"/>
                    </a:cubicBezTo>
                    <a:cubicBezTo>
                      <a:pt x="107" y="92"/>
                      <a:pt x="91" y="108"/>
                      <a:pt x="72" y="108"/>
                    </a:cubicBezTo>
                    <a:cubicBezTo>
                      <a:pt x="52" y="108"/>
                      <a:pt x="36" y="92"/>
                      <a:pt x="36" y="72"/>
                    </a:cubicBezTo>
                    <a:cubicBezTo>
                      <a:pt x="36" y="52"/>
                      <a:pt x="52" y="36"/>
                      <a:pt x="7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4" name="Oval 9"/>
              <p:cNvSpPr>
                <a:spLocks noChangeArrowheads="1"/>
              </p:cNvSpPr>
              <p:nvPr/>
            </p:nvSpPr>
            <p:spPr bwMode="auto">
              <a:xfrm>
                <a:off x="1266825" y="496888"/>
                <a:ext cx="269875" cy="266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5" name="Oval 10"/>
              <p:cNvSpPr>
                <a:spLocks noChangeArrowheads="1"/>
              </p:cNvSpPr>
              <p:nvPr/>
            </p:nvSpPr>
            <p:spPr bwMode="auto">
              <a:xfrm>
                <a:off x="3417887" y="-1522413"/>
                <a:ext cx="269875" cy="271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56" name="Group 95"/>
          <p:cNvGrpSpPr/>
          <p:nvPr/>
        </p:nvGrpSpPr>
        <p:grpSpPr>
          <a:xfrm>
            <a:off x="7644430" y="4696098"/>
            <a:ext cx="901768" cy="901768"/>
            <a:chOff x="7644430" y="5126403"/>
            <a:chExt cx="901768" cy="901768"/>
          </a:xfrm>
        </p:grpSpPr>
        <p:sp>
          <p:nvSpPr>
            <p:cNvPr id="57" name="Oval 96"/>
            <p:cNvSpPr/>
            <p:nvPr/>
          </p:nvSpPr>
          <p:spPr>
            <a:xfrm>
              <a:off x="7644430" y="5126403"/>
              <a:ext cx="901768" cy="9017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8" name="Freeform 14"/>
            <p:cNvSpPr>
              <a:spLocks noEditPoints="1"/>
            </p:cNvSpPr>
            <p:nvPr/>
          </p:nvSpPr>
          <p:spPr bwMode="auto">
            <a:xfrm>
              <a:off x="7919646" y="5350076"/>
              <a:ext cx="426462" cy="426201"/>
            </a:xfrm>
            <a:custGeom>
              <a:avLst/>
              <a:gdLst>
                <a:gd name="T0" fmla="*/ 434 w 688"/>
                <a:gd name="T1" fmla="*/ 77 h 688"/>
                <a:gd name="T2" fmla="*/ 284 w 688"/>
                <a:gd name="T3" fmla="*/ 194 h 688"/>
                <a:gd name="T4" fmla="*/ 175 w 688"/>
                <a:gd name="T5" fmla="*/ 194 h 688"/>
                <a:gd name="T6" fmla="*/ 0 w 688"/>
                <a:gd name="T7" fmla="*/ 301 h 688"/>
                <a:gd name="T8" fmla="*/ 129 w 688"/>
                <a:gd name="T9" fmla="*/ 452 h 688"/>
                <a:gd name="T10" fmla="*/ 172 w 688"/>
                <a:gd name="T11" fmla="*/ 688 h 688"/>
                <a:gd name="T12" fmla="*/ 301 w 688"/>
                <a:gd name="T13" fmla="*/ 645 h 688"/>
                <a:gd name="T14" fmla="*/ 279 w 688"/>
                <a:gd name="T15" fmla="*/ 581 h 688"/>
                <a:gd name="T16" fmla="*/ 280 w 688"/>
                <a:gd name="T17" fmla="*/ 429 h 688"/>
                <a:gd name="T18" fmla="*/ 283 w 688"/>
                <a:gd name="T19" fmla="*/ 418 h 688"/>
                <a:gd name="T20" fmla="*/ 290 w 688"/>
                <a:gd name="T21" fmla="*/ 412 h 688"/>
                <a:gd name="T22" fmla="*/ 296 w 688"/>
                <a:gd name="T23" fmla="*/ 410 h 688"/>
                <a:gd name="T24" fmla="*/ 434 w 688"/>
                <a:gd name="T25" fmla="*/ 525 h 688"/>
                <a:gd name="T26" fmla="*/ 688 w 688"/>
                <a:gd name="T27" fmla="*/ 301 h 688"/>
                <a:gd name="T28" fmla="*/ 430 w 688"/>
                <a:gd name="T29" fmla="*/ 301 h 688"/>
                <a:gd name="T30" fmla="*/ 495 w 688"/>
                <a:gd name="T31" fmla="*/ 237 h 688"/>
                <a:gd name="T32" fmla="*/ 495 w 688"/>
                <a:gd name="T33" fmla="*/ 366 h 688"/>
                <a:gd name="T34" fmla="*/ 430 w 688"/>
                <a:gd name="T35" fmla="*/ 301 h 688"/>
                <a:gd name="T36" fmla="*/ 86 w 688"/>
                <a:gd name="T37" fmla="*/ 237 h 688"/>
                <a:gd name="T38" fmla="*/ 215 w 688"/>
                <a:gd name="T39" fmla="*/ 301 h 688"/>
                <a:gd name="T40" fmla="*/ 86 w 688"/>
                <a:gd name="T41" fmla="*/ 366 h 688"/>
                <a:gd name="T42" fmla="*/ 258 w 688"/>
                <a:gd name="T43" fmla="*/ 645 h 688"/>
                <a:gd name="T44" fmla="*/ 172 w 688"/>
                <a:gd name="T45" fmla="*/ 452 h 688"/>
                <a:gd name="T46" fmla="*/ 175 w 688"/>
                <a:gd name="T47" fmla="*/ 409 h 688"/>
                <a:gd name="T48" fmla="*/ 240 w 688"/>
                <a:gd name="T49" fmla="*/ 409 h 688"/>
                <a:gd name="T50" fmla="*/ 236 w 688"/>
                <a:gd name="T51" fmla="*/ 581 h 688"/>
                <a:gd name="T52" fmla="*/ 258 w 688"/>
                <a:gd name="T53" fmla="*/ 627 h 688"/>
                <a:gd name="T54" fmla="*/ 284 w 688"/>
                <a:gd name="T55" fmla="*/ 366 h 688"/>
                <a:gd name="T56" fmla="*/ 280 w 688"/>
                <a:gd name="T57" fmla="*/ 366 h 688"/>
                <a:gd name="T58" fmla="*/ 280 w 688"/>
                <a:gd name="T59" fmla="*/ 237 h 688"/>
                <a:gd name="T60" fmla="*/ 396 w 688"/>
                <a:gd name="T61" fmla="*/ 193 h 688"/>
                <a:gd name="T62" fmla="*/ 396 w 688"/>
                <a:gd name="T63" fmla="*/ 409 h 688"/>
                <a:gd name="T64" fmla="*/ 538 w 688"/>
                <a:gd name="T65" fmla="*/ 559 h 688"/>
                <a:gd name="T66" fmla="*/ 495 w 688"/>
                <a:gd name="T67" fmla="*/ 409 h 688"/>
                <a:gd name="T68" fmla="*/ 495 w 688"/>
                <a:gd name="T69" fmla="*/ 194 h 688"/>
                <a:gd name="T70" fmla="*/ 538 w 688"/>
                <a:gd name="T71" fmla="*/ 43 h 688"/>
                <a:gd name="T72" fmla="*/ 538 w 688"/>
                <a:gd name="T73" fmla="*/ 559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8" h="688">
                  <a:moveTo>
                    <a:pt x="538" y="0"/>
                  </a:moveTo>
                  <a:cubicBezTo>
                    <a:pt x="493" y="0"/>
                    <a:pt x="459" y="30"/>
                    <a:pt x="434" y="77"/>
                  </a:cubicBezTo>
                  <a:cubicBezTo>
                    <a:pt x="433" y="77"/>
                    <a:pt x="433" y="77"/>
                    <a:pt x="433" y="77"/>
                  </a:cubicBezTo>
                  <a:cubicBezTo>
                    <a:pt x="397" y="148"/>
                    <a:pt x="343" y="194"/>
                    <a:pt x="284" y="194"/>
                  </a:cubicBezTo>
                  <a:cubicBezTo>
                    <a:pt x="270" y="194"/>
                    <a:pt x="270" y="194"/>
                    <a:pt x="270" y="194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86" y="194"/>
                    <a:pt x="86" y="194"/>
                    <a:pt x="86" y="194"/>
                  </a:cubicBezTo>
                  <a:cubicBezTo>
                    <a:pt x="38" y="194"/>
                    <a:pt x="0" y="241"/>
                    <a:pt x="0" y="301"/>
                  </a:cubicBezTo>
                  <a:cubicBezTo>
                    <a:pt x="0" y="361"/>
                    <a:pt x="38" y="409"/>
                    <a:pt x="86" y="409"/>
                  </a:cubicBezTo>
                  <a:cubicBezTo>
                    <a:pt x="110" y="409"/>
                    <a:pt x="129" y="428"/>
                    <a:pt x="129" y="452"/>
                  </a:cubicBezTo>
                  <a:cubicBezTo>
                    <a:pt x="129" y="645"/>
                    <a:pt x="129" y="645"/>
                    <a:pt x="129" y="645"/>
                  </a:cubicBezTo>
                  <a:cubicBezTo>
                    <a:pt x="129" y="669"/>
                    <a:pt x="148" y="688"/>
                    <a:pt x="172" y="688"/>
                  </a:cubicBezTo>
                  <a:cubicBezTo>
                    <a:pt x="258" y="688"/>
                    <a:pt x="258" y="688"/>
                    <a:pt x="258" y="688"/>
                  </a:cubicBezTo>
                  <a:cubicBezTo>
                    <a:pt x="282" y="688"/>
                    <a:pt x="301" y="669"/>
                    <a:pt x="301" y="645"/>
                  </a:cubicBezTo>
                  <a:cubicBezTo>
                    <a:pt x="301" y="624"/>
                    <a:pt x="301" y="624"/>
                    <a:pt x="301" y="624"/>
                  </a:cubicBezTo>
                  <a:cubicBezTo>
                    <a:pt x="301" y="602"/>
                    <a:pt x="279" y="592"/>
                    <a:pt x="279" y="581"/>
                  </a:cubicBezTo>
                  <a:cubicBezTo>
                    <a:pt x="279" y="430"/>
                    <a:pt x="279" y="430"/>
                    <a:pt x="279" y="430"/>
                  </a:cubicBezTo>
                  <a:cubicBezTo>
                    <a:pt x="279" y="429"/>
                    <a:pt x="280" y="429"/>
                    <a:pt x="280" y="429"/>
                  </a:cubicBezTo>
                  <a:cubicBezTo>
                    <a:pt x="280" y="426"/>
                    <a:pt x="281" y="423"/>
                    <a:pt x="282" y="420"/>
                  </a:cubicBezTo>
                  <a:cubicBezTo>
                    <a:pt x="283" y="419"/>
                    <a:pt x="283" y="419"/>
                    <a:pt x="283" y="418"/>
                  </a:cubicBezTo>
                  <a:cubicBezTo>
                    <a:pt x="285" y="416"/>
                    <a:pt x="287" y="414"/>
                    <a:pt x="290" y="412"/>
                  </a:cubicBezTo>
                  <a:cubicBezTo>
                    <a:pt x="290" y="412"/>
                    <a:pt x="290" y="412"/>
                    <a:pt x="290" y="412"/>
                  </a:cubicBezTo>
                  <a:cubicBezTo>
                    <a:pt x="290" y="412"/>
                    <a:pt x="290" y="412"/>
                    <a:pt x="291" y="412"/>
                  </a:cubicBezTo>
                  <a:cubicBezTo>
                    <a:pt x="292" y="411"/>
                    <a:pt x="294" y="410"/>
                    <a:pt x="296" y="410"/>
                  </a:cubicBezTo>
                  <a:cubicBezTo>
                    <a:pt x="350" y="416"/>
                    <a:pt x="400" y="459"/>
                    <a:pt x="433" y="525"/>
                  </a:cubicBezTo>
                  <a:cubicBezTo>
                    <a:pt x="434" y="525"/>
                    <a:pt x="434" y="525"/>
                    <a:pt x="434" y="525"/>
                  </a:cubicBezTo>
                  <a:cubicBezTo>
                    <a:pt x="459" y="572"/>
                    <a:pt x="493" y="602"/>
                    <a:pt x="538" y="602"/>
                  </a:cubicBezTo>
                  <a:cubicBezTo>
                    <a:pt x="636" y="602"/>
                    <a:pt x="688" y="451"/>
                    <a:pt x="688" y="301"/>
                  </a:cubicBezTo>
                  <a:cubicBezTo>
                    <a:pt x="688" y="151"/>
                    <a:pt x="636" y="0"/>
                    <a:pt x="538" y="0"/>
                  </a:cubicBezTo>
                  <a:close/>
                  <a:moveTo>
                    <a:pt x="430" y="301"/>
                  </a:moveTo>
                  <a:cubicBezTo>
                    <a:pt x="430" y="279"/>
                    <a:pt x="431" y="257"/>
                    <a:pt x="434" y="237"/>
                  </a:cubicBezTo>
                  <a:cubicBezTo>
                    <a:pt x="495" y="237"/>
                    <a:pt x="495" y="237"/>
                    <a:pt x="495" y="237"/>
                  </a:cubicBezTo>
                  <a:cubicBezTo>
                    <a:pt x="518" y="237"/>
                    <a:pt x="538" y="265"/>
                    <a:pt x="538" y="301"/>
                  </a:cubicBezTo>
                  <a:cubicBezTo>
                    <a:pt x="538" y="337"/>
                    <a:pt x="518" y="366"/>
                    <a:pt x="495" y="366"/>
                  </a:cubicBezTo>
                  <a:cubicBezTo>
                    <a:pt x="434" y="366"/>
                    <a:pt x="434" y="366"/>
                    <a:pt x="434" y="366"/>
                  </a:cubicBezTo>
                  <a:cubicBezTo>
                    <a:pt x="431" y="345"/>
                    <a:pt x="430" y="323"/>
                    <a:pt x="430" y="301"/>
                  </a:cubicBezTo>
                  <a:close/>
                  <a:moveTo>
                    <a:pt x="43" y="301"/>
                  </a:moveTo>
                  <a:cubicBezTo>
                    <a:pt x="43" y="265"/>
                    <a:pt x="62" y="237"/>
                    <a:pt x="86" y="237"/>
                  </a:cubicBezTo>
                  <a:cubicBezTo>
                    <a:pt x="237" y="237"/>
                    <a:pt x="237" y="237"/>
                    <a:pt x="237" y="237"/>
                  </a:cubicBezTo>
                  <a:cubicBezTo>
                    <a:pt x="223" y="252"/>
                    <a:pt x="215" y="275"/>
                    <a:pt x="215" y="301"/>
                  </a:cubicBezTo>
                  <a:cubicBezTo>
                    <a:pt x="215" y="327"/>
                    <a:pt x="223" y="350"/>
                    <a:pt x="237" y="366"/>
                  </a:cubicBezTo>
                  <a:cubicBezTo>
                    <a:pt x="86" y="366"/>
                    <a:pt x="86" y="366"/>
                    <a:pt x="86" y="366"/>
                  </a:cubicBezTo>
                  <a:cubicBezTo>
                    <a:pt x="62" y="366"/>
                    <a:pt x="43" y="337"/>
                    <a:pt x="43" y="301"/>
                  </a:cubicBezTo>
                  <a:close/>
                  <a:moveTo>
                    <a:pt x="258" y="645"/>
                  </a:moveTo>
                  <a:cubicBezTo>
                    <a:pt x="172" y="645"/>
                    <a:pt x="172" y="645"/>
                    <a:pt x="172" y="645"/>
                  </a:cubicBezTo>
                  <a:cubicBezTo>
                    <a:pt x="172" y="452"/>
                    <a:pt x="172" y="452"/>
                    <a:pt x="172" y="452"/>
                  </a:cubicBezTo>
                  <a:cubicBezTo>
                    <a:pt x="172" y="436"/>
                    <a:pt x="168" y="421"/>
                    <a:pt x="160" y="409"/>
                  </a:cubicBezTo>
                  <a:cubicBezTo>
                    <a:pt x="175" y="409"/>
                    <a:pt x="175" y="409"/>
                    <a:pt x="175" y="409"/>
                  </a:cubicBezTo>
                  <a:cubicBezTo>
                    <a:pt x="175" y="409"/>
                    <a:pt x="175" y="409"/>
                    <a:pt x="175" y="409"/>
                  </a:cubicBezTo>
                  <a:cubicBezTo>
                    <a:pt x="240" y="409"/>
                    <a:pt x="240" y="409"/>
                    <a:pt x="240" y="409"/>
                  </a:cubicBezTo>
                  <a:cubicBezTo>
                    <a:pt x="238" y="415"/>
                    <a:pt x="236" y="423"/>
                    <a:pt x="236" y="430"/>
                  </a:cubicBezTo>
                  <a:cubicBezTo>
                    <a:pt x="236" y="581"/>
                    <a:pt x="236" y="581"/>
                    <a:pt x="236" y="581"/>
                  </a:cubicBezTo>
                  <a:cubicBezTo>
                    <a:pt x="236" y="601"/>
                    <a:pt x="248" y="615"/>
                    <a:pt x="255" y="623"/>
                  </a:cubicBezTo>
                  <a:cubicBezTo>
                    <a:pt x="256" y="624"/>
                    <a:pt x="257" y="626"/>
                    <a:pt x="258" y="627"/>
                  </a:cubicBezTo>
                  <a:lnTo>
                    <a:pt x="258" y="645"/>
                  </a:lnTo>
                  <a:close/>
                  <a:moveTo>
                    <a:pt x="284" y="366"/>
                  </a:moveTo>
                  <a:cubicBezTo>
                    <a:pt x="280" y="366"/>
                    <a:pt x="280" y="366"/>
                    <a:pt x="280" y="366"/>
                  </a:cubicBezTo>
                  <a:cubicBezTo>
                    <a:pt x="280" y="366"/>
                    <a:pt x="280" y="366"/>
                    <a:pt x="280" y="366"/>
                  </a:cubicBezTo>
                  <a:cubicBezTo>
                    <a:pt x="256" y="366"/>
                    <a:pt x="237" y="337"/>
                    <a:pt x="237" y="301"/>
                  </a:cubicBezTo>
                  <a:cubicBezTo>
                    <a:pt x="237" y="265"/>
                    <a:pt x="256" y="237"/>
                    <a:pt x="280" y="237"/>
                  </a:cubicBezTo>
                  <a:cubicBezTo>
                    <a:pt x="284" y="237"/>
                    <a:pt x="284" y="237"/>
                    <a:pt x="284" y="237"/>
                  </a:cubicBezTo>
                  <a:cubicBezTo>
                    <a:pt x="325" y="237"/>
                    <a:pt x="363" y="221"/>
                    <a:pt x="396" y="193"/>
                  </a:cubicBezTo>
                  <a:cubicBezTo>
                    <a:pt x="390" y="228"/>
                    <a:pt x="387" y="264"/>
                    <a:pt x="387" y="301"/>
                  </a:cubicBezTo>
                  <a:cubicBezTo>
                    <a:pt x="387" y="338"/>
                    <a:pt x="390" y="375"/>
                    <a:pt x="396" y="409"/>
                  </a:cubicBezTo>
                  <a:cubicBezTo>
                    <a:pt x="363" y="382"/>
                    <a:pt x="325" y="366"/>
                    <a:pt x="284" y="366"/>
                  </a:cubicBezTo>
                  <a:close/>
                  <a:moveTo>
                    <a:pt x="538" y="559"/>
                  </a:moveTo>
                  <a:cubicBezTo>
                    <a:pt x="494" y="559"/>
                    <a:pt x="457" y="497"/>
                    <a:pt x="440" y="409"/>
                  </a:cubicBezTo>
                  <a:cubicBezTo>
                    <a:pt x="495" y="409"/>
                    <a:pt x="495" y="409"/>
                    <a:pt x="495" y="409"/>
                  </a:cubicBezTo>
                  <a:cubicBezTo>
                    <a:pt x="543" y="409"/>
                    <a:pt x="581" y="361"/>
                    <a:pt x="581" y="301"/>
                  </a:cubicBezTo>
                  <a:cubicBezTo>
                    <a:pt x="581" y="241"/>
                    <a:pt x="543" y="194"/>
                    <a:pt x="495" y="194"/>
                  </a:cubicBezTo>
                  <a:cubicBezTo>
                    <a:pt x="440" y="194"/>
                    <a:pt x="440" y="194"/>
                    <a:pt x="440" y="194"/>
                  </a:cubicBezTo>
                  <a:cubicBezTo>
                    <a:pt x="457" y="105"/>
                    <a:pt x="494" y="43"/>
                    <a:pt x="538" y="43"/>
                  </a:cubicBezTo>
                  <a:cubicBezTo>
                    <a:pt x="597" y="43"/>
                    <a:pt x="645" y="159"/>
                    <a:pt x="645" y="301"/>
                  </a:cubicBezTo>
                  <a:cubicBezTo>
                    <a:pt x="645" y="443"/>
                    <a:pt x="597" y="559"/>
                    <a:pt x="538" y="5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cxnSp>
        <p:nvCxnSpPr>
          <p:cNvPr id="59" name="Straight Connector 98"/>
          <p:cNvCxnSpPr/>
          <p:nvPr/>
        </p:nvCxnSpPr>
        <p:spPr>
          <a:xfrm>
            <a:off x="4914526" y="2281455"/>
            <a:ext cx="58254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99"/>
          <p:cNvCxnSpPr/>
          <p:nvPr/>
        </p:nvCxnSpPr>
        <p:spPr>
          <a:xfrm>
            <a:off x="6989330" y="2281455"/>
            <a:ext cx="58254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00"/>
          <p:cNvCxnSpPr/>
          <p:nvPr/>
        </p:nvCxnSpPr>
        <p:spPr>
          <a:xfrm>
            <a:off x="4914526" y="3727354"/>
            <a:ext cx="58254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01"/>
          <p:cNvCxnSpPr/>
          <p:nvPr/>
        </p:nvCxnSpPr>
        <p:spPr>
          <a:xfrm>
            <a:off x="6989330" y="3727354"/>
            <a:ext cx="58254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2"/>
          <p:cNvCxnSpPr/>
          <p:nvPr/>
        </p:nvCxnSpPr>
        <p:spPr>
          <a:xfrm>
            <a:off x="4914526" y="5168064"/>
            <a:ext cx="58254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03"/>
          <p:cNvCxnSpPr/>
          <p:nvPr/>
        </p:nvCxnSpPr>
        <p:spPr>
          <a:xfrm>
            <a:off x="6989330" y="5168064"/>
            <a:ext cx="58254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全面评估（文字可自由编辑）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圆角矩形 6"/>
          <p:cNvSpPr/>
          <p:nvPr/>
        </p:nvSpPr>
        <p:spPr>
          <a:xfrm>
            <a:off x="3291136" y="1280641"/>
            <a:ext cx="5609728" cy="1515576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4514747" y="1715918"/>
            <a:ext cx="324340" cy="324340"/>
          </a:xfrm>
          <a:prstGeom prst="chevron">
            <a:avLst/>
          </a:prstGeom>
          <a:solidFill>
            <a:schemeClr val="accent2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4760711" y="1715918"/>
            <a:ext cx="324340" cy="324340"/>
          </a:xfrm>
          <a:prstGeom prst="chevron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15170" y="2000954"/>
            <a:ext cx="673251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01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05754" y="1659864"/>
            <a:ext cx="32388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您的内容打在这里，或者通过复制您的文本后。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1" name="圆角矩形 6"/>
          <p:cNvSpPr/>
          <p:nvPr/>
        </p:nvSpPr>
        <p:spPr>
          <a:xfrm>
            <a:off x="3291136" y="3009443"/>
            <a:ext cx="5609728" cy="1515576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4514747" y="3447090"/>
            <a:ext cx="324340" cy="324340"/>
          </a:xfrm>
          <a:prstGeom prst="chevron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4760711" y="3447090"/>
            <a:ext cx="324340" cy="324340"/>
          </a:xfrm>
          <a:prstGeom prst="chevron">
            <a:avLst/>
          </a:prstGeom>
          <a:solidFill>
            <a:schemeClr val="accent2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5170" y="3691110"/>
            <a:ext cx="673251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02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05754" y="3388666"/>
            <a:ext cx="32388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您的内容打在这里，或者通过复制您的文本后。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6" name="圆角矩形 6"/>
          <p:cNvSpPr/>
          <p:nvPr/>
        </p:nvSpPr>
        <p:spPr>
          <a:xfrm>
            <a:off x="3291136" y="4738245"/>
            <a:ext cx="5609728" cy="1515576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4514747" y="5178263"/>
            <a:ext cx="324340" cy="324340"/>
          </a:xfrm>
          <a:prstGeom prst="chevron">
            <a:avLst/>
          </a:prstGeom>
          <a:solidFill>
            <a:schemeClr val="accent2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4760711" y="5178263"/>
            <a:ext cx="324340" cy="324340"/>
          </a:xfrm>
          <a:prstGeom prst="chevron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15170" y="5422773"/>
            <a:ext cx="673251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03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05754" y="5117468"/>
            <a:ext cx="32388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您的内容打在这里，或者通过复制您的文本后。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accel="36000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accel="36000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accel="36000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8" grpId="0"/>
          <p:bldP spid="6" grpId="0" animBg="1"/>
          <p:bldP spid="7" grpId="0" animBg="1"/>
          <p:bldP spid="8" grpId="0" animBg="1"/>
          <p:bldP spid="9" grpId="0"/>
          <p:bldP spid="10" grpId="0"/>
          <p:bldP spid="11" grpId="0" animBg="1"/>
          <p:bldP spid="12" grpId="0" animBg="1"/>
          <p:bldP spid="13" grpId="0" animBg="1"/>
          <p:bldP spid="14" grpId="0"/>
          <p:bldP spid="15" grpId="0"/>
          <p:bldP spid="16" grpId="0" animBg="1"/>
          <p:bldP spid="17" grpId="0" animBg="1"/>
          <p:bldP spid="18" grpId="0" animBg="1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accel="3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accel="3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accel="3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8" grpId="0"/>
          <p:bldP spid="6" grpId="0" animBg="1"/>
          <p:bldP spid="7" grpId="0" animBg="1"/>
          <p:bldP spid="8" grpId="0" animBg="1"/>
          <p:bldP spid="9" grpId="0"/>
          <p:bldP spid="10" grpId="0"/>
          <p:bldP spid="11" grpId="0" animBg="1"/>
          <p:bldP spid="12" grpId="0" animBg="1"/>
          <p:bldP spid="13" grpId="0" animBg="1"/>
          <p:bldP spid="14" grpId="0"/>
          <p:bldP spid="15" grpId="0"/>
          <p:bldP spid="16" grpId="0" animBg="1"/>
          <p:bldP spid="17" grpId="0" animBg="1"/>
          <p:bldP spid="18" grpId="0" animBg="1"/>
          <p:bldP spid="19" grpId="0"/>
          <p:bldP spid="2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375" y="1933859"/>
            <a:ext cx="5462649" cy="4993009"/>
          </a:xfrm>
          <a:prstGeom prst="rect">
            <a:avLst/>
          </a:prstGeom>
        </p:spPr>
      </p:pic>
      <p:sp>
        <p:nvSpPr>
          <p:cNvPr id="56" name="圆角矩形 55"/>
          <p:cNvSpPr/>
          <p:nvPr/>
        </p:nvSpPr>
        <p:spPr>
          <a:xfrm>
            <a:off x="622001" y="670403"/>
            <a:ext cx="1069840" cy="1170800"/>
          </a:xfrm>
          <a:prstGeom prst="roundRect">
            <a:avLst/>
          </a:pr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7" name="Freeform 6"/>
          <p:cNvSpPr/>
          <p:nvPr/>
        </p:nvSpPr>
        <p:spPr bwMode="auto">
          <a:xfrm>
            <a:off x="802489" y="798028"/>
            <a:ext cx="718390" cy="953648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330378" y="414313"/>
            <a:ext cx="2783288" cy="1736194"/>
            <a:chOff x="915594" y="5637285"/>
            <a:chExt cx="1766661" cy="1102029"/>
          </a:xfrm>
        </p:grpSpPr>
        <p:sp>
          <p:nvSpPr>
            <p:cNvPr id="59" name="MH_Others_2"/>
            <p:cNvSpPr txBox="1"/>
            <p:nvPr>
              <p:custDataLst>
                <p:tags r:id="rId1"/>
              </p:custDataLst>
            </p:nvPr>
          </p:nvSpPr>
          <p:spPr>
            <a:xfrm>
              <a:off x="1170420" y="5637285"/>
              <a:ext cx="1252846" cy="785812"/>
            </a:xfrm>
            <a:prstGeom prst="rect">
              <a:avLst/>
            </a:prstGeom>
            <a:noFill/>
          </p:spPr>
          <p:txBody>
            <a:bodyPr wrap="none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500" b="1" i="0" u="none" strike="noStrike" kern="0" cap="none" spc="300" normalizeH="0" baseline="0" noProof="0" dirty="0">
                  <a:ln>
                    <a:noFill/>
                  </a:ln>
                  <a:solidFill>
                    <a:srgbClr val="EC7A0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目 录</a:t>
              </a:r>
            </a:p>
          </p:txBody>
        </p:sp>
        <p:sp>
          <p:nvSpPr>
            <p:cNvPr id="60" name="MH_Others_3"/>
            <p:cNvSpPr txBox="1"/>
            <p:nvPr>
              <p:custDataLst>
                <p:tags r:id="rId2"/>
              </p:custDataLst>
            </p:nvPr>
          </p:nvSpPr>
          <p:spPr>
            <a:xfrm>
              <a:off x="915594" y="6205039"/>
              <a:ext cx="1766661" cy="534275"/>
            </a:xfrm>
            <a:prstGeom prst="rect">
              <a:avLst/>
            </a:prstGeom>
            <a:noFill/>
          </p:spPr>
          <p:txBody>
            <a:bodyPr wrap="none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0" cap="none" spc="300" normalizeH="0" baseline="0" noProof="0" dirty="0">
                  <a:ln>
                    <a:noFill/>
                  </a:ln>
                  <a:solidFill>
                    <a:srgbClr val="EC7A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ONTENTS</a:t>
              </a:r>
              <a:endParaRPr kumimoji="0" lang="zh-CN" altLang="en-US" sz="2100" b="0" i="0" u="none" strike="noStrike" kern="0" cap="none" spc="300" normalizeH="0" baseline="0" noProof="0" dirty="0">
                <a:ln>
                  <a:noFill/>
                </a:ln>
                <a:solidFill>
                  <a:srgbClr val="EC7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668302" y="2487485"/>
            <a:ext cx="4120738" cy="558141"/>
            <a:chOff x="6102748" y="1607214"/>
            <a:chExt cx="4120738" cy="558141"/>
          </a:xfrm>
        </p:grpSpPr>
        <p:sp>
          <p:nvSpPr>
            <p:cNvPr id="82" name="椭圆 81"/>
            <p:cNvSpPr/>
            <p:nvPr/>
          </p:nvSpPr>
          <p:spPr>
            <a:xfrm>
              <a:off x="6222670" y="1654117"/>
              <a:ext cx="487488" cy="487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6102748" y="1607214"/>
              <a:ext cx="4120738" cy="55814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6214434" y="1667397"/>
              <a:ext cx="3817398" cy="461665"/>
              <a:chOff x="5615748" y="1767977"/>
              <a:chExt cx="3817398" cy="461665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6170714" y="1802198"/>
                <a:ext cx="32624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00" b="1" kern="0" dirty="0">
                    <a:solidFill>
                      <a:schemeClr val="accent2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第一章：个人自我介绍概述</a:t>
                </a: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5615748" y="1767977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01</a:t>
                </a:r>
                <a:endParaRPr lang="zh-CN" altLang="en-US" sz="2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6668302" y="3496120"/>
            <a:ext cx="4120738" cy="558141"/>
            <a:chOff x="6102748" y="1607214"/>
            <a:chExt cx="4120738" cy="558141"/>
          </a:xfrm>
        </p:grpSpPr>
        <p:sp>
          <p:nvSpPr>
            <p:cNvPr id="88" name="椭圆 87"/>
            <p:cNvSpPr/>
            <p:nvPr/>
          </p:nvSpPr>
          <p:spPr>
            <a:xfrm>
              <a:off x="6222670" y="1654117"/>
              <a:ext cx="487488" cy="487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6102748" y="1607214"/>
              <a:ext cx="4120738" cy="55814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6214434" y="1655522"/>
              <a:ext cx="3817399" cy="461665"/>
              <a:chOff x="5615748" y="1756102"/>
              <a:chExt cx="3817399" cy="461665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6170715" y="1802198"/>
                <a:ext cx="32624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00" b="1" kern="0" dirty="0">
                    <a:solidFill>
                      <a:schemeClr val="accent2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第二章：对岗位的认知理解</a:t>
                </a: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5615748" y="1756102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02</a:t>
                </a:r>
                <a:endParaRPr lang="zh-CN" altLang="en-US" sz="2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6668302" y="4492427"/>
            <a:ext cx="4120738" cy="558141"/>
            <a:chOff x="6102748" y="1607214"/>
            <a:chExt cx="4120738" cy="558141"/>
          </a:xfrm>
        </p:grpSpPr>
        <p:sp>
          <p:nvSpPr>
            <p:cNvPr id="94" name="椭圆 93"/>
            <p:cNvSpPr/>
            <p:nvPr/>
          </p:nvSpPr>
          <p:spPr>
            <a:xfrm>
              <a:off x="6222670" y="1654117"/>
              <a:ext cx="487488" cy="487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6102748" y="1607214"/>
              <a:ext cx="4120738" cy="55814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6214434" y="1667397"/>
              <a:ext cx="3945640" cy="461665"/>
              <a:chOff x="5615748" y="1767977"/>
              <a:chExt cx="3945640" cy="461665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6042475" y="1802198"/>
                <a:ext cx="3518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00" b="1" kern="0" dirty="0">
                    <a:solidFill>
                      <a:schemeClr val="accent2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第三章：工作及社会实践经验</a:t>
                </a: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5615748" y="1767977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03</a:t>
                </a:r>
                <a:endParaRPr lang="zh-CN" altLang="en-US" sz="2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6668302" y="5501824"/>
            <a:ext cx="4120738" cy="558141"/>
            <a:chOff x="6102748" y="1607214"/>
            <a:chExt cx="4120738" cy="558141"/>
          </a:xfrm>
        </p:grpSpPr>
        <p:sp>
          <p:nvSpPr>
            <p:cNvPr id="100" name="椭圆 99"/>
            <p:cNvSpPr/>
            <p:nvPr/>
          </p:nvSpPr>
          <p:spPr>
            <a:xfrm>
              <a:off x="6222670" y="1654117"/>
              <a:ext cx="487488" cy="487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6102748" y="1607214"/>
              <a:ext cx="4120738" cy="55814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6202559" y="1667397"/>
              <a:ext cx="3957515" cy="461665"/>
              <a:chOff x="5603873" y="1767977"/>
              <a:chExt cx="3957515" cy="461665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6042475" y="1802198"/>
                <a:ext cx="3518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00" b="1" kern="0" dirty="0">
                    <a:solidFill>
                      <a:schemeClr val="accent2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第四章：对职业的目标及规划</a:t>
                </a: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5603873" y="1767977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04</a:t>
                </a:r>
                <a:endParaRPr lang="zh-CN" altLang="en-US" sz="2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全面评估（文字可自由编辑）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4781966" y="2086159"/>
            <a:ext cx="2194072" cy="3144227"/>
            <a:chOff x="5263771" y="2536709"/>
            <a:chExt cx="2065894" cy="2960541"/>
          </a:xfrm>
        </p:grpSpPr>
        <p:grpSp>
          <p:nvGrpSpPr>
            <p:cNvPr id="7" name="Group 167"/>
            <p:cNvGrpSpPr/>
            <p:nvPr/>
          </p:nvGrpSpPr>
          <p:grpSpPr>
            <a:xfrm>
              <a:off x="5263771" y="2536709"/>
              <a:ext cx="2065894" cy="2960541"/>
              <a:chOff x="5331823" y="3711388"/>
              <a:chExt cx="1038827" cy="1488697"/>
            </a:xfrm>
          </p:grpSpPr>
          <p:grpSp>
            <p:nvGrpSpPr>
              <p:cNvPr id="22" name="Group 168"/>
              <p:cNvGrpSpPr/>
              <p:nvPr/>
            </p:nvGrpSpPr>
            <p:grpSpPr>
              <a:xfrm>
                <a:off x="5331823" y="3711388"/>
                <a:ext cx="1038827" cy="1488697"/>
                <a:chOff x="8457006" y="287721"/>
                <a:chExt cx="895706" cy="1283596"/>
              </a:xfrm>
            </p:grpSpPr>
            <p:grpSp>
              <p:nvGrpSpPr>
                <p:cNvPr id="26" name="Group 172"/>
                <p:cNvGrpSpPr/>
                <p:nvPr/>
              </p:nvGrpSpPr>
              <p:grpSpPr>
                <a:xfrm>
                  <a:off x="8457006" y="428180"/>
                  <a:ext cx="895706" cy="774690"/>
                  <a:chOff x="4408488" y="1285875"/>
                  <a:chExt cx="2219324" cy="1919476"/>
                </a:xfrm>
              </p:grpSpPr>
              <p:sp>
                <p:nvSpPr>
                  <p:cNvPr id="37" name="Freeform 585"/>
                  <p:cNvSpPr/>
                  <p:nvPr/>
                </p:nvSpPr>
                <p:spPr bwMode="auto">
                  <a:xfrm>
                    <a:off x="4408488" y="1285875"/>
                    <a:ext cx="346075" cy="450850"/>
                  </a:xfrm>
                  <a:custGeom>
                    <a:avLst/>
                    <a:gdLst>
                      <a:gd name="T0" fmla="*/ 169 w 180"/>
                      <a:gd name="T1" fmla="*/ 90 h 234"/>
                      <a:gd name="T2" fmla="*/ 155 w 180"/>
                      <a:gd name="T3" fmla="*/ 99 h 234"/>
                      <a:gd name="T4" fmla="*/ 146 w 180"/>
                      <a:gd name="T5" fmla="*/ 131 h 234"/>
                      <a:gd name="T6" fmla="*/ 135 w 180"/>
                      <a:gd name="T7" fmla="*/ 97 h 234"/>
                      <a:gd name="T8" fmla="*/ 108 w 180"/>
                      <a:gd name="T9" fmla="*/ 15 h 234"/>
                      <a:gd name="T10" fmla="*/ 93 w 180"/>
                      <a:gd name="T11" fmla="*/ 7 h 234"/>
                      <a:gd name="T12" fmla="*/ 85 w 180"/>
                      <a:gd name="T13" fmla="*/ 22 h 234"/>
                      <a:gd name="T14" fmla="*/ 110 w 180"/>
                      <a:gd name="T15" fmla="*/ 96 h 234"/>
                      <a:gd name="T16" fmla="*/ 110 w 180"/>
                      <a:gd name="T17" fmla="*/ 97 h 234"/>
                      <a:gd name="T18" fmla="*/ 108 w 180"/>
                      <a:gd name="T19" fmla="*/ 101 h 234"/>
                      <a:gd name="T20" fmla="*/ 105 w 180"/>
                      <a:gd name="T21" fmla="*/ 100 h 234"/>
                      <a:gd name="T22" fmla="*/ 105 w 180"/>
                      <a:gd name="T23" fmla="*/ 100 h 234"/>
                      <a:gd name="T24" fmla="*/ 75 w 180"/>
                      <a:gd name="T25" fmla="*/ 10 h 234"/>
                      <a:gd name="T26" fmla="*/ 60 w 180"/>
                      <a:gd name="T27" fmla="*/ 2 h 234"/>
                      <a:gd name="T28" fmla="*/ 52 w 180"/>
                      <a:gd name="T29" fmla="*/ 17 h 234"/>
                      <a:gd name="T30" fmla="*/ 83 w 180"/>
                      <a:gd name="T31" fmla="*/ 112 h 234"/>
                      <a:gd name="T32" fmla="*/ 81 w 180"/>
                      <a:gd name="T33" fmla="*/ 115 h 234"/>
                      <a:gd name="T34" fmla="*/ 78 w 180"/>
                      <a:gd name="T35" fmla="*/ 114 h 234"/>
                      <a:gd name="T36" fmla="*/ 78 w 180"/>
                      <a:gd name="T37" fmla="*/ 114 h 234"/>
                      <a:gd name="T38" fmla="*/ 49 w 180"/>
                      <a:gd name="T39" fmla="*/ 29 h 234"/>
                      <a:gd name="T40" fmla="*/ 34 w 180"/>
                      <a:gd name="T41" fmla="*/ 21 h 234"/>
                      <a:gd name="T42" fmla="*/ 26 w 180"/>
                      <a:gd name="T43" fmla="*/ 36 h 234"/>
                      <a:gd name="T44" fmla="*/ 53 w 180"/>
                      <a:gd name="T45" fmla="*/ 117 h 234"/>
                      <a:gd name="T46" fmla="*/ 54 w 180"/>
                      <a:gd name="T47" fmla="*/ 118 h 234"/>
                      <a:gd name="T48" fmla="*/ 52 w 180"/>
                      <a:gd name="T49" fmla="*/ 122 h 234"/>
                      <a:gd name="T50" fmla="*/ 48 w 180"/>
                      <a:gd name="T51" fmla="*/ 120 h 234"/>
                      <a:gd name="T52" fmla="*/ 47 w 180"/>
                      <a:gd name="T53" fmla="*/ 118 h 234"/>
                      <a:gd name="T54" fmla="*/ 25 w 180"/>
                      <a:gd name="T55" fmla="*/ 50 h 234"/>
                      <a:gd name="T56" fmla="*/ 9 w 180"/>
                      <a:gd name="T57" fmla="*/ 42 h 234"/>
                      <a:gd name="T58" fmla="*/ 2 w 180"/>
                      <a:gd name="T59" fmla="*/ 57 h 234"/>
                      <a:gd name="T60" fmla="*/ 29 w 180"/>
                      <a:gd name="T61" fmla="*/ 140 h 234"/>
                      <a:gd name="T62" fmla="*/ 29 w 180"/>
                      <a:gd name="T63" fmla="*/ 141 h 234"/>
                      <a:gd name="T64" fmla="*/ 30 w 180"/>
                      <a:gd name="T65" fmla="*/ 142 h 234"/>
                      <a:gd name="T66" fmla="*/ 44 w 180"/>
                      <a:gd name="T67" fmla="*/ 185 h 234"/>
                      <a:gd name="T68" fmla="*/ 121 w 180"/>
                      <a:gd name="T69" fmla="*/ 224 h 234"/>
                      <a:gd name="T70" fmla="*/ 144 w 180"/>
                      <a:gd name="T71" fmla="*/ 209 h 234"/>
                      <a:gd name="T72" fmla="*/ 147 w 180"/>
                      <a:gd name="T73" fmla="*/ 205 h 234"/>
                      <a:gd name="T74" fmla="*/ 154 w 180"/>
                      <a:gd name="T75" fmla="*/ 190 h 234"/>
                      <a:gd name="T76" fmla="*/ 162 w 180"/>
                      <a:gd name="T77" fmla="*/ 169 h 234"/>
                      <a:gd name="T78" fmla="*/ 178 w 180"/>
                      <a:gd name="T79" fmla="*/ 105 h 234"/>
                      <a:gd name="T80" fmla="*/ 169 w 180"/>
                      <a:gd name="T81" fmla="*/ 90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0" h="234">
                        <a:moveTo>
                          <a:pt x="169" y="90"/>
                        </a:moveTo>
                        <a:cubicBezTo>
                          <a:pt x="163" y="88"/>
                          <a:pt x="156" y="92"/>
                          <a:pt x="155" y="99"/>
                        </a:cubicBezTo>
                        <a:cubicBezTo>
                          <a:pt x="146" y="131"/>
                          <a:pt x="146" y="131"/>
                          <a:pt x="146" y="131"/>
                        </a:cubicBezTo>
                        <a:cubicBezTo>
                          <a:pt x="135" y="97"/>
                          <a:pt x="135" y="97"/>
                          <a:pt x="135" y="97"/>
                        </a:cubicBezTo>
                        <a:cubicBezTo>
                          <a:pt x="108" y="15"/>
                          <a:pt x="108" y="15"/>
                          <a:pt x="108" y="15"/>
                        </a:cubicBezTo>
                        <a:cubicBezTo>
                          <a:pt x="106" y="8"/>
                          <a:pt x="99" y="5"/>
                          <a:pt x="93" y="7"/>
                        </a:cubicBezTo>
                        <a:cubicBezTo>
                          <a:pt x="86" y="9"/>
                          <a:pt x="83" y="16"/>
                          <a:pt x="85" y="22"/>
                        </a:cubicBezTo>
                        <a:cubicBezTo>
                          <a:pt x="110" y="96"/>
                          <a:pt x="110" y="96"/>
                          <a:pt x="110" y="96"/>
                        </a:cubicBezTo>
                        <a:cubicBezTo>
                          <a:pt x="110" y="97"/>
                          <a:pt x="110" y="97"/>
                          <a:pt x="110" y="97"/>
                        </a:cubicBezTo>
                        <a:cubicBezTo>
                          <a:pt x="110" y="99"/>
                          <a:pt x="110" y="100"/>
                          <a:pt x="108" y="101"/>
                        </a:cubicBezTo>
                        <a:cubicBezTo>
                          <a:pt x="107" y="101"/>
                          <a:pt x="106" y="101"/>
                          <a:pt x="105" y="100"/>
                        </a:cubicBezTo>
                        <a:cubicBezTo>
                          <a:pt x="105" y="100"/>
                          <a:pt x="105" y="100"/>
                          <a:pt x="105" y="100"/>
                        </a:cubicBezTo>
                        <a:cubicBezTo>
                          <a:pt x="75" y="10"/>
                          <a:pt x="75" y="10"/>
                          <a:pt x="75" y="10"/>
                        </a:cubicBezTo>
                        <a:cubicBezTo>
                          <a:pt x="73" y="3"/>
                          <a:pt x="66" y="0"/>
                          <a:pt x="60" y="2"/>
                        </a:cubicBezTo>
                        <a:cubicBezTo>
                          <a:pt x="53" y="4"/>
                          <a:pt x="50" y="11"/>
                          <a:pt x="52" y="17"/>
                        </a:cubicBezTo>
                        <a:cubicBezTo>
                          <a:pt x="83" y="112"/>
                          <a:pt x="83" y="112"/>
                          <a:pt x="83" y="112"/>
                        </a:cubicBezTo>
                        <a:cubicBezTo>
                          <a:pt x="83" y="114"/>
                          <a:pt x="83" y="115"/>
                          <a:pt x="81" y="115"/>
                        </a:cubicBezTo>
                        <a:cubicBezTo>
                          <a:pt x="80" y="116"/>
                          <a:pt x="78" y="115"/>
                          <a:pt x="78" y="114"/>
                        </a:cubicBezTo>
                        <a:cubicBezTo>
                          <a:pt x="78" y="114"/>
                          <a:pt x="78" y="114"/>
                          <a:pt x="78" y="114"/>
                        </a:cubicBezTo>
                        <a:cubicBezTo>
                          <a:pt x="49" y="29"/>
                          <a:pt x="49" y="29"/>
                          <a:pt x="49" y="29"/>
                        </a:cubicBezTo>
                        <a:cubicBezTo>
                          <a:pt x="47" y="22"/>
                          <a:pt x="40" y="19"/>
                          <a:pt x="34" y="21"/>
                        </a:cubicBezTo>
                        <a:cubicBezTo>
                          <a:pt x="28" y="23"/>
                          <a:pt x="24" y="30"/>
                          <a:pt x="26" y="36"/>
                        </a:cubicBezTo>
                        <a:cubicBezTo>
                          <a:pt x="53" y="117"/>
                          <a:pt x="53" y="117"/>
                          <a:pt x="53" y="117"/>
                        </a:cubicBezTo>
                        <a:cubicBezTo>
                          <a:pt x="54" y="118"/>
                          <a:pt x="54" y="118"/>
                          <a:pt x="54" y="118"/>
                        </a:cubicBezTo>
                        <a:cubicBezTo>
                          <a:pt x="54" y="120"/>
                          <a:pt x="53" y="122"/>
                          <a:pt x="52" y="122"/>
                        </a:cubicBezTo>
                        <a:cubicBezTo>
                          <a:pt x="50" y="123"/>
                          <a:pt x="49" y="122"/>
                          <a:pt x="48" y="120"/>
                        </a:cubicBezTo>
                        <a:cubicBezTo>
                          <a:pt x="47" y="118"/>
                          <a:pt x="47" y="118"/>
                          <a:pt x="47" y="118"/>
                        </a:cubicBezTo>
                        <a:cubicBezTo>
                          <a:pt x="25" y="50"/>
                          <a:pt x="25" y="50"/>
                          <a:pt x="25" y="50"/>
                        </a:cubicBezTo>
                        <a:cubicBezTo>
                          <a:pt x="23" y="43"/>
                          <a:pt x="16" y="40"/>
                          <a:pt x="9" y="42"/>
                        </a:cubicBezTo>
                        <a:cubicBezTo>
                          <a:pt x="3" y="44"/>
                          <a:pt x="0" y="51"/>
                          <a:pt x="2" y="57"/>
                        </a:cubicBezTo>
                        <a:cubicBezTo>
                          <a:pt x="29" y="140"/>
                          <a:pt x="29" y="140"/>
                          <a:pt x="29" y="140"/>
                        </a:cubicBezTo>
                        <a:cubicBezTo>
                          <a:pt x="29" y="141"/>
                          <a:pt x="29" y="141"/>
                          <a:pt x="29" y="141"/>
                        </a:cubicBezTo>
                        <a:cubicBezTo>
                          <a:pt x="30" y="141"/>
                          <a:pt x="30" y="142"/>
                          <a:pt x="30" y="142"/>
                        </a:cubicBezTo>
                        <a:cubicBezTo>
                          <a:pt x="44" y="185"/>
                          <a:pt x="44" y="185"/>
                          <a:pt x="44" y="185"/>
                        </a:cubicBezTo>
                        <a:cubicBezTo>
                          <a:pt x="55" y="217"/>
                          <a:pt x="89" y="234"/>
                          <a:pt x="121" y="224"/>
                        </a:cubicBezTo>
                        <a:cubicBezTo>
                          <a:pt x="131" y="221"/>
                          <a:pt x="138" y="216"/>
                          <a:pt x="144" y="209"/>
                        </a:cubicBezTo>
                        <a:cubicBezTo>
                          <a:pt x="145" y="208"/>
                          <a:pt x="146" y="207"/>
                          <a:pt x="147" y="205"/>
                        </a:cubicBezTo>
                        <a:cubicBezTo>
                          <a:pt x="150" y="201"/>
                          <a:pt x="153" y="195"/>
                          <a:pt x="154" y="190"/>
                        </a:cubicBezTo>
                        <a:cubicBezTo>
                          <a:pt x="158" y="181"/>
                          <a:pt x="161" y="172"/>
                          <a:pt x="162" y="169"/>
                        </a:cubicBezTo>
                        <a:cubicBezTo>
                          <a:pt x="178" y="105"/>
                          <a:pt x="178" y="105"/>
                          <a:pt x="178" y="105"/>
                        </a:cubicBezTo>
                        <a:cubicBezTo>
                          <a:pt x="180" y="98"/>
                          <a:pt x="176" y="92"/>
                          <a:pt x="169" y="90"/>
                        </a:cubicBezTo>
                        <a:close/>
                      </a:path>
                    </a:pathLst>
                  </a:custGeom>
                  <a:solidFill>
                    <a:srgbClr val="F9C5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38" name="Freeform 586"/>
                  <p:cNvSpPr/>
                  <p:nvPr/>
                </p:nvSpPr>
                <p:spPr bwMode="auto">
                  <a:xfrm>
                    <a:off x="4551363" y="1670050"/>
                    <a:ext cx="996950" cy="895350"/>
                  </a:xfrm>
                  <a:custGeom>
                    <a:avLst/>
                    <a:gdLst>
                      <a:gd name="T0" fmla="*/ 433 w 518"/>
                      <a:gd name="T1" fmla="*/ 465 h 465"/>
                      <a:gd name="T2" fmla="*/ 300 w 518"/>
                      <a:gd name="T3" fmla="*/ 435 h 465"/>
                      <a:gd name="T4" fmla="*/ 0 w 518"/>
                      <a:gd name="T5" fmla="*/ 34 h 465"/>
                      <a:gd name="T6" fmla="*/ 96 w 518"/>
                      <a:gd name="T7" fmla="*/ 0 h 465"/>
                      <a:gd name="T8" fmla="*/ 342 w 518"/>
                      <a:gd name="T9" fmla="*/ 342 h 465"/>
                      <a:gd name="T10" fmla="*/ 481 w 518"/>
                      <a:gd name="T11" fmla="*/ 356 h 465"/>
                      <a:gd name="T12" fmla="*/ 518 w 518"/>
                      <a:gd name="T13" fmla="*/ 451 h 465"/>
                      <a:gd name="T14" fmla="*/ 433 w 518"/>
                      <a:gd name="T15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18" h="465">
                        <a:moveTo>
                          <a:pt x="433" y="465"/>
                        </a:moveTo>
                        <a:cubicBezTo>
                          <a:pt x="396" y="465"/>
                          <a:pt x="350" y="458"/>
                          <a:pt x="300" y="435"/>
                        </a:cubicBezTo>
                        <a:cubicBezTo>
                          <a:pt x="174" y="377"/>
                          <a:pt x="73" y="242"/>
                          <a:pt x="0" y="34"/>
                        </a:cubicBezTo>
                        <a:cubicBezTo>
                          <a:pt x="96" y="0"/>
                          <a:pt x="96" y="0"/>
                          <a:pt x="96" y="0"/>
                        </a:cubicBezTo>
                        <a:cubicBezTo>
                          <a:pt x="159" y="179"/>
                          <a:pt x="244" y="297"/>
                          <a:pt x="342" y="342"/>
                        </a:cubicBezTo>
                        <a:cubicBezTo>
                          <a:pt x="420" y="378"/>
                          <a:pt x="480" y="357"/>
                          <a:pt x="481" y="356"/>
                        </a:cubicBezTo>
                        <a:cubicBezTo>
                          <a:pt x="518" y="451"/>
                          <a:pt x="518" y="451"/>
                          <a:pt x="518" y="451"/>
                        </a:cubicBezTo>
                        <a:cubicBezTo>
                          <a:pt x="516" y="452"/>
                          <a:pt x="483" y="465"/>
                          <a:pt x="433" y="465"/>
                        </a:cubicBezTo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39" name="Freeform 587"/>
                  <p:cNvSpPr/>
                  <p:nvPr/>
                </p:nvSpPr>
                <p:spPr bwMode="auto">
                  <a:xfrm>
                    <a:off x="6280150" y="1285875"/>
                    <a:ext cx="347662" cy="450850"/>
                  </a:xfrm>
                  <a:custGeom>
                    <a:avLst/>
                    <a:gdLst>
                      <a:gd name="T0" fmla="*/ 10 w 180"/>
                      <a:gd name="T1" fmla="*/ 90 h 234"/>
                      <a:gd name="T2" fmla="*/ 25 w 180"/>
                      <a:gd name="T3" fmla="*/ 99 h 234"/>
                      <a:gd name="T4" fmla="*/ 33 w 180"/>
                      <a:gd name="T5" fmla="*/ 131 h 234"/>
                      <a:gd name="T6" fmla="*/ 44 w 180"/>
                      <a:gd name="T7" fmla="*/ 97 h 234"/>
                      <a:gd name="T8" fmla="*/ 71 w 180"/>
                      <a:gd name="T9" fmla="*/ 15 h 234"/>
                      <a:gd name="T10" fmla="*/ 87 w 180"/>
                      <a:gd name="T11" fmla="*/ 7 h 234"/>
                      <a:gd name="T12" fmla="*/ 94 w 180"/>
                      <a:gd name="T13" fmla="*/ 22 h 234"/>
                      <a:gd name="T14" fmla="*/ 70 w 180"/>
                      <a:gd name="T15" fmla="*/ 96 h 234"/>
                      <a:gd name="T16" fmla="*/ 69 w 180"/>
                      <a:gd name="T17" fmla="*/ 97 h 234"/>
                      <a:gd name="T18" fmla="*/ 71 w 180"/>
                      <a:gd name="T19" fmla="*/ 101 h 234"/>
                      <a:gd name="T20" fmla="*/ 74 w 180"/>
                      <a:gd name="T21" fmla="*/ 100 h 234"/>
                      <a:gd name="T22" fmla="*/ 75 w 180"/>
                      <a:gd name="T23" fmla="*/ 100 h 234"/>
                      <a:gd name="T24" fmla="*/ 105 w 180"/>
                      <a:gd name="T25" fmla="*/ 10 h 234"/>
                      <a:gd name="T26" fmla="*/ 120 w 180"/>
                      <a:gd name="T27" fmla="*/ 2 h 234"/>
                      <a:gd name="T28" fmla="*/ 128 w 180"/>
                      <a:gd name="T29" fmla="*/ 17 h 234"/>
                      <a:gd name="T30" fmla="*/ 96 w 180"/>
                      <a:gd name="T31" fmla="*/ 112 h 234"/>
                      <a:gd name="T32" fmla="*/ 98 w 180"/>
                      <a:gd name="T33" fmla="*/ 115 h 234"/>
                      <a:gd name="T34" fmla="*/ 102 w 180"/>
                      <a:gd name="T35" fmla="*/ 114 h 234"/>
                      <a:gd name="T36" fmla="*/ 102 w 180"/>
                      <a:gd name="T37" fmla="*/ 114 h 234"/>
                      <a:gd name="T38" fmla="*/ 130 w 180"/>
                      <a:gd name="T39" fmla="*/ 29 h 234"/>
                      <a:gd name="T40" fmla="*/ 145 w 180"/>
                      <a:gd name="T41" fmla="*/ 21 h 234"/>
                      <a:gd name="T42" fmla="*/ 153 w 180"/>
                      <a:gd name="T43" fmla="*/ 36 h 234"/>
                      <a:gd name="T44" fmla="*/ 126 w 180"/>
                      <a:gd name="T45" fmla="*/ 117 h 234"/>
                      <a:gd name="T46" fmla="*/ 126 w 180"/>
                      <a:gd name="T47" fmla="*/ 118 h 234"/>
                      <a:gd name="T48" fmla="*/ 128 w 180"/>
                      <a:gd name="T49" fmla="*/ 122 h 234"/>
                      <a:gd name="T50" fmla="*/ 131 w 180"/>
                      <a:gd name="T51" fmla="*/ 120 h 234"/>
                      <a:gd name="T52" fmla="*/ 132 w 180"/>
                      <a:gd name="T53" fmla="*/ 118 h 234"/>
                      <a:gd name="T54" fmla="*/ 155 w 180"/>
                      <a:gd name="T55" fmla="*/ 50 h 234"/>
                      <a:gd name="T56" fmla="*/ 170 w 180"/>
                      <a:gd name="T57" fmla="*/ 42 h 234"/>
                      <a:gd name="T58" fmla="*/ 178 w 180"/>
                      <a:gd name="T59" fmla="*/ 57 h 234"/>
                      <a:gd name="T60" fmla="*/ 150 w 180"/>
                      <a:gd name="T61" fmla="*/ 140 h 234"/>
                      <a:gd name="T62" fmla="*/ 150 w 180"/>
                      <a:gd name="T63" fmla="*/ 141 h 234"/>
                      <a:gd name="T64" fmla="*/ 150 w 180"/>
                      <a:gd name="T65" fmla="*/ 142 h 234"/>
                      <a:gd name="T66" fmla="*/ 135 w 180"/>
                      <a:gd name="T67" fmla="*/ 185 h 234"/>
                      <a:gd name="T68" fmla="*/ 58 w 180"/>
                      <a:gd name="T69" fmla="*/ 224 h 234"/>
                      <a:gd name="T70" fmla="*/ 36 w 180"/>
                      <a:gd name="T71" fmla="*/ 209 h 234"/>
                      <a:gd name="T72" fmla="*/ 32 w 180"/>
                      <a:gd name="T73" fmla="*/ 205 h 234"/>
                      <a:gd name="T74" fmla="*/ 25 w 180"/>
                      <a:gd name="T75" fmla="*/ 190 h 234"/>
                      <a:gd name="T76" fmla="*/ 18 w 180"/>
                      <a:gd name="T77" fmla="*/ 169 h 234"/>
                      <a:gd name="T78" fmla="*/ 1 w 180"/>
                      <a:gd name="T79" fmla="*/ 105 h 234"/>
                      <a:gd name="T80" fmla="*/ 10 w 180"/>
                      <a:gd name="T81" fmla="*/ 90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0" h="234">
                        <a:moveTo>
                          <a:pt x="10" y="90"/>
                        </a:moveTo>
                        <a:cubicBezTo>
                          <a:pt x="16" y="88"/>
                          <a:pt x="23" y="92"/>
                          <a:pt x="25" y="99"/>
                        </a:cubicBezTo>
                        <a:cubicBezTo>
                          <a:pt x="33" y="131"/>
                          <a:pt x="33" y="131"/>
                          <a:pt x="33" y="131"/>
                        </a:cubicBezTo>
                        <a:cubicBezTo>
                          <a:pt x="44" y="97"/>
                          <a:pt x="44" y="97"/>
                          <a:pt x="44" y="97"/>
                        </a:cubicBezTo>
                        <a:cubicBezTo>
                          <a:pt x="71" y="15"/>
                          <a:pt x="71" y="15"/>
                          <a:pt x="71" y="15"/>
                        </a:cubicBezTo>
                        <a:cubicBezTo>
                          <a:pt x="73" y="8"/>
                          <a:pt x="80" y="5"/>
                          <a:pt x="87" y="7"/>
                        </a:cubicBezTo>
                        <a:cubicBezTo>
                          <a:pt x="93" y="9"/>
                          <a:pt x="96" y="16"/>
                          <a:pt x="94" y="22"/>
                        </a:cubicBezTo>
                        <a:cubicBezTo>
                          <a:pt x="70" y="96"/>
                          <a:pt x="70" y="96"/>
                          <a:pt x="70" y="96"/>
                        </a:cubicBezTo>
                        <a:cubicBezTo>
                          <a:pt x="69" y="97"/>
                          <a:pt x="69" y="97"/>
                          <a:pt x="69" y="97"/>
                        </a:cubicBezTo>
                        <a:cubicBezTo>
                          <a:pt x="69" y="99"/>
                          <a:pt x="70" y="100"/>
                          <a:pt x="71" y="101"/>
                        </a:cubicBezTo>
                        <a:cubicBezTo>
                          <a:pt x="73" y="101"/>
                          <a:pt x="74" y="101"/>
                          <a:pt x="74" y="100"/>
                        </a:cubicBezTo>
                        <a:cubicBezTo>
                          <a:pt x="75" y="100"/>
                          <a:pt x="75" y="100"/>
                          <a:pt x="75" y="100"/>
                        </a:cubicBezTo>
                        <a:cubicBezTo>
                          <a:pt x="105" y="10"/>
                          <a:pt x="105" y="10"/>
                          <a:pt x="105" y="10"/>
                        </a:cubicBezTo>
                        <a:cubicBezTo>
                          <a:pt x="107" y="3"/>
                          <a:pt x="114" y="0"/>
                          <a:pt x="120" y="2"/>
                        </a:cubicBezTo>
                        <a:cubicBezTo>
                          <a:pt x="126" y="4"/>
                          <a:pt x="130" y="11"/>
                          <a:pt x="128" y="17"/>
                        </a:cubicBezTo>
                        <a:cubicBezTo>
                          <a:pt x="96" y="112"/>
                          <a:pt x="96" y="112"/>
                          <a:pt x="96" y="112"/>
                        </a:cubicBezTo>
                        <a:cubicBezTo>
                          <a:pt x="96" y="114"/>
                          <a:pt x="97" y="115"/>
                          <a:pt x="98" y="115"/>
                        </a:cubicBezTo>
                        <a:cubicBezTo>
                          <a:pt x="100" y="116"/>
                          <a:pt x="101" y="115"/>
                          <a:pt x="102" y="114"/>
                        </a:cubicBezTo>
                        <a:cubicBezTo>
                          <a:pt x="102" y="114"/>
                          <a:pt x="102" y="114"/>
                          <a:pt x="102" y="114"/>
                        </a:cubicBezTo>
                        <a:cubicBezTo>
                          <a:pt x="130" y="29"/>
                          <a:pt x="130" y="29"/>
                          <a:pt x="130" y="29"/>
                        </a:cubicBezTo>
                        <a:cubicBezTo>
                          <a:pt x="132" y="22"/>
                          <a:pt x="139" y="19"/>
                          <a:pt x="145" y="21"/>
                        </a:cubicBezTo>
                        <a:cubicBezTo>
                          <a:pt x="152" y="23"/>
                          <a:pt x="155" y="30"/>
                          <a:pt x="153" y="36"/>
                        </a:cubicBezTo>
                        <a:cubicBezTo>
                          <a:pt x="126" y="117"/>
                          <a:pt x="126" y="117"/>
                          <a:pt x="126" y="117"/>
                        </a:cubicBezTo>
                        <a:cubicBezTo>
                          <a:pt x="126" y="118"/>
                          <a:pt x="126" y="118"/>
                          <a:pt x="126" y="118"/>
                        </a:cubicBezTo>
                        <a:cubicBezTo>
                          <a:pt x="125" y="120"/>
                          <a:pt x="126" y="122"/>
                          <a:pt x="128" y="122"/>
                        </a:cubicBezTo>
                        <a:cubicBezTo>
                          <a:pt x="129" y="123"/>
                          <a:pt x="131" y="122"/>
                          <a:pt x="131" y="120"/>
                        </a:cubicBezTo>
                        <a:cubicBezTo>
                          <a:pt x="132" y="118"/>
                          <a:pt x="132" y="118"/>
                          <a:pt x="132" y="118"/>
                        </a:cubicBezTo>
                        <a:cubicBezTo>
                          <a:pt x="155" y="50"/>
                          <a:pt x="155" y="50"/>
                          <a:pt x="155" y="50"/>
                        </a:cubicBezTo>
                        <a:cubicBezTo>
                          <a:pt x="157" y="43"/>
                          <a:pt x="164" y="40"/>
                          <a:pt x="170" y="42"/>
                        </a:cubicBezTo>
                        <a:cubicBezTo>
                          <a:pt x="176" y="44"/>
                          <a:pt x="180" y="51"/>
                          <a:pt x="178" y="57"/>
                        </a:cubicBezTo>
                        <a:cubicBezTo>
                          <a:pt x="150" y="140"/>
                          <a:pt x="150" y="140"/>
                          <a:pt x="150" y="140"/>
                        </a:cubicBezTo>
                        <a:cubicBezTo>
                          <a:pt x="150" y="141"/>
                          <a:pt x="150" y="141"/>
                          <a:pt x="150" y="141"/>
                        </a:cubicBezTo>
                        <a:cubicBezTo>
                          <a:pt x="150" y="141"/>
                          <a:pt x="150" y="142"/>
                          <a:pt x="150" y="142"/>
                        </a:cubicBezTo>
                        <a:cubicBezTo>
                          <a:pt x="135" y="185"/>
                          <a:pt x="135" y="185"/>
                          <a:pt x="135" y="185"/>
                        </a:cubicBezTo>
                        <a:cubicBezTo>
                          <a:pt x="125" y="217"/>
                          <a:pt x="90" y="234"/>
                          <a:pt x="58" y="224"/>
                        </a:cubicBezTo>
                        <a:cubicBezTo>
                          <a:pt x="49" y="221"/>
                          <a:pt x="41" y="216"/>
                          <a:pt x="36" y="209"/>
                        </a:cubicBezTo>
                        <a:cubicBezTo>
                          <a:pt x="35" y="208"/>
                          <a:pt x="34" y="207"/>
                          <a:pt x="32" y="205"/>
                        </a:cubicBezTo>
                        <a:cubicBezTo>
                          <a:pt x="29" y="201"/>
                          <a:pt x="27" y="195"/>
                          <a:pt x="25" y="190"/>
                        </a:cubicBezTo>
                        <a:cubicBezTo>
                          <a:pt x="22" y="181"/>
                          <a:pt x="19" y="172"/>
                          <a:pt x="18" y="169"/>
                        </a:cubicBezTo>
                        <a:cubicBezTo>
                          <a:pt x="1" y="105"/>
                          <a:pt x="1" y="105"/>
                          <a:pt x="1" y="105"/>
                        </a:cubicBezTo>
                        <a:cubicBezTo>
                          <a:pt x="0" y="98"/>
                          <a:pt x="4" y="92"/>
                          <a:pt x="10" y="90"/>
                        </a:cubicBezTo>
                        <a:close/>
                      </a:path>
                    </a:pathLst>
                  </a:custGeom>
                  <a:solidFill>
                    <a:srgbClr val="F9C5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40" name="Freeform 588"/>
                  <p:cNvSpPr/>
                  <p:nvPr/>
                </p:nvSpPr>
                <p:spPr bwMode="auto">
                  <a:xfrm>
                    <a:off x="5484813" y="1670050"/>
                    <a:ext cx="1000125" cy="895350"/>
                  </a:xfrm>
                  <a:custGeom>
                    <a:avLst/>
                    <a:gdLst>
                      <a:gd name="T0" fmla="*/ 86 w 519"/>
                      <a:gd name="T1" fmla="*/ 465 h 465"/>
                      <a:gd name="T2" fmla="*/ 219 w 519"/>
                      <a:gd name="T3" fmla="*/ 435 h 465"/>
                      <a:gd name="T4" fmla="*/ 519 w 519"/>
                      <a:gd name="T5" fmla="*/ 34 h 465"/>
                      <a:gd name="T6" fmla="*/ 422 w 519"/>
                      <a:gd name="T7" fmla="*/ 0 h 465"/>
                      <a:gd name="T8" fmla="*/ 176 w 519"/>
                      <a:gd name="T9" fmla="*/ 342 h 465"/>
                      <a:gd name="T10" fmla="*/ 37 w 519"/>
                      <a:gd name="T11" fmla="*/ 356 h 465"/>
                      <a:gd name="T12" fmla="*/ 0 w 519"/>
                      <a:gd name="T13" fmla="*/ 451 h 465"/>
                      <a:gd name="T14" fmla="*/ 86 w 519"/>
                      <a:gd name="T15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19" h="465">
                        <a:moveTo>
                          <a:pt x="86" y="465"/>
                        </a:moveTo>
                        <a:cubicBezTo>
                          <a:pt x="123" y="465"/>
                          <a:pt x="169" y="458"/>
                          <a:pt x="219" y="435"/>
                        </a:cubicBezTo>
                        <a:cubicBezTo>
                          <a:pt x="345" y="377"/>
                          <a:pt x="446" y="242"/>
                          <a:pt x="519" y="34"/>
                        </a:cubicBezTo>
                        <a:cubicBezTo>
                          <a:pt x="422" y="0"/>
                          <a:pt x="422" y="0"/>
                          <a:pt x="422" y="0"/>
                        </a:cubicBezTo>
                        <a:cubicBezTo>
                          <a:pt x="360" y="179"/>
                          <a:pt x="275" y="297"/>
                          <a:pt x="176" y="342"/>
                        </a:cubicBezTo>
                        <a:cubicBezTo>
                          <a:pt x="98" y="378"/>
                          <a:pt x="38" y="357"/>
                          <a:pt x="37" y="356"/>
                        </a:cubicBezTo>
                        <a:cubicBezTo>
                          <a:pt x="0" y="451"/>
                          <a:pt x="0" y="451"/>
                          <a:pt x="0" y="451"/>
                        </a:cubicBezTo>
                        <a:cubicBezTo>
                          <a:pt x="3" y="452"/>
                          <a:pt x="36" y="465"/>
                          <a:pt x="86" y="465"/>
                        </a:cubicBezTo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41" name="Rectangle 589"/>
                  <p:cNvSpPr>
                    <a:spLocks noChangeArrowheads="1"/>
                  </p:cNvSpPr>
                  <p:nvPr/>
                </p:nvSpPr>
                <p:spPr bwMode="auto">
                  <a:xfrm>
                    <a:off x="5219700" y="2325688"/>
                    <a:ext cx="587375" cy="766763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42" name="Rectangle 590"/>
                  <p:cNvSpPr>
                    <a:spLocks noChangeArrowheads="1"/>
                  </p:cNvSpPr>
                  <p:nvPr/>
                </p:nvSpPr>
                <p:spPr bwMode="auto">
                  <a:xfrm>
                    <a:off x="5219700" y="2325688"/>
                    <a:ext cx="587375" cy="7667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43" name="Freeform 592"/>
                  <p:cNvSpPr/>
                  <p:nvPr/>
                </p:nvSpPr>
                <p:spPr bwMode="auto">
                  <a:xfrm>
                    <a:off x="5419725" y="2366963"/>
                    <a:ext cx="187325" cy="161925"/>
                  </a:xfrm>
                  <a:custGeom>
                    <a:avLst/>
                    <a:gdLst>
                      <a:gd name="T0" fmla="*/ 29 w 118"/>
                      <a:gd name="T1" fmla="*/ 102 h 102"/>
                      <a:gd name="T2" fmla="*/ 0 w 118"/>
                      <a:gd name="T3" fmla="*/ 51 h 102"/>
                      <a:gd name="T4" fmla="*/ 29 w 118"/>
                      <a:gd name="T5" fmla="*/ 0 h 102"/>
                      <a:gd name="T6" fmla="*/ 89 w 118"/>
                      <a:gd name="T7" fmla="*/ 0 h 102"/>
                      <a:gd name="T8" fmla="*/ 118 w 118"/>
                      <a:gd name="T9" fmla="*/ 51 h 102"/>
                      <a:gd name="T10" fmla="*/ 89 w 118"/>
                      <a:gd name="T11" fmla="*/ 102 h 102"/>
                      <a:gd name="T12" fmla="*/ 29 w 118"/>
                      <a:gd name="T13" fmla="*/ 102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8" h="102">
                        <a:moveTo>
                          <a:pt x="29" y="102"/>
                        </a:moveTo>
                        <a:lnTo>
                          <a:pt x="0" y="51"/>
                        </a:lnTo>
                        <a:lnTo>
                          <a:pt x="29" y="0"/>
                        </a:lnTo>
                        <a:lnTo>
                          <a:pt x="89" y="0"/>
                        </a:lnTo>
                        <a:lnTo>
                          <a:pt x="118" y="51"/>
                        </a:lnTo>
                        <a:lnTo>
                          <a:pt x="89" y="102"/>
                        </a:lnTo>
                        <a:lnTo>
                          <a:pt x="29" y="102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44" name="Oval 594"/>
                  <p:cNvSpPr>
                    <a:spLocks noChangeArrowheads="1"/>
                  </p:cNvSpPr>
                  <p:nvPr/>
                </p:nvSpPr>
                <p:spPr bwMode="auto">
                  <a:xfrm>
                    <a:off x="4860925" y="1855788"/>
                    <a:ext cx="215900" cy="215900"/>
                  </a:xfrm>
                  <a:prstGeom prst="ellipse">
                    <a:avLst/>
                  </a:prstGeom>
                  <a:solidFill>
                    <a:srgbClr val="F9C5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49" name="Oval 596"/>
                  <p:cNvSpPr>
                    <a:spLocks noChangeArrowheads="1"/>
                  </p:cNvSpPr>
                  <p:nvPr/>
                </p:nvSpPr>
                <p:spPr bwMode="auto">
                  <a:xfrm>
                    <a:off x="5951538" y="1855788"/>
                    <a:ext cx="214312" cy="215900"/>
                  </a:xfrm>
                  <a:prstGeom prst="ellipse">
                    <a:avLst/>
                  </a:prstGeom>
                  <a:solidFill>
                    <a:srgbClr val="F9C5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50" name="Oval 597"/>
                  <p:cNvSpPr>
                    <a:spLocks noChangeArrowheads="1"/>
                  </p:cNvSpPr>
                  <p:nvPr/>
                </p:nvSpPr>
                <p:spPr bwMode="auto">
                  <a:xfrm>
                    <a:off x="4995863" y="1385888"/>
                    <a:ext cx="1035050" cy="1035050"/>
                  </a:xfrm>
                  <a:prstGeom prst="ellipse">
                    <a:avLst/>
                  </a:prstGeom>
                  <a:solidFill>
                    <a:srgbClr val="F9C5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51" name="Freeform 598"/>
                  <p:cNvSpPr>
                    <a:spLocks noEditPoints="1"/>
                  </p:cNvSpPr>
                  <p:nvPr/>
                </p:nvSpPr>
                <p:spPr bwMode="auto">
                  <a:xfrm>
                    <a:off x="5513388" y="2419350"/>
                    <a:ext cx="26987" cy="1588"/>
                  </a:xfrm>
                  <a:custGeom>
                    <a:avLst/>
                    <a:gdLst>
                      <a:gd name="T0" fmla="*/ 0 w 14"/>
                      <a:gd name="T1" fmla="*/ 1 h 1"/>
                      <a:gd name="T2" fmla="*/ 0 w 14"/>
                      <a:gd name="T3" fmla="*/ 1 h 1"/>
                      <a:gd name="T4" fmla="*/ 0 w 14"/>
                      <a:gd name="T5" fmla="*/ 1 h 1"/>
                      <a:gd name="T6" fmla="*/ 0 w 14"/>
                      <a:gd name="T7" fmla="*/ 1 h 1"/>
                      <a:gd name="T8" fmla="*/ 1 w 14"/>
                      <a:gd name="T9" fmla="*/ 1 h 1"/>
                      <a:gd name="T10" fmla="*/ 1 w 14"/>
                      <a:gd name="T11" fmla="*/ 1 h 1"/>
                      <a:gd name="T12" fmla="*/ 1 w 14"/>
                      <a:gd name="T13" fmla="*/ 1 h 1"/>
                      <a:gd name="T14" fmla="*/ 2 w 14"/>
                      <a:gd name="T15" fmla="*/ 1 h 1"/>
                      <a:gd name="T16" fmla="*/ 2 w 14"/>
                      <a:gd name="T17" fmla="*/ 1 h 1"/>
                      <a:gd name="T18" fmla="*/ 2 w 14"/>
                      <a:gd name="T19" fmla="*/ 1 h 1"/>
                      <a:gd name="T20" fmla="*/ 3 w 14"/>
                      <a:gd name="T21" fmla="*/ 1 h 1"/>
                      <a:gd name="T22" fmla="*/ 3 w 14"/>
                      <a:gd name="T23" fmla="*/ 1 h 1"/>
                      <a:gd name="T24" fmla="*/ 3 w 14"/>
                      <a:gd name="T25" fmla="*/ 1 h 1"/>
                      <a:gd name="T26" fmla="*/ 4 w 14"/>
                      <a:gd name="T27" fmla="*/ 1 h 1"/>
                      <a:gd name="T28" fmla="*/ 4 w 14"/>
                      <a:gd name="T29" fmla="*/ 1 h 1"/>
                      <a:gd name="T30" fmla="*/ 4 w 14"/>
                      <a:gd name="T31" fmla="*/ 1 h 1"/>
                      <a:gd name="T32" fmla="*/ 5 w 14"/>
                      <a:gd name="T33" fmla="*/ 1 h 1"/>
                      <a:gd name="T34" fmla="*/ 5 w 14"/>
                      <a:gd name="T35" fmla="*/ 1 h 1"/>
                      <a:gd name="T36" fmla="*/ 5 w 14"/>
                      <a:gd name="T37" fmla="*/ 1 h 1"/>
                      <a:gd name="T38" fmla="*/ 6 w 14"/>
                      <a:gd name="T39" fmla="*/ 1 h 1"/>
                      <a:gd name="T40" fmla="*/ 6 w 14"/>
                      <a:gd name="T41" fmla="*/ 1 h 1"/>
                      <a:gd name="T42" fmla="*/ 6 w 14"/>
                      <a:gd name="T43" fmla="*/ 1 h 1"/>
                      <a:gd name="T44" fmla="*/ 6 w 14"/>
                      <a:gd name="T45" fmla="*/ 1 h 1"/>
                      <a:gd name="T46" fmla="*/ 6 w 14"/>
                      <a:gd name="T47" fmla="*/ 1 h 1"/>
                      <a:gd name="T48" fmla="*/ 7 w 14"/>
                      <a:gd name="T49" fmla="*/ 1 h 1"/>
                      <a:gd name="T50" fmla="*/ 7 w 14"/>
                      <a:gd name="T51" fmla="*/ 1 h 1"/>
                      <a:gd name="T52" fmla="*/ 7 w 14"/>
                      <a:gd name="T53" fmla="*/ 1 h 1"/>
                      <a:gd name="T54" fmla="*/ 7 w 14"/>
                      <a:gd name="T55" fmla="*/ 1 h 1"/>
                      <a:gd name="T56" fmla="*/ 8 w 14"/>
                      <a:gd name="T57" fmla="*/ 1 h 1"/>
                      <a:gd name="T58" fmla="*/ 8 w 14"/>
                      <a:gd name="T59" fmla="*/ 1 h 1"/>
                      <a:gd name="T60" fmla="*/ 8 w 14"/>
                      <a:gd name="T61" fmla="*/ 1 h 1"/>
                      <a:gd name="T62" fmla="*/ 9 w 14"/>
                      <a:gd name="T63" fmla="*/ 0 h 1"/>
                      <a:gd name="T64" fmla="*/ 9 w 14"/>
                      <a:gd name="T65" fmla="*/ 0 h 1"/>
                      <a:gd name="T66" fmla="*/ 9 w 14"/>
                      <a:gd name="T67" fmla="*/ 0 h 1"/>
                      <a:gd name="T68" fmla="*/ 10 w 14"/>
                      <a:gd name="T69" fmla="*/ 0 h 1"/>
                      <a:gd name="T70" fmla="*/ 10 w 14"/>
                      <a:gd name="T71" fmla="*/ 0 h 1"/>
                      <a:gd name="T72" fmla="*/ 10 w 14"/>
                      <a:gd name="T73" fmla="*/ 0 h 1"/>
                      <a:gd name="T74" fmla="*/ 11 w 14"/>
                      <a:gd name="T75" fmla="*/ 0 h 1"/>
                      <a:gd name="T76" fmla="*/ 11 w 14"/>
                      <a:gd name="T77" fmla="*/ 0 h 1"/>
                      <a:gd name="T78" fmla="*/ 11 w 14"/>
                      <a:gd name="T79" fmla="*/ 0 h 1"/>
                      <a:gd name="T80" fmla="*/ 11 w 14"/>
                      <a:gd name="T81" fmla="*/ 0 h 1"/>
                      <a:gd name="T82" fmla="*/ 11 w 14"/>
                      <a:gd name="T83" fmla="*/ 0 h 1"/>
                      <a:gd name="T84" fmla="*/ 12 w 14"/>
                      <a:gd name="T85" fmla="*/ 0 h 1"/>
                      <a:gd name="T86" fmla="*/ 12 w 14"/>
                      <a:gd name="T87" fmla="*/ 0 h 1"/>
                      <a:gd name="T88" fmla="*/ 12 w 14"/>
                      <a:gd name="T89" fmla="*/ 0 h 1"/>
                      <a:gd name="T90" fmla="*/ 13 w 14"/>
                      <a:gd name="T91" fmla="*/ 0 h 1"/>
                      <a:gd name="T92" fmla="*/ 13 w 14"/>
                      <a:gd name="T93" fmla="*/ 0 h 1"/>
                      <a:gd name="T94" fmla="*/ 13 w 14"/>
                      <a:gd name="T95" fmla="*/ 0 h 1"/>
                      <a:gd name="T96" fmla="*/ 14 w 14"/>
                      <a:gd name="T97" fmla="*/ 0 h 1"/>
                      <a:gd name="T98" fmla="*/ 14 w 14"/>
                      <a:gd name="T99" fmla="*/ 0 h 1"/>
                      <a:gd name="T100" fmla="*/ 14 w 14"/>
                      <a:gd name="T10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4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moveTo>
                          <a:pt x="2" y="1"/>
                        </a:move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1" y="1"/>
                          <a:pt x="2" y="1"/>
                          <a:pt x="2" y="1"/>
                        </a:cubicBezTo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moveTo>
                          <a:pt x="3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3" y="1"/>
                        </a:cubicBezTo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moveTo>
                          <a:pt x="4" y="1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moveTo>
                          <a:pt x="4" y="1"/>
                        </a:move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4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moveTo>
                          <a:pt x="6" y="1"/>
                        </a:move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6" y="1"/>
                        </a:cubicBezTo>
                        <a:moveTo>
                          <a:pt x="6" y="1"/>
                        </a:move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moveTo>
                          <a:pt x="6" y="1"/>
                        </a:move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moveTo>
                          <a:pt x="7" y="1"/>
                        </a:move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moveTo>
                          <a:pt x="7" y="1"/>
                        </a:move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7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8" y="1"/>
                          <a:pt x="8" y="1"/>
                        </a:cubicBezTo>
                        <a:cubicBezTo>
                          <a:pt x="8" y="1"/>
                          <a:pt x="8" y="1"/>
                          <a:pt x="9" y="1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moveTo>
                          <a:pt x="10" y="0"/>
                        </a:move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moveTo>
                          <a:pt x="10" y="0"/>
                        </a:move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moveTo>
                          <a:pt x="11" y="0"/>
                        </a:moveTo>
                        <a:cubicBezTo>
                          <a:pt x="11" y="0"/>
                          <a:pt x="11" y="0"/>
                          <a:pt x="10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moveTo>
                          <a:pt x="11" y="0"/>
                        </a:move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moveTo>
                          <a:pt x="11" y="0"/>
                        </a:move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moveTo>
                          <a:pt x="12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moveTo>
                          <a:pt x="12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moveTo>
                          <a:pt x="13" y="0"/>
                        </a:move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moveTo>
                          <a:pt x="13" y="0"/>
                        </a:move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</a:path>
                    </a:pathLst>
                  </a:custGeom>
                  <a:solidFill>
                    <a:srgbClr val="112C3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52" name="Freeform 599"/>
                  <p:cNvSpPr>
                    <a:spLocks noEditPoints="1"/>
                  </p:cNvSpPr>
                  <p:nvPr/>
                </p:nvSpPr>
                <p:spPr bwMode="auto">
                  <a:xfrm>
                    <a:off x="4995863" y="1898650"/>
                    <a:ext cx="0" cy="4763"/>
                  </a:xfrm>
                  <a:custGeom>
                    <a:avLst/>
                    <a:gdLst>
                      <a:gd name="T0" fmla="*/ 2 h 2"/>
                      <a:gd name="T1" fmla="*/ 2 h 2"/>
                      <a:gd name="T2" fmla="*/ 2 h 2"/>
                      <a:gd name="T3" fmla="*/ 2 h 2"/>
                      <a:gd name="T4" fmla="*/ 2 h 2"/>
                      <a:gd name="T5" fmla="*/ 2 h 2"/>
                      <a:gd name="T6" fmla="*/ 2 h 2"/>
                      <a:gd name="T7" fmla="*/ 1 h 2"/>
                      <a:gd name="T8" fmla="*/ 2 h 2"/>
                      <a:gd name="T9" fmla="*/ 1 h 2"/>
                      <a:gd name="T10" fmla="*/ 1 h 2"/>
                      <a:gd name="T11" fmla="*/ 1 h 2"/>
                      <a:gd name="T12" fmla="*/ 1 h 2"/>
                      <a:gd name="T13" fmla="*/ 0 h 2"/>
                      <a:gd name="T14" fmla="*/ 1 h 2"/>
                      <a:gd name="T15" fmla="*/ 0 h 2"/>
                      <a:gd name="T16" fmla="*/ 0 h 2"/>
                      <a:gd name="T17" fmla="*/ 0 h 2"/>
                      <a:gd name="T18" fmla="*/ 0 h 2"/>
                      <a:gd name="T19" fmla="*/ 0 h 2"/>
                      <a:gd name="T20" fmla="*/ 0 h 2"/>
                      <a:gd name="T21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  <a:cxn ang="0">
                        <a:pos x="0" y="T8"/>
                      </a:cxn>
                      <a:cxn ang="0">
                        <a:pos x="0" y="T9"/>
                      </a:cxn>
                      <a:cxn ang="0">
                        <a:pos x="0" y="T10"/>
                      </a:cxn>
                      <a:cxn ang="0">
                        <a:pos x="0" y="T11"/>
                      </a:cxn>
                      <a:cxn ang="0">
                        <a:pos x="0" y="T12"/>
                      </a:cxn>
                      <a:cxn ang="0">
                        <a:pos x="0" y="T13"/>
                      </a:cxn>
                      <a:cxn ang="0">
                        <a:pos x="0" y="T14"/>
                      </a:cxn>
                      <a:cxn ang="0">
                        <a:pos x="0" y="T15"/>
                      </a:cxn>
                      <a:cxn ang="0">
                        <a:pos x="0" y="T16"/>
                      </a:cxn>
                      <a:cxn ang="0">
                        <a:pos x="0" y="T17"/>
                      </a:cxn>
                      <a:cxn ang="0">
                        <a:pos x="0" y="T18"/>
                      </a:cxn>
                      <a:cxn ang="0">
                        <a:pos x="0" y="T19"/>
                      </a:cxn>
                      <a:cxn ang="0">
                        <a:pos x="0" y="T20"/>
                      </a:cxn>
                      <a:cxn ang="0">
                        <a:pos x="0" y="T21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7B3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53" name="Freeform 600"/>
                  <p:cNvSpPr/>
                  <p:nvPr/>
                </p:nvSpPr>
                <p:spPr bwMode="auto">
                  <a:xfrm>
                    <a:off x="4995863" y="1644650"/>
                    <a:ext cx="984250" cy="776288"/>
                  </a:xfrm>
                  <a:custGeom>
                    <a:avLst/>
                    <a:gdLst>
                      <a:gd name="T0" fmla="*/ 0 w 511"/>
                      <a:gd name="T1" fmla="*/ 132 h 403"/>
                      <a:gd name="T2" fmla="*/ 0 w 511"/>
                      <a:gd name="T3" fmla="*/ 132 h 403"/>
                      <a:gd name="T4" fmla="*/ 0 w 511"/>
                      <a:gd name="T5" fmla="*/ 132 h 403"/>
                      <a:gd name="T6" fmla="*/ 0 w 511"/>
                      <a:gd name="T7" fmla="*/ 133 h 403"/>
                      <a:gd name="T8" fmla="*/ 0 w 511"/>
                      <a:gd name="T9" fmla="*/ 133 h 403"/>
                      <a:gd name="T10" fmla="*/ 0 w 511"/>
                      <a:gd name="T11" fmla="*/ 134 h 403"/>
                      <a:gd name="T12" fmla="*/ 0 w 511"/>
                      <a:gd name="T13" fmla="*/ 134 h 403"/>
                      <a:gd name="T14" fmla="*/ 269 w 511"/>
                      <a:gd name="T15" fmla="*/ 403 h 403"/>
                      <a:gd name="T16" fmla="*/ 269 w 511"/>
                      <a:gd name="T17" fmla="*/ 403 h 403"/>
                      <a:gd name="T18" fmla="*/ 269 w 511"/>
                      <a:gd name="T19" fmla="*/ 403 h 403"/>
                      <a:gd name="T20" fmla="*/ 270 w 511"/>
                      <a:gd name="T21" fmla="*/ 403 h 403"/>
                      <a:gd name="T22" fmla="*/ 270 w 511"/>
                      <a:gd name="T23" fmla="*/ 403 h 403"/>
                      <a:gd name="T24" fmla="*/ 271 w 511"/>
                      <a:gd name="T25" fmla="*/ 403 h 403"/>
                      <a:gd name="T26" fmla="*/ 271 w 511"/>
                      <a:gd name="T27" fmla="*/ 403 h 403"/>
                      <a:gd name="T28" fmla="*/ 272 w 511"/>
                      <a:gd name="T29" fmla="*/ 403 h 403"/>
                      <a:gd name="T30" fmla="*/ 272 w 511"/>
                      <a:gd name="T31" fmla="*/ 403 h 403"/>
                      <a:gd name="T32" fmla="*/ 272 w 511"/>
                      <a:gd name="T33" fmla="*/ 403 h 403"/>
                      <a:gd name="T34" fmla="*/ 273 w 511"/>
                      <a:gd name="T35" fmla="*/ 403 h 403"/>
                      <a:gd name="T36" fmla="*/ 273 w 511"/>
                      <a:gd name="T37" fmla="*/ 403 h 403"/>
                      <a:gd name="T38" fmla="*/ 274 w 511"/>
                      <a:gd name="T39" fmla="*/ 403 h 403"/>
                      <a:gd name="T40" fmla="*/ 274 w 511"/>
                      <a:gd name="T41" fmla="*/ 403 h 403"/>
                      <a:gd name="T42" fmla="*/ 275 w 511"/>
                      <a:gd name="T43" fmla="*/ 403 h 403"/>
                      <a:gd name="T44" fmla="*/ 275 w 511"/>
                      <a:gd name="T45" fmla="*/ 403 h 403"/>
                      <a:gd name="T46" fmla="*/ 275 w 511"/>
                      <a:gd name="T47" fmla="*/ 403 h 403"/>
                      <a:gd name="T48" fmla="*/ 276 w 511"/>
                      <a:gd name="T49" fmla="*/ 403 h 403"/>
                      <a:gd name="T50" fmla="*/ 276 w 511"/>
                      <a:gd name="T51" fmla="*/ 403 h 403"/>
                      <a:gd name="T52" fmla="*/ 277 w 511"/>
                      <a:gd name="T53" fmla="*/ 403 h 403"/>
                      <a:gd name="T54" fmla="*/ 277 w 511"/>
                      <a:gd name="T55" fmla="*/ 403 h 403"/>
                      <a:gd name="T56" fmla="*/ 278 w 511"/>
                      <a:gd name="T57" fmla="*/ 403 h 403"/>
                      <a:gd name="T58" fmla="*/ 278 w 511"/>
                      <a:gd name="T59" fmla="*/ 402 h 403"/>
                      <a:gd name="T60" fmla="*/ 278 w 511"/>
                      <a:gd name="T61" fmla="*/ 402 h 403"/>
                      <a:gd name="T62" fmla="*/ 279 w 511"/>
                      <a:gd name="T63" fmla="*/ 402 h 403"/>
                      <a:gd name="T64" fmla="*/ 279 w 511"/>
                      <a:gd name="T65" fmla="*/ 402 h 403"/>
                      <a:gd name="T66" fmla="*/ 280 w 511"/>
                      <a:gd name="T67" fmla="*/ 402 h 403"/>
                      <a:gd name="T68" fmla="*/ 280 w 511"/>
                      <a:gd name="T69" fmla="*/ 402 h 403"/>
                      <a:gd name="T70" fmla="*/ 280 w 511"/>
                      <a:gd name="T71" fmla="*/ 402 h 403"/>
                      <a:gd name="T72" fmla="*/ 281 w 511"/>
                      <a:gd name="T73" fmla="*/ 402 h 403"/>
                      <a:gd name="T74" fmla="*/ 281 w 511"/>
                      <a:gd name="T75" fmla="*/ 402 h 403"/>
                      <a:gd name="T76" fmla="*/ 282 w 511"/>
                      <a:gd name="T77" fmla="*/ 402 h 403"/>
                      <a:gd name="T78" fmla="*/ 282 w 511"/>
                      <a:gd name="T79" fmla="*/ 402 h 403"/>
                      <a:gd name="T80" fmla="*/ 283 w 511"/>
                      <a:gd name="T81" fmla="*/ 402 h 403"/>
                      <a:gd name="T82" fmla="*/ 283 w 511"/>
                      <a:gd name="T83" fmla="*/ 402 h 403"/>
                      <a:gd name="T84" fmla="*/ 313 w 511"/>
                      <a:gd name="T85" fmla="*/ 333 h 403"/>
                      <a:gd name="T86" fmla="*/ 36 w 511"/>
                      <a:gd name="T87" fmla="*/ 0 h 4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511" h="403">
                        <a:moveTo>
                          <a:pt x="36" y="0"/>
                        </a:moveTo>
                        <a:cubicBezTo>
                          <a:pt x="14" y="39"/>
                          <a:pt x="1" y="84"/>
                          <a:pt x="0" y="132"/>
                        </a:cubicBezTo>
                        <a:cubicBezTo>
                          <a:pt x="0" y="132"/>
                          <a:pt x="0" y="132"/>
                          <a:pt x="0" y="132"/>
                        </a:cubicBezTo>
                        <a:cubicBezTo>
                          <a:pt x="0" y="132"/>
                          <a:pt x="0" y="132"/>
                          <a:pt x="0" y="132"/>
                        </a:cubicBezTo>
                        <a:cubicBezTo>
                          <a:pt x="0" y="132"/>
                          <a:pt x="0" y="132"/>
                          <a:pt x="0" y="132"/>
                        </a:cubicBezTo>
                        <a:cubicBezTo>
                          <a:pt x="0" y="132"/>
                          <a:pt x="0" y="132"/>
                          <a:pt x="0" y="132"/>
                        </a:cubicBezTo>
                        <a:cubicBezTo>
                          <a:pt x="0" y="132"/>
                          <a:pt x="0" y="132"/>
                          <a:pt x="0" y="133"/>
                        </a:cubicBezTo>
                        <a:cubicBezTo>
                          <a:pt x="0" y="133"/>
                          <a:pt x="0" y="133"/>
                          <a:pt x="0" y="133"/>
                        </a:cubicBezTo>
                        <a:cubicBezTo>
                          <a:pt x="0" y="133"/>
                          <a:pt x="0" y="133"/>
                          <a:pt x="0" y="133"/>
                        </a:cubicBezTo>
                        <a:cubicBezTo>
                          <a:pt x="0" y="133"/>
                          <a:pt x="0" y="133"/>
                          <a:pt x="0" y="133"/>
                        </a:cubicBezTo>
                        <a:cubicBezTo>
                          <a:pt x="0" y="133"/>
                          <a:pt x="0" y="133"/>
                          <a:pt x="0" y="134"/>
                        </a:cubicBezTo>
                        <a:cubicBezTo>
                          <a:pt x="0" y="134"/>
                          <a:pt x="0" y="134"/>
                          <a:pt x="0" y="134"/>
                        </a:cubicBezTo>
                        <a:cubicBezTo>
                          <a:pt x="0" y="134"/>
                          <a:pt x="0" y="134"/>
                          <a:pt x="0" y="134"/>
                        </a:cubicBezTo>
                        <a:cubicBezTo>
                          <a:pt x="0" y="134"/>
                          <a:pt x="0" y="134"/>
                          <a:pt x="0" y="134"/>
                        </a:cubicBezTo>
                        <a:cubicBezTo>
                          <a:pt x="0" y="134"/>
                          <a:pt x="0" y="134"/>
                          <a:pt x="0" y="134"/>
                        </a:cubicBezTo>
                        <a:cubicBezTo>
                          <a:pt x="0" y="283"/>
                          <a:pt x="120" y="403"/>
                          <a:pt x="269" y="403"/>
                        </a:cubicBezTo>
                        <a:cubicBezTo>
                          <a:pt x="269" y="403"/>
                          <a:pt x="269" y="403"/>
                          <a:pt x="269" y="403"/>
                        </a:cubicBezTo>
                        <a:cubicBezTo>
                          <a:pt x="269" y="403"/>
                          <a:pt x="269" y="403"/>
                          <a:pt x="269" y="403"/>
                        </a:cubicBezTo>
                        <a:cubicBezTo>
                          <a:pt x="269" y="403"/>
                          <a:pt x="269" y="403"/>
                          <a:pt x="269" y="403"/>
                        </a:cubicBezTo>
                        <a:cubicBezTo>
                          <a:pt x="269" y="403"/>
                          <a:pt x="269" y="403"/>
                          <a:pt x="269" y="403"/>
                        </a:cubicBezTo>
                        <a:cubicBezTo>
                          <a:pt x="269" y="403"/>
                          <a:pt x="269" y="403"/>
                          <a:pt x="269" y="403"/>
                        </a:cubicBezTo>
                        <a:cubicBezTo>
                          <a:pt x="270" y="403"/>
                          <a:pt x="270" y="403"/>
                          <a:pt x="270" y="403"/>
                        </a:cubicBezTo>
                        <a:cubicBezTo>
                          <a:pt x="270" y="403"/>
                          <a:pt x="270" y="403"/>
                          <a:pt x="270" y="403"/>
                        </a:cubicBezTo>
                        <a:cubicBezTo>
                          <a:pt x="270" y="403"/>
                          <a:pt x="270" y="403"/>
                          <a:pt x="270" y="403"/>
                        </a:cubicBezTo>
                        <a:cubicBezTo>
                          <a:pt x="270" y="403"/>
                          <a:pt x="270" y="403"/>
                          <a:pt x="270" y="403"/>
                        </a:cubicBezTo>
                        <a:cubicBezTo>
                          <a:pt x="270" y="403"/>
                          <a:pt x="271" y="403"/>
                          <a:pt x="271" y="403"/>
                        </a:cubicBezTo>
                        <a:cubicBezTo>
                          <a:pt x="271" y="403"/>
                          <a:pt x="271" y="403"/>
                          <a:pt x="271" y="403"/>
                        </a:cubicBezTo>
                        <a:cubicBezTo>
                          <a:pt x="271" y="403"/>
                          <a:pt x="271" y="403"/>
                          <a:pt x="271" y="403"/>
                        </a:cubicBezTo>
                        <a:cubicBezTo>
                          <a:pt x="271" y="403"/>
                          <a:pt x="271" y="403"/>
                          <a:pt x="271" y="403"/>
                        </a:cubicBezTo>
                        <a:cubicBezTo>
                          <a:pt x="271" y="403"/>
                          <a:pt x="271" y="403"/>
                          <a:pt x="272" y="403"/>
                        </a:cubicBezTo>
                        <a:cubicBezTo>
                          <a:pt x="272" y="403"/>
                          <a:pt x="272" y="403"/>
                          <a:pt x="272" y="403"/>
                        </a:cubicBezTo>
                        <a:cubicBezTo>
                          <a:pt x="272" y="403"/>
                          <a:pt x="272" y="403"/>
                          <a:pt x="272" y="403"/>
                        </a:cubicBezTo>
                        <a:cubicBezTo>
                          <a:pt x="272" y="403"/>
                          <a:pt x="272" y="403"/>
                          <a:pt x="272" y="403"/>
                        </a:cubicBezTo>
                        <a:cubicBezTo>
                          <a:pt x="272" y="403"/>
                          <a:pt x="272" y="403"/>
                          <a:pt x="272" y="403"/>
                        </a:cubicBezTo>
                        <a:cubicBezTo>
                          <a:pt x="272" y="403"/>
                          <a:pt x="273" y="403"/>
                          <a:pt x="273" y="403"/>
                        </a:cubicBezTo>
                        <a:cubicBezTo>
                          <a:pt x="273" y="403"/>
                          <a:pt x="273" y="403"/>
                          <a:pt x="273" y="403"/>
                        </a:cubicBezTo>
                        <a:cubicBezTo>
                          <a:pt x="273" y="403"/>
                          <a:pt x="273" y="403"/>
                          <a:pt x="273" y="403"/>
                        </a:cubicBezTo>
                        <a:cubicBezTo>
                          <a:pt x="273" y="403"/>
                          <a:pt x="273" y="403"/>
                          <a:pt x="273" y="403"/>
                        </a:cubicBezTo>
                        <a:cubicBezTo>
                          <a:pt x="273" y="403"/>
                          <a:pt x="273" y="403"/>
                          <a:pt x="273" y="403"/>
                        </a:cubicBezTo>
                        <a:cubicBezTo>
                          <a:pt x="274" y="403"/>
                          <a:pt x="274" y="403"/>
                          <a:pt x="274" y="403"/>
                        </a:cubicBezTo>
                        <a:cubicBezTo>
                          <a:pt x="274" y="403"/>
                          <a:pt x="274" y="403"/>
                          <a:pt x="274" y="403"/>
                        </a:cubicBezTo>
                        <a:cubicBezTo>
                          <a:pt x="274" y="403"/>
                          <a:pt x="274" y="403"/>
                          <a:pt x="274" y="403"/>
                        </a:cubicBezTo>
                        <a:cubicBezTo>
                          <a:pt x="274" y="403"/>
                          <a:pt x="274" y="403"/>
                          <a:pt x="274" y="403"/>
                        </a:cubicBezTo>
                        <a:cubicBezTo>
                          <a:pt x="274" y="403"/>
                          <a:pt x="274" y="403"/>
                          <a:pt x="275" y="403"/>
                        </a:cubicBezTo>
                        <a:cubicBezTo>
                          <a:pt x="275" y="403"/>
                          <a:pt x="275" y="403"/>
                          <a:pt x="275" y="403"/>
                        </a:cubicBezTo>
                        <a:cubicBezTo>
                          <a:pt x="275" y="403"/>
                          <a:pt x="275" y="403"/>
                          <a:pt x="275" y="403"/>
                        </a:cubicBezTo>
                        <a:cubicBezTo>
                          <a:pt x="275" y="403"/>
                          <a:pt x="275" y="403"/>
                          <a:pt x="275" y="403"/>
                        </a:cubicBezTo>
                        <a:cubicBezTo>
                          <a:pt x="275" y="403"/>
                          <a:pt x="275" y="403"/>
                          <a:pt x="275" y="403"/>
                        </a:cubicBezTo>
                        <a:cubicBezTo>
                          <a:pt x="276" y="403"/>
                          <a:pt x="276" y="403"/>
                          <a:pt x="276" y="403"/>
                        </a:cubicBezTo>
                        <a:cubicBezTo>
                          <a:pt x="276" y="403"/>
                          <a:pt x="276" y="403"/>
                          <a:pt x="276" y="403"/>
                        </a:cubicBezTo>
                        <a:cubicBezTo>
                          <a:pt x="276" y="403"/>
                          <a:pt x="276" y="403"/>
                          <a:pt x="276" y="403"/>
                        </a:cubicBezTo>
                        <a:cubicBezTo>
                          <a:pt x="276" y="403"/>
                          <a:pt x="276" y="403"/>
                          <a:pt x="276" y="403"/>
                        </a:cubicBezTo>
                        <a:cubicBezTo>
                          <a:pt x="276" y="403"/>
                          <a:pt x="276" y="403"/>
                          <a:pt x="276" y="403"/>
                        </a:cubicBezTo>
                        <a:cubicBezTo>
                          <a:pt x="277" y="403"/>
                          <a:pt x="277" y="403"/>
                          <a:pt x="277" y="403"/>
                        </a:cubicBezTo>
                        <a:cubicBezTo>
                          <a:pt x="277" y="403"/>
                          <a:pt x="277" y="403"/>
                          <a:pt x="277" y="403"/>
                        </a:cubicBezTo>
                        <a:cubicBezTo>
                          <a:pt x="277" y="403"/>
                          <a:pt x="277" y="403"/>
                          <a:pt x="277" y="403"/>
                        </a:cubicBezTo>
                        <a:cubicBezTo>
                          <a:pt x="277" y="403"/>
                          <a:pt x="277" y="403"/>
                          <a:pt x="277" y="403"/>
                        </a:cubicBezTo>
                        <a:cubicBezTo>
                          <a:pt x="277" y="403"/>
                          <a:pt x="278" y="403"/>
                          <a:pt x="278" y="403"/>
                        </a:cubicBezTo>
                        <a:cubicBezTo>
                          <a:pt x="278" y="403"/>
                          <a:pt x="278" y="403"/>
                          <a:pt x="278" y="403"/>
                        </a:cubicBezTo>
                        <a:cubicBezTo>
                          <a:pt x="278" y="402"/>
                          <a:pt x="278" y="402"/>
                          <a:pt x="278" y="402"/>
                        </a:cubicBezTo>
                        <a:cubicBezTo>
                          <a:pt x="278" y="402"/>
                          <a:pt x="278" y="402"/>
                          <a:pt x="278" y="402"/>
                        </a:cubicBezTo>
                        <a:cubicBezTo>
                          <a:pt x="278" y="402"/>
                          <a:pt x="278" y="402"/>
                          <a:pt x="278" y="402"/>
                        </a:cubicBezTo>
                        <a:cubicBezTo>
                          <a:pt x="278" y="402"/>
                          <a:pt x="279" y="402"/>
                          <a:pt x="279" y="402"/>
                        </a:cubicBezTo>
                        <a:cubicBezTo>
                          <a:pt x="279" y="402"/>
                          <a:pt x="279" y="402"/>
                          <a:pt x="279" y="402"/>
                        </a:cubicBezTo>
                        <a:cubicBezTo>
                          <a:pt x="279" y="402"/>
                          <a:pt x="279" y="402"/>
                          <a:pt x="279" y="402"/>
                        </a:cubicBezTo>
                        <a:cubicBezTo>
                          <a:pt x="279" y="402"/>
                          <a:pt x="279" y="402"/>
                          <a:pt x="279" y="402"/>
                        </a:cubicBezTo>
                        <a:cubicBezTo>
                          <a:pt x="279" y="402"/>
                          <a:pt x="279" y="402"/>
                          <a:pt x="279" y="402"/>
                        </a:cubicBezTo>
                        <a:cubicBezTo>
                          <a:pt x="280" y="402"/>
                          <a:pt x="280" y="402"/>
                          <a:pt x="280" y="402"/>
                        </a:cubicBezTo>
                        <a:cubicBezTo>
                          <a:pt x="280" y="402"/>
                          <a:pt x="280" y="402"/>
                          <a:pt x="280" y="402"/>
                        </a:cubicBezTo>
                        <a:cubicBezTo>
                          <a:pt x="280" y="402"/>
                          <a:pt x="280" y="402"/>
                          <a:pt x="280" y="402"/>
                        </a:cubicBezTo>
                        <a:cubicBezTo>
                          <a:pt x="280" y="402"/>
                          <a:pt x="280" y="402"/>
                          <a:pt x="280" y="402"/>
                        </a:cubicBezTo>
                        <a:cubicBezTo>
                          <a:pt x="280" y="402"/>
                          <a:pt x="280" y="402"/>
                          <a:pt x="280" y="402"/>
                        </a:cubicBezTo>
                        <a:cubicBezTo>
                          <a:pt x="281" y="402"/>
                          <a:pt x="281" y="402"/>
                          <a:pt x="281" y="402"/>
                        </a:cubicBezTo>
                        <a:cubicBezTo>
                          <a:pt x="281" y="402"/>
                          <a:pt x="281" y="402"/>
                          <a:pt x="281" y="402"/>
                        </a:cubicBezTo>
                        <a:cubicBezTo>
                          <a:pt x="281" y="402"/>
                          <a:pt x="281" y="402"/>
                          <a:pt x="281" y="402"/>
                        </a:cubicBezTo>
                        <a:cubicBezTo>
                          <a:pt x="281" y="402"/>
                          <a:pt x="281" y="402"/>
                          <a:pt x="281" y="402"/>
                        </a:cubicBezTo>
                        <a:cubicBezTo>
                          <a:pt x="281" y="402"/>
                          <a:pt x="282" y="402"/>
                          <a:pt x="282" y="402"/>
                        </a:cubicBezTo>
                        <a:cubicBezTo>
                          <a:pt x="282" y="402"/>
                          <a:pt x="282" y="402"/>
                          <a:pt x="282" y="402"/>
                        </a:cubicBezTo>
                        <a:cubicBezTo>
                          <a:pt x="282" y="402"/>
                          <a:pt x="282" y="402"/>
                          <a:pt x="282" y="402"/>
                        </a:cubicBezTo>
                        <a:cubicBezTo>
                          <a:pt x="282" y="402"/>
                          <a:pt x="282" y="402"/>
                          <a:pt x="282" y="402"/>
                        </a:cubicBezTo>
                        <a:cubicBezTo>
                          <a:pt x="282" y="402"/>
                          <a:pt x="282" y="402"/>
                          <a:pt x="283" y="402"/>
                        </a:cubicBezTo>
                        <a:cubicBezTo>
                          <a:pt x="283" y="402"/>
                          <a:pt x="283" y="402"/>
                          <a:pt x="283" y="402"/>
                        </a:cubicBezTo>
                        <a:cubicBezTo>
                          <a:pt x="283" y="402"/>
                          <a:pt x="283" y="402"/>
                          <a:pt x="283" y="402"/>
                        </a:cubicBezTo>
                        <a:cubicBezTo>
                          <a:pt x="283" y="402"/>
                          <a:pt x="283" y="402"/>
                          <a:pt x="283" y="402"/>
                        </a:cubicBezTo>
                        <a:cubicBezTo>
                          <a:pt x="384" y="397"/>
                          <a:pt x="469" y="336"/>
                          <a:pt x="511" y="250"/>
                        </a:cubicBezTo>
                        <a:cubicBezTo>
                          <a:pt x="460" y="301"/>
                          <a:pt x="389" y="333"/>
                          <a:pt x="313" y="333"/>
                        </a:cubicBezTo>
                        <a:cubicBezTo>
                          <a:pt x="160" y="333"/>
                          <a:pt x="32" y="205"/>
                          <a:pt x="32" y="51"/>
                        </a:cubicBezTo>
                        <a:cubicBezTo>
                          <a:pt x="32" y="34"/>
                          <a:pt x="33" y="17"/>
                          <a:pt x="36" y="0"/>
                        </a:cubicBezTo>
                      </a:path>
                    </a:pathLst>
                  </a:custGeom>
                  <a:solidFill>
                    <a:srgbClr val="F8BC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54" name="Oval 602"/>
                  <p:cNvSpPr>
                    <a:spLocks noChangeArrowheads="1"/>
                  </p:cNvSpPr>
                  <p:nvPr/>
                </p:nvSpPr>
                <p:spPr bwMode="auto">
                  <a:xfrm>
                    <a:off x="5254625" y="1735138"/>
                    <a:ext cx="130175" cy="131763"/>
                  </a:xfrm>
                  <a:prstGeom prst="ellipse">
                    <a:avLst/>
                  </a:pr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55" name="Oval 603"/>
                  <p:cNvSpPr>
                    <a:spLocks noChangeArrowheads="1"/>
                  </p:cNvSpPr>
                  <p:nvPr/>
                </p:nvSpPr>
                <p:spPr bwMode="auto">
                  <a:xfrm>
                    <a:off x="5292725" y="1773238"/>
                    <a:ext cx="55562" cy="55563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56" name="Oval 604"/>
                  <p:cNvSpPr>
                    <a:spLocks noChangeArrowheads="1"/>
                  </p:cNvSpPr>
                  <p:nvPr/>
                </p:nvSpPr>
                <p:spPr bwMode="auto">
                  <a:xfrm>
                    <a:off x="5322888" y="1736725"/>
                    <a:ext cx="58737" cy="60325"/>
                  </a:xfrm>
                  <a:prstGeom prst="ellipse">
                    <a:avLst/>
                  </a:prstGeom>
                  <a:solidFill>
                    <a:srgbClr val="F2F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57" name="Oval 606"/>
                  <p:cNvSpPr>
                    <a:spLocks noChangeArrowheads="1"/>
                  </p:cNvSpPr>
                  <p:nvPr/>
                </p:nvSpPr>
                <p:spPr bwMode="auto">
                  <a:xfrm>
                    <a:off x="5641975" y="1735138"/>
                    <a:ext cx="131762" cy="131763"/>
                  </a:xfrm>
                  <a:prstGeom prst="ellipse">
                    <a:avLst/>
                  </a:pr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58" name="Oval 608"/>
                  <p:cNvSpPr>
                    <a:spLocks noChangeArrowheads="1"/>
                  </p:cNvSpPr>
                  <p:nvPr/>
                </p:nvSpPr>
                <p:spPr bwMode="auto">
                  <a:xfrm>
                    <a:off x="5680075" y="1773238"/>
                    <a:ext cx="55562" cy="55563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59" name="Oval 609"/>
                  <p:cNvSpPr>
                    <a:spLocks noChangeArrowheads="1"/>
                  </p:cNvSpPr>
                  <p:nvPr/>
                </p:nvSpPr>
                <p:spPr bwMode="auto">
                  <a:xfrm>
                    <a:off x="5710238" y="1736725"/>
                    <a:ext cx="60325" cy="60325"/>
                  </a:xfrm>
                  <a:prstGeom prst="ellipse">
                    <a:avLst/>
                  </a:prstGeom>
                  <a:solidFill>
                    <a:srgbClr val="F2F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60" name="Freeform 610"/>
                  <p:cNvSpPr/>
                  <p:nvPr/>
                </p:nvSpPr>
                <p:spPr bwMode="auto">
                  <a:xfrm>
                    <a:off x="5181600" y="1971675"/>
                    <a:ext cx="647700" cy="279400"/>
                  </a:xfrm>
                  <a:custGeom>
                    <a:avLst/>
                    <a:gdLst>
                      <a:gd name="T0" fmla="*/ 21 w 337"/>
                      <a:gd name="T1" fmla="*/ 0 h 145"/>
                      <a:gd name="T2" fmla="*/ 325 w 337"/>
                      <a:gd name="T3" fmla="*/ 0 h 145"/>
                      <a:gd name="T4" fmla="*/ 168 w 337"/>
                      <a:gd name="T5" fmla="*/ 145 h 145"/>
                      <a:gd name="T6" fmla="*/ 21 w 337"/>
                      <a:gd name="T7" fmla="*/ 0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7" h="145">
                        <a:moveTo>
                          <a:pt x="21" y="0"/>
                        </a:moveTo>
                        <a:cubicBezTo>
                          <a:pt x="325" y="0"/>
                          <a:pt x="325" y="0"/>
                          <a:pt x="325" y="0"/>
                        </a:cubicBezTo>
                        <a:cubicBezTo>
                          <a:pt x="325" y="0"/>
                          <a:pt x="337" y="145"/>
                          <a:pt x="168" y="145"/>
                        </a:cubicBezTo>
                        <a:cubicBezTo>
                          <a:pt x="0" y="145"/>
                          <a:pt x="21" y="0"/>
                          <a:pt x="21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61" name="Freeform 611"/>
                  <p:cNvSpPr/>
                  <p:nvPr/>
                </p:nvSpPr>
                <p:spPr bwMode="auto">
                  <a:xfrm>
                    <a:off x="5197475" y="1971676"/>
                    <a:ext cx="620713" cy="234950"/>
                  </a:xfrm>
                  <a:custGeom>
                    <a:avLst/>
                    <a:gdLst>
                      <a:gd name="T0" fmla="*/ 316 w 322"/>
                      <a:gd name="T1" fmla="*/ 0 h 122"/>
                      <a:gd name="T2" fmla="*/ 12 w 322"/>
                      <a:gd name="T3" fmla="*/ 0 h 122"/>
                      <a:gd name="T4" fmla="*/ 64 w 322"/>
                      <a:gd name="T5" fmla="*/ 121 h 122"/>
                      <a:gd name="T6" fmla="*/ 160 w 322"/>
                      <a:gd name="T7" fmla="*/ 63 h 122"/>
                      <a:gd name="T8" fmla="*/ 256 w 322"/>
                      <a:gd name="T9" fmla="*/ 122 h 122"/>
                      <a:gd name="T10" fmla="*/ 316 w 322"/>
                      <a:gd name="T11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2" h="122">
                        <a:moveTo>
                          <a:pt x="316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0" y="80"/>
                          <a:pt x="64" y="121"/>
                        </a:cubicBezTo>
                        <a:cubicBezTo>
                          <a:pt x="82" y="87"/>
                          <a:pt x="118" y="63"/>
                          <a:pt x="160" y="63"/>
                        </a:cubicBezTo>
                        <a:cubicBezTo>
                          <a:pt x="201" y="63"/>
                          <a:pt x="238" y="87"/>
                          <a:pt x="256" y="122"/>
                        </a:cubicBezTo>
                        <a:cubicBezTo>
                          <a:pt x="322" y="80"/>
                          <a:pt x="316" y="0"/>
                          <a:pt x="316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62" name="Freeform 612"/>
                  <p:cNvSpPr/>
                  <p:nvPr/>
                </p:nvSpPr>
                <p:spPr bwMode="auto">
                  <a:xfrm>
                    <a:off x="5218112" y="1971676"/>
                    <a:ext cx="590550" cy="46039"/>
                  </a:xfrm>
                  <a:custGeom>
                    <a:avLst/>
                    <a:gdLst>
                      <a:gd name="T0" fmla="*/ 305 w 307"/>
                      <a:gd name="T1" fmla="*/ 24 h 24"/>
                      <a:gd name="T2" fmla="*/ 306 w 307"/>
                      <a:gd name="T3" fmla="*/ 0 h 24"/>
                      <a:gd name="T4" fmla="*/ 2 w 307"/>
                      <a:gd name="T5" fmla="*/ 0 h 24"/>
                      <a:gd name="T6" fmla="*/ 1 w 307"/>
                      <a:gd name="T7" fmla="*/ 24 h 24"/>
                      <a:gd name="T8" fmla="*/ 305 w 307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24">
                        <a:moveTo>
                          <a:pt x="305" y="24"/>
                        </a:moveTo>
                        <a:cubicBezTo>
                          <a:pt x="307" y="10"/>
                          <a:pt x="306" y="0"/>
                          <a:pt x="30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0" y="10"/>
                          <a:pt x="1" y="24"/>
                        </a:cubicBezTo>
                        <a:lnTo>
                          <a:pt x="305" y="24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63" name="Freeform 615"/>
                  <p:cNvSpPr/>
                  <p:nvPr/>
                </p:nvSpPr>
                <p:spPr bwMode="auto">
                  <a:xfrm>
                    <a:off x="5321304" y="3092639"/>
                    <a:ext cx="449261" cy="112712"/>
                  </a:xfrm>
                  <a:custGeom>
                    <a:avLst/>
                    <a:gdLst>
                      <a:gd name="T0" fmla="*/ 233 w 233"/>
                      <a:gd name="T1" fmla="*/ 58 h 58"/>
                      <a:gd name="T2" fmla="*/ 177 w 233"/>
                      <a:gd name="T3" fmla="*/ 0 h 58"/>
                      <a:gd name="T4" fmla="*/ 56 w 233"/>
                      <a:gd name="T5" fmla="*/ 0 h 58"/>
                      <a:gd name="T6" fmla="*/ 0 w 233"/>
                      <a:gd name="T7" fmla="*/ 58 h 58"/>
                      <a:gd name="T8" fmla="*/ 233 w 233"/>
                      <a:gd name="T9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3" h="58">
                        <a:moveTo>
                          <a:pt x="233" y="58"/>
                        </a:moveTo>
                        <a:cubicBezTo>
                          <a:pt x="229" y="25"/>
                          <a:pt x="206" y="0"/>
                          <a:pt x="177" y="0"/>
                        </a:cubicBez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7" y="0"/>
                          <a:pt x="3" y="25"/>
                          <a:pt x="0" y="58"/>
                        </a:cubicBezTo>
                        <a:lnTo>
                          <a:pt x="233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27" name="Freeform 331"/>
                <p:cNvSpPr/>
                <p:nvPr/>
              </p:nvSpPr>
              <p:spPr bwMode="auto">
                <a:xfrm>
                  <a:off x="9112351" y="675449"/>
                  <a:ext cx="45213" cy="52748"/>
                </a:xfrm>
                <a:custGeom>
                  <a:avLst/>
                  <a:gdLst>
                    <a:gd name="T0" fmla="*/ 1 w 18"/>
                    <a:gd name="T1" fmla="*/ 6 h 21"/>
                    <a:gd name="T2" fmla="*/ 0 w 18"/>
                    <a:gd name="T3" fmla="*/ 14 h 21"/>
                    <a:gd name="T4" fmla="*/ 1 w 18"/>
                    <a:gd name="T5" fmla="*/ 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21">
                      <a:moveTo>
                        <a:pt x="1" y="6"/>
                      </a:moveTo>
                      <a:cubicBezTo>
                        <a:pt x="18" y="0"/>
                        <a:pt x="17" y="21"/>
                        <a:pt x="0" y="14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D7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28" name="Freeform 333"/>
                <p:cNvSpPr/>
                <p:nvPr/>
              </p:nvSpPr>
              <p:spPr bwMode="auto">
                <a:xfrm rot="1493192">
                  <a:off x="8679009" y="442854"/>
                  <a:ext cx="74002" cy="224927"/>
                </a:xfrm>
                <a:custGeom>
                  <a:avLst/>
                  <a:gdLst>
                    <a:gd name="T0" fmla="*/ 51 w 64"/>
                    <a:gd name="T1" fmla="*/ 195 h 195"/>
                    <a:gd name="T2" fmla="*/ 64 w 64"/>
                    <a:gd name="T3" fmla="*/ 34 h 195"/>
                    <a:gd name="T4" fmla="*/ 51 w 64"/>
                    <a:gd name="T5" fmla="*/ 19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195">
                      <a:moveTo>
                        <a:pt x="51" y="195"/>
                      </a:moveTo>
                      <a:cubicBezTo>
                        <a:pt x="0" y="105"/>
                        <a:pt x="22" y="0"/>
                        <a:pt x="64" y="34"/>
                      </a:cubicBezTo>
                      <a:cubicBezTo>
                        <a:pt x="51" y="195"/>
                        <a:pt x="51" y="195"/>
                        <a:pt x="51" y="195"/>
                      </a:cubicBezTo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29" name="Freeform 335"/>
                <p:cNvSpPr/>
                <p:nvPr/>
              </p:nvSpPr>
              <p:spPr bwMode="auto">
                <a:xfrm>
                  <a:off x="8657378" y="674072"/>
                  <a:ext cx="45213" cy="55977"/>
                </a:xfrm>
                <a:custGeom>
                  <a:avLst/>
                  <a:gdLst>
                    <a:gd name="T0" fmla="*/ 18 w 18"/>
                    <a:gd name="T1" fmla="*/ 7 h 22"/>
                    <a:gd name="T2" fmla="*/ 18 w 18"/>
                    <a:gd name="T3" fmla="*/ 15 h 22"/>
                    <a:gd name="T4" fmla="*/ 18 w 18"/>
                    <a:gd name="T5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22">
                      <a:moveTo>
                        <a:pt x="18" y="7"/>
                      </a:moveTo>
                      <a:cubicBezTo>
                        <a:pt x="0" y="0"/>
                        <a:pt x="1" y="22"/>
                        <a:pt x="18" y="15"/>
                      </a:cubicBez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BD7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  <p:grpSp>
              <p:nvGrpSpPr>
                <p:cNvPr id="30" name="Group 176"/>
                <p:cNvGrpSpPr/>
                <p:nvPr/>
              </p:nvGrpSpPr>
              <p:grpSpPr>
                <a:xfrm>
                  <a:off x="8761356" y="1145542"/>
                  <a:ext cx="189611" cy="425270"/>
                  <a:chOff x="6083644" y="3143419"/>
                  <a:chExt cx="301416" cy="676034"/>
                </a:xfrm>
              </p:grpSpPr>
              <p:sp>
                <p:nvSpPr>
                  <p:cNvPr id="35" name="Freeform 341"/>
                  <p:cNvSpPr/>
                  <p:nvPr/>
                </p:nvSpPr>
                <p:spPr bwMode="auto">
                  <a:xfrm>
                    <a:off x="6083644" y="3709651"/>
                    <a:ext cx="301416" cy="109802"/>
                  </a:xfrm>
                  <a:custGeom>
                    <a:avLst/>
                    <a:gdLst>
                      <a:gd name="T0" fmla="*/ 87 w 118"/>
                      <a:gd name="T1" fmla="*/ 0 h 43"/>
                      <a:gd name="T2" fmla="*/ 46 w 118"/>
                      <a:gd name="T3" fmla="*/ 13 h 43"/>
                      <a:gd name="T4" fmla="*/ 6 w 118"/>
                      <a:gd name="T5" fmla="*/ 26 h 43"/>
                      <a:gd name="T6" fmla="*/ 0 w 118"/>
                      <a:gd name="T7" fmla="*/ 43 h 43"/>
                      <a:gd name="T8" fmla="*/ 117 w 118"/>
                      <a:gd name="T9" fmla="*/ 42 h 43"/>
                      <a:gd name="T10" fmla="*/ 106 w 118"/>
                      <a:gd name="T11" fmla="*/ 3 h 43"/>
                      <a:gd name="T12" fmla="*/ 87 w 118"/>
                      <a:gd name="T13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8" h="43">
                        <a:moveTo>
                          <a:pt x="87" y="0"/>
                        </a:moveTo>
                        <a:cubicBezTo>
                          <a:pt x="46" y="13"/>
                          <a:pt x="46" y="13"/>
                          <a:pt x="46" y="13"/>
                        </a:cubicBezTo>
                        <a:cubicBezTo>
                          <a:pt x="46" y="13"/>
                          <a:pt x="13" y="8"/>
                          <a:pt x="6" y="26"/>
                        </a:cubicBezTo>
                        <a:cubicBezTo>
                          <a:pt x="2" y="38"/>
                          <a:pt x="0" y="43"/>
                          <a:pt x="0" y="43"/>
                        </a:cubicBezTo>
                        <a:cubicBezTo>
                          <a:pt x="33" y="43"/>
                          <a:pt x="117" y="42"/>
                          <a:pt x="117" y="42"/>
                        </a:cubicBezTo>
                        <a:cubicBezTo>
                          <a:pt x="118" y="32"/>
                          <a:pt x="106" y="3"/>
                          <a:pt x="106" y="3"/>
                        </a:cubicBez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24242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36" name="Freeform 342"/>
                  <p:cNvSpPr/>
                  <p:nvPr/>
                </p:nvSpPr>
                <p:spPr bwMode="auto">
                  <a:xfrm>
                    <a:off x="6139621" y="3143419"/>
                    <a:ext cx="243286" cy="650198"/>
                  </a:xfrm>
                  <a:custGeom>
                    <a:avLst/>
                    <a:gdLst>
                      <a:gd name="T0" fmla="*/ 51 w 95"/>
                      <a:gd name="T1" fmla="*/ 23 h 255"/>
                      <a:gd name="T2" fmla="*/ 95 w 95"/>
                      <a:gd name="T3" fmla="*/ 255 h 255"/>
                      <a:gd name="T4" fmla="*/ 36 w 95"/>
                      <a:gd name="T5" fmla="*/ 233 h 255"/>
                      <a:gd name="T6" fmla="*/ 38 w 95"/>
                      <a:gd name="T7" fmla="*/ 130 h 255"/>
                      <a:gd name="T8" fmla="*/ 0 w 95"/>
                      <a:gd name="T9" fmla="*/ 0 h 255"/>
                      <a:gd name="T10" fmla="*/ 51 w 95"/>
                      <a:gd name="T11" fmla="*/ 23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5" h="255">
                        <a:moveTo>
                          <a:pt x="51" y="23"/>
                        </a:moveTo>
                        <a:cubicBezTo>
                          <a:pt x="95" y="255"/>
                          <a:pt x="95" y="255"/>
                          <a:pt x="95" y="255"/>
                        </a:cubicBezTo>
                        <a:cubicBezTo>
                          <a:pt x="36" y="233"/>
                          <a:pt x="36" y="233"/>
                          <a:pt x="36" y="233"/>
                        </a:cubicBezTo>
                        <a:cubicBezTo>
                          <a:pt x="38" y="130"/>
                          <a:pt x="38" y="130"/>
                          <a:pt x="38" y="130"/>
                        </a:cubicBezTo>
                        <a:cubicBezTo>
                          <a:pt x="29" y="88"/>
                          <a:pt x="0" y="0"/>
                          <a:pt x="0" y="0"/>
                        </a:cubicBezTo>
                        <a:lnTo>
                          <a:pt x="51" y="23"/>
                        </a:lnTo>
                        <a:close/>
                      </a:path>
                    </a:pathLst>
                  </a:custGeom>
                  <a:solidFill>
                    <a:srgbClr val="484848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</p:grpSp>
            <p:grpSp>
              <p:nvGrpSpPr>
                <p:cNvPr id="31" name="Group 177"/>
                <p:cNvGrpSpPr/>
                <p:nvPr/>
              </p:nvGrpSpPr>
              <p:grpSpPr>
                <a:xfrm>
                  <a:off x="8945554" y="1154806"/>
                  <a:ext cx="256098" cy="416511"/>
                  <a:chOff x="6423814" y="3182172"/>
                  <a:chExt cx="391842" cy="637281"/>
                </a:xfrm>
              </p:grpSpPr>
              <p:sp>
                <p:nvSpPr>
                  <p:cNvPr id="33" name="Freeform 343"/>
                  <p:cNvSpPr/>
                  <p:nvPr/>
                </p:nvSpPr>
                <p:spPr bwMode="auto">
                  <a:xfrm>
                    <a:off x="6516392" y="3709651"/>
                    <a:ext cx="299264" cy="109802"/>
                  </a:xfrm>
                  <a:custGeom>
                    <a:avLst/>
                    <a:gdLst>
                      <a:gd name="T0" fmla="*/ 30 w 117"/>
                      <a:gd name="T1" fmla="*/ 0 h 43"/>
                      <a:gd name="T2" fmla="*/ 71 w 117"/>
                      <a:gd name="T3" fmla="*/ 13 h 43"/>
                      <a:gd name="T4" fmla="*/ 111 w 117"/>
                      <a:gd name="T5" fmla="*/ 26 h 43"/>
                      <a:gd name="T6" fmla="*/ 117 w 117"/>
                      <a:gd name="T7" fmla="*/ 43 h 43"/>
                      <a:gd name="T8" fmla="*/ 0 w 117"/>
                      <a:gd name="T9" fmla="*/ 42 h 43"/>
                      <a:gd name="T10" fmla="*/ 3 w 117"/>
                      <a:gd name="T11" fmla="*/ 3 h 43"/>
                      <a:gd name="T12" fmla="*/ 30 w 117"/>
                      <a:gd name="T13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7" h="43">
                        <a:moveTo>
                          <a:pt x="30" y="0"/>
                        </a:moveTo>
                        <a:cubicBezTo>
                          <a:pt x="71" y="13"/>
                          <a:pt x="71" y="13"/>
                          <a:pt x="71" y="13"/>
                        </a:cubicBezTo>
                        <a:cubicBezTo>
                          <a:pt x="71" y="13"/>
                          <a:pt x="104" y="8"/>
                          <a:pt x="111" y="26"/>
                        </a:cubicBezTo>
                        <a:cubicBezTo>
                          <a:pt x="116" y="38"/>
                          <a:pt x="117" y="43"/>
                          <a:pt x="117" y="43"/>
                        </a:cubicBezTo>
                        <a:cubicBezTo>
                          <a:pt x="84" y="43"/>
                          <a:pt x="0" y="42"/>
                          <a:pt x="0" y="42"/>
                        </a:cubicBezTo>
                        <a:cubicBezTo>
                          <a:pt x="0" y="32"/>
                          <a:pt x="3" y="3"/>
                          <a:pt x="3" y="3"/>
                        </a:cubicBez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24242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34" name="Freeform 344"/>
                  <p:cNvSpPr/>
                  <p:nvPr/>
                </p:nvSpPr>
                <p:spPr bwMode="auto">
                  <a:xfrm>
                    <a:off x="6423814" y="3182172"/>
                    <a:ext cx="228215" cy="607139"/>
                  </a:xfrm>
                  <a:custGeom>
                    <a:avLst/>
                    <a:gdLst>
                      <a:gd name="T0" fmla="*/ 0 w 89"/>
                      <a:gd name="T1" fmla="*/ 11 h 238"/>
                      <a:gd name="T2" fmla="*/ 35 w 89"/>
                      <a:gd name="T3" fmla="*/ 238 h 238"/>
                      <a:gd name="T4" fmla="*/ 89 w 89"/>
                      <a:gd name="T5" fmla="*/ 215 h 238"/>
                      <a:gd name="T6" fmla="*/ 48 w 89"/>
                      <a:gd name="T7" fmla="*/ 114 h 238"/>
                      <a:gd name="T8" fmla="*/ 48 w 89"/>
                      <a:gd name="T9" fmla="*/ 0 h 238"/>
                      <a:gd name="T10" fmla="*/ 0 w 89"/>
                      <a:gd name="T11" fmla="*/ 11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9" h="238">
                        <a:moveTo>
                          <a:pt x="0" y="11"/>
                        </a:moveTo>
                        <a:cubicBezTo>
                          <a:pt x="35" y="238"/>
                          <a:pt x="35" y="238"/>
                          <a:pt x="35" y="238"/>
                        </a:cubicBezTo>
                        <a:cubicBezTo>
                          <a:pt x="89" y="215"/>
                          <a:pt x="89" y="215"/>
                          <a:pt x="89" y="215"/>
                        </a:cubicBezTo>
                        <a:cubicBezTo>
                          <a:pt x="48" y="114"/>
                          <a:pt x="48" y="114"/>
                          <a:pt x="48" y="114"/>
                        </a:cubicBezTo>
                        <a:cubicBezTo>
                          <a:pt x="45" y="70"/>
                          <a:pt x="48" y="0"/>
                          <a:pt x="48" y="0"/>
                        </a:cubicBez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484848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Arial" panose="020B0604020202020204"/>
                      <a:ea typeface="微软雅黑" panose="020B0503020204020204" charset="-122"/>
                      <a:cs typeface="+mn-ea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32" name="Freeform 363"/>
                <p:cNvSpPr/>
                <p:nvPr/>
              </p:nvSpPr>
              <p:spPr bwMode="auto">
                <a:xfrm>
                  <a:off x="8720327" y="287721"/>
                  <a:ext cx="502631" cy="278532"/>
                </a:xfrm>
                <a:custGeom>
                  <a:avLst/>
                  <a:gdLst>
                    <a:gd name="T0" fmla="*/ 217 w 299"/>
                    <a:gd name="T1" fmla="*/ 105 h 166"/>
                    <a:gd name="T2" fmla="*/ 216 w 299"/>
                    <a:gd name="T3" fmla="*/ 105 h 166"/>
                    <a:gd name="T4" fmla="*/ 171 w 299"/>
                    <a:gd name="T5" fmla="*/ 74 h 166"/>
                    <a:gd name="T6" fmla="*/ 104 w 299"/>
                    <a:gd name="T7" fmla="*/ 66 h 166"/>
                    <a:gd name="T8" fmla="*/ 16 w 299"/>
                    <a:gd name="T9" fmla="*/ 96 h 166"/>
                    <a:gd name="T10" fmla="*/ 0 w 299"/>
                    <a:gd name="T11" fmla="*/ 129 h 166"/>
                    <a:gd name="T12" fmla="*/ 214 w 299"/>
                    <a:gd name="T13" fmla="*/ 133 h 166"/>
                    <a:gd name="T14" fmla="*/ 217 w 299"/>
                    <a:gd name="T15" fmla="*/ 105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66">
                      <a:moveTo>
                        <a:pt x="217" y="105"/>
                      </a:moveTo>
                      <a:cubicBezTo>
                        <a:pt x="216" y="105"/>
                        <a:pt x="216" y="105"/>
                        <a:pt x="216" y="105"/>
                      </a:cubicBezTo>
                      <a:cubicBezTo>
                        <a:pt x="299" y="66"/>
                        <a:pt x="253" y="63"/>
                        <a:pt x="171" y="74"/>
                      </a:cubicBezTo>
                      <a:cubicBezTo>
                        <a:pt x="207" y="44"/>
                        <a:pt x="168" y="48"/>
                        <a:pt x="104" y="66"/>
                      </a:cubicBezTo>
                      <a:cubicBezTo>
                        <a:pt x="153" y="0"/>
                        <a:pt x="58" y="65"/>
                        <a:pt x="16" y="96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43" y="166"/>
                        <a:pt x="157" y="151"/>
                        <a:pt x="214" y="133"/>
                      </a:cubicBezTo>
                      <a:cubicBezTo>
                        <a:pt x="280" y="116"/>
                        <a:pt x="284" y="90"/>
                        <a:pt x="217" y="105"/>
                      </a:cubicBezTo>
                      <a:close/>
                    </a:path>
                  </a:pathLst>
                </a:custGeom>
                <a:solidFill>
                  <a:srgbClr val="7552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</p:grpSp>
          <p:grpSp>
            <p:nvGrpSpPr>
              <p:cNvPr id="23" name="Group 169"/>
              <p:cNvGrpSpPr/>
              <p:nvPr/>
            </p:nvGrpSpPr>
            <p:grpSpPr>
              <a:xfrm>
                <a:off x="5687510" y="4010844"/>
                <a:ext cx="318220" cy="71200"/>
                <a:chOff x="6534704" y="1413655"/>
                <a:chExt cx="471501" cy="105496"/>
              </a:xfrm>
            </p:grpSpPr>
            <p:sp>
              <p:nvSpPr>
                <p:cNvPr id="24" name="Freeform 364"/>
                <p:cNvSpPr/>
                <p:nvPr/>
              </p:nvSpPr>
              <p:spPr bwMode="auto">
                <a:xfrm>
                  <a:off x="6534704" y="1413655"/>
                  <a:ext cx="171162" cy="74278"/>
                </a:xfrm>
                <a:custGeom>
                  <a:avLst/>
                  <a:gdLst>
                    <a:gd name="T0" fmla="*/ 10 w 67"/>
                    <a:gd name="T1" fmla="*/ 11 h 29"/>
                    <a:gd name="T2" fmla="*/ 18 w 67"/>
                    <a:gd name="T3" fmla="*/ 26 h 29"/>
                    <a:gd name="T4" fmla="*/ 57 w 67"/>
                    <a:gd name="T5" fmla="*/ 20 h 29"/>
                    <a:gd name="T6" fmla="*/ 52 w 67"/>
                    <a:gd name="T7" fmla="*/ 2 h 29"/>
                    <a:gd name="T8" fmla="*/ 10 w 67"/>
                    <a:gd name="T9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29">
                      <a:moveTo>
                        <a:pt x="10" y="11"/>
                      </a:moveTo>
                      <a:cubicBezTo>
                        <a:pt x="0" y="15"/>
                        <a:pt x="6" y="29"/>
                        <a:pt x="18" y="26"/>
                      </a:cubicBezTo>
                      <a:cubicBezTo>
                        <a:pt x="30" y="24"/>
                        <a:pt x="48" y="21"/>
                        <a:pt x="57" y="20"/>
                      </a:cubicBezTo>
                      <a:cubicBezTo>
                        <a:pt x="67" y="18"/>
                        <a:pt x="66" y="0"/>
                        <a:pt x="52" y="2"/>
                      </a:cubicBezTo>
                      <a:cubicBezTo>
                        <a:pt x="38" y="5"/>
                        <a:pt x="10" y="11"/>
                        <a:pt x="10" y="1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25" name="Freeform 365"/>
                <p:cNvSpPr/>
                <p:nvPr/>
              </p:nvSpPr>
              <p:spPr bwMode="auto">
                <a:xfrm>
                  <a:off x="6831814" y="1429803"/>
                  <a:ext cx="174391" cy="89348"/>
                </a:xfrm>
                <a:custGeom>
                  <a:avLst/>
                  <a:gdLst>
                    <a:gd name="T0" fmla="*/ 57 w 68"/>
                    <a:gd name="T1" fmla="*/ 16 h 35"/>
                    <a:gd name="T2" fmla="*/ 48 w 68"/>
                    <a:gd name="T3" fmla="*/ 31 h 35"/>
                    <a:gd name="T4" fmla="*/ 10 w 68"/>
                    <a:gd name="T5" fmla="*/ 20 h 35"/>
                    <a:gd name="T6" fmla="*/ 17 w 68"/>
                    <a:gd name="T7" fmla="*/ 3 h 35"/>
                    <a:gd name="T8" fmla="*/ 57 w 68"/>
                    <a:gd name="T9" fmla="*/ 1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5">
                      <a:moveTo>
                        <a:pt x="57" y="16"/>
                      </a:moveTo>
                      <a:cubicBezTo>
                        <a:pt x="68" y="22"/>
                        <a:pt x="60" y="35"/>
                        <a:pt x="48" y="31"/>
                      </a:cubicBezTo>
                      <a:cubicBezTo>
                        <a:pt x="37" y="27"/>
                        <a:pt x="19" y="22"/>
                        <a:pt x="10" y="20"/>
                      </a:cubicBezTo>
                      <a:cubicBezTo>
                        <a:pt x="0" y="17"/>
                        <a:pt x="3" y="0"/>
                        <a:pt x="17" y="3"/>
                      </a:cubicBezTo>
                      <a:cubicBezTo>
                        <a:pt x="31" y="7"/>
                        <a:pt x="57" y="16"/>
                        <a:pt x="57" y="1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8" name="Group 208"/>
            <p:cNvGrpSpPr/>
            <p:nvPr/>
          </p:nvGrpSpPr>
          <p:grpSpPr>
            <a:xfrm rot="21426084">
              <a:off x="6168681" y="3912248"/>
              <a:ext cx="239042" cy="525630"/>
              <a:chOff x="8185252" y="1556956"/>
              <a:chExt cx="194844" cy="428443"/>
            </a:xfrm>
          </p:grpSpPr>
          <p:sp>
            <p:nvSpPr>
              <p:cNvPr id="9" name="Freeform 345"/>
              <p:cNvSpPr/>
              <p:nvPr/>
            </p:nvSpPr>
            <p:spPr bwMode="auto">
              <a:xfrm>
                <a:off x="8341343" y="1607551"/>
                <a:ext cx="9688" cy="33371"/>
              </a:xfrm>
              <a:custGeom>
                <a:avLst/>
                <a:gdLst>
                  <a:gd name="T0" fmla="*/ 7 w 9"/>
                  <a:gd name="T1" fmla="*/ 0 h 31"/>
                  <a:gd name="T2" fmla="*/ 7 w 9"/>
                  <a:gd name="T3" fmla="*/ 22 h 31"/>
                  <a:gd name="T4" fmla="*/ 0 w 9"/>
                  <a:gd name="T5" fmla="*/ 19 h 31"/>
                  <a:gd name="T6" fmla="*/ 2 w 9"/>
                  <a:gd name="T7" fmla="*/ 31 h 31"/>
                  <a:gd name="T8" fmla="*/ 9 w 9"/>
                  <a:gd name="T9" fmla="*/ 31 h 31"/>
                  <a:gd name="T10" fmla="*/ 7 w 9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1">
                    <a:moveTo>
                      <a:pt x="7" y="0"/>
                    </a:moveTo>
                    <a:lnTo>
                      <a:pt x="7" y="22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9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" name="Freeform 347"/>
              <p:cNvSpPr/>
              <p:nvPr/>
            </p:nvSpPr>
            <p:spPr bwMode="auto">
              <a:xfrm>
                <a:off x="8185252" y="1612934"/>
                <a:ext cx="194844" cy="372465"/>
              </a:xfrm>
              <a:custGeom>
                <a:avLst/>
                <a:gdLst>
                  <a:gd name="T0" fmla="*/ 59 w 181"/>
                  <a:gd name="T1" fmla="*/ 0 h 346"/>
                  <a:gd name="T2" fmla="*/ 0 w 181"/>
                  <a:gd name="T3" fmla="*/ 240 h 346"/>
                  <a:gd name="T4" fmla="*/ 85 w 181"/>
                  <a:gd name="T5" fmla="*/ 346 h 346"/>
                  <a:gd name="T6" fmla="*/ 181 w 181"/>
                  <a:gd name="T7" fmla="*/ 256 h 346"/>
                  <a:gd name="T8" fmla="*/ 145 w 181"/>
                  <a:gd name="T9" fmla="*/ 5 h 346"/>
                  <a:gd name="T10" fmla="*/ 59 w 181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346">
                    <a:moveTo>
                      <a:pt x="59" y="0"/>
                    </a:moveTo>
                    <a:lnTo>
                      <a:pt x="0" y="240"/>
                    </a:lnTo>
                    <a:lnTo>
                      <a:pt x="85" y="346"/>
                    </a:lnTo>
                    <a:lnTo>
                      <a:pt x="181" y="256"/>
                    </a:lnTo>
                    <a:lnTo>
                      <a:pt x="145" y="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1" name="Freeform 348"/>
              <p:cNvSpPr/>
              <p:nvPr/>
            </p:nvSpPr>
            <p:spPr bwMode="auto">
              <a:xfrm>
                <a:off x="8185252" y="1612934"/>
                <a:ext cx="194844" cy="372465"/>
              </a:xfrm>
              <a:custGeom>
                <a:avLst/>
                <a:gdLst>
                  <a:gd name="T0" fmla="*/ 59 w 181"/>
                  <a:gd name="T1" fmla="*/ 0 h 346"/>
                  <a:gd name="T2" fmla="*/ 0 w 181"/>
                  <a:gd name="T3" fmla="*/ 240 h 346"/>
                  <a:gd name="T4" fmla="*/ 85 w 181"/>
                  <a:gd name="T5" fmla="*/ 346 h 346"/>
                  <a:gd name="T6" fmla="*/ 181 w 181"/>
                  <a:gd name="T7" fmla="*/ 256 h 346"/>
                  <a:gd name="T8" fmla="*/ 145 w 181"/>
                  <a:gd name="T9" fmla="*/ 5 h 346"/>
                  <a:gd name="T10" fmla="*/ 59 w 181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346">
                    <a:moveTo>
                      <a:pt x="59" y="0"/>
                    </a:moveTo>
                    <a:lnTo>
                      <a:pt x="0" y="240"/>
                    </a:lnTo>
                    <a:lnTo>
                      <a:pt x="85" y="346"/>
                    </a:lnTo>
                    <a:lnTo>
                      <a:pt x="181" y="256"/>
                    </a:lnTo>
                    <a:lnTo>
                      <a:pt x="145" y="5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2" name="Freeform 349"/>
              <p:cNvSpPr/>
              <p:nvPr/>
            </p:nvSpPr>
            <p:spPr bwMode="auto">
              <a:xfrm>
                <a:off x="8239077" y="1556956"/>
                <a:ext cx="115184" cy="74278"/>
              </a:xfrm>
              <a:custGeom>
                <a:avLst/>
                <a:gdLst>
                  <a:gd name="T0" fmla="*/ 5 w 107"/>
                  <a:gd name="T1" fmla="*/ 0 h 69"/>
                  <a:gd name="T2" fmla="*/ 0 w 107"/>
                  <a:gd name="T3" fmla="*/ 52 h 69"/>
                  <a:gd name="T4" fmla="*/ 102 w 107"/>
                  <a:gd name="T5" fmla="*/ 69 h 69"/>
                  <a:gd name="T6" fmla="*/ 107 w 107"/>
                  <a:gd name="T7" fmla="*/ 5 h 69"/>
                  <a:gd name="T8" fmla="*/ 5 w 10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9">
                    <a:moveTo>
                      <a:pt x="5" y="0"/>
                    </a:moveTo>
                    <a:lnTo>
                      <a:pt x="0" y="52"/>
                    </a:lnTo>
                    <a:lnTo>
                      <a:pt x="102" y="69"/>
                    </a:lnTo>
                    <a:lnTo>
                      <a:pt x="107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3" name="Freeform 350"/>
              <p:cNvSpPr/>
              <p:nvPr/>
            </p:nvSpPr>
            <p:spPr bwMode="auto">
              <a:xfrm>
                <a:off x="8239077" y="1556956"/>
                <a:ext cx="115184" cy="74278"/>
              </a:xfrm>
              <a:custGeom>
                <a:avLst/>
                <a:gdLst>
                  <a:gd name="T0" fmla="*/ 5 w 107"/>
                  <a:gd name="T1" fmla="*/ 0 h 69"/>
                  <a:gd name="T2" fmla="*/ 0 w 107"/>
                  <a:gd name="T3" fmla="*/ 52 h 69"/>
                  <a:gd name="T4" fmla="*/ 102 w 107"/>
                  <a:gd name="T5" fmla="*/ 69 h 69"/>
                  <a:gd name="T6" fmla="*/ 107 w 107"/>
                  <a:gd name="T7" fmla="*/ 5 h 69"/>
                  <a:gd name="T8" fmla="*/ 5 w 10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9">
                    <a:moveTo>
                      <a:pt x="5" y="0"/>
                    </a:moveTo>
                    <a:lnTo>
                      <a:pt x="0" y="52"/>
                    </a:lnTo>
                    <a:lnTo>
                      <a:pt x="102" y="69"/>
                    </a:lnTo>
                    <a:lnTo>
                      <a:pt x="107" y="5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4" name="Freeform 351"/>
              <p:cNvSpPr/>
              <p:nvPr/>
            </p:nvSpPr>
            <p:spPr bwMode="auto">
              <a:xfrm>
                <a:off x="8341343" y="1628004"/>
                <a:ext cx="2153" cy="12918"/>
              </a:xfrm>
              <a:custGeom>
                <a:avLst/>
                <a:gdLst>
                  <a:gd name="T0" fmla="*/ 0 w 2"/>
                  <a:gd name="T1" fmla="*/ 0 h 12"/>
                  <a:gd name="T2" fmla="*/ 2 w 2"/>
                  <a:gd name="T3" fmla="*/ 12 h 12"/>
                  <a:gd name="T4" fmla="*/ 2 w 2"/>
                  <a:gd name="T5" fmla="*/ 12 h 12"/>
                  <a:gd name="T6" fmla="*/ 0 w 2"/>
                  <a:gd name="T7" fmla="*/ 0 h 12"/>
                  <a:gd name="T8" fmla="*/ 0 w 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5" name="Freeform 352"/>
              <p:cNvSpPr/>
              <p:nvPr/>
            </p:nvSpPr>
            <p:spPr bwMode="auto">
              <a:xfrm>
                <a:off x="8341343" y="1628004"/>
                <a:ext cx="2153" cy="12918"/>
              </a:xfrm>
              <a:custGeom>
                <a:avLst/>
                <a:gdLst>
                  <a:gd name="T0" fmla="*/ 0 w 2"/>
                  <a:gd name="T1" fmla="*/ 0 h 12"/>
                  <a:gd name="T2" fmla="*/ 2 w 2"/>
                  <a:gd name="T3" fmla="*/ 12 h 12"/>
                  <a:gd name="T4" fmla="*/ 2 w 2"/>
                  <a:gd name="T5" fmla="*/ 12 h 12"/>
                  <a:gd name="T6" fmla="*/ 0 w 2"/>
                  <a:gd name="T7" fmla="*/ 0 h 12"/>
                  <a:gd name="T8" fmla="*/ 0 w 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6" name="Freeform 353"/>
              <p:cNvSpPr/>
              <p:nvPr/>
            </p:nvSpPr>
            <p:spPr bwMode="auto">
              <a:xfrm>
                <a:off x="8244459" y="1618316"/>
                <a:ext cx="99037" cy="22606"/>
              </a:xfrm>
              <a:custGeom>
                <a:avLst/>
                <a:gdLst>
                  <a:gd name="T0" fmla="*/ 4 w 92"/>
                  <a:gd name="T1" fmla="*/ 0 h 21"/>
                  <a:gd name="T2" fmla="*/ 0 w 92"/>
                  <a:gd name="T3" fmla="*/ 16 h 21"/>
                  <a:gd name="T4" fmla="*/ 92 w 92"/>
                  <a:gd name="T5" fmla="*/ 21 h 21"/>
                  <a:gd name="T6" fmla="*/ 90 w 92"/>
                  <a:gd name="T7" fmla="*/ 9 h 21"/>
                  <a:gd name="T8" fmla="*/ 28 w 92"/>
                  <a:gd name="T9" fmla="*/ 0 h 21"/>
                  <a:gd name="T10" fmla="*/ 4 w 9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21">
                    <a:moveTo>
                      <a:pt x="4" y="0"/>
                    </a:moveTo>
                    <a:lnTo>
                      <a:pt x="0" y="16"/>
                    </a:lnTo>
                    <a:lnTo>
                      <a:pt x="92" y="21"/>
                    </a:lnTo>
                    <a:lnTo>
                      <a:pt x="90" y="9"/>
                    </a:lnTo>
                    <a:lnTo>
                      <a:pt x="2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7" name="Freeform 354"/>
              <p:cNvSpPr/>
              <p:nvPr/>
            </p:nvSpPr>
            <p:spPr bwMode="auto">
              <a:xfrm>
                <a:off x="8244459" y="1618316"/>
                <a:ext cx="99037" cy="22606"/>
              </a:xfrm>
              <a:custGeom>
                <a:avLst/>
                <a:gdLst>
                  <a:gd name="T0" fmla="*/ 4 w 92"/>
                  <a:gd name="T1" fmla="*/ 0 h 21"/>
                  <a:gd name="T2" fmla="*/ 0 w 92"/>
                  <a:gd name="T3" fmla="*/ 16 h 21"/>
                  <a:gd name="T4" fmla="*/ 92 w 92"/>
                  <a:gd name="T5" fmla="*/ 21 h 21"/>
                  <a:gd name="T6" fmla="*/ 90 w 92"/>
                  <a:gd name="T7" fmla="*/ 9 h 21"/>
                  <a:gd name="T8" fmla="*/ 28 w 92"/>
                  <a:gd name="T9" fmla="*/ 0 h 21"/>
                  <a:gd name="T10" fmla="*/ 4 w 9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21">
                    <a:moveTo>
                      <a:pt x="4" y="0"/>
                    </a:moveTo>
                    <a:lnTo>
                      <a:pt x="0" y="16"/>
                    </a:lnTo>
                    <a:lnTo>
                      <a:pt x="92" y="21"/>
                    </a:lnTo>
                    <a:lnTo>
                      <a:pt x="90" y="9"/>
                    </a:lnTo>
                    <a:lnTo>
                      <a:pt x="28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8" name="Freeform 355"/>
              <p:cNvSpPr/>
              <p:nvPr/>
            </p:nvSpPr>
            <p:spPr bwMode="auto">
              <a:xfrm>
                <a:off x="8274600" y="1618316"/>
                <a:ext cx="66742" cy="9688"/>
              </a:xfrm>
              <a:custGeom>
                <a:avLst/>
                <a:gdLst>
                  <a:gd name="T0" fmla="*/ 0 w 62"/>
                  <a:gd name="T1" fmla="*/ 0 h 9"/>
                  <a:gd name="T2" fmla="*/ 62 w 62"/>
                  <a:gd name="T3" fmla="*/ 9 h 9"/>
                  <a:gd name="T4" fmla="*/ 62 w 62"/>
                  <a:gd name="T5" fmla="*/ 9 h 9"/>
                  <a:gd name="T6" fmla="*/ 62 w 62"/>
                  <a:gd name="T7" fmla="*/ 5 h 9"/>
                  <a:gd name="T8" fmla="*/ 0 w 6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">
                    <a:moveTo>
                      <a:pt x="0" y="0"/>
                    </a:moveTo>
                    <a:lnTo>
                      <a:pt x="62" y="9"/>
                    </a:lnTo>
                    <a:lnTo>
                      <a:pt x="62" y="9"/>
                    </a:lnTo>
                    <a:lnTo>
                      <a:pt x="6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9" name="Freeform 356"/>
              <p:cNvSpPr/>
              <p:nvPr/>
            </p:nvSpPr>
            <p:spPr bwMode="auto">
              <a:xfrm>
                <a:off x="8274600" y="1618316"/>
                <a:ext cx="66742" cy="9688"/>
              </a:xfrm>
              <a:custGeom>
                <a:avLst/>
                <a:gdLst>
                  <a:gd name="T0" fmla="*/ 0 w 62"/>
                  <a:gd name="T1" fmla="*/ 0 h 9"/>
                  <a:gd name="T2" fmla="*/ 62 w 62"/>
                  <a:gd name="T3" fmla="*/ 9 h 9"/>
                  <a:gd name="T4" fmla="*/ 62 w 62"/>
                  <a:gd name="T5" fmla="*/ 9 h 9"/>
                  <a:gd name="T6" fmla="*/ 62 w 62"/>
                  <a:gd name="T7" fmla="*/ 5 h 9"/>
                  <a:gd name="T8" fmla="*/ 0 w 6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">
                    <a:moveTo>
                      <a:pt x="0" y="0"/>
                    </a:moveTo>
                    <a:lnTo>
                      <a:pt x="62" y="9"/>
                    </a:lnTo>
                    <a:lnTo>
                      <a:pt x="62" y="9"/>
                    </a:lnTo>
                    <a:lnTo>
                      <a:pt x="6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20" name="Freeform 357"/>
              <p:cNvSpPr/>
              <p:nvPr/>
            </p:nvSpPr>
            <p:spPr bwMode="auto">
              <a:xfrm>
                <a:off x="8231541" y="1567721"/>
                <a:ext cx="132408" cy="67819"/>
              </a:xfrm>
              <a:custGeom>
                <a:avLst/>
                <a:gdLst>
                  <a:gd name="T0" fmla="*/ 4 w 123"/>
                  <a:gd name="T1" fmla="*/ 0 h 63"/>
                  <a:gd name="T2" fmla="*/ 0 w 123"/>
                  <a:gd name="T3" fmla="*/ 47 h 63"/>
                  <a:gd name="T4" fmla="*/ 119 w 123"/>
                  <a:gd name="T5" fmla="*/ 63 h 63"/>
                  <a:gd name="T6" fmla="*/ 123 w 123"/>
                  <a:gd name="T7" fmla="*/ 4 h 63"/>
                  <a:gd name="T8" fmla="*/ 4 w 123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63">
                    <a:moveTo>
                      <a:pt x="4" y="0"/>
                    </a:moveTo>
                    <a:lnTo>
                      <a:pt x="0" y="47"/>
                    </a:lnTo>
                    <a:lnTo>
                      <a:pt x="119" y="63"/>
                    </a:lnTo>
                    <a:lnTo>
                      <a:pt x="123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21" name="Freeform 358"/>
              <p:cNvSpPr>
                <a:spLocks noEditPoints="1"/>
              </p:cNvSpPr>
              <p:nvPr/>
            </p:nvSpPr>
            <p:spPr bwMode="auto">
              <a:xfrm>
                <a:off x="8200323" y="1651687"/>
                <a:ext cx="171162" cy="279887"/>
              </a:xfrm>
              <a:custGeom>
                <a:avLst/>
                <a:gdLst>
                  <a:gd name="T0" fmla="*/ 148 w 159"/>
                  <a:gd name="T1" fmla="*/ 97 h 260"/>
                  <a:gd name="T2" fmla="*/ 38 w 159"/>
                  <a:gd name="T3" fmla="*/ 0 h 260"/>
                  <a:gd name="T4" fmla="*/ 22 w 159"/>
                  <a:gd name="T5" fmla="*/ 61 h 260"/>
                  <a:gd name="T6" fmla="*/ 159 w 159"/>
                  <a:gd name="T7" fmla="*/ 166 h 260"/>
                  <a:gd name="T8" fmla="*/ 148 w 159"/>
                  <a:gd name="T9" fmla="*/ 97 h 260"/>
                  <a:gd name="T10" fmla="*/ 10 w 159"/>
                  <a:gd name="T11" fmla="*/ 111 h 260"/>
                  <a:gd name="T12" fmla="*/ 0 w 159"/>
                  <a:gd name="T13" fmla="*/ 147 h 260"/>
                  <a:gd name="T14" fmla="*/ 124 w 159"/>
                  <a:gd name="T15" fmla="*/ 260 h 260"/>
                  <a:gd name="T16" fmla="*/ 155 w 159"/>
                  <a:gd name="T17" fmla="*/ 230 h 260"/>
                  <a:gd name="T18" fmla="*/ 10 w 159"/>
                  <a:gd name="T19" fmla="*/ 111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9" h="260">
                    <a:moveTo>
                      <a:pt x="148" y="97"/>
                    </a:moveTo>
                    <a:lnTo>
                      <a:pt x="38" y="0"/>
                    </a:lnTo>
                    <a:lnTo>
                      <a:pt x="22" y="61"/>
                    </a:lnTo>
                    <a:lnTo>
                      <a:pt x="159" y="166"/>
                    </a:lnTo>
                    <a:lnTo>
                      <a:pt x="148" y="97"/>
                    </a:lnTo>
                    <a:close/>
                    <a:moveTo>
                      <a:pt x="10" y="111"/>
                    </a:moveTo>
                    <a:lnTo>
                      <a:pt x="0" y="147"/>
                    </a:lnTo>
                    <a:lnTo>
                      <a:pt x="124" y="260"/>
                    </a:lnTo>
                    <a:lnTo>
                      <a:pt x="155" y="230"/>
                    </a:lnTo>
                    <a:lnTo>
                      <a:pt x="10" y="111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64" name="Oval 6"/>
          <p:cNvSpPr>
            <a:spLocks noChangeArrowheads="1"/>
          </p:cNvSpPr>
          <p:nvPr/>
        </p:nvSpPr>
        <p:spPr bwMode="auto">
          <a:xfrm flipV="1">
            <a:off x="5274656" y="5331021"/>
            <a:ext cx="1471708" cy="214477"/>
          </a:xfrm>
          <a:prstGeom prst="ellipse">
            <a:avLst/>
          </a:prstGeom>
          <a:gradFill rotWithShape="1">
            <a:gsLst>
              <a:gs pos="0">
                <a:srgbClr val="000000">
                  <a:alpha val="27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 i="1">
              <a:solidFill>
                <a:srgbClr val="000000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grpSp>
        <p:nvGrpSpPr>
          <p:cNvPr id="65" name="Group 3"/>
          <p:cNvGrpSpPr/>
          <p:nvPr/>
        </p:nvGrpSpPr>
        <p:grpSpPr>
          <a:xfrm>
            <a:off x="2342011" y="1725126"/>
            <a:ext cx="1605918" cy="1605918"/>
            <a:chOff x="2564871" y="2272348"/>
            <a:chExt cx="1605918" cy="1605918"/>
          </a:xfrm>
        </p:grpSpPr>
        <p:grpSp>
          <p:nvGrpSpPr>
            <p:cNvPr id="66" name="Group 32"/>
            <p:cNvGrpSpPr/>
            <p:nvPr/>
          </p:nvGrpSpPr>
          <p:grpSpPr>
            <a:xfrm>
              <a:off x="2564871" y="2272348"/>
              <a:ext cx="1605918" cy="1605918"/>
              <a:chOff x="2285471" y="1465528"/>
              <a:chExt cx="1605918" cy="1605918"/>
            </a:xfrm>
          </p:grpSpPr>
          <p:sp>
            <p:nvSpPr>
              <p:cNvPr id="68" name="Oval 33"/>
              <p:cNvSpPr>
                <a:spLocks noChangeAspect="1"/>
              </p:cNvSpPr>
              <p:nvPr/>
            </p:nvSpPr>
            <p:spPr>
              <a:xfrm>
                <a:off x="2285471" y="1465528"/>
                <a:ext cx="1605918" cy="16059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500895" y="1705394"/>
                <a:ext cx="117506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rPr>
                  <a:t>添加标题</a:t>
                </a:r>
                <a:endParaRPr lang="en-GB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67" name="Rectangle 100"/>
            <p:cNvSpPr/>
            <p:nvPr/>
          </p:nvSpPr>
          <p:spPr>
            <a:xfrm>
              <a:off x="3098231" y="2628311"/>
              <a:ext cx="4525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1</a:t>
              </a:r>
              <a:endParaRPr lang="en-US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70" name="Group 1"/>
          <p:cNvGrpSpPr/>
          <p:nvPr/>
        </p:nvGrpSpPr>
        <p:grpSpPr>
          <a:xfrm>
            <a:off x="1832195" y="2561139"/>
            <a:ext cx="1991437" cy="1991437"/>
            <a:chOff x="2055055" y="3108361"/>
            <a:chExt cx="1991437" cy="1991437"/>
          </a:xfrm>
        </p:grpSpPr>
        <p:grpSp>
          <p:nvGrpSpPr>
            <p:cNvPr id="71" name="Group 70"/>
            <p:cNvGrpSpPr/>
            <p:nvPr/>
          </p:nvGrpSpPr>
          <p:grpSpPr>
            <a:xfrm>
              <a:off x="2055055" y="3108361"/>
              <a:ext cx="1991437" cy="1991437"/>
              <a:chOff x="1775656" y="2687061"/>
              <a:chExt cx="1605918" cy="1605917"/>
            </a:xfrm>
          </p:grpSpPr>
          <p:sp>
            <p:nvSpPr>
              <p:cNvPr id="73" name="Oval 71"/>
              <p:cNvSpPr>
                <a:spLocks noChangeAspect="1"/>
              </p:cNvSpPr>
              <p:nvPr/>
            </p:nvSpPr>
            <p:spPr>
              <a:xfrm>
                <a:off x="1775656" y="2687061"/>
                <a:ext cx="1605918" cy="160591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967117" y="2913481"/>
                <a:ext cx="1175069" cy="1737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rPr>
                  <a:t>添加标题</a:t>
                </a:r>
                <a:endParaRPr lang="en-GB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72" name="Rectangle 101"/>
            <p:cNvSpPr/>
            <p:nvPr/>
          </p:nvSpPr>
          <p:spPr>
            <a:xfrm>
              <a:off x="2865673" y="3944704"/>
              <a:ext cx="4525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75" name="Group 4"/>
          <p:cNvGrpSpPr/>
          <p:nvPr/>
        </p:nvGrpSpPr>
        <p:grpSpPr>
          <a:xfrm>
            <a:off x="2342011" y="4164390"/>
            <a:ext cx="1605918" cy="1605918"/>
            <a:chOff x="2564871" y="4711612"/>
            <a:chExt cx="1605918" cy="1605918"/>
          </a:xfrm>
        </p:grpSpPr>
        <p:sp>
          <p:nvSpPr>
            <p:cNvPr id="76" name="Oval 78"/>
            <p:cNvSpPr>
              <a:spLocks noChangeAspect="1"/>
            </p:cNvSpPr>
            <p:nvPr/>
          </p:nvSpPr>
          <p:spPr>
            <a:xfrm>
              <a:off x="2564871" y="4711612"/>
              <a:ext cx="1605918" cy="16059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52315" y="4991932"/>
              <a:ext cx="117506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GB" sz="1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78" name="Rectangle 102"/>
            <p:cNvSpPr/>
            <p:nvPr/>
          </p:nvSpPr>
          <p:spPr>
            <a:xfrm>
              <a:off x="3098231" y="5409926"/>
              <a:ext cx="4525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3</a:t>
              </a:r>
              <a:endParaRPr lang="en-US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79" name="Group 5"/>
          <p:cNvGrpSpPr/>
          <p:nvPr/>
        </p:nvGrpSpPr>
        <p:grpSpPr>
          <a:xfrm>
            <a:off x="7822081" y="1698433"/>
            <a:ext cx="1605918" cy="1605918"/>
            <a:chOff x="8044941" y="2245655"/>
            <a:chExt cx="1605918" cy="1605918"/>
          </a:xfrm>
        </p:grpSpPr>
        <p:grpSp>
          <p:nvGrpSpPr>
            <p:cNvPr id="80" name="Group 28"/>
            <p:cNvGrpSpPr/>
            <p:nvPr/>
          </p:nvGrpSpPr>
          <p:grpSpPr>
            <a:xfrm>
              <a:off x="8044941" y="2245655"/>
              <a:ext cx="1605918" cy="1605918"/>
              <a:chOff x="8324341" y="1438835"/>
              <a:chExt cx="1605918" cy="1605918"/>
            </a:xfrm>
          </p:grpSpPr>
          <p:sp>
            <p:nvSpPr>
              <p:cNvPr id="82" name="Oval 29"/>
              <p:cNvSpPr>
                <a:spLocks noChangeAspect="1"/>
              </p:cNvSpPr>
              <p:nvPr/>
            </p:nvSpPr>
            <p:spPr>
              <a:xfrm>
                <a:off x="8324341" y="1438835"/>
                <a:ext cx="1605918" cy="160591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539764" y="1691947"/>
                <a:ext cx="117506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rPr>
                  <a:t>添加标题</a:t>
                </a:r>
                <a:endParaRPr lang="en-GB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81" name="Rectangle 103"/>
            <p:cNvSpPr/>
            <p:nvPr/>
          </p:nvSpPr>
          <p:spPr>
            <a:xfrm>
              <a:off x="8631780" y="2628311"/>
              <a:ext cx="4525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4</a:t>
              </a:r>
              <a:endParaRPr lang="en-US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84" name="Group 6"/>
          <p:cNvGrpSpPr/>
          <p:nvPr/>
        </p:nvGrpSpPr>
        <p:grpSpPr>
          <a:xfrm>
            <a:off x="7915360" y="2547987"/>
            <a:ext cx="1991438" cy="1991438"/>
            <a:chOff x="8138220" y="3095209"/>
            <a:chExt cx="1991438" cy="1991438"/>
          </a:xfrm>
        </p:grpSpPr>
        <p:grpSp>
          <p:nvGrpSpPr>
            <p:cNvPr id="85" name="Group 66"/>
            <p:cNvGrpSpPr/>
            <p:nvPr/>
          </p:nvGrpSpPr>
          <p:grpSpPr>
            <a:xfrm>
              <a:off x="8138220" y="3095209"/>
              <a:ext cx="1991438" cy="1991438"/>
              <a:chOff x="8808393" y="2676455"/>
              <a:chExt cx="1605918" cy="1605918"/>
            </a:xfrm>
          </p:grpSpPr>
          <p:sp>
            <p:nvSpPr>
              <p:cNvPr id="87" name="Oval 67"/>
              <p:cNvSpPr>
                <a:spLocks noChangeAspect="1"/>
              </p:cNvSpPr>
              <p:nvPr/>
            </p:nvSpPr>
            <p:spPr>
              <a:xfrm>
                <a:off x="8808393" y="2676455"/>
                <a:ext cx="1605918" cy="16059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9007854" y="2900034"/>
                <a:ext cx="1175069" cy="1737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rPr>
                  <a:t>添加标题</a:t>
                </a:r>
                <a:endParaRPr lang="en-GB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86" name="Rectangle 105"/>
            <p:cNvSpPr/>
            <p:nvPr/>
          </p:nvSpPr>
          <p:spPr>
            <a:xfrm>
              <a:off x="8887868" y="3944704"/>
              <a:ext cx="4525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5</a:t>
              </a:r>
              <a:endParaRPr lang="en-US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89" name="Group 7"/>
          <p:cNvGrpSpPr/>
          <p:nvPr/>
        </p:nvGrpSpPr>
        <p:grpSpPr>
          <a:xfrm>
            <a:off x="7822081" y="4155414"/>
            <a:ext cx="1605918" cy="1605918"/>
            <a:chOff x="8044941" y="4702636"/>
            <a:chExt cx="1605918" cy="1605918"/>
          </a:xfrm>
        </p:grpSpPr>
        <p:grpSp>
          <p:nvGrpSpPr>
            <p:cNvPr id="90" name="Group 84"/>
            <p:cNvGrpSpPr/>
            <p:nvPr/>
          </p:nvGrpSpPr>
          <p:grpSpPr>
            <a:xfrm>
              <a:off x="8044941" y="4702636"/>
              <a:ext cx="1605918" cy="1605918"/>
              <a:chOff x="8324341" y="3895816"/>
              <a:chExt cx="1605918" cy="1605918"/>
            </a:xfrm>
          </p:grpSpPr>
          <p:sp>
            <p:nvSpPr>
              <p:cNvPr id="92" name="Oval 85"/>
              <p:cNvSpPr>
                <a:spLocks noChangeAspect="1"/>
              </p:cNvSpPr>
              <p:nvPr/>
            </p:nvSpPr>
            <p:spPr>
              <a:xfrm>
                <a:off x="8324341" y="3895816"/>
                <a:ext cx="1605918" cy="160591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522752" y="4238900"/>
                <a:ext cx="117506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rPr>
                  <a:t>添加标题</a:t>
                </a:r>
                <a:endParaRPr lang="en-GB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91" name="Rectangle 104"/>
            <p:cNvSpPr/>
            <p:nvPr/>
          </p:nvSpPr>
          <p:spPr>
            <a:xfrm>
              <a:off x="8631780" y="5409926"/>
              <a:ext cx="4525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6</a:t>
              </a:r>
              <a:endParaRPr lang="en-US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全面评估（文字可自由编辑）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5268686" y="1607627"/>
            <a:ext cx="1204684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2013</a:t>
            </a:r>
          </a:p>
        </p:txBody>
      </p:sp>
      <p:sp>
        <p:nvSpPr>
          <p:cNvPr id="7" name="Rectangle 6"/>
          <p:cNvSpPr/>
          <p:nvPr/>
        </p:nvSpPr>
        <p:spPr>
          <a:xfrm>
            <a:off x="5268686" y="2841267"/>
            <a:ext cx="1204684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2014</a:t>
            </a:r>
          </a:p>
        </p:txBody>
      </p:sp>
      <p:sp>
        <p:nvSpPr>
          <p:cNvPr id="8" name="Rectangle 11"/>
          <p:cNvSpPr/>
          <p:nvPr/>
        </p:nvSpPr>
        <p:spPr>
          <a:xfrm>
            <a:off x="5268686" y="4024276"/>
            <a:ext cx="1204684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2015</a:t>
            </a:r>
          </a:p>
        </p:txBody>
      </p:sp>
      <p:sp>
        <p:nvSpPr>
          <p:cNvPr id="9" name="Rectangle 16"/>
          <p:cNvSpPr/>
          <p:nvPr/>
        </p:nvSpPr>
        <p:spPr>
          <a:xfrm>
            <a:off x="5268686" y="5279764"/>
            <a:ext cx="1204684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2016</a:t>
            </a:r>
          </a:p>
        </p:txBody>
      </p:sp>
      <p:cxnSp>
        <p:nvCxnSpPr>
          <p:cNvPr id="10" name="Straight Arrow Connector 22"/>
          <p:cNvCxnSpPr/>
          <p:nvPr/>
        </p:nvCxnSpPr>
        <p:spPr>
          <a:xfrm rot="16200000">
            <a:off x="6778170" y="1578620"/>
            <a:ext cx="1" cy="45216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"/>
          <p:cNvGrpSpPr/>
          <p:nvPr/>
        </p:nvGrpSpPr>
        <p:grpSpPr>
          <a:xfrm>
            <a:off x="7082970" y="1612716"/>
            <a:ext cx="4127403" cy="861063"/>
            <a:chOff x="7082970" y="1612716"/>
            <a:chExt cx="4127403" cy="861063"/>
          </a:xfrm>
        </p:grpSpPr>
        <p:sp>
          <p:nvSpPr>
            <p:cNvPr id="12" name="TextBox 11"/>
            <p:cNvSpPr txBox="1"/>
            <p:nvPr/>
          </p:nvSpPr>
          <p:spPr>
            <a:xfrm>
              <a:off x="7163653" y="1949276"/>
              <a:ext cx="4046720" cy="5245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此处添加详细文本描述，建议与标题相关并符合整体语言风格，语言描述尽量简洁生动。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  <p:sp>
          <p:nvSpPr>
            <p:cNvPr id="13" name="Text Placeholder 2"/>
            <p:cNvSpPr txBox="1"/>
            <p:nvPr/>
          </p:nvSpPr>
          <p:spPr>
            <a:xfrm>
              <a:off x="7082970" y="1612716"/>
              <a:ext cx="2918915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7082970" y="2841267"/>
            <a:ext cx="4127403" cy="861063"/>
            <a:chOff x="7082970" y="2841267"/>
            <a:chExt cx="4127403" cy="861063"/>
          </a:xfrm>
        </p:grpSpPr>
        <p:sp>
          <p:nvSpPr>
            <p:cNvPr id="15" name="TextBox 14"/>
            <p:cNvSpPr txBox="1"/>
            <p:nvPr/>
          </p:nvSpPr>
          <p:spPr>
            <a:xfrm>
              <a:off x="7163653" y="3177827"/>
              <a:ext cx="4046720" cy="5245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此处添加详细文本描述，建议与标题相关并符合整体语言风格，语言描述尽量简洁生动。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  <p:sp>
          <p:nvSpPr>
            <p:cNvPr id="16" name="Text Placeholder 2"/>
            <p:cNvSpPr txBox="1"/>
            <p:nvPr/>
          </p:nvSpPr>
          <p:spPr>
            <a:xfrm>
              <a:off x="7082970" y="2841267"/>
              <a:ext cx="2918915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7082970" y="4024276"/>
            <a:ext cx="4127403" cy="580601"/>
            <a:chOff x="7082970" y="4024276"/>
            <a:chExt cx="4127403" cy="580601"/>
          </a:xfrm>
        </p:grpSpPr>
        <p:sp>
          <p:nvSpPr>
            <p:cNvPr id="18" name="TextBox 17"/>
            <p:cNvSpPr txBox="1"/>
            <p:nvPr/>
          </p:nvSpPr>
          <p:spPr>
            <a:xfrm>
              <a:off x="7163653" y="4360836"/>
              <a:ext cx="4046720" cy="2440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  <p:sp>
          <p:nvSpPr>
            <p:cNvPr id="19" name="Text Placeholder 2"/>
            <p:cNvSpPr txBox="1"/>
            <p:nvPr/>
          </p:nvSpPr>
          <p:spPr>
            <a:xfrm>
              <a:off x="7082970" y="4024276"/>
              <a:ext cx="2918915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20" name="Group 7"/>
          <p:cNvGrpSpPr/>
          <p:nvPr/>
        </p:nvGrpSpPr>
        <p:grpSpPr>
          <a:xfrm>
            <a:off x="7082970" y="5274506"/>
            <a:ext cx="4127403" cy="861063"/>
            <a:chOff x="7082970" y="5274506"/>
            <a:chExt cx="4127403" cy="861063"/>
          </a:xfrm>
        </p:grpSpPr>
        <p:sp>
          <p:nvSpPr>
            <p:cNvPr id="21" name="TextBox 20"/>
            <p:cNvSpPr txBox="1"/>
            <p:nvPr/>
          </p:nvSpPr>
          <p:spPr>
            <a:xfrm>
              <a:off x="7163653" y="5611066"/>
              <a:ext cx="4046720" cy="5245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此处添加详细文本描述，建议与标题相关并符合整体语言风格，语言描述尽量简洁生动。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7082970" y="5274506"/>
              <a:ext cx="2918915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cxnSp>
        <p:nvCxnSpPr>
          <p:cNvPr id="23" name="Straight Arrow Connector 37"/>
          <p:cNvCxnSpPr/>
          <p:nvPr/>
        </p:nvCxnSpPr>
        <p:spPr>
          <a:xfrm rot="16200000">
            <a:off x="6778170" y="2815239"/>
            <a:ext cx="1" cy="45216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8"/>
          <p:cNvCxnSpPr/>
          <p:nvPr/>
        </p:nvCxnSpPr>
        <p:spPr>
          <a:xfrm rot="16200000">
            <a:off x="6778171" y="3998248"/>
            <a:ext cx="1" cy="45216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9"/>
          <p:cNvCxnSpPr/>
          <p:nvPr/>
        </p:nvCxnSpPr>
        <p:spPr>
          <a:xfrm rot="16200000">
            <a:off x="6778172" y="5253736"/>
            <a:ext cx="1" cy="45216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"/>
          <p:cNvGrpSpPr/>
          <p:nvPr/>
        </p:nvGrpSpPr>
        <p:grpSpPr>
          <a:xfrm>
            <a:off x="1141546" y="2605042"/>
            <a:ext cx="3273244" cy="3273244"/>
            <a:chOff x="1141546" y="2605042"/>
            <a:chExt cx="3273244" cy="3273244"/>
          </a:xfrm>
        </p:grpSpPr>
        <p:grpSp>
          <p:nvGrpSpPr>
            <p:cNvPr id="27" name="Group 65"/>
            <p:cNvGrpSpPr/>
            <p:nvPr/>
          </p:nvGrpSpPr>
          <p:grpSpPr>
            <a:xfrm>
              <a:off x="1141546" y="2605042"/>
              <a:ext cx="3273244" cy="3273244"/>
              <a:chOff x="135836" y="1573493"/>
              <a:chExt cx="4963584" cy="4963584"/>
            </a:xfrm>
          </p:grpSpPr>
          <p:grpSp>
            <p:nvGrpSpPr>
              <p:cNvPr id="32" name="Group 49"/>
              <p:cNvGrpSpPr/>
              <p:nvPr/>
            </p:nvGrpSpPr>
            <p:grpSpPr>
              <a:xfrm>
                <a:off x="135836" y="1573493"/>
                <a:ext cx="3255433" cy="2434167"/>
                <a:chOff x="4657725" y="946151"/>
                <a:chExt cx="2441575" cy="1825625"/>
              </a:xfrm>
            </p:grpSpPr>
            <p:sp>
              <p:nvSpPr>
                <p:cNvPr id="42" name="Freeform 50"/>
                <p:cNvSpPr/>
                <p:nvPr/>
              </p:nvSpPr>
              <p:spPr bwMode="auto">
                <a:xfrm>
                  <a:off x="5953125" y="2046288"/>
                  <a:ext cx="1146175" cy="593725"/>
                </a:xfrm>
                <a:custGeom>
                  <a:avLst/>
                  <a:gdLst>
                    <a:gd name="T0" fmla="*/ 849 w 904"/>
                    <a:gd name="T1" fmla="*/ 0 h 468"/>
                    <a:gd name="T2" fmla="*/ 873 w 904"/>
                    <a:gd name="T3" fmla="*/ 58 h 468"/>
                    <a:gd name="T4" fmla="*/ 507 w 904"/>
                    <a:gd name="T5" fmla="*/ 436 h 468"/>
                    <a:gd name="T6" fmla="*/ 396 w 904"/>
                    <a:gd name="T7" fmla="*/ 436 h 468"/>
                    <a:gd name="T8" fmla="*/ 30 w 904"/>
                    <a:gd name="T9" fmla="*/ 58 h 468"/>
                    <a:gd name="T10" fmla="*/ 55 w 904"/>
                    <a:gd name="T11" fmla="*/ 0 h 468"/>
                    <a:gd name="T12" fmla="*/ 849 w 904"/>
                    <a:gd name="T13" fmla="*/ 0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4" h="468">
                      <a:moveTo>
                        <a:pt x="849" y="0"/>
                      </a:moveTo>
                      <a:cubicBezTo>
                        <a:pt x="893" y="0"/>
                        <a:pt x="904" y="26"/>
                        <a:pt x="873" y="58"/>
                      </a:cubicBezTo>
                      <a:cubicBezTo>
                        <a:pt x="507" y="436"/>
                        <a:pt x="507" y="436"/>
                        <a:pt x="507" y="436"/>
                      </a:cubicBezTo>
                      <a:cubicBezTo>
                        <a:pt x="477" y="468"/>
                        <a:pt x="427" y="468"/>
                        <a:pt x="396" y="436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0" y="26"/>
                        <a:pt x="11" y="0"/>
                        <a:pt x="55" y="0"/>
                      </a:cubicBezTo>
                      <a:lnTo>
                        <a:pt x="849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43" name="Freeform 51"/>
                <p:cNvSpPr/>
                <p:nvPr/>
              </p:nvSpPr>
              <p:spPr bwMode="auto">
                <a:xfrm>
                  <a:off x="4657725" y="946151"/>
                  <a:ext cx="2151063" cy="1825625"/>
                </a:xfrm>
                <a:custGeom>
                  <a:avLst/>
                  <a:gdLst>
                    <a:gd name="T0" fmla="*/ 848 w 1696"/>
                    <a:gd name="T1" fmla="*/ 0 h 1440"/>
                    <a:gd name="T2" fmla="*/ 0 w 1696"/>
                    <a:gd name="T3" fmla="*/ 848 h 1440"/>
                    <a:gd name="T4" fmla="*/ 241 w 1696"/>
                    <a:gd name="T5" fmla="*/ 1440 h 1440"/>
                    <a:gd name="T6" fmla="*/ 718 w 1696"/>
                    <a:gd name="T7" fmla="*/ 1209 h 1440"/>
                    <a:gd name="T8" fmla="*/ 464 w 1696"/>
                    <a:gd name="T9" fmla="*/ 848 h 1440"/>
                    <a:gd name="T10" fmla="*/ 848 w 1696"/>
                    <a:gd name="T11" fmla="*/ 464 h 1440"/>
                    <a:gd name="T12" fmla="*/ 1232 w 1696"/>
                    <a:gd name="T13" fmla="*/ 848 h 1440"/>
                    <a:gd name="T14" fmla="*/ 1213 w 1696"/>
                    <a:gd name="T15" fmla="*/ 966 h 1440"/>
                    <a:gd name="T16" fmla="*/ 1293 w 1696"/>
                    <a:gd name="T17" fmla="*/ 966 h 1440"/>
                    <a:gd name="T18" fmla="*/ 1293 w 1696"/>
                    <a:gd name="T19" fmla="*/ 1062 h 1440"/>
                    <a:gd name="T20" fmla="*/ 1669 w 1696"/>
                    <a:gd name="T21" fmla="*/ 1062 h 1440"/>
                    <a:gd name="T22" fmla="*/ 1696 w 1696"/>
                    <a:gd name="T23" fmla="*/ 848 h 1440"/>
                    <a:gd name="T24" fmla="*/ 848 w 1696"/>
                    <a:gd name="T25" fmla="*/ 0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96" h="1440">
                      <a:moveTo>
                        <a:pt x="848" y="0"/>
                      </a:moveTo>
                      <a:cubicBezTo>
                        <a:pt x="380" y="0"/>
                        <a:pt x="0" y="380"/>
                        <a:pt x="0" y="848"/>
                      </a:cubicBezTo>
                      <a:cubicBezTo>
                        <a:pt x="0" y="1078"/>
                        <a:pt x="92" y="1287"/>
                        <a:pt x="241" y="1440"/>
                      </a:cubicBezTo>
                      <a:cubicBezTo>
                        <a:pt x="374" y="1315"/>
                        <a:pt x="540" y="1235"/>
                        <a:pt x="718" y="1209"/>
                      </a:cubicBezTo>
                      <a:cubicBezTo>
                        <a:pt x="570" y="1156"/>
                        <a:pt x="464" y="1014"/>
                        <a:pt x="464" y="848"/>
                      </a:cubicBezTo>
                      <a:cubicBezTo>
                        <a:pt x="464" y="636"/>
                        <a:pt x="636" y="464"/>
                        <a:pt x="848" y="464"/>
                      </a:cubicBezTo>
                      <a:cubicBezTo>
                        <a:pt x="1060" y="464"/>
                        <a:pt x="1232" y="636"/>
                        <a:pt x="1232" y="848"/>
                      </a:cubicBezTo>
                      <a:cubicBezTo>
                        <a:pt x="1232" y="889"/>
                        <a:pt x="1225" y="929"/>
                        <a:pt x="1213" y="966"/>
                      </a:cubicBezTo>
                      <a:cubicBezTo>
                        <a:pt x="1293" y="966"/>
                        <a:pt x="1293" y="966"/>
                        <a:pt x="1293" y="966"/>
                      </a:cubicBezTo>
                      <a:cubicBezTo>
                        <a:pt x="1293" y="1062"/>
                        <a:pt x="1293" y="1062"/>
                        <a:pt x="1293" y="1062"/>
                      </a:cubicBezTo>
                      <a:cubicBezTo>
                        <a:pt x="1669" y="1062"/>
                        <a:pt x="1669" y="1062"/>
                        <a:pt x="1669" y="1062"/>
                      </a:cubicBezTo>
                      <a:cubicBezTo>
                        <a:pt x="1687" y="994"/>
                        <a:pt x="1696" y="922"/>
                        <a:pt x="1696" y="848"/>
                      </a:cubicBezTo>
                      <a:cubicBezTo>
                        <a:pt x="1696" y="380"/>
                        <a:pt x="1316" y="0"/>
                        <a:pt x="84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</p:grpSp>
          <p:grpSp>
            <p:nvGrpSpPr>
              <p:cNvPr id="33" name="Group 52"/>
              <p:cNvGrpSpPr/>
              <p:nvPr/>
            </p:nvGrpSpPr>
            <p:grpSpPr>
              <a:xfrm>
                <a:off x="135836" y="3321860"/>
                <a:ext cx="2434167" cy="3215217"/>
                <a:chOff x="4657725" y="2257426"/>
                <a:chExt cx="1825625" cy="2411413"/>
              </a:xfrm>
            </p:grpSpPr>
            <p:sp>
              <p:nvSpPr>
                <p:cNvPr id="40" name="Freeform 53"/>
                <p:cNvSpPr/>
                <p:nvPr/>
              </p:nvSpPr>
              <p:spPr bwMode="auto">
                <a:xfrm>
                  <a:off x="5753100" y="2257426"/>
                  <a:ext cx="593725" cy="1146175"/>
                </a:xfrm>
                <a:custGeom>
                  <a:avLst/>
                  <a:gdLst>
                    <a:gd name="T0" fmla="*/ 0 w 468"/>
                    <a:gd name="T1" fmla="*/ 55 h 904"/>
                    <a:gd name="T2" fmla="*/ 57 w 468"/>
                    <a:gd name="T3" fmla="*/ 30 h 904"/>
                    <a:gd name="T4" fmla="*/ 436 w 468"/>
                    <a:gd name="T5" fmla="*/ 397 h 904"/>
                    <a:gd name="T6" fmla="*/ 436 w 468"/>
                    <a:gd name="T7" fmla="*/ 508 h 904"/>
                    <a:gd name="T8" fmla="*/ 57 w 468"/>
                    <a:gd name="T9" fmla="*/ 874 h 904"/>
                    <a:gd name="T10" fmla="*/ 0 w 468"/>
                    <a:gd name="T11" fmla="*/ 849 h 904"/>
                    <a:gd name="T12" fmla="*/ 0 w 468"/>
                    <a:gd name="T13" fmla="*/ 55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8" h="904">
                      <a:moveTo>
                        <a:pt x="0" y="55"/>
                      </a:moveTo>
                      <a:cubicBezTo>
                        <a:pt x="0" y="11"/>
                        <a:pt x="26" y="0"/>
                        <a:pt x="57" y="30"/>
                      </a:cubicBezTo>
                      <a:cubicBezTo>
                        <a:pt x="436" y="397"/>
                        <a:pt x="436" y="397"/>
                        <a:pt x="436" y="397"/>
                      </a:cubicBezTo>
                      <a:cubicBezTo>
                        <a:pt x="468" y="427"/>
                        <a:pt x="468" y="477"/>
                        <a:pt x="436" y="508"/>
                      </a:cubicBezTo>
                      <a:cubicBezTo>
                        <a:pt x="57" y="874"/>
                        <a:pt x="57" y="874"/>
                        <a:pt x="57" y="874"/>
                      </a:cubicBezTo>
                      <a:cubicBezTo>
                        <a:pt x="26" y="904"/>
                        <a:pt x="0" y="893"/>
                        <a:pt x="0" y="849"/>
                      </a:cubicBez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41" name="Freeform 54"/>
                <p:cNvSpPr/>
                <p:nvPr/>
              </p:nvSpPr>
              <p:spPr bwMode="auto">
                <a:xfrm>
                  <a:off x="4657725" y="2517776"/>
                  <a:ext cx="1825625" cy="2151063"/>
                </a:xfrm>
                <a:custGeom>
                  <a:avLst/>
                  <a:gdLst>
                    <a:gd name="T0" fmla="*/ 1209 w 1440"/>
                    <a:gd name="T1" fmla="*/ 978 h 1696"/>
                    <a:gd name="T2" fmla="*/ 848 w 1440"/>
                    <a:gd name="T3" fmla="*/ 1232 h 1696"/>
                    <a:gd name="T4" fmla="*/ 464 w 1440"/>
                    <a:gd name="T5" fmla="*/ 848 h 1696"/>
                    <a:gd name="T6" fmla="*/ 848 w 1440"/>
                    <a:gd name="T7" fmla="*/ 464 h 1696"/>
                    <a:gd name="T8" fmla="*/ 969 w 1440"/>
                    <a:gd name="T9" fmla="*/ 483 h 1696"/>
                    <a:gd name="T10" fmla="*/ 969 w 1440"/>
                    <a:gd name="T11" fmla="*/ 9 h 1696"/>
                    <a:gd name="T12" fmla="*/ 848 w 1440"/>
                    <a:gd name="T13" fmla="*/ 0 h 1696"/>
                    <a:gd name="T14" fmla="*/ 0 w 1440"/>
                    <a:gd name="T15" fmla="*/ 848 h 1696"/>
                    <a:gd name="T16" fmla="*/ 848 w 1440"/>
                    <a:gd name="T17" fmla="*/ 1696 h 1696"/>
                    <a:gd name="T18" fmla="*/ 1440 w 1440"/>
                    <a:gd name="T19" fmla="*/ 1455 h 1696"/>
                    <a:gd name="T20" fmla="*/ 1209 w 1440"/>
                    <a:gd name="T21" fmla="*/ 978 h 1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40" h="1696">
                      <a:moveTo>
                        <a:pt x="1209" y="978"/>
                      </a:moveTo>
                      <a:cubicBezTo>
                        <a:pt x="1156" y="1126"/>
                        <a:pt x="1014" y="1232"/>
                        <a:pt x="848" y="1232"/>
                      </a:cubicBezTo>
                      <a:cubicBezTo>
                        <a:pt x="636" y="1232"/>
                        <a:pt x="464" y="1060"/>
                        <a:pt x="464" y="848"/>
                      </a:cubicBezTo>
                      <a:cubicBezTo>
                        <a:pt x="464" y="636"/>
                        <a:pt x="636" y="464"/>
                        <a:pt x="848" y="464"/>
                      </a:cubicBezTo>
                      <a:cubicBezTo>
                        <a:pt x="890" y="464"/>
                        <a:pt x="931" y="471"/>
                        <a:pt x="969" y="483"/>
                      </a:cubicBezTo>
                      <a:cubicBezTo>
                        <a:pt x="969" y="9"/>
                        <a:pt x="969" y="9"/>
                        <a:pt x="969" y="9"/>
                      </a:cubicBezTo>
                      <a:cubicBezTo>
                        <a:pt x="929" y="3"/>
                        <a:pt x="889" y="0"/>
                        <a:pt x="848" y="0"/>
                      </a:cubicBezTo>
                      <a:cubicBezTo>
                        <a:pt x="380" y="0"/>
                        <a:pt x="0" y="380"/>
                        <a:pt x="0" y="848"/>
                      </a:cubicBezTo>
                      <a:cubicBezTo>
                        <a:pt x="0" y="1316"/>
                        <a:pt x="380" y="1696"/>
                        <a:pt x="848" y="1696"/>
                      </a:cubicBezTo>
                      <a:cubicBezTo>
                        <a:pt x="1078" y="1696"/>
                        <a:pt x="1287" y="1604"/>
                        <a:pt x="1440" y="1455"/>
                      </a:cubicBezTo>
                      <a:cubicBezTo>
                        <a:pt x="1315" y="1322"/>
                        <a:pt x="1235" y="1156"/>
                        <a:pt x="1209" y="9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</p:grpSp>
          <p:grpSp>
            <p:nvGrpSpPr>
              <p:cNvPr id="34" name="Group 55"/>
              <p:cNvGrpSpPr/>
              <p:nvPr/>
            </p:nvGrpSpPr>
            <p:grpSpPr>
              <a:xfrm>
                <a:off x="1863035" y="4102909"/>
                <a:ext cx="3236384" cy="2434167"/>
                <a:chOff x="5953125" y="2843213"/>
                <a:chExt cx="2427288" cy="1825625"/>
              </a:xfrm>
            </p:grpSpPr>
            <p:sp>
              <p:nvSpPr>
                <p:cNvPr id="38" name="Freeform 56"/>
                <p:cNvSpPr/>
                <p:nvPr/>
              </p:nvSpPr>
              <p:spPr bwMode="auto">
                <a:xfrm>
                  <a:off x="5953125" y="2989263"/>
                  <a:ext cx="1146175" cy="593725"/>
                </a:xfrm>
                <a:custGeom>
                  <a:avLst/>
                  <a:gdLst>
                    <a:gd name="T0" fmla="*/ 55 w 904"/>
                    <a:gd name="T1" fmla="*/ 468 h 468"/>
                    <a:gd name="T2" fmla="*/ 30 w 904"/>
                    <a:gd name="T3" fmla="*/ 411 h 468"/>
                    <a:gd name="T4" fmla="*/ 396 w 904"/>
                    <a:gd name="T5" fmla="*/ 32 h 468"/>
                    <a:gd name="T6" fmla="*/ 507 w 904"/>
                    <a:gd name="T7" fmla="*/ 32 h 468"/>
                    <a:gd name="T8" fmla="*/ 873 w 904"/>
                    <a:gd name="T9" fmla="*/ 411 h 468"/>
                    <a:gd name="T10" fmla="*/ 849 w 904"/>
                    <a:gd name="T11" fmla="*/ 468 h 468"/>
                    <a:gd name="T12" fmla="*/ 55 w 904"/>
                    <a:gd name="T13" fmla="*/ 468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4" h="468">
                      <a:moveTo>
                        <a:pt x="55" y="468"/>
                      </a:moveTo>
                      <a:cubicBezTo>
                        <a:pt x="11" y="468"/>
                        <a:pt x="0" y="442"/>
                        <a:pt x="30" y="411"/>
                      </a:cubicBezTo>
                      <a:cubicBezTo>
                        <a:pt x="396" y="32"/>
                        <a:pt x="396" y="32"/>
                        <a:pt x="396" y="32"/>
                      </a:cubicBezTo>
                      <a:cubicBezTo>
                        <a:pt x="427" y="0"/>
                        <a:pt x="477" y="0"/>
                        <a:pt x="507" y="32"/>
                      </a:cubicBezTo>
                      <a:cubicBezTo>
                        <a:pt x="873" y="411"/>
                        <a:pt x="873" y="411"/>
                        <a:pt x="873" y="411"/>
                      </a:cubicBezTo>
                      <a:cubicBezTo>
                        <a:pt x="904" y="442"/>
                        <a:pt x="893" y="468"/>
                        <a:pt x="849" y="468"/>
                      </a:cubicBezTo>
                      <a:lnTo>
                        <a:pt x="55" y="46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39" name="Freeform 57"/>
                <p:cNvSpPr/>
                <p:nvPr/>
              </p:nvSpPr>
              <p:spPr bwMode="auto">
                <a:xfrm>
                  <a:off x="6230938" y="2843213"/>
                  <a:ext cx="2149475" cy="1825625"/>
                </a:xfrm>
                <a:custGeom>
                  <a:avLst/>
                  <a:gdLst>
                    <a:gd name="T0" fmla="*/ 978 w 1696"/>
                    <a:gd name="T1" fmla="*/ 231 h 1440"/>
                    <a:gd name="T2" fmla="*/ 1232 w 1696"/>
                    <a:gd name="T3" fmla="*/ 592 h 1440"/>
                    <a:gd name="T4" fmla="*/ 848 w 1696"/>
                    <a:gd name="T5" fmla="*/ 976 h 1440"/>
                    <a:gd name="T6" fmla="*/ 464 w 1696"/>
                    <a:gd name="T7" fmla="*/ 592 h 1440"/>
                    <a:gd name="T8" fmla="*/ 487 w 1696"/>
                    <a:gd name="T9" fmla="*/ 462 h 1440"/>
                    <a:gd name="T10" fmla="*/ 10 w 1696"/>
                    <a:gd name="T11" fmla="*/ 462 h 1440"/>
                    <a:gd name="T12" fmla="*/ 0 w 1696"/>
                    <a:gd name="T13" fmla="*/ 592 h 1440"/>
                    <a:gd name="T14" fmla="*/ 848 w 1696"/>
                    <a:gd name="T15" fmla="*/ 1440 h 1440"/>
                    <a:gd name="T16" fmla="*/ 1696 w 1696"/>
                    <a:gd name="T17" fmla="*/ 592 h 1440"/>
                    <a:gd name="T18" fmla="*/ 1455 w 1696"/>
                    <a:gd name="T19" fmla="*/ 0 h 1440"/>
                    <a:gd name="T20" fmla="*/ 978 w 1696"/>
                    <a:gd name="T21" fmla="*/ 231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6" h="1440">
                      <a:moveTo>
                        <a:pt x="978" y="231"/>
                      </a:moveTo>
                      <a:cubicBezTo>
                        <a:pt x="1126" y="284"/>
                        <a:pt x="1232" y="426"/>
                        <a:pt x="1232" y="592"/>
                      </a:cubicBezTo>
                      <a:cubicBezTo>
                        <a:pt x="1232" y="804"/>
                        <a:pt x="1060" y="976"/>
                        <a:pt x="848" y="976"/>
                      </a:cubicBezTo>
                      <a:cubicBezTo>
                        <a:pt x="636" y="976"/>
                        <a:pt x="464" y="804"/>
                        <a:pt x="464" y="592"/>
                      </a:cubicBezTo>
                      <a:cubicBezTo>
                        <a:pt x="464" y="546"/>
                        <a:pt x="472" y="503"/>
                        <a:pt x="487" y="462"/>
                      </a:cubicBezTo>
                      <a:cubicBezTo>
                        <a:pt x="10" y="462"/>
                        <a:pt x="10" y="462"/>
                        <a:pt x="10" y="462"/>
                      </a:cubicBezTo>
                      <a:cubicBezTo>
                        <a:pt x="3" y="504"/>
                        <a:pt x="0" y="548"/>
                        <a:pt x="0" y="592"/>
                      </a:cubicBezTo>
                      <a:cubicBezTo>
                        <a:pt x="0" y="1060"/>
                        <a:pt x="380" y="1440"/>
                        <a:pt x="848" y="1440"/>
                      </a:cubicBezTo>
                      <a:cubicBezTo>
                        <a:pt x="1316" y="1440"/>
                        <a:pt x="1696" y="1060"/>
                        <a:pt x="1696" y="592"/>
                      </a:cubicBezTo>
                      <a:cubicBezTo>
                        <a:pt x="1696" y="362"/>
                        <a:pt x="1604" y="153"/>
                        <a:pt x="1455" y="0"/>
                      </a:cubicBezTo>
                      <a:cubicBezTo>
                        <a:pt x="1322" y="125"/>
                        <a:pt x="1156" y="205"/>
                        <a:pt x="978" y="231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</p:grpSp>
          <p:grpSp>
            <p:nvGrpSpPr>
              <p:cNvPr id="35" name="Group 58"/>
              <p:cNvGrpSpPr/>
              <p:nvPr/>
            </p:nvGrpSpPr>
            <p:grpSpPr>
              <a:xfrm>
                <a:off x="2665253" y="1573493"/>
                <a:ext cx="2434167" cy="3276600"/>
                <a:chOff x="6554788" y="946151"/>
                <a:chExt cx="1825625" cy="2457450"/>
              </a:xfrm>
            </p:grpSpPr>
            <p:sp>
              <p:nvSpPr>
                <p:cNvPr id="36" name="Freeform 59"/>
                <p:cNvSpPr/>
                <p:nvPr/>
              </p:nvSpPr>
              <p:spPr bwMode="auto">
                <a:xfrm>
                  <a:off x="6691313" y="2257426"/>
                  <a:ext cx="593725" cy="1146175"/>
                </a:xfrm>
                <a:custGeom>
                  <a:avLst/>
                  <a:gdLst>
                    <a:gd name="T0" fmla="*/ 468 w 468"/>
                    <a:gd name="T1" fmla="*/ 849 h 904"/>
                    <a:gd name="T2" fmla="*/ 410 w 468"/>
                    <a:gd name="T3" fmla="*/ 874 h 904"/>
                    <a:gd name="T4" fmla="*/ 32 w 468"/>
                    <a:gd name="T5" fmla="*/ 508 h 904"/>
                    <a:gd name="T6" fmla="*/ 32 w 468"/>
                    <a:gd name="T7" fmla="*/ 397 h 904"/>
                    <a:gd name="T8" fmla="*/ 410 w 468"/>
                    <a:gd name="T9" fmla="*/ 30 h 904"/>
                    <a:gd name="T10" fmla="*/ 468 w 468"/>
                    <a:gd name="T11" fmla="*/ 55 h 904"/>
                    <a:gd name="T12" fmla="*/ 468 w 468"/>
                    <a:gd name="T13" fmla="*/ 849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8" h="904">
                      <a:moveTo>
                        <a:pt x="468" y="849"/>
                      </a:moveTo>
                      <a:cubicBezTo>
                        <a:pt x="468" y="893"/>
                        <a:pt x="442" y="904"/>
                        <a:pt x="410" y="874"/>
                      </a:cubicBezTo>
                      <a:cubicBezTo>
                        <a:pt x="32" y="508"/>
                        <a:pt x="32" y="508"/>
                        <a:pt x="32" y="508"/>
                      </a:cubicBezTo>
                      <a:cubicBezTo>
                        <a:pt x="0" y="477"/>
                        <a:pt x="0" y="427"/>
                        <a:pt x="32" y="397"/>
                      </a:cubicBezTo>
                      <a:cubicBezTo>
                        <a:pt x="410" y="30"/>
                        <a:pt x="410" y="30"/>
                        <a:pt x="410" y="30"/>
                      </a:cubicBezTo>
                      <a:cubicBezTo>
                        <a:pt x="442" y="0"/>
                        <a:pt x="468" y="11"/>
                        <a:pt x="468" y="55"/>
                      </a:cubicBezTo>
                      <a:lnTo>
                        <a:pt x="468" y="84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37" name="Freeform 60"/>
                <p:cNvSpPr/>
                <p:nvPr/>
              </p:nvSpPr>
              <p:spPr bwMode="auto">
                <a:xfrm>
                  <a:off x="6554788" y="946151"/>
                  <a:ext cx="1825625" cy="2151063"/>
                </a:xfrm>
                <a:custGeom>
                  <a:avLst/>
                  <a:gdLst>
                    <a:gd name="T0" fmla="*/ 592 w 1440"/>
                    <a:gd name="T1" fmla="*/ 0 h 1696"/>
                    <a:gd name="T2" fmla="*/ 0 w 1440"/>
                    <a:gd name="T3" fmla="*/ 241 h 1696"/>
                    <a:gd name="T4" fmla="*/ 231 w 1440"/>
                    <a:gd name="T5" fmla="*/ 718 h 1696"/>
                    <a:gd name="T6" fmla="*/ 592 w 1440"/>
                    <a:gd name="T7" fmla="*/ 464 h 1696"/>
                    <a:gd name="T8" fmla="*/ 976 w 1440"/>
                    <a:gd name="T9" fmla="*/ 848 h 1696"/>
                    <a:gd name="T10" fmla="*/ 592 w 1440"/>
                    <a:gd name="T11" fmla="*/ 1232 h 1696"/>
                    <a:gd name="T12" fmla="*/ 452 w 1440"/>
                    <a:gd name="T13" fmla="*/ 1206 h 1696"/>
                    <a:gd name="T14" fmla="*/ 452 w 1440"/>
                    <a:gd name="T15" fmla="*/ 1300 h 1696"/>
                    <a:gd name="T16" fmla="*/ 389 w 1440"/>
                    <a:gd name="T17" fmla="*/ 1300 h 1696"/>
                    <a:gd name="T18" fmla="*/ 389 w 1440"/>
                    <a:gd name="T19" fmla="*/ 1671 h 1696"/>
                    <a:gd name="T20" fmla="*/ 592 w 1440"/>
                    <a:gd name="T21" fmla="*/ 1696 h 1696"/>
                    <a:gd name="T22" fmla="*/ 1440 w 1440"/>
                    <a:gd name="T23" fmla="*/ 848 h 1696"/>
                    <a:gd name="T24" fmla="*/ 592 w 1440"/>
                    <a:gd name="T25" fmla="*/ 0 h 1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40" h="1696">
                      <a:moveTo>
                        <a:pt x="592" y="0"/>
                      </a:moveTo>
                      <a:cubicBezTo>
                        <a:pt x="362" y="0"/>
                        <a:pt x="153" y="92"/>
                        <a:pt x="0" y="241"/>
                      </a:cubicBezTo>
                      <a:cubicBezTo>
                        <a:pt x="125" y="374"/>
                        <a:pt x="205" y="540"/>
                        <a:pt x="231" y="718"/>
                      </a:cubicBezTo>
                      <a:cubicBezTo>
                        <a:pt x="284" y="570"/>
                        <a:pt x="426" y="464"/>
                        <a:pt x="592" y="464"/>
                      </a:cubicBezTo>
                      <a:cubicBezTo>
                        <a:pt x="804" y="464"/>
                        <a:pt x="976" y="636"/>
                        <a:pt x="976" y="848"/>
                      </a:cubicBezTo>
                      <a:cubicBezTo>
                        <a:pt x="976" y="1060"/>
                        <a:pt x="804" y="1232"/>
                        <a:pt x="592" y="1232"/>
                      </a:cubicBezTo>
                      <a:cubicBezTo>
                        <a:pt x="543" y="1232"/>
                        <a:pt x="495" y="1223"/>
                        <a:pt x="452" y="1206"/>
                      </a:cubicBezTo>
                      <a:cubicBezTo>
                        <a:pt x="452" y="1300"/>
                        <a:pt x="452" y="1300"/>
                        <a:pt x="452" y="1300"/>
                      </a:cubicBezTo>
                      <a:cubicBezTo>
                        <a:pt x="389" y="1300"/>
                        <a:pt x="389" y="1300"/>
                        <a:pt x="389" y="1300"/>
                      </a:cubicBezTo>
                      <a:cubicBezTo>
                        <a:pt x="389" y="1671"/>
                        <a:pt x="389" y="1671"/>
                        <a:pt x="389" y="1671"/>
                      </a:cubicBezTo>
                      <a:cubicBezTo>
                        <a:pt x="454" y="1687"/>
                        <a:pt x="522" y="1696"/>
                        <a:pt x="592" y="1696"/>
                      </a:cubicBezTo>
                      <a:cubicBezTo>
                        <a:pt x="1060" y="1696"/>
                        <a:pt x="1440" y="1316"/>
                        <a:pt x="1440" y="848"/>
                      </a:cubicBezTo>
                      <a:cubicBezTo>
                        <a:pt x="1440" y="380"/>
                        <a:pt x="1060" y="0"/>
                        <a:pt x="5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>
              <a:off x="1665854" y="3163188"/>
              <a:ext cx="7681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85</a:t>
              </a:r>
              <a:r>
                <a:rPr lang="id-ID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%</a:t>
              </a:r>
              <a:endParaRPr lang="id-ID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17165" y="3163188"/>
              <a:ext cx="7681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60</a:t>
              </a:r>
              <a:r>
                <a:rPr lang="id-ID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%</a:t>
              </a:r>
              <a:endParaRPr lang="id-ID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65854" y="4745574"/>
              <a:ext cx="7681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70</a:t>
              </a:r>
              <a:r>
                <a:rPr lang="id-ID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%</a:t>
              </a:r>
              <a:endParaRPr lang="id-ID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33470" y="4745574"/>
              <a:ext cx="7681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95</a:t>
              </a:r>
              <a:r>
                <a:rPr lang="id-ID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%</a:t>
              </a:r>
              <a:endParaRPr lang="id-ID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全面评估（文字可自由编辑）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Straight Connector 72"/>
          <p:cNvCxnSpPr/>
          <p:nvPr/>
        </p:nvCxnSpPr>
        <p:spPr>
          <a:xfrm>
            <a:off x="0" y="4099678"/>
            <a:ext cx="12192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3"/>
          <p:cNvSpPr/>
          <p:nvPr/>
        </p:nvSpPr>
        <p:spPr>
          <a:xfrm>
            <a:off x="5434104" y="1437429"/>
            <a:ext cx="1323792" cy="13237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8" name="Group 74"/>
          <p:cNvGrpSpPr/>
          <p:nvPr/>
        </p:nvGrpSpPr>
        <p:grpSpPr>
          <a:xfrm>
            <a:off x="5869797" y="1753719"/>
            <a:ext cx="451533" cy="656304"/>
            <a:chOff x="8029575" y="1790701"/>
            <a:chExt cx="1382713" cy="2009775"/>
          </a:xfrm>
          <a:solidFill>
            <a:schemeClr val="bg1"/>
          </a:solidFill>
        </p:grpSpPr>
        <p:sp>
          <p:nvSpPr>
            <p:cNvPr id="9" name="Freeform 26"/>
            <p:cNvSpPr>
              <a:spLocks noEditPoints="1"/>
            </p:cNvSpPr>
            <p:nvPr/>
          </p:nvSpPr>
          <p:spPr bwMode="auto">
            <a:xfrm>
              <a:off x="8029575" y="1790701"/>
              <a:ext cx="1382713" cy="2009775"/>
            </a:xfrm>
            <a:custGeom>
              <a:avLst/>
              <a:gdLst>
                <a:gd name="T0" fmla="*/ 184 w 368"/>
                <a:gd name="T1" fmla="*/ 0 h 535"/>
                <a:gd name="T2" fmla="*/ 0 w 368"/>
                <a:gd name="T3" fmla="*/ 184 h 535"/>
                <a:gd name="T4" fmla="*/ 84 w 368"/>
                <a:gd name="T5" fmla="*/ 385 h 535"/>
                <a:gd name="T6" fmla="*/ 184 w 368"/>
                <a:gd name="T7" fmla="*/ 535 h 535"/>
                <a:gd name="T8" fmla="*/ 284 w 368"/>
                <a:gd name="T9" fmla="*/ 386 h 535"/>
                <a:gd name="T10" fmla="*/ 368 w 368"/>
                <a:gd name="T11" fmla="*/ 184 h 535"/>
                <a:gd name="T12" fmla="*/ 184 w 368"/>
                <a:gd name="T13" fmla="*/ 0 h 535"/>
                <a:gd name="T14" fmla="*/ 227 w 368"/>
                <a:gd name="T15" fmla="*/ 454 h 535"/>
                <a:gd name="T16" fmla="*/ 144 w 368"/>
                <a:gd name="T17" fmla="*/ 465 h 535"/>
                <a:gd name="T18" fmla="*/ 134 w 368"/>
                <a:gd name="T19" fmla="*/ 433 h 535"/>
                <a:gd name="T20" fmla="*/ 134 w 368"/>
                <a:gd name="T21" fmla="*/ 432 h 535"/>
                <a:gd name="T22" fmla="*/ 238 w 368"/>
                <a:gd name="T23" fmla="*/ 420 h 535"/>
                <a:gd name="T24" fmla="*/ 233 w 368"/>
                <a:gd name="T25" fmla="*/ 434 h 535"/>
                <a:gd name="T26" fmla="*/ 227 w 368"/>
                <a:gd name="T27" fmla="*/ 454 h 535"/>
                <a:gd name="T28" fmla="*/ 129 w 368"/>
                <a:gd name="T29" fmla="*/ 416 h 535"/>
                <a:gd name="T30" fmla="*/ 119 w 368"/>
                <a:gd name="T31" fmla="*/ 384 h 535"/>
                <a:gd name="T32" fmla="*/ 249 w 368"/>
                <a:gd name="T33" fmla="*/ 384 h 535"/>
                <a:gd name="T34" fmla="*/ 243 w 368"/>
                <a:gd name="T35" fmla="*/ 402 h 535"/>
                <a:gd name="T36" fmla="*/ 129 w 368"/>
                <a:gd name="T37" fmla="*/ 416 h 535"/>
                <a:gd name="T38" fmla="*/ 184 w 368"/>
                <a:gd name="T39" fmla="*/ 502 h 535"/>
                <a:gd name="T40" fmla="*/ 151 w 368"/>
                <a:gd name="T41" fmla="*/ 481 h 535"/>
                <a:gd name="T42" fmla="*/ 221 w 368"/>
                <a:gd name="T43" fmla="*/ 472 h 535"/>
                <a:gd name="T44" fmla="*/ 184 w 368"/>
                <a:gd name="T45" fmla="*/ 502 h 535"/>
                <a:gd name="T46" fmla="*/ 262 w 368"/>
                <a:gd name="T47" fmla="*/ 351 h 535"/>
                <a:gd name="T48" fmla="*/ 106 w 368"/>
                <a:gd name="T49" fmla="*/ 351 h 535"/>
                <a:gd name="T50" fmla="*/ 78 w 368"/>
                <a:gd name="T51" fmla="*/ 297 h 535"/>
                <a:gd name="T52" fmla="*/ 33 w 368"/>
                <a:gd name="T53" fmla="*/ 184 h 535"/>
                <a:gd name="T54" fmla="*/ 184 w 368"/>
                <a:gd name="T55" fmla="*/ 33 h 535"/>
                <a:gd name="T56" fmla="*/ 335 w 368"/>
                <a:gd name="T57" fmla="*/ 184 h 535"/>
                <a:gd name="T58" fmla="*/ 290 w 368"/>
                <a:gd name="T59" fmla="*/ 297 h 535"/>
                <a:gd name="T60" fmla="*/ 262 w 368"/>
                <a:gd name="T61" fmla="*/ 35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8" h="535">
                  <a:moveTo>
                    <a:pt x="184" y="0"/>
                  </a:moveTo>
                  <a:cubicBezTo>
                    <a:pt x="82" y="0"/>
                    <a:pt x="0" y="82"/>
                    <a:pt x="0" y="184"/>
                  </a:cubicBezTo>
                  <a:cubicBezTo>
                    <a:pt x="0" y="251"/>
                    <a:pt x="62" y="323"/>
                    <a:pt x="84" y="385"/>
                  </a:cubicBezTo>
                  <a:cubicBezTo>
                    <a:pt x="118" y="479"/>
                    <a:pt x="114" y="535"/>
                    <a:pt x="184" y="535"/>
                  </a:cubicBezTo>
                  <a:cubicBezTo>
                    <a:pt x="255" y="535"/>
                    <a:pt x="250" y="479"/>
                    <a:pt x="284" y="386"/>
                  </a:cubicBezTo>
                  <a:cubicBezTo>
                    <a:pt x="306" y="323"/>
                    <a:pt x="368" y="251"/>
                    <a:pt x="368" y="184"/>
                  </a:cubicBezTo>
                  <a:cubicBezTo>
                    <a:pt x="368" y="82"/>
                    <a:pt x="286" y="0"/>
                    <a:pt x="184" y="0"/>
                  </a:cubicBezTo>
                  <a:close/>
                  <a:moveTo>
                    <a:pt x="227" y="454"/>
                  </a:moveTo>
                  <a:cubicBezTo>
                    <a:pt x="144" y="465"/>
                    <a:pt x="144" y="465"/>
                    <a:pt x="144" y="465"/>
                  </a:cubicBezTo>
                  <a:cubicBezTo>
                    <a:pt x="141" y="456"/>
                    <a:pt x="138" y="446"/>
                    <a:pt x="134" y="433"/>
                  </a:cubicBezTo>
                  <a:cubicBezTo>
                    <a:pt x="134" y="433"/>
                    <a:pt x="134" y="433"/>
                    <a:pt x="134" y="432"/>
                  </a:cubicBezTo>
                  <a:cubicBezTo>
                    <a:pt x="238" y="420"/>
                    <a:pt x="238" y="420"/>
                    <a:pt x="238" y="420"/>
                  </a:cubicBezTo>
                  <a:cubicBezTo>
                    <a:pt x="236" y="424"/>
                    <a:pt x="235" y="430"/>
                    <a:pt x="233" y="434"/>
                  </a:cubicBezTo>
                  <a:cubicBezTo>
                    <a:pt x="231" y="442"/>
                    <a:pt x="229" y="448"/>
                    <a:pt x="227" y="454"/>
                  </a:cubicBezTo>
                  <a:close/>
                  <a:moveTo>
                    <a:pt x="129" y="416"/>
                  </a:moveTo>
                  <a:cubicBezTo>
                    <a:pt x="126" y="406"/>
                    <a:pt x="123" y="396"/>
                    <a:pt x="119" y="384"/>
                  </a:cubicBezTo>
                  <a:cubicBezTo>
                    <a:pt x="249" y="384"/>
                    <a:pt x="249" y="384"/>
                    <a:pt x="249" y="384"/>
                  </a:cubicBezTo>
                  <a:cubicBezTo>
                    <a:pt x="247" y="390"/>
                    <a:pt x="245" y="396"/>
                    <a:pt x="243" y="402"/>
                  </a:cubicBezTo>
                  <a:lnTo>
                    <a:pt x="129" y="416"/>
                  </a:lnTo>
                  <a:close/>
                  <a:moveTo>
                    <a:pt x="184" y="502"/>
                  </a:moveTo>
                  <a:cubicBezTo>
                    <a:pt x="167" y="502"/>
                    <a:pt x="159" y="500"/>
                    <a:pt x="151" y="481"/>
                  </a:cubicBezTo>
                  <a:cubicBezTo>
                    <a:pt x="221" y="472"/>
                    <a:pt x="221" y="472"/>
                    <a:pt x="221" y="472"/>
                  </a:cubicBezTo>
                  <a:cubicBezTo>
                    <a:pt x="211" y="499"/>
                    <a:pt x="204" y="502"/>
                    <a:pt x="184" y="502"/>
                  </a:cubicBezTo>
                  <a:close/>
                  <a:moveTo>
                    <a:pt x="262" y="351"/>
                  </a:moveTo>
                  <a:cubicBezTo>
                    <a:pt x="106" y="351"/>
                    <a:pt x="106" y="351"/>
                    <a:pt x="106" y="351"/>
                  </a:cubicBezTo>
                  <a:cubicBezTo>
                    <a:pt x="98" y="333"/>
                    <a:pt x="88" y="315"/>
                    <a:pt x="78" y="297"/>
                  </a:cubicBezTo>
                  <a:cubicBezTo>
                    <a:pt x="56" y="258"/>
                    <a:pt x="33" y="218"/>
                    <a:pt x="33" y="184"/>
                  </a:cubicBezTo>
                  <a:cubicBezTo>
                    <a:pt x="33" y="101"/>
                    <a:pt x="101" y="33"/>
                    <a:pt x="184" y="33"/>
                  </a:cubicBezTo>
                  <a:cubicBezTo>
                    <a:pt x="267" y="33"/>
                    <a:pt x="335" y="101"/>
                    <a:pt x="335" y="184"/>
                  </a:cubicBezTo>
                  <a:cubicBezTo>
                    <a:pt x="335" y="217"/>
                    <a:pt x="312" y="258"/>
                    <a:pt x="290" y="297"/>
                  </a:cubicBezTo>
                  <a:cubicBezTo>
                    <a:pt x="280" y="315"/>
                    <a:pt x="270" y="333"/>
                    <a:pt x="262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Freeform 27"/>
            <p:cNvSpPr/>
            <p:nvPr/>
          </p:nvSpPr>
          <p:spPr bwMode="auto">
            <a:xfrm>
              <a:off x="8345488" y="2103438"/>
              <a:ext cx="404813" cy="409575"/>
            </a:xfrm>
            <a:custGeom>
              <a:avLst/>
              <a:gdLst>
                <a:gd name="T0" fmla="*/ 100 w 108"/>
                <a:gd name="T1" fmla="*/ 0 h 109"/>
                <a:gd name="T2" fmla="*/ 0 w 108"/>
                <a:gd name="T3" fmla="*/ 101 h 109"/>
                <a:gd name="T4" fmla="*/ 8 w 108"/>
                <a:gd name="T5" fmla="*/ 109 h 109"/>
                <a:gd name="T6" fmla="*/ 16 w 108"/>
                <a:gd name="T7" fmla="*/ 101 h 109"/>
                <a:gd name="T8" fmla="*/ 100 w 108"/>
                <a:gd name="T9" fmla="*/ 17 h 109"/>
                <a:gd name="T10" fmla="*/ 108 w 108"/>
                <a:gd name="T11" fmla="*/ 9 h 109"/>
                <a:gd name="T12" fmla="*/ 100 w 108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9">
                  <a:moveTo>
                    <a:pt x="100" y="0"/>
                  </a:moveTo>
                  <a:cubicBezTo>
                    <a:pt x="45" y="0"/>
                    <a:pt x="0" y="45"/>
                    <a:pt x="0" y="101"/>
                  </a:cubicBezTo>
                  <a:cubicBezTo>
                    <a:pt x="0" y="105"/>
                    <a:pt x="3" y="109"/>
                    <a:pt x="8" y="109"/>
                  </a:cubicBezTo>
                  <a:cubicBezTo>
                    <a:pt x="13" y="109"/>
                    <a:pt x="16" y="105"/>
                    <a:pt x="16" y="101"/>
                  </a:cubicBezTo>
                  <a:cubicBezTo>
                    <a:pt x="16" y="55"/>
                    <a:pt x="54" y="17"/>
                    <a:pt x="100" y="17"/>
                  </a:cubicBezTo>
                  <a:cubicBezTo>
                    <a:pt x="105" y="17"/>
                    <a:pt x="108" y="13"/>
                    <a:pt x="108" y="9"/>
                  </a:cubicBezTo>
                  <a:cubicBezTo>
                    <a:pt x="108" y="4"/>
                    <a:pt x="105" y="0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1" name="TextBox 82"/>
          <p:cNvSpPr txBox="1"/>
          <p:nvPr/>
        </p:nvSpPr>
        <p:spPr>
          <a:xfrm>
            <a:off x="5439411" y="2789739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</a:t>
            </a:r>
            <a:endParaRPr lang="id-ID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Oval 83"/>
          <p:cNvSpPr/>
          <p:nvPr/>
        </p:nvSpPr>
        <p:spPr>
          <a:xfrm>
            <a:off x="1232430" y="3634583"/>
            <a:ext cx="930191" cy="930190"/>
          </a:xfrm>
          <a:prstGeom prst="ellipse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Oval 84"/>
          <p:cNvSpPr/>
          <p:nvPr/>
        </p:nvSpPr>
        <p:spPr>
          <a:xfrm>
            <a:off x="2991820" y="3634583"/>
            <a:ext cx="930191" cy="9301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Oval 85"/>
          <p:cNvSpPr/>
          <p:nvPr/>
        </p:nvSpPr>
        <p:spPr>
          <a:xfrm>
            <a:off x="4751210" y="3634583"/>
            <a:ext cx="930191" cy="930190"/>
          </a:xfrm>
          <a:prstGeom prst="ellipse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5" name="Oval 86"/>
          <p:cNvSpPr/>
          <p:nvPr/>
        </p:nvSpPr>
        <p:spPr>
          <a:xfrm>
            <a:off x="6510600" y="3634583"/>
            <a:ext cx="930191" cy="930190"/>
          </a:xfrm>
          <a:prstGeom prst="ellipse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6" name="Oval 87"/>
          <p:cNvSpPr/>
          <p:nvPr/>
        </p:nvSpPr>
        <p:spPr>
          <a:xfrm>
            <a:off x="8269990" y="3634583"/>
            <a:ext cx="930191" cy="930190"/>
          </a:xfrm>
          <a:prstGeom prst="ellipse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Oval 88"/>
          <p:cNvSpPr/>
          <p:nvPr/>
        </p:nvSpPr>
        <p:spPr>
          <a:xfrm>
            <a:off x="10029380" y="3634583"/>
            <a:ext cx="930191" cy="9301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8" name="Group 89"/>
          <p:cNvGrpSpPr/>
          <p:nvPr/>
        </p:nvGrpSpPr>
        <p:grpSpPr>
          <a:xfrm>
            <a:off x="1521616" y="3945402"/>
            <a:ext cx="351818" cy="308552"/>
            <a:chOff x="-1587" y="-1587"/>
            <a:chExt cx="490537" cy="430212"/>
          </a:xfrm>
          <a:solidFill>
            <a:schemeClr val="bg1"/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74613" y="74613"/>
              <a:ext cx="176212" cy="115887"/>
            </a:xfrm>
            <a:custGeom>
              <a:avLst/>
              <a:gdLst>
                <a:gd name="T0" fmla="*/ 44 w 46"/>
                <a:gd name="T1" fmla="*/ 0 h 30"/>
                <a:gd name="T2" fmla="*/ 0 w 46"/>
                <a:gd name="T3" fmla="*/ 28 h 30"/>
                <a:gd name="T4" fmla="*/ 2 w 46"/>
                <a:gd name="T5" fmla="*/ 30 h 30"/>
                <a:gd name="T6" fmla="*/ 4 w 46"/>
                <a:gd name="T7" fmla="*/ 28 h 30"/>
                <a:gd name="T8" fmla="*/ 44 w 46"/>
                <a:gd name="T9" fmla="*/ 4 h 30"/>
                <a:gd name="T10" fmla="*/ 46 w 46"/>
                <a:gd name="T11" fmla="*/ 2 h 30"/>
                <a:gd name="T12" fmla="*/ 44 w 4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4" y="0"/>
                  </a:moveTo>
                  <a:cubicBezTo>
                    <a:pt x="20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23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-1587" y="-1587"/>
              <a:ext cx="490537" cy="430212"/>
            </a:xfrm>
            <a:custGeom>
              <a:avLst/>
              <a:gdLst>
                <a:gd name="T0" fmla="*/ 64 w 128"/>
                <a:gd name="T1" fmla="*/ 0 h 112"/>
                <a:gd name="T2" fmla="*/ 0 w 128"/>
                <a:gd name="T3" fmla="*/ 48 h 112"/>
                <a:gd name="T4" fmla="*/ 28 w 128"/>
                <a:gd name="T5" fmla="*/ 88 h 112"/>
                <a:gd name="T6" fmla="*/ 28 w 128"/>
                <a:gd name="T7" fmla="*/ 88 h 112"/>
                <a:gd name="T8" fmla="*/ 20 w 128"/>
                <a:gd name="T9" fmla="*/ 107 h 112"/>
                <a:gd name="T10" fmla="*/ 20 w 128"/>
                <a:gd name="T11" fmla="*/ 107 h 112"/>
                <a:gd name="T12" fmla="*/ 20 w 128"/>
                <a:gd name="T13" fmla="*/ 108 h 112"/>
                <a:gd name="T14" fmla="*/ 24 w 128"/>
                <a:gd name="T15" fmla="*/ 112 h 112"/>
                <a:gd name="T16" fmla="*/ 25 w 128"/>
                <a:gd name="T17" fmla="*/ 112 h 112"/>
                <a:gd name="T18" fmla="*/ 52 w 128"/>
                <a:gd name="T19" fmla="*/ 95 h 112"/>
                <a:gd name="T20" fmla="*/ 64 w 128"/>
                <a:gd name="T21" fmla="*/ 96 h 112"/>
                <a:gd name="T22" fmla="*/ 128 w 128"/>
                <a:gd name="T23" fmla="*/ 48 h 112"/>
                <a:gd name="T24" fmla="*/ 64 w 128"/>
                <a:gd name="T25" fmla="*/ 0 h 112"/>
                <a:gd name="T26" fmla="*/ 64 w 128"/>
                <a:gd name="T27" fmla="*/ 88 h 112"/>
                <a:gd name="T28" fmla="*/ 53 w 128"/>
                <a:gd name="T29" fmla="*/ 87 h 112"/>
                <a:gd name="T30" fmla="*/ 52 w 128"/>
                <a:gd name="T31" fmla="*/ 87 h 112"/>
                <a:gd name="T32" fmla="*/ 45 w 128"/>
                <a:gd name="T33" fmla="*/ 90 h 112"/>
                <a:gd name="T34" fmla="*/ 33 w 128"/>
                <a:gd name="T35" fmla="*/ 100 h 112"/>
                <a:gd name="T36" fmla="*/ 36 w 128"/>
                <a:gd name="T37" fmla="*/ 88 h 112"/>
                <a:gd name="T38" fmla="*/ 36 w 128"/>
                <a:gd name="T39" fmla="*/ 88 h 112"/>
                <a:gd name="T40" fmla="*/ 32 w 128"/>
                <a:gd name="T41" fmla="*/ 81 h 112"/>
                <a:gd name="T42" fmla="*/ 8 w 128"/>
                <a:gd name="T43" fmla="*/ 48 h 112"/>
                <a:gd name="T44" fmla="*/ 64 w 128"/>
                <a:gd name="T45" fmla="*/ 8 h 112"/>
                <a:gd name="T46" fmla="*/ 120 w 128"/>
                <a:gd name="T47" fmla="*/ 48 h 112"/>
                <a:gd name="T48" fmla="*/ 64 w 128"/>
                <a:gd name="T49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12">
                  <a:moveTo>
                    <a:pt x="64" y="0"/>
                  </a:moveTo>
                  <a:cubicBezTo>
                    <a:pt x="29" y="0"/>
                    <a:pt x="0" y="21"/>
                    <a:pt x="0" y="48"/>
                  </a:cubicBezTo>
                  <a:cubicBezTo>
                    <a:pt x="0" y="65"/>
                    <a:pt x="11" y="7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5"/>
                    <a:pt x="23" y="103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20" y="110"/>
                    <a:pt x="22" y="112"/>
                    <a:pt x="24" y="112"/>
                  </a:cubicBezTo>
                  <a:cubicBezTo>
                    <a:pt x="24" y="112"/>
                    <a:pt x="25" y="112"/>
                    <a:pt x="25" y="112"/>
                  </a:cubicBezTo>
                  <a:cubicBezTo>
                    <a:pt x="37" y="110"/>
                    <a:pt x="49" y="98"/>
                    <a:pt x="52" y="95"/>
                  </a:cubicBezTo>
                  <a:cubicBezTo>
                    <a:pt x="56" y="96"/>
                    <a:pt x="60" y="96"/>
                    <a:pt x="64" y="96"/>
                  </a:cubicBezTo>
                  <a:cubicBezTo>
                    <a:pt x="99" y="96"/>
                    <a:pt x="128" y="75"/>
                    <a:pt x="128" y="48"/>
                  </a:cubicBezTo>
                  <a:cubicBezTo>
                    <a:pt x="128" y="21"/>
                    <a:pt x="99" y="0"/>
                    <a:pt x="64" y="0"/>
                  </a:cubicBezTo>
                  <a:close/>
                  <a:moveTo>
                    <a:pt x="64" y="88"/>
                  </a:moveTo>
                  <a:cubicBezTo>
                    <a:pt x="60" y="88"/>
                    <a:pt x="57" y="88"/>
                    <a:pt x="53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9" y="87"/>
                    <a:pt x="47" y="88"/>
                    <a:pt x="45" y="90"/>
                  </a:cubicBezTo>
                  <a:cubicBezTo>
                    <a:pt x="44" y="92"/>
                    <a:pt x="39" y="97"/>
                    <a:pt x="33" y="100"/>
                  </a:cubicBezTo>
                  <a:cubicBezTo>
                    <a:pt x="35" y="97"/>
                    <a:pt x="36" y="93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5"/>
                    <a:pt x="34" y="82"/>
                    <a:pt x="32" y="81"/>
                  </a:cubicBezTo>
                  <a:cubicBezTo>
                    <a:pt x="17" y="73"/>
                    <a:pt x="8" y="61"/>
                    <a:pt x="8" y="48"/>
                  </a:cubicBezTo>
                  <a:cubicBezTo>
                    <a:pt x="8" y="26"/>
                    <a:pt x="33" y="8"/>
                    <a:pt x="64" y="8"/>
                  </a:cubicBezTo>
                  <a:cubicBezTo>
                    <a:pt x="95" y="8"/>
                    <a:pt x="120" y="26"/>
                    <a:pt x="120" y="48"/>
                  </a:cubicBezTo>
                  <a:cubicBezTo>
                    <a:pt x="120" y="70"/>
                    <a:pt x="95" y="88"/>
                    <a:pt x="6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1" name="TextBox 111"/>
          <p:cNvSpPr txBox="1"/>
          <p:nvPr/>
        </p:nvSpPr>
        <p:spPr>
          <a:xfrm>
            <a:off x="1040935" y="4619530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</a:t>
            </a:r>
            <a:endParaRPr lang="id-ID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TextBox 112"/>
          <p:cNvSpPr txBox="1"/>
          <p:nvPr/>
        </p:nvSpPr>
        <p:spPr>
          <a:xfrm>
            <a:off x="988322" y="5054556"/>
            <a:ext cx="1418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23" name="TextBox 113"/>
          <p:cNvSpPr txBox="1"/>
          <p:nvPr/>
        </p:nvSpPr>
        <p:spPr>
          <a:xfrm>
            <a:off x="2800328" y="4619530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</a:t>
            </a:r>
            <a:endParaRPr lang="id-ID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4" name="TextBox 114"/>
          <p:cNvSpPr txBox="1"/>
          <p:nvPr/>
        </p:nvSpPr>
        <p:spPr>
          <a:xfrm>
            <a:off x="2747712" y="5054556"/>
            <a:ext cx="1418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25" name="TextBox 115"/>
          <p:cNvSpPr txBox="1"/>
          <p:nvPr/>
        </p:nvSpPr>
        <p:spPr>
          <a:xfrm>
            <a:off x="4559718" y="4619530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</a:t>
            </a:r>
            <a:endParaRPr lang="id-ID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6" name="TextBox 116"/>
          <p:cNvSpPr txBox="1"/>
          <p:nvPr/>
        </p:nvSpPr>
        <p:spPr>
          <a:xfrm>
            <a:off x="4507102" y="5054556"/>
            <a:ext cx="1418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27" name="TextBox 142"/>
          <p:cNvSpPr txBox="1"/>
          <p:nvPr/>
        </p:nvSpPr>
        <p:spPr>
          <a:xfrm>
            <a:off x="6314901" y="4619530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</a:t>
            </a:r>
            <a:endParaRPr lang="id-ID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8" name="TextBox 143"/>
          <p:cNvSpPr txBox="1"/>
          <p:nvPr/>
        </p:nvSpPr>
        <p:spPr>
          <a:xfrm>
            <a:off x="6262286" y="5054556"/>
            <a:ext cx="1418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29" name="TextBox 144"/>
          <p:cNvSpPr txBox="1"/>
          <p:nvPr/>
        </p:nvSpPr>
        <p:spPr>
          <a:xfrm>
            <a:off x="8074291" y="4619530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</a:t>
            </a:r>
            <a:endParaRPr lang="id-ID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TextBox 145"/>
          <p:cNvSpPr txBox="1"/>
          <p:nvPr/>
        </p:nvSpPr>
        <p:spPr>
          <a:xfrm>
            <a:off x="8021676" y="5054556"/>
            <a:ext cx="1418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31" name="TextBox 146"/>
          <p:cNvSpPr txBox="1"/>
          <p:nvPr/>
        </p:nvSpPr>
        <p:spPr>
          <a:xfrm>
            <a:off x="9833680" y="4619530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</a:t>
            </a:r>
            <a:endParaRPr lang="id-ID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2" name="TextBox 147"/>
          <p:cNvSpPr txBox="1"/>
          <p:nvPr/>
        </p:nvSpPr>
        <p:spPr>
          <a:xfrm>
            <a:off x="9781066" y="5054556"/>
            <a:ext cx="1418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cxnSp>
        <p:nvCxnSpPr>
          <p:cNvPr id="33" name="Straight Connector 148"/>
          <p:cNvCxnSpPr>
            <a:stCxn id="12" idx="0"/>
          </p:cNvCxnSpPr>
          <p:nvPr/>
        </p:nvCxnSpPr>
        <p:spPr>
          <a:xfrm flipV="1">
            <a:off x="1697526" y="2120062"/>
            <a:ext cx="0" cy="151452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49"/>
          <p:cNvCxnSpPr>
            <a:stCxn id="7" idx="2"/>
          </p:cNvCxnSpPr>
          <p:nvPr/>
        </p:nvCxnSpPr>
        <p:spPr>
          <a:xfrm flipH="1">
            <a:off x="1697526" y="2099325"/>
            <a:ext cx="3736578" cy="207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50"/>
          <p:cNvCxnSpPr/>
          <p:nvPr/>
        </p:nvCxnSpPr>
        <p:spPr>
          <a:xfrm flipH="1" flipV="1">
            <a:off x="10493601" y="2120062"/>
            <a:ext cx="0" cy="151452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51"/>
          <p:cNvCxnSpPr/>
          <p:nvPr/>
        </p:nvCxnSpPr>
        <p:spPr>
          <a:xfrm>
            <a:off x="6757023" y="2099325"/>
            <a:ext cx="3736578" cy="207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152"/>
          <p:cNvGrpSpPr/>
          <p:nvPr/>
        </p:nvGrpSpPr>
        <p:grpSpPr>
          <a:xfrm>
            <a:off x="3305016" y="3945402"/>
            <a:ext cx="303798" cy="347518"/>
            <a:chOff x="3175" y="3175"/>
            <a:chExt cx="430213" cy="492125"/>
          </a:xfrm>
          <a:solidFill>
            <a:schemeClr val="bg1"/>
          </a:solidFill>
        </p:grpSpPr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3175" y="3175"/>
              <a:ext cx="430213" cy="492125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95250" y="203200"/>
              <a:ext cx="61913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187325" y="203200"/>
              <a:ext cx="61913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auto">
            <a:xfrm>
              <a:off x="279400" y="203200"/>
              <a:ext cx="61913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42" name="Group 157"/>
          <p:cNvGrpSpPr/>
          <p:nvPr/>
        </p:nvGrpSpPr>
        <p:grpSpPr>
          <a:xfrm>
            <a:off x="5026633" y="3979277"/>
            <a:ext cx="381576" cy="240801"/>
            <a:chOff x="6351" y="1588"/>
            <a:chExt cx="490538" cy="309563"/>
          </a:xfrm>
          <a:solidFill>
            <a:schemeClr val="bg1"/>
          </a:solidFill>
        </p:grpSpPr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6351" y="1588"/>
              <a:ext cx="490538" cy="309563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190501" y="95251"/>
              <a:ext cx="68263" cy="69850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144463" y="47626"/>
              <a:ext cx="214313" cy="21748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50" name="Group 161"/>
          <p:cNvGrpSpPr/>
          <p:nvPr/>
        </p:nvGrpSpPr>
        <p:grpSpPr>
          <a:xfrm>
            <a:off x="6850404" y="3945457"/>
            <a:ext cx="251810" cy="333594"/>
            <a:chOff x="6351" y="0"/>
            <a:chExt cx="371475" cy="492125"/>
          </a:xfrm>
          <a:solidFill>
            <a:schemeClr val="bg1"/>
          </a:solidFill>
        </p:grpSpPr>
        <p:sp>
          <p:nvSpPr>
            <p:cNvPr id="51" name="Freeform 23"/>
            <p:cNvSpPr>
              <a:spLocks noEditPoints="1"/>
            </p:cNvSpPr>
            <p:nvPr/>
          </p:nvSpPr>
          <p:spPr bwMode="auto">
            <a:xfrm>
              <a:off x="98426" y="88900"/>
              <a:ext cx="185738" cy="18415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4 h 48"/>
                <a:gd name="T12" fmla="*/ 44 w 48"/>
                <a:gd name="T13" fmla="*/ 24 h 48"/>
                <a:gd name="T14" fmla="*/ 24 w 48"/>
                <a:gd name="T15" fmla="*/ 44 h 48"/>
                <a:gd name="T16" fmla="*/ 4 w 48"/>
                <a:gd name="T17" fmla="*/ 24 h 48"/>
                <a:gd name="T18" fmla="*/ 24 w 48"/>
                <a:gd name="T1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"/>
                  </a:move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2" name="Freeform 24"/>
            <p:cNvSpPr>
              <a:spLocks noEditPoints="1"/>
            </p:cNvSpPr>
            <p:nvPr/>
          </p:nvSpPr>
          <p:spPr bwMode="auto">
            <a:xfrm>
              <a:off x="6351" y="0"/>
              <a:ext cx="371475" cy="492125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53" name="Freeform 28"/>
          <p:cNvSpPr>
            <a:spLocks noEditPoints="1"/>
          </p:cNvSpPr>
          <p:nvPr/>
        </p:nvSpPr>
        <p:spPr bwMode="auto">
          <a:xfrm>
            <a:off x="8558924" y="3929519"/>
            <a:ext cx="343910" cy="340316"/>
          </a:xfrm>
          <a:custGeom>
            <a:avLst/>
            <a:gdLst>
              <a:gd name="T0" fmla="*/ 1291 w 1334"/>
              <a:gd name="T1" fmla="*/ 1169 h 1320"/>
              <a:gd name="T2" fmla="*/ 908 w 1334"/>
              <a:gd name="T3" fmla="*/ 1017 h 1320"/>
              <a:gd name="T4" fmla="*/ 1065 w 1334"/>
              <a:gd name="T5" fmla="*/ 679 h 1320"/>
              <a:gd name="T6" fmla="*/ 960 w 1334"/>
              <a:gd name="T7" fmla="*/ 141 h 1320"/>
              <a:gd name="T8" fmla="*/ 667 w 1334"/>
              <a:gd name="T9" fmla="*/ 0 h 1320"/>
              <a:gd name="T10" fmla="*/ 374 w 1334"/>
              <a:gd name="T11" fmla="*/ 141 h 1320"/>
              <a:gd name="T12" fmla="*/ 269 w 1334"/>
              <a:gd name="T13" fmla="*/ 679 h 1320"/>
              <a:gd name="T14" fmla="*/ 426 w 1334"/>
              <a:gd name="T15" fmla="*/ 1017 h 1320"/>
              <a:gd name="T16" fmla="*/ 44 w 1334"/>
              <a:gd name="T17" fmla="*/ 1169 h 1320"/>
              <a:gd name="T18" fmla="*/ 11 w 1334"/>
              <a:gd name="T19" fmla="*/ 1262 h 1320"/>
              <a:gd name="T20" fmla="*/ 90 w 1334"/>
              <a:gd name="T21" fmla="*/ 1320 h 1320"/>
              <a:gd name="T22" fmla="*/ 1245 w 1334"/>
              <a:gd name="T23" fmla="*/ 1320 h 1320"/>
              <a:gd name="T24" fmla="*/ 1324 w 1334"/>
              <a:gd name="T25" fmla="*/ 1262 h 1320"/>
              <a:gd name="T26" fmla="*/ 1291 w 1334"/>
              <a:gd name="T27" fmla="*/ 1169 h 1320"/>
              <a:gd name="T28" fmla="*/ 843 w 1334"/>
              <a:gd name="T29" fmla="*/ 965 h 1320"/>
              <a:gd name="T30" fmla="*/ 830 w 1334"/>
              <a:gd name="T31" fmla="*/ 983 h 1320"/>
              <a:gd name="T32" fmla="*/ 505 w 1334"/>
              <a:gd name="T33" fmla="*/ 983 h 1320"/>
              <a:gd name="T34" fmla="*/ 491 w 1334"/>
              <a:gd name="T35" fmla="*/ 965 h 1320"/>
              <a:gd name="T36" fmla="*/ 344 w 1334"/>
              <a:gd name="T37" fmla="*/ 444 h 1320"/>
              <a:gd name="T38" fmla="*/ 667 w 1334"/>
              <a:gd name="T39" fmla="*/ 83 h 1320"/>
              <a:gd name="T40" fmla="*/ 991 w 1334"/>
              <a:gd name="T41" fmla="*/ 444 h 1320"/>
              <a:gd name="T42" fmla="*/ 843 w 1334"/>
              <a:gd name="T43" fmla="*/ 965 h 1320"/>
              <a:gd name="T44" fmla="*/ 90 w 1334"/>
              <a:gd name="T45" fmla="*/ 1238 h 1320"/>
              <a:gd name="T46" fmla="*/ 444 w 1334"/>
              <a:gd name="T47" fmla="*/ 1097 h 1320"/>
              <a:gd name="T48" fmla="*/ 546 w 1334"/>
              <a:gd name="T49" fmla="*/ 1075 h 1320"/>
              <a:gd name="T50" fmla="*/ 667 w 1334"/>
              <a:gd name="T51" fmla="*/ 1114 h 1320"/>
              <a:gd name="T52" fmla="*/ 788 w 1334"/>
              <a:gd name="T53" fmla="*/ 1075 h 1320"/>
              <a:gd name="T54" fmla="*/ 891 w 1334"/>
              <a:gd name="T55" fmla="*/ 1097 h 1320"/>
              <a:gd name="T56" fmla="*/ 1245 w 1334"/>
              <a:gd name="T57" fmla="*/ 1238 h 1320"/>
              <a:gd name="T58" fmla="*/ 90 w 1334"/>
              <a:gd name="T59" fmla="*/ 1238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34" h="1320">
                <a:moveTo>
                  <a:pt x="1291" y="1169"/>
                </a:moveTo>
                <a:cubicBezTo>
                  <a:pt x="1282" y="1164"/>
                  <a:pt x="1132" y="1065"/>
                  <a:pt x="908" y="1017"/>
                </a:cubicBezTo>
                <a:cubicBezTo>
                  <a:pt x="990" y="912"/>
                  <a:pt x="1043" y="773"/>
                  <a:pt x="1065" y="679"/>
                </a:cubicBezTo>
                <a:cubicBezTo>
                  <a:pt x="1096" y="550"/>
                  <a:pt x="1084" y="298"/>
                  <a:pt x="960" y="141"/>
                </a:cubicBezTo>
                <a:cubicBezTo>
                  <a:pt x="888" y="49"/>
                  <a:pt x="786" y="0"/>
                  <a:pt x="667" y="0"/>
                </a:cubicBezTo>
                <a:cubicBezTo>
                  <a:pt x="548" y="0"/>
                  <a:pt x="446" y="49"/>
                  <a:pt x="374" y="141"/>
                </a:cubicBezTo>
                <a:cubicBezTo>
                  <a:pt x="250" y="298"/>
                  <a:pt x="238" y="550"/>
                  <a:pt x="269" y="679"/>
                </a:cubicBezTo>
                <a:cubicBezTo>
                  <a:pt x="292" y="773"/>
                  <a:pt x="344" y="912"/>
                  <a:pt x="426" y="1017"/>
                </a:cubicBezTo>
                <a:cubicBezTo>
                  <a:pt x="203" y="1065"/>
                  <a:pt x="52" y="1164"/>
                  <a:pt x="44" y="1169"/>
                </a:cubicBezTo>
                <a:cubicBezTo>
                  <a:pt x="13" y="1189"/>
                  <a:pt x="0" y="1227"/>
                  <a:pt x="11" y="1262"/>
                </a:cubicBezTo>
                <a:cubicBezTo>
                  <a:pt x="21" y="1297"/>
                  <a:pt x="53" y="1320"/>
                  <a:pt x="90" y="1320"/>
                </a:cubicBezTo>
                <a:cubicBezTo>
                  <a:pt x="1245" y="1320"/>
                  <a:pt x="1245" y="1320"/>
                  <a:pt x="1245" y="1320"/>
                </a:cubicBezTo>
                <a:cubicBezTo>
                  <a:pt x="1281" y="1320"/>
                  <a:pt x="1313" y="1297"/>
                  <a:pt x="1324" y="1262"/>
                </a:cubicBezTo>
                <a:cubicBezTo>
                  <a:pt x="1334" y="1227"/>
                  <a:pt x="1321" y="1189"/>
                  <a:pt x="1291" y="1169"/>
                </a:cubicBezTo>
                <a:close/>
                <a:moveTo>
                  <a:pt x="843" y="965"/>
                </a:moveTo>
                <a:cubicBezTo>
                  <a:pt x="830" y="983"/>
                  <a:pt x="830" y="983"/>
                  <a:pt x="830" y="983"/>
                </a:cubicBezTo>
                <a:cubicBezTo>
                  <a:pt x="731" y="1096"/>
                  <a:pt x="603" y="1096"/>
                  <a:pt x="505" y="983"/>
                </a:cubicBezTo>
                <a:cubicBezTo>
                  <a:pt x="491" y="965"/>
                  <a:pt x="491" y="965"/>
                  <a:pt x="491" y="965"/>
                </a:cubicBezTo>
                <a:cubicBezTo>
                  <a:pt x="376" y="820"/>
                  <a:pt x="319" y="627"/>
                  <a:pt x="344" y="444"/>
                </a:cubicBezTo>
                <a:cubicBezTo>
                  <a:pt x="366" y="267"/>
                  <a:pt x="467" y="83"/>
                  <a:pt x="667" y="83"/>
                </a:cubicBezTo>
                <a:cubicBezTo>
                  <a:pt x="867" y="83"/>
                  <a:pt x="968" y="267"/>
                  <a:pt x="991" y="444"/>
                </a:cubicBezTo>
                <a:cubicBezTo>
                  <a:pt x="1015" y="627"/>
                  <a:pt x="958" y="820"/>
                  <a:pt x="843" y="965"/>
                </a:cubicBezTo>
                <a:close/>
                <a:moveTo>
                  <a:pt x="90" y="1238"/>
                </a:moveTo>
                <a:cubicBezTo>
                  <a:pt x="95" y="1234"/>
                  <a:pt x="235" y="1142"/>
                  <a:pt x="444" y="1097"/>
                </a:cubicBezTo>
                <a:cubicBezTo>
                  <a:pt x="546" y="1075"/>
                  <a:pt x="546" y="1075"/>
                  <a:pt x="546" y="1075"/>
                </a:cubicBezTo>
                <a:cubicBezTo>
                  <a:pt x="583" y="1099"/>
                  <a:pt x="623" y="1114"/>
                  <a:pt x="667" y="1114"/>
                </a:cubicBezTo>
                <a:cubicBezTo>
                  <a:pt x="711" y="1114"/>
                  <a:pt x="752" y="1099"/>
                  <a:pt x="788" y="1075"/>
                </a:cubicBezTo>
                <a:cubicBezTo>
                  <a:pt x="891" y="1097"/>
                  <a:pt x="891" y="1097"/>
                  <a:pt x="891" y="1097"/>
                </a:cubicBezTo>
                <a:cubicBezTo>
                  <a:pt x="1098" y="1142"/>
                  <a:pt x="1237" y="1233"/>
                  <a:pt x="1245" y="1238"/>
                </a:cubicBezTo>
                <a:lnTo>
                  <a:pt x="90" y="12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4" name="Freeform 32"/>
          <p:cNvSpPr>
            <a:spLocks noEditPoints="1"/>
          </p:cNvSpPr>
          <p:nvPr/>
        </p:nvSpPr>
        <p:spPr bwMode="auto">
          <a:xfrm>
            <a:off x="10328325" y="3945402"/>
            <a:ext cx="342360" cy="328312"/>
          </a:xfrm>
          <a:custGeom>
            <a:avLst/>
            <a:gdLst>
              <a:gd name="T0" fmla="*/ 1654 w 1668"/>
              <a:gd name="T1" fmla="*/ 596 h 1600"/>
              <a:gd name="T2" fmla="*/ 1559 w 1668"/>
              <a:gd name="T3" fmla="*/ 518 h 1600"/>
              <a:gd name="T4" fmla="*/ 1129 w 1668"/>
              <a:gd name="T5" fmla="*/ 455 h 1600"/>
              <a:gd name="T6" fmla="*/ 942 w 1668"/>
              <a:gd name="T7" fmla="*/ 67 h 1600"/>
              <a:gd name="T8" fmla="*/ 834 w 1668"/>
              <a:gd name="T9" fmla="*/ 0 h 1600"/>
              <a:gd name="T10" fmla="*/ 726 w 1668"/>
              <a:gd name="T11" fmla="*/ 67 h 1600"/>
              <a:gd name="T12" fmla="*/ 539 w 1668"/>
              <a:gd name="T13" fmla="*/ 455 h 1600"/>
              <a:gd name="T14" fmla="*/ 109 w 1668"/>
              <a:gd name="T15" fmla="*/ 518 h 1600"/>
              <a:gd name="T16" fmla="*/ 14 w 1668"/>
              <a:gd name="T17" fmla="*/ 596 h 1600"/>
              <a:gd name="T18" fmla="*/ 42 w 1668"/>
              <a:gd name="T19" fmla="*/ 714 h 1600"/>
              <a:gd name="T20" fmla="*/ 357 w 1668"/>
              <a:gd name="T21" fmla="*/ 1029 h 1600"/>
              <a:gd name="T22" fmla="*/ 284 w 1668"/>
              <a:gd name="T23" fmla="*/ 1465 h 1600"/>
              <a:gd name="T24" fmla="*/ 333 w 1668"/>
              <a:gd name="T25" fmla="*/ 1579 h 1600"/>
              <a:gd name="T26" fmla="*/ 402 w 1668"/>
              <a:gd name="T27" fmla="*/ 1600 h 1600"/>
              <a:gd name="T28" fmla="*/ 459 w 1668"/>
              <a:gd name="T29" fmla="*/ 1586 h 1600"/>
              <a:gd name="T30" fmla="*/ 834 w 1668"/>
              <a:gd name="T31" fmla="*/ 1384 h 1600"/>
              <a:gd name="T32" fmla="*/ 1209 w 1668"/>
              <a:gd name="T33" fmla="*/ 1586 h 1600"/>
              <a:gd name="T34" fmla="*/ 1266 w 1668"/>
              <a:gd name="T35" fmla="*/ 1600 h 1600"/>
              <a:gd name="T36" fmla="*/ 1335 w 1668"/>
              <a:gd name="T37" fmla="*/ 1579 h 1600"/>
              <a:gd name="T38" fmla="*/ 1384 w 1668"/>
              <a:gd name="T39" fmla="*/ 1465 h 1600"/>
              <a:gd name="T40" fmla="*/ 1311 w 1668"/>
              <a:gd name="T41" fmla="*/ 1029 h 1600"/>
              <a:gd name="T42" fmla="*/ 1626 w 1668"/>
              <a:gd name="T43" fmla="*/ 714 h 1600"/>
              <a:gd name="T44" fmla="*/ 1654 w 1668"/>
              <a:gd name="T45" fmla="*/ 596 h 1600"/>
              <a:gd name="T46" fmla="*/ 1226 w 1668"/>
              <a:gd name="T47" fmla="*/ 948 h 1600"/>
              <a:gd name="T48" fmla="*/ 1193 w 1668"/>
              <a:gd name="T49" fmla="*/ 1048 h 1600"/>
              <a:gd name="T50" fmla="*/ 1266 w 1668"/>
              <a:gd name="T51" fmla="*/ 1484 h 1600"/>
              <a:gd name="T52" fmla="*/ 892 w 1668"/>
              <a:gd name="T53" fmla="*/ 1282 h 1600"/>
              <a:gd name="T54" fmla="*/ 834 w 1668"/>
              <a:gd name="T55" fmla="*/ 1268 h 1600"/>
              <a:gd name="T56" fmla="*/ 776 w 1668"/>
              <a:gd name="T57" fmla="*/ 1282 h 1600"/>
              <a:gd name="T58" fmla="*/ 402 w 1668"/>
              <a:gd name="T59" fmla="*/ 1484 h 1600"/>
              <a:gd name="T60" fmla="*/ 475 w 1668"/>
              <a:gd name="T61" fmla="*/ 1048 h 1600"/>
              <a:gd name="T62" fmla="*/ 442 w 1668"/>
              <a:gd name="T63" fmla="*/ 948 h 1600"/>
              <a:gd name="T64" fmla="*/ 127 w 1668"/>
              <a:gd name="T65" fmla="*/ 633 h 1600"/>
              <a:gd name="T66" fmla="*/ 557 w 1668"/>
              <a:gd name="T67" fmla="*/ 569 h 1600"/>
              <a:gd name="T68" fmla="*/ 647 w 1668"/>
              <a:gd name="T69" fmla="*/ 504 h 1600"/>
              <a:gd name="T70" fmla="*/ 834 w 1668"/>
              <a:gd name="T71" fmla="*/ 116 h 1600"/>
              <a:gd name="T72" fmla="*/ 1021 w 1668"/>
              <a:gd name="T73" fmla="*/ 504 h 1600"/>
              <a:gd name="T74" fmla="*/ 1111 w 1668"/>
              <a:gd name="T75" fmla="*/ 569 h 1600"/>
              <a:gd name="T76" fmla="*/ 1541 w 1668"/>
              <a:gd name="T77" fmla="*/ 633 h 1600"/>
              <a:gd name="T78" fmla="*/ 1226 w 1668"/>
              <a:gd name="T79" fmla="*/ 948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8" h="1600">
                <a:moveTo>
                  <a:pt x="1654" y="596"/>
                </a:moveTo>
                <a:cubicBezTo>
                  <a:pt x="1639" y="555"/>
                  <a:pt x="1603" y="525"/>
                  <a:pt x="1559" y="518"/>
                </a:cubicBezTo>
                <a:cubicBezTo>
                  <a:pt x="1129" y="455"/>
                  <a:pt x="1129" y="455"/>
                  <a:pt x="1129" y="455"/>
                </a:cubicBezTo>
                <a:cubicBezTo>
                  <a:pt x="942" y="67"/>
                  <a:pt x="942" y="67"/>
                  <a:pt x="942" y="67"/>
                </a:cubicBezTo>
                <a:cubicBezTo>
                  <a:pt x="922" y="26"/>
                  <a:pt x="880" y="0"/>
                  <a:pt x="834" y="0"/>
                </a:cubicBezTo>
                <a:cubicBezTo>
                  <a:pt x="788" y="0"/>
                  <a:pt x="746" y="26"/>
                  <a:pt x="726" y="67"/>
                </a:cubicBezTo>
                <a:cubicBezTo>
                  <a:pt x="539" y="455"/>
                  <a:pt x="539" y="455"/>
                  <a:pt x="539" y="455"/>
                </a:cubicBezTo>
                <a:cubicBezTo>
                  <a:pt x="109" y="518"/>
                  <a:pt x="109" y="518"/>
                  <a:pt x="109" y="518"/>
                </a:cubicBezTo>
                <a:cubicBezTo>
                  <a:pt x="65" y="525"/>
                  <a:pt x="29" y="555"/>
                  <a:pt x="14" y="596"/>
                </a:cubicBezTo>
                <a:cubicBezTo>
                  <a:pt x="0" y="638"/>
                  <a:pt x="11" y="683"/>
                  <a:pt x="42" y="714"/>
                </a:cubicBezTo>
                <a:cubicBezTo>
                  <a:pt x="357" y="1029"/>
                  <a:pt x="357" y="1029"/>
                  <a:pt x="357" y="1029"/>
                </a:cubicBezTo>
                <a:cubicBezTo>
                  <a:pt x="284" y="1465"/>
                  <a:pt x="284" y="1465"/>
                  <a:pt x="284" y="1465"/>
                </a:cubicBezTo>
                <a:cubicBezTo>
                  <a:pt x="277" y="1509"/>
                  <a:pt x="296" y="1553"/>
                  <a:pt x="333" y="1579"/>
                </a:cubicBezTo>
                <a:cubicBezTo>
                  <a:pt x="353" y="1593"/>
                  <a:pt x="378" y="1600"/>
                  <a:pt x="402" y="1600"/>
                </a:cubicBezTo>
                <a:cubicBezTo>
                  <a:pt x="421" y="1600"/>
                  <a:pt x="441" y="1595"/>
                  <a:pt x="459" y="1586"/>
                </a:cubicBezTo>
                <a:cubicBezTo>
                  <a:pt x="834" y="1384"/>
                  <a:pt x="834" y="1384"/>
                  <a:pt x="834" y="1384"/>
                </a:cubicBezTo>
                <a:cubicBezTo>
                  <a:pt x="1209" y="1586"/>
                  <a:pt x="1209" y="1586"/>
                  <a:pt x="1209" y="1586"/>
                </a:cubicBezTo>
                <a:cubicBezTo>
                  <a:pt x="1227" y="1595"/>
                  <a:pt x="1247" y="1600"/>
                  <a:pt x="1266" y="1600"/>
                </a:cubicBezTo>
                <a:cubicBezTo>
                  <a:pt x="1290" y="1600"/>
                  <a:pt x="1315" y="1593"/>
                  <a:pt x="1335" y="1579"/>
                </a:cubicBezTo>
                <a:cubicBezTo>
                  <a:pt x="1372" y="1553"/>
                  <a:pt x="1391" y="1509"/>
                  <a:pt x="1384" y="1465"/>
                </a:cubicBezTo>
                <a:cubicBezTo>
                  <a:pt x="1311" y="1029"/>
                  <a:pt x="1311" y="1029"/>
                  <a:pt x="1311" y="1029"/>
                </a:cubicBezTo>
                <a:cubicBezTo>
                  <a:pt x="1626" y="714"/>
                  <a:pt x="1626" y="714"/>
                  <a:pt x="1626" y="714"/>
                </a:cubicBezTo>
                <a:cubicBezTo>
                  <a:pt x="1657" y="683"/>
                  <a:pt x="1668" y="638"/>
                  <a:pt x="1654" y="596"/>
                </a:cubicBezTo>
                <a:close/>
                <a:moveTo>
                  <a:pt x="1226" y="948"/>
                </a:moveTo>
                <a:cubicBezTo>
                  <a:pt x="1199" y="974"/>
                  <a:pt x="1187" y="1011"/>
                  <a:pt x="1193" y="1048"/>
                </a:cubicBezTo>
                <a:cubicBezTo>
                  <a:pt x="1266" y="1484"/>
                  <a:pt x="1266" y="1484"/>
                  <a:pt x="1266" y="1484"/>
                </a:cubicBezTo>
                <a:cubicBezTo>
                  <a:pt x="892" y="1282"/>
                  <a:pt x="892" y="1282"/>
                  <a:pt x="892" y="1282"/>
                </a:cubicBezTo>
                <a:cubicBezTo>
                  <a:pt x="874" y="1272"/>
                  <a:pt x="854" y="1268"/>
                  <a:pt x="834" y="1268"/>
                </a:cubicBezTo>
                <a:cubicBezTo>
                  <a:pt x="814" y="1268"/>
                  <a:pt x="794" y="1272"/>
                  <a:pt x="776" y="1282"/>
                </a:cubicBezTo>
                <a:cubicBezTo>
                  <a:pt x="402" y="1484"/>
                  <a:pt x="402" y="1484"/>
                  <a:pt x="402" y="1484"/>
                </a:cubicBezTo>
                <a:cubicBezTo>
                  <a:pt x="475" y="1048"/>
                  <a:pt x="475" y="1048"/>
                  <a:pt x="475" y="1048"/>
                </a:cubicBezTo>
                <a:cubicBezTo>
                  <a:pt x="481" y="1011"/>
                  <a:pt x="469" y="974"/>
                  <a:pt x="442" y="948"/>
                </a:cubicBezTo>
                <a:cubicBezTo>
                  <a:pt x="127" y="633"/>
                  <a:pt x="127" y="633"/>
                  <a:pt x="127" y="633"/>
                </a:cubicBezTo>
                <a:cubicBezTo>
                  <a:pt x="557" y="569"/>
                  <a:pt x="557" y="569"/>
                  <a:pt x="557" y="569"/>
                </a:cubicBezTo>
                <a:cubicBezTo>
                  <a:pt x="596" y="564"/>
                  <a:pt x="630" y="539"/>
                  <a:pt x="647" y="504"/>
                </a:cubicBezTo>
                <a:cubicBezTo>
                  <a:pt x="834" y="116"/>
                  <a:pt x="834" y="116"/>
                  <a:pt x="834" y="116"/>
                </a:cubicBezTo>
                <a:cubicBezTo>
                  <a:pt x="1021" y="504"/>
                  <a:pt x="1021" y="504"/>
                  <a:pt x="1021" y="504"/>
                </a:cubicBezTo>
                <a:cubicBezTo>
                  <a:pt x="1038" y="539"/>
                  <a:pt x="1071" y="564"/>
                  <a:pt x="1111" y="569"/>
                </a:cubicBezTo>
                <a:cubicBezTo>
                  <a:pt x="1541" y="633"/>
                  <a:pt x="1541" y="633"/>
                  <a:pt x="1541" y="633"/>
                </a:cubicBezTo>
                <a:lnTo>
                  <a:pt x="1226" y="9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7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53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短期职位目标（文字可自由编辑）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0" y="3375004"/>
            <a:ext cx="6738599" cy="36742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2" name="文本框 3"/>
          <p:cNvSpPr txBox="1"/>
          <p:nvPr/>
        </p:nvSpPr>
        <p:spPr>
          <a:xfrm>
            <a:off x="6225105" y="1996939"/>
            <a:ext cx="1158633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01</a:t>
            </a:r>
            <a:endParaRPr lang="zh-CN" altLang="en-US" sz="6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5619843" y="1429322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" name="任意多边形 103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 flipV="1">
            <a:off x="0" y="4078417"/>
            <a:ext cx="4596196" cy="369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7" name="文本框 16"/>
          <p:cNvSpPr txBox="1"/>
          <p:nvPr/>
        </p:nvSpPr>
        <p:spPr>
          <a:xfrm>
            <a:off x="4027945" y="4628891"/>
            <a:ext cx="1158633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bg1">
                    <a:lumMod val="6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chemeClr val="accent2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02</a:t>
            </a:r>
            <a:endParaRPr lang="zh-CN" altLang="en-US" sz="6000" dirty="0">
              <a:solidFill>
                <a:schemeClr val="accent2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08" name="组合 107"/>
          <p:cNvGrpSpPr/>
          <p:nvPr/>
        </p:nvGrpSpPr>
        <p:grpSpPr>
          <a:xfrm flipV="1">
            <a:off x="3454765" y="4078419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任意多边形 108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0" name="任意多边形 109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11" name="矩形 110"/>
          <p:cNvSpPr/>
          <p:nvPr/>
        </p:nvSpPr>
        <p:spPr>
          <a:xfrm flipV="1">
            <a:off x="6990445" y="4078417"/>
            <a:ext cx="5201555" cy="369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2" name="文本框 24"/>
          <p:cNvSpPr txBox="1"/>
          <p:nvPr/>
        </p:nvSpPr>
        <p:spPr>
          <a:xfrm>
            <a:off x="6519441" y="4644933"/>
            <a:ext cx="1158633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bg1">
                    <a:lumMod val="6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chemeClr val="accent2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03</a:t>
            </a:r>
            <a:endParaRPr lang="zh-CN" altLang="en-US" sz="6000" dirty="0">
              <a:solidFill>
                <a:schemeClr val="accent2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13" name="组合 112"/>
          <p:cNvGrpSpPr/>
          <p:nvPr/>
        </p:nvGrpSpPr>
        <p:grpSpPr>
          <a:xfrm flipV="1">
            <a:off x="5899060" y="4078419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4" name="任意多边形 113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16" name="TextBox 59"/>
          <p:cNvSpPr txBox="1">
            <a:spLocks noChangeArrowheads="1"/>
          </p:cNvSpPr>
          <p:nvPr/>
        </p:nvSpPr>
        <p:spPr bwMode="auto">
          <a:xfrm flipH="1">
            <a:off x="1840674" y="1874542"/>
            <a:ext cx="3388535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助理工程师 一般技术人员</a:t>
            </a:r>
            <a:endParaRPr lang="en-US" altLang="ko-KR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7" name="矩形 116"/>
          <p:cNvSpPr>
            <a:spLocks noChangeArrowheads="1"/>
          </p:cNvSpPr>
          <p:nvPr/>
        </p:nvSpPr>
        <p:spPr bwMode="auto">
          <a:xfrm>
            <a:off x="1351882" y="2247365"/>
            <a:ext cx="3970298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18" name="TextBox 59"/>
          <p:cNvSpPr txBox="1">
            <a:spLocks noChangeArrowheads="1"/>
          </p:cNvSpPr>
          <p:nvPr/>
        </p:nvSpPr>
        <p:spPr bwMode="auto">
          <a:xfrm flipH="1">
            <a:off x="8238562" y="4602706"/>
            <a:ext cx="3197375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高级工程师 高级管理人员</a:t>
            </a:r>
            <a:endParaRPr lang="en-US" altLang="ko-KR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9" name="矩形 17"/>
          <p:cNvSpPr>
            <a:spLocks noChangeArrowheads="1"/>
          </p:cNvSpPr>
          <p:nvPr/>
        </p:nvSpPr>
        <p:spPr bwMode="auto">
          <a:xfrm>
            <a:off x="8438769" y="4988772"/>
            <a:ext cx="2587621" cy="10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20" name="TextBox 59"/>
          <p:cNvSpPr txBox="1">
            <a:spLocks noChangeArrowheads="1"/>
          </p:cNvSpPr>
          <p:nvPr/>
        </p:nvSpPr>
        <p:spPr bwMode="auto">
          <a:xfrm flipH="1">
            <a:off x="463138" y="4572205"/>
            <a:ext cx="3116248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工程师 中级技术管理人员</a:t>
            </a:r>
            <a:endParaRPr lang="en-US" altLang="ko-KR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1" name="矩形 17"/>
          <p:cNvSpPr>
            <a:spLocks noChangeArrowheads="1"/>
          </p:cNvSpPr>
          <p:nvPr/>
        </p:nvSpPr>
        <p:spPr bwMode="auto">
          <a:xfrm>
            <a:off x="1351882" y="4958272"/>
            <a:ext cx="1860244" cy="10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101" grpId="0" animBg="1"/>
      <p:bldP spid="102" grpId="0"/>
      <p:bldP spid="106" grpId="0" animBg="1"/>
      <p:bldP spid="107" grpId="0"/>
      <p:bldP spid="111" grpId="0" animBg="1"/>
      <p:bldP spid="112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全面评估（文字可自由编辑）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85214" y="1213725"/>
            <a:ext cx="2492188" cy="4464699"/>
            <a:chOff x="1076559" y="1629362"/>
            <a:chExt cx="2492188" cy="4464699"/>
          </a:xfrm>
        </p:grpSpPr>
        <p:sp>
          <p:nvSpPr>
            <p:cNvPr id="8" name="矩形 7"/>
            <p:cNvSpPr/>
            <p:nvPr/>
          </p:nvSpPr>
          <p:spPr>
            <a:xfrm>
              <a:off x="1076559" y="1629362"/>
              <a:ext cx="2492188" cy="44646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2E2E2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Freeform 18"/>
            <p:cNvSpPr>
              <a:spLocks noChangeAspect="1" noEditPoints="1"/>
            </p:cNvSpPr>
            <p:nvPr/>
          </p:nvSpPr>
          <p:spPr bwMode="auto">
            <a:xfrm>
              <a:off x="2024526" y="2100382"/>
              <a:ext cx="596251" cy="720000"/>
            </a:xfrm>
            <a:custGeom>
              <a:avLst/>
              <a:gdLst>
                <a:gd name="T0" fmla="*/ 37 w 106"/>
                <a:gd name="T1" fmla="*/ 98 h 128"/>
                <a:gd name="T2" fmla="*/ 38 w 106"/>
                <a:gd name="T3" fmla="*/ 101 h 128"/>
                <a:gd name="T4" fmla="*/ 42 w 106"/>
                <a:gd name="T5" fmla="*/ 103 h 128"/>
                <a:gd name="T6" fmla="*/ 50 w 106"/>
                <a:gd name="T7" fmla="*/ 106 h 128"/>
                <a:gd name="T8" fmla="*/ 60 w 106"/>
                <a:gd name="T9" fmla="*/ 106 h 128"/>
                <a:gd name="T10" fmla="*/ 68 w 106"/>
                <a:gd name="T11" fmla="*/ 102 h 128"/>
                <a:gd name="T12" fmla="*/ 72 w 106"/>
                <a:gd name="T13" fmla="*/ 99 h 128"/>
                <a:gd name="T14" fmla="*/ 73 w 106"/>
                <a:gd name="T15" fmla="*/ 97 h 128"/>
                <a:gd name="T16" fmla="*/ 47 w 106"/>
                <a:gd name="T17" fmla="*/ 99 h 128"/>
                <a:gd name="T18" fmla="*/ 37 w 106"/>
                <a:gd name="T19" fmla="*/ 97 h 128"/>
                <a:gd name="T20" fmla="*/ 69 w 106"/>
                <a:gd name="T21" fmla="*/ 2 h 128"/>
                <a:gd name="T22" fmla="*/ 76 w 106"/>
                <a:gd name="T23" fmla="*/ 13 h 128"/>
                <a:gd name="T24" fmla="*/ 76 w 106"/>
                <a:gd name="T25" fmla="*/ 23 h 128"/>
                <a:gd name="T26" fmla="*/ 73 w 106"/>
                <a:gd name="T27" fmla="*/ 27 h 128"/>
                <a:gd name="T28" fmla="*/ 69 w 106"/>
                <a:gd name="T29" fmla="*/ 29 h 128"/>
                <a:gd name="T30" fmla="*/ 67 w 106"/>
                <a:gd name="T31" fmla="*/ 26 h 128"/>
                <a:gd name="T32" fmla="*/ 64 w 106"/>
                <a:gd name="T33" fmla="*/ 23 h 128"/>
                <a:gd name="T34" fmla="*/ 55 w 106"/>
                <a:gd name="T35" fmla="*/ 29 h 128"/>
                <a:gd name="T36" fmla="*/ 43 w 106"/>
                <a:gd name="T37" fmla="*/ 27 h 128"/>
                <a:gd name="T38" fmla="*/ 37 w 106"/>
                <a:gd name="T39" fmla="*/ 30 h 128"/>
                <a:gd name="T40" fmla="*/ 38 w 106"/>
                <a:gd name="T41" fmla="*/ 47 h 128"/>
                <a:gd name="T42" fmla="*/ 42 w 106"/>
                <a:gd name="T43" fmla="*/ 65 h 128"/>
                <a:gd name="T44" fmla="*/ 49 w 106"/>
                <a:gd name="T45" fmla="*/ 60 h 128"/>
                <a:gd name="T46" fmla="*/ 64 w 106"/>
                <a:gd name="T47" fmla="*/ 56 h 128"/>
                <a:gd name="T48" fmla="*/ 83 w 106"/>
                <a:gd name="T49" fmla="*/ 68 h 128"/>
                <a:gd name="T50" fmla="*/ 97 w 106"/>
                <a:gd name="T51" fmla="*/ 59 h 128"/>
                <a:gd name="T52" fmla="*/ 106 w 106"/>
                <a:gd name="T53" fmla="*/ 56 h 128"/>
                <a:gd name="T54" fmla="*/ 102 w 106"/>
                <a:gd name="T55" fmla="*/ 127 h 128"/>
                <a:gd name="T56" fmla="*/ 88 w 106"/>
                <a:gd name="T57" fmla="*/ 118 h 128"/>
                <a:gd name="T58" fmla="*/ 63 w 106"/>
                <a:gd name="T59" fmla="*/ 114 h 128"/>
                <a:gd name="T60" fmla="*/ 35 w 106"/>
                <a:gd name="T61" fmla="*/ 114 h 128"/>
                <a:gd name="T62" fmla="*/ 17 w 106"/>
                <a:gd name="T63" fmla="*/ 107 h 128"/>
                <a:gd name="T64" fmla="*/ 12 w 106"/>
                <a:gd name="T65" fmla="*/ 102 h 128"/>
                <a:gd name="T66" fmla="*/ 9 w 106"/>
                <a:gd name="T67" fmla="*/ 102 h 128"/>
                <a:gd name="T68" fmla="*/ 5 w 106"/>
                <a:gd name="T69" fmla="*/ 101 h 128"/>
                <a:gd name="T70" fmla="*/ 1 w 106"/>
                <a:gd name="T71" fmla="*/ 97 h 128"/>
                <a:gd name="T72" fmla="*/ 0 w 106"/>
                <a:gd name="T73" fmla="*/ 91 h 128"/>
                <a:gd name="T74" fmla="*/ 1 w 106"/>
                <a:gd name="T75" fmla="*/ 84 h 128"/>
                <a:gd name="T76" fmla="*/ 3 w 106"/>
                <a:gd name="T77" fmla="*/ 59 h 128"/>
                <a:gd name="T78" fmla="*/ 11 w 106"/>
                <a:gd name="T79" fmla="*/ 38 h 128"/>
                <a:gd name="T80" fmla="*/ 16 w 106"/>
                <a:gd name="T81" fmla="*/ 30 h 128"/>
                <a:gd name="T82" fmla="*/ 14 w 106"/>
                <a:gd name="T83" fmla="*/ 25 h 128"/>
                <a:gd name="T84" fmla="*/ 20 w 106"/>
                <a:gd name="T85" fmla="*/ 13 h 128"/>
                <a:gd name="T86" fmla="*/ 39 w 106"/>
                <a:gd name="T87" fmla="*/ 5 h 128"/>
                <a:gd name="T88" fmla="*/ 63 w 106"/>
                <a:gd name="T8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128">
                  <a:moveTo>
                    <a:pt x="37" y="97"/>
                  </a:moveTo>
                  <a:lnTo>
                    <a:pt x="37" y="98"/>
                  </a:lnTo>
                  <a:lnTo>
                    <a:pt x="38" y="98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2" y="103"/>
                  </a:lnTo>
                  <a:lnTo>
                    <a:pt x="46" y="104"/>
                  </a:lnTo>
                  <a:lnTo>
                    <a:pt x="50" y="106"/>
                  </a:lnTo>
                  <a:lnTo>
                    <a:pt x="55" y="106"/>
                  </a:lnTo>
                  <a:lnTo>
                    <a:pt x="60" y="106"/>
                  </a:lnTo>
                  <a:lnTo>
                    <a:pt x="66" y="104"/>
                  </a:lnTo>
                  <a:lnTo>
                    <a:pt x="68" y="102"/>
                  </a:lnTo>
                  <a:lnTo>
                    <a:pt x="71" y="101"/>
                  </a:lnTo>
                  <a:lnTo>
                    <a:pt x="72" y="99"/>
                  </a:lnTo>
                  <a:lnTo>
                    <a:pt x="73" y="98"/>
                  </a:lnTo>
                  <a:lnTo>
                    <a:pt x="73" y="97"/>
                  </a:lnTo>
                  <a:lnTo>
                    <a:pt x="59" y="99"/>
                  </a:lnTo>
                  <a:lnTo>
                    <a:pt x="47" y="99"/>
                  </a:lnTo>
                  <a:lnTo>
                    <a:pt x="39" y="98"/>
                  </a:lnTo>
                  <a:lnTo>
                    <a:pt x="37" y="97"/>
                  </a:lnTo>
                  <a:close/>
                  <a:moveTo>
                    <a:pt x="63" y="0"/>
                  </a:moveTo>
                  <a:lnTo>
                    <a:pt x="69" y="2"/>
                  </a:lnTo>
                  <a:lnTo>
                    <a:pt x="73" y="8"/>
                  </a:lnTo>
                  <a:lnTo>
                    <a:pt x="76" y="13"/>
                  </a:lnTo>
                  <a:lnTo>
                    <a:pt x="76" y="18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3" y="27"/>
                  </a:lnTo>
                  <a:lnTo>
                    <a:pt x="72" y="29"/>
                  </a:lnTo>
                  <a:lnTo>
                    <a:pt x="69" y="29"/>
                  </a:lnTo>
                  <a:lnTo>
                    <a:pt x="68" y="27"/>
                  </a:lnTo>
                  <a:lnTo>
                    <a:pt x="67" y="26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63" y="25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3" y="27"/>
                  </a:lnTo>
                  <a:lnTo>
                    <a:pt x="42" y="25"/>
                  </a:lnTo>
                  <a:lnTo>
                    <a:pt x="37" y="30"/>
                  </a:lnTo>
                  <a:lnTo>
                    <a:pt x="37" y="38"/>
                  </a:lnTo>
                  <a:lnTo>
                    <a:pt x="38" y="47"/>
                  </a:lnTo>
                  <a:lnTo>
                    <a:pt x="41" y="56"/>
                  </a:lnTo>
                  <a:lnTo>
                    <a:pt x="42" y="65"/>
                  </a:lnTo>
                  <a:lnTo>
                    <a:pt x="45" y="63"/>
                  </a:lnTo>
                  <a:lnTo>
                    <a:pt x="49" y="60"/>
                  </a:lnTo>
                  <a:lnTo>
                    <a:pt x="56" y="57"/>
                  </a:lnTo>
                  <a:lnTo>
                    <a:pt x="64" y="56"/>
                  </a:lnTo>
                  <a:lnTo>
                    <a:pt x="73" y="59"/>
                  </a:lnTo>
                  <a:lnTo>
                    <a:pt x="83" y="68"/>
                  </a:lnTo>
                  <a:lnTo>
                    <a:pt x="89" y="61"/>
                  </a:lnTo>
                  <a:lnTo>
                    <a:pt x="97" y="59"/>
                  </a:lnTo>
                  <a:lnTo>
                    <a:pt x="104" y="56"/>
                  </a:lnTo>
                  <a:lnTo>
                    <a:pt x="106" y="56"/>
                  </a:lnTo>
                  <a:lnTo>
                    <a:pt x="106" y="128"/>
                  </a:lnTo>
                  <a:lnTo>
                    <a:pt x="102" y="127"/>
                  </a:lnTo>
                  <a:lnTo>
                    <a:pt x="96" y="124"/>
                  </a:lnTo>
                  <a:lnTo>
                    <a:pt x="88" y="118"/>
                  </a:lnTo>
                  <a:lnTo>
                    <a:pt x="81" y="107"/>
                  </a:lnTo>
                  <a:lnTo>
                    <a:pt x="63" y="114"/>
                  </a:lnTo>
                  <a:lnTo>
                    <a:pt x="47" y="115"/>
                  </a:lnTo>
                  <a:lnTo>
                    <a:pt x="35" y="114"/>
                  </a:lnTo>
                  <a:lnTo>
                    <a:pt x="25" y="111"/>
                  </a:lnTo>
                  <a:lnTo>
                    <a:pt x="17" y="107"/>
                  </a:lnTo>
                  <a:lnTo>
                    <a:pt x="13" y="103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8" y="102"/>
                  </a:lnTo>
                  <a:lnTo>
                    <a:pt x="5" y="101"/>
                  </a:lnTo>
                  <a:lnTo>
                    <a:pt x="4" y="99"/>
                  </a:lnTo>
                  <a:lnTo>
                    <a:pt x="1" y="97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5" y="47"/>
                  </a:lnTo>
                  <a:lnTo>
                    <a:pt x="11" y="38"/>
                  </a:lnTo>
                  <a:lnTo>
                    <a:pt x="13" y="32"/>
                  </a:lnTo>
                  <a:lnTo>
                    <a:pt x="16" y="30"/>
                  </a:lnTo>
                  <a:lnTo>
                    <a:pt x="14" y="29"/>
                  </a:lnTo>
                  <a:lnTo>
                    <a:pt x="14" y="25"/>
                  </a:lnTo>
                  <a:lnTo>
                    <a:pt x="17" y="19"/>
                  </a:lnTo>
                  <a:lnTo>
                    <a:pt x="20" y="13"/>
                  </a:lnTo>
                  <a:lnTo>
                    <a:pt x="28" y="9"/>
                  </a:lnTo>
                  <a:lnTo>
                    <a:pt x="39" y="5"/>
                  </a:lnTo>
                  <a:lnTo>
                    <a:pt x="54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2E2E2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86249" y="3010242"/>
              <a:ext cx="2290119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自我评估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076559" y="3794957"/>
              <a:ext cx="24849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1186249" y="3857483"/>
              <a:ext cx="229011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、自己的才能是否充分施展；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、对自己在企业发展、社会进步中所做的贡献是否满意；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3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、对自己的职称、职务、工资待遇等方面的变化是否满意；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77402" y="1213724"/>
            <a:ext cx="2492188" cy="4464699"/>
            <a:chOff x="3568747" y="1629361"/>
            <a:chExt cx="2492188" cy="4464699"/>
          </a:xfrm>
        </p:grpSpPr>
        <p:sp>
          <p:nvSpPr>
            <p:cNvPr id="14" name="矩形 13"/>
            <p:cNvSpPr/>
            <p:nvPr/>
          </p:nvSpPr>
          <p:spPr>
            <a:xfrm>
              <a:off x="3568747" y="1629361"/>
              <a:ext cx="2492188" cy="4464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Freeform 218"/>
            <p:cNvSpPr>
              <a:spLocks noChangeAspect="1" noEditPoints="1"/>
            </p:cNvSpPr>
            <p:nvPr/>
          </p:nvSpPr>
          <p:spPr bwMode="auto">
            <a:xfrm>
              <a:off x="4472400" y="2100382"/>
              <a:ext cx="684879" cy="720000"/>
            </a:xfrm>
            <a:custGeom>
              <a:avLst/>
              <a:gdLst>
                <a:gd name="T0" fmla="*/ 61 w 117"/>
                <a:gd name="T1" fmla="*/ 38 h 123"/>
                <a:gd name="T2" fmla="*/ 72 w 117"/>
                <a:gd name="T3" fmla="*/ 43 h 123"/>
                <a:gd name="T4" fmla="*/ 76 w 117"/>
                <a:gd name="T5" fmla="*/ 47 h 123"/>
                <a:gd name="T6" fmla="*/ 63 w 117"/>
                <a:gd name="T7" fmla="*/ 62 h 123"/>
                <a:gd name="T8" fmla="*/ 61 w 117"/>
                <a:gd name="T9" fmla="*/ 59 h 123"/>
                <a:gd name="T10" fmla="*/ 54 w 117"/>
                <a:gd name="T11" fmla="*/ 57 h 123"/>
                <a:gd name="T12" fmla="*/ 49 w 117"/>
                <a:gd name="T13" fmla="*/ 59 h 123"/>
                <a:gd name="T14" fmla="*/ 24 w 117"/>
                <a:gd name="T15" fmla="*/ 83 h 123"/>
                <a:gd name="T16" fmla="*/ 20 w 117"/>
                <a:gd name="T17" fmla="*/ 88 h 123"/>
                <a:gd name="T18" fmla="*/ 20 w 117"/>
                <a:gd name="T19" fmla="*/ 94 h 123"/>
                <a:gd name="T20" fmla="*/ 24 w 117"/>
                <a:gd name="T21" fmla="*/ 100 h 123"/>
                <a:gd name="T22" fmla="*/ 27 w 117"/>
                <a:gd name="T23" fmla="*/ 102 h 123"/>
                <a:gd name="T24" fmla="*/ 33 w 117"/>
                <a:gd name="T25" fmla="*/ 104 h 123"/>
                <a:gd name="T26" fmla="*/ 38 w 117"/>
                <a:gd name="T27" fmla="*/ 102 h 123"/>
                <a:gd name="T28" fmla="*/ 51 w 117"/>
                <a:gd name="T29" fmla="*/ 91 h 123"/>
                <a:gd name="T30" fmla="*/ 58 w 117"/>
                <a:gd name="T31" fmla="*/ 88 h 123"/>
                <a:gd name="T32" fmla="*/ 65 w 117"/>
                <a:gd name="T33" fmla="*/ 91 h 123"/>
                <a:gd name="T34" fmla="*/ 67 w 117"/>
                <a:gd name="T35" fmla="*/ 97 h 123"/>
                <a:gd name="T36" fmla="*/ 65 w 117"/>
                <a:gd name="T37" fmla="*/ 104 h 123"/>
                <a:gd name="T38" fmla="*/ 45 w 117"/>
                <a:gd name="T39" fmla="*/ 121 h 123"/>
                <a:gd name="T40" fmla="*/ 33 w 117"/>
                <a:gd name="T41" fmla="*/ 123 h 123"/>
                <a:gd name="T42" fmla="*/ 11 w 117"/>
                <a:gd name="T43" fmla="*/ 114 h 123"/>
                <a:gd name="T44" fmla="*/ 3 w 117"/>
                <a:gd name="T45" fmla="*/ 102 h 123"/>
                <a:gd name="T46" fmla="*/ 3 w 117"/>
                <a:gd name="T47" fmla="*/ 79 h 123"/>
                <a:gd name="T48" fmla="*/ 32 w 117"/>
                <a:gd name="T49" fmla="*/ 47 h 123"/>
                <a:gd name="T50" fmla="*/ 54 w 117"/>
                <a:gd name="T51" fmla="*/ 38 h 123"/>
                <a:gd name="T52" fmla="*/ 97 w 117"/>
                <a:gd name="T53" fmla="*/ 3 h 123"/>
                <a:gd name="T54" fmla="*/ 108 w 117"/>
                <a:gd name="T55" fmla="*/ 9 h 123"/>
                <a:gd name="T56" fmla="*/ 117 w 117"/>
                <a:gd name="T57" fmla="*/ 32 h 123"/>
                <a:gd name="T58" fmla="*/ 108 w 117"/>
                <a:gd name="T59" fmla="*/ 54 h 123"/>
                <a:gd name="T60" fmla="*/ 75 w 117"/>
                <a:gd name="T61" fmla="*/ 83 h 123"/>
                <a:gd name="T62" fmla="*/ 63 w 117"/>
                <a:gd name="T63" fmla="*/ 85 h 123"/>
                <a:gd name="T64" fmla="*/ 42 w 117"/>
                <a:gd name="T65" fmla="*/ 76 h 123"/>
                <a:gd name="T66" fmla="*/ 54 w 117"/>
                <a:gd name="T67" fmla="*/ 62 h 123"/>
                <a:gd name="T68" fmla="*/ 58 w 117"/>
                <a:gd name="T69" fmla="*/ 64 h 123"/>
                <a:gd name="T70" fmla="*/ 63 w 117"/>
                <a:gd name="T71" fmla="*/ 66 h 123"/>
                <a:gd name="T72" fmla="*/ 70 w 117"/>
                <a:gd name="T73" fmla="*/ 64 h 123"/>
                <a:gd name="T74" fmla="*/ 95 w 117"/>
                <a:gd name="T75" fmla="*/ 41 h 123"/>
                <a:gd name="T76" fmla="*/ 97 w 117"/>
                <a:gd name="T77" fmla="*/ 36 h 123"/>
                <a:gd name="T78" fmla="*/ 97 w 117"/>
                <a:gd name="T79" fmla="*/ 29 h 123"/>
                <a:gd name="T80" fmla="*/ 95 w 117"/>
                <a:gd name="T81" fmla="*/ 24 h 123"/>
                <a:gd name="T82" fmla="*/ 91 w 117"/>
                <a:gd name="T83" fmla="*/ 21 h 123"/>
                <a:gd name="T84" fmla="*/ 86 w 117"/>
                <a:gd name="T85" fmla="*/ 19 h 123"/>
                <a:gd name="T86" fmla="*/ 79 w 117"/>
                <a:gd name="T87" fmla="*/ 21 h 123"/>
                <a:gd name="T88" fmla="*/ 67 w 117"/>
                <a:gd name="T89" fmla="*/ 32 h 123"/>
                <a:gd name="T90" fmla="*/ 61 w 117"/>
                <a:gd name="T91" fmla="*/ 34 h 123"/>
                <a:gd name="T92" fmla="*/ 54 w 117"/>
                <a:gd name="T93" fmla="*/ 32 h 123"/>
                <a:gd name="T94" fmla="*/ 51 w 117"/>
                <a:gd name="T95" fmla="*/ 25 h 123"/>
                <a:gd name="T96" fmla="*/ 54 w 117"/>
                <a:gd name="T97" fmla="*/ 19 h 123"/>
                <a:gd name="T98" fmla="*/ 74 w 117"/>
                <a:gd name="T99" fmla="*/ 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23">
                  <a:moveTo>
                    <a:pt x="54" y="38"/>
                  </a:moveTo>
                  <a:lnTo>
                    <a:pt x="61" y="38"/>
                  </a:lnTo>
                  <a:lnTo>
                    <a:pt x="66" y="41"/>
                  </a:lnTo>
                  <a:lnTo>
                    <a:pt x="72" y="43"/>
                  </a:lnTo>
                  <a:lnTo>
                    <a:pt x="75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63" y="62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57" y="58"/>
                  </a:lnTo>
                  <a:lnTo>
                    <a:pt x="54" y="57"/>
                  </a:lnTo>
                  <a:lnTo>
                    <a:pt x="51" y="58"/>
                  </a:lnTo>
                  <a:lnTo>
                    <a:pt x="49" y="59"/>
                  </a:lnTo>
                  <a:lnTo>
                    <a:pt x="46" y="60"/>
                  </a:lnTo>
                  <a:lnTo>
                    <a:pt x="24" y="83"/>
                  </a:lnTo>
                  <a:lnTo>
                    <a:pt x="21" y="85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21" y="97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7" y="102"/>
                  </a:lnTo>
                  <a:lnTo>
                    <a:pt x="31" y="104"/>
                  </a:lnTo>
                  <a:lnTo>
                    <a:pt x="33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1" y="100"/>
                  </a:lnTo>
                  <a:lnTo>
                    <a:pt x="51" y="91"/>
                  </a:lnTo>
                  <a:lnTo>
                    <a:pt x="54" y="89"/>
                  </a:lnTo>
                  <a:lnTo>
                    <a:pt x="58" y="88"/>
                  </a:lnTo>
                  <a:lnTo>
                    <a:pt x="61" y="89"/>
                  </a:lnTo>
                  <a:lnTo>
                    <a:pt x="65" y="91"/>
                  </a:lnTo>
                  <a:lnTo>
                    <a:pt x="66" y="94"/>
                  </a:lnTo>
                  <a:lnTo>
                    <a:pt x="67" y="97"/>
                  </a:lnTo>
                  <a:lnTo>
                    <a:pt x="66" y="101"/>
                  </a:lnTo>
                  <a:lnTo>
                    <a:pt x="65" y="104"/>
                  </a:lnTo>
                  <a:lnTo>
                    <a:pt x="55" y="114"/>
                  </a:lnTo>
                  <a:lnTo>
                    <a:pt x="4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21" y="121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3" y="102"/>
                  </a:lnTo>
                  <a:lnTo>
                    <a:pt x="0" y="91"/>
                  </a:lnTo>
                  <a:lnTo>
                    <a:pt x="3" y="79"/>
                  </a:lnTo>
                  <a:lnTo>
                    <a:pt x="10" y="70"/>
                  </a:lnTo>
                  <a:lnTo>
                    <a:pt x="32" y="47"/>
                  </a:lnTo>
                  <a:lnTo>
                    <a:pt x="42" y="40"/>
                  </a:lnTo>
                  <a:lnTo>
                    <a:pt x="54" y="38"/>
                  </a:lnTo>
                  <a:close/>
                  <a:moveTo>
                    <a:pt x="86" y="0"/>
                  </a:moveTo>
                  <a:lnTo>
                    <a:pt x="97" y="3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4" y="20"/>
                  </a:lnTo>
                  <a:lnTo>
                    <a:pt x="117" y="32"/>
                  </a:lnTo>
                  <a:lnTo>
                    <a:pt x="114" y="43"/>
                  </a:lnTo>
                  <a:lnTo>
                    <a:pt x="108" y="54"/>
                  </a:lnTo>
                  <a:lnTo>
                    <a:pt x="86" y="76"/>
                  </a:lnTo>
                  <a:lnTo>
                    <a:pt x="75" y="83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51" y="83"/>
                  </a:lnTo>
                  <a:lnTo>
                    <a:pt x="42" y="76"/>
                  </a:lnTo>
                  <a:lnTo>
                    <a:pt x="41" y="75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8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7" y="36"/>
                  </a:lnTo>
                  <a:lnTo>
                    <a:pt x="97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1" y="21"/>
                  </a:lnTo>
                  <a:lnTo>
                    <a:pt x="88" y="20"/>
                  </a:lnTo>
                  <a:lnTo>
                    <a:pt x="86" y="19"/>
                  </a:lnTo>
                  <a:lnTo>
                    <a:pt x="82" y="20"/>
                  </a:lnTo>
                  <a:lnTo>
                    <a:pt x="79" y="21"/>
                  </a:lnTo>
                  <a:lnTo>
                    <a:pt x="76" y="22"/>
                  </a:lnTo>
                  <a:lnTo>
                    <a:pt x="67" y="32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7" y="34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51" y="21"/>
                  </a:lnTo>
                  <a:lnTo>
                    <a:pt x="54" y="19"/>
                  </a:lnTo>
                  <a:lnTo>
                    <a:pt x="63" y="9"/>
                  </a:lnTo>
                  <a:lnTo>
                    <a:pt x="74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16" name="直接连接符 16"/>
            <p:cNvCxnSpPr/>
            <p:nvPr/>
          </p:nvCxnSpPr>
          <p:spPr>
            <a:xfrm>
              <a:off x="3568748" y="3794957"/>
              <a:ext cx="24849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3669781" y="3016829"/>
              <a:ext cx="2290119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家庭评估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669781" y="3864070"/>
              <a:ext cx="229011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、是否能够理解和肯定；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、是否能够给予支持和帮助；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4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、是否能够理解和肯定；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5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、是否能够给予支持和帮助；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6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、是否能够给予支持和帮助；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69590" y="1213722"/>
            <a:ext cx="2499385" cy="4464699"/>
            <a:chOff x="6060935" y="1629359"/>
            <a:chExt cx="2499385" cy="4464699"/>
          </a:xfrm>
        </p:grpSpPr>
        <p:sp>
          <p:nvSpPr>
            <p:cNvPr id="20" name="矩形 19"/>
            <p:cNvSpPr/>
            <p:nvPr/>
          </p:nvSpPr>
          <p:spPr>
            <a:xfrm>
              <a:off x="6060935" y="1629359"/>
              <a:ext cx="2492188" cy="44646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2E2E2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1" name="Freeform 19"/>
            <p:cNvSpPr>
              <a:spLocks noChangeAspect="1" noEditPoints="1"/>
            </p:cNvSpPr>
            <p:nvPr/>
          </p:nvSpPr>
          <p:spPr bwMode="auto">
            <a:xfrm>
              <a:off x="6928219" y="2100382"/>
              <a:ext cx="743227" cy="720000"/>
            </a:xfrm>
            <a:custGeom>
              <a:avLst/>
              <a:gdLst>
                <a:gd name="T0" fmla="*/ 38 w 128"/>
                <a:gd name="T1" fmla="*/ 16 h 124"/>
                <a:gd name="T2" fmla="*/ 31 w 128"/>
                <a:gd name="T3" fmla="*/ 20 h 124"/>
                <a:gd name="T4" fmla="*/ 27 w 128"/>
                <a:gd name="T5" fmla="*/ 25 h 124"/>
                <a:gd name="T6" fmla="*/ 31 w 128"/>
                <a:gd name="T7" fmla="*/ 30 h 124"/>
                <a:gd name="T8" fmla="*/ 38 w 128"/>
                <a:gd name="T9" fmla="*/ 33 h 124"/>
                <a:gd name="T10" fmla="*/ 47 w 128"/>
                <a:gd name="T11" fmla="*/ 33 h 124"/>
                <a:gd name="T12" fmla="*/ 55 w 128"/>
                <a:gd name="T13" fmla="*/ 30 h 124"/>
                <a:gd name="T14" fmla="*/ 57 w 128"/>
                <a:gd name="T15" fmla="*/ 25 h 124"/>
                <a:gd name="T16" fmla="*/ 55 w 128"/>
                <a:gd name="T17" fmla="*/ 20 h 124"/>
                <a:gd name="T18" fmla="*/ 47 w 128"/>
                <a:gd name="T19" fmla="*/ 16 h 124"/>
                <a:gd name="T20" fmla="*/ 43 w 128"/>
                <a:gd name="T21" fmla="*/ 0 h 124"/>
                <a:gd name="T22" fmla="*/ 70 w 128"/>
                <a:gd name="T23" fmla="*/ 7 h 124"/>
                <a:gd name="T24" fmla="*/ 84 w 128"/>
                <a:gd name="T25" fmla="*/ 24 h 124"/>
                <a:gd name="T26" fmla="*/ 84 w 128"/>
                <a:gd name="T27" fmla="*/ 24 h 124"/>
                <a:gd name="T28" fmla="*/ 84 w 128"/>
                <a:gd name="T29" fmla="*/ 25 h 124"/>
                <a:gd name="T30" fmla="*/ 128 w 128"/>
                <a:gd name="T31" fmla="*/ 42 h 124"/>
                <a:gd name="T32" fmla="*/ 42 w 128"/>
                <a:gd name="T33" fmla="*/ 124 h 124"/>
                <a:gd name="T34" fmla="*/ 26 w 128"/>
                <a:gd name="T35" fmla="*/ 122 h 124"/>
                <a:gd name="T36" fmla="*/ 6 w 128"/>
                <a:gd name="T37" fmla="*/ 109 h 124"/>
                <a:gd name="T38" fmla="*/ 1 w 128"/>
                <a:gd name="T39" fmla="*/ 94 h 124"/>
                <a:gd name="T40" fmla="*/ 0 w 128"/>
                <a:gd name="T41" fmla="*/ 88 h 124"/>
                <a:gd name="T42" fmla="*/ 8 w 128"/>
                <a:gd name="T43" fmla="*/ 49 h 124"/>
                <a:gd name="T44" fmla="*/ 9 w 128"/>
                <a:gd name="T45" fmla="*/ 90 h 124"/>
                <a:gd name="T46" fmla="*/ 14 w 128"/>
                <a:gd name="T47" fmla="*/ 105 h 124"/>
                <a:gd name="T48" fmla="*/ 23 w 128"/>
                <a:gd name="T49" fmla="*/ 90 h 124"/>
                <a:gd name="T50" fmla="*/ 29 w 128"/>
                <a:gd name="T51" fmla="*/ 114 h 124"/>
                <a:gd name="T52" fmla="*/ 39 w 128"/>
                <a:gd name="T53" fmla="*/ 117 h 124"/>
                <a:gd name="T54" fmla="*/ 44 w 128"/>
                <a:gd name="T55" fmla="*/ 90 h 124"/>
                <a:gd name="T56" fmla="*/ 57 w 128"/>
                <a:gd name="T57" fmla="*/ 117 h 124"/>
                <a:gd name="T58" fmla="*/ 59 w 128"/>
                <a:gd name="T59" fmla="*/ 75 h 124"/>
                <a:gd name="T60" fmla="*/ 63 w 128"/>
                <a:gd name="T61" fmla="*/ 72 h 124"/>
                <a:gd name="T62" fmla="*/ 67 w 128"/>
                <a:gd name="T63" fmla="*/ 75 h 124"/>
                <a:gd name="T64" fmla="*/ 68 w 128"/>
                <a:gd name="T65" fmla="*/ 117 h 124"/>
                <a:gd name="T66" fmla="*/ 81 w 128"/>
                <a:gd name="T67" fmla="*/ 90 h 124"/>
                <a:gd name="T68" fmla="*/ 86 w 128"/>
                <a:gd name="T69" fmla="*/ 117 h 124"/>
                <a:gd name="T70" fmla="*/ 99 w 128"/>
                <a:gd name="T71" fmla="*/ 90 h 124"/>
                <a:gd name="T72" fmla="*/ 104 w 128"/>
                <a:gd name="T73" fmla="*/ 117 h 124"/>
                <a:gd name="T74" fmla="*/ 120 w 128"/>
                <a:gd name="T75" fmla="*/ 50 h 124"/>
                <a:gd name="T76" fmla="*/ 42 w 128"/>
                <a:gd name="T77" fmla="*/ 50 h 124"/>
                <a:gd name="T78" fmla="*/ 13 w 128"/>
                <a:gd name="T79" fmla="*/ 42 h 124"/>
                <a:gd name="T80" fmla="*/ 1 w 128"/>
                <a:gd name="T81" fmla="*/ 25 h 124"/>
                <a:gd name="T82" fmla="*/ 13 w 128"/>
                <a:gd name="T83" fmla="*/ 7 h 124"/>
                <a:gd name="T84" fmla="*/ 43 w 128"/>
                <a:gd name="T8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124">
                  <a:moveTo>
                    <a:pt x="43" y="16"/>
                  </a:moveTo>
                  <a:lnTo>
                    <a:pt x="38" y="16"/>
                  </a:lnTo>
                  <a:lnTo>
                    <a:pt x="34" y="17"/>
                  </a:lnTo>
                  <a:lnTo>
                    <a:pt x="31" y="20"/>
                  </a:lnTo>
                  <a:lnTo>
                    <a:pt x="29" y="22"/>
                  </a:lnTo>
                  <a:lnTo>
                    <a:pt x="27" y="25"/>
                  </a:lnTo>
                  <a:lnTo>
                    <a:pt x="29" y="28"/>
                  </a:lnTo>
                  <a:lnTo>
                    <a:pt x="31" y="30"/>
                  </a:lnTo>
                  <a:lnTo>
                    <a:pt x="34" y="32"/>
                  </a:lnTo>
                  <a:lnTo>
                    <a:pt x="38" y="33"/>
                  </a:lnTo>
                  <a:lnTo>
                    <a:pt x="43" y="33"/>
                  </a:lnTo>
                  <a:lnTo>
                    <a:pt x="47" y="33"/>
                  </a:lnTo>
                  <a:lnTo>
                    <a:pt x="51" y="32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5"/>
                  </a:lnTo>
                  <a:lnTo>
                    <a:pt x="56" y="22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47" y="16"/>
                  </a:lnTo>
                  <a:lnTo>
                    <a:pt x="43" y="16"/>
                  </a:lnTo>
                  <a:close/>
                  <a:moveTo>
                    <a:pt x="43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80" y="15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4" y="42"/>
                  </a:lnTo>
                  <a:lnTo>
                    <a:pt x="128" y="42"/>
                  </a:lnTo>
                  <a:lnTo>
                    <a:pt x="128" y="124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26" y="122"/>
                  </a:lnTo>
                  <a:lnTo>
                    <a:pt x="14" y="117"/>
                  </a:lnTo>
                  <a:lnTo>
                    <a:pt x="6" y="109"/>
                  </a:lnTo>
                  <a:lnTo>
                    <a:pt x="2" y="101"/>
                  </a:lnTo>
                  <a:lnTo>
                    <a:pt x="1" y="94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0" y="42"/>
                  </a:lnTo>
                  <a:lnTo>
                    <a:pt x="8" y="49"/>
                  </a:lnTo>
                  <a:lnTo>
                    <a:pt x="8" y="88"/>
                  </a:lnTo>
                  <a:lnTo>
                    <a:pt x="9" y="90"/>
                  </a:lnTo>
                  <a:lnTo>
                    <a:pt x="10" y="97"/>
                  </a:lnTo>
                  <a:lnTo>
                    <a:pt x="14" y="105"/>
                  </a:lnTo>
                  <a:lnTo>
                    <a:pt x="23" y="113"/>
                  </a:lnTo>
                  <a:lnTo>
                    <a:pt x="23" y="90"/>
                  </a:lnTo>
                  <a:lnTo>
                    <a:pt x="29" y="90"/>
                  </a:lnTo>
                  <a:lnTo>
                    <a:pt x="29" y="114"/>
                  </a:lnTo>
                  <a:lnTo>
                    <a:pt x="34" y="115"/>
                  </a:lnTo>
                  <a:lnTo>
                    <a:pt x="39" y="117"/>
                  </a:lnTo>
                  <a:lnTo>
                    <a:pt x="39" y="90"/>
                  </a:lnTo>
                  <a:lnTo>
                    <a:pt x="44" y="90"/>
                  </a:lnTo>
                  <a:lnTo>
                    <a:pt x="44" y="117"/>
                  </a:lnTo>
                  <a:lnTo>
                    <a:pt x="57" y="117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60" y="73"/>
                  </a:lnTo>
                  <a:lnTo>
                    <a:pt x="63" y="72"/>
                  </a:lnTo>
                  <a:lnTo>
                    <a:pt x="65" y="73"/>
                  </a:lnTo>
                  <a:lnTo>
                    <a:pt x="67" y="75"/>
                  </a:lnTo>
                  <a:lnTo>
                    <a:pt x="68" y="77"/>
                  </a:lnTo>
                  <a:lnTo>
                    <a:pt x="68" y="117"/>
                  </a:lnTo>
                  <a:lnTo>
                    <a:pt x="81" y="117"/>
                  </a:lnTo>
                  <a:lnTo>
                    <a:pt x="81" y="90"/>
                  </a:lnTo>
                  <a:lnTo>
                    <a:pt x="86" y="90"/>
                  </a:lnTo>
                  <a:lnTo>
                    <a:pt x="86" y="117"/>
                  </a:lnTo>
                  <a:lnTo>
                    <a:pt x="99" y="117"/>
                  </a:lnTo>
                  <a:lnTo>
                    <a:pt x="99" y="90"/>
                  </a:lnTo>
                  <a:lnTo>
                    <a:pt x="104" y="90"/>
                  </a:lnTo>
                  <a:lnTo>
                    <a:pt x="104" y="117"/>
                  </a:lnTo>
                  <a:lnTo>
                    <a:pt x="120" y="117"/>
                  </a:lnTo>
                  <a:lnTo>
                    <a:pt x="120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26" y="47"/>
                  </a:lnTo>
                  <a:lnTo>
                    <a:pt x="13" y="42"/>
                  </a:lnTo>
                  <a:lnTo>
                    <a:pt x="4" y="34"/>
                  </a:lnTo>
                  <a:lnTo>
                    <a:pt x="1" y="25"/>
                  </a:lnTo>
                  <a:lnTo>
                    <a:pt x="4" y="15"/>
                  </a:lnTo>
                  <a:lnTo>
                    <a:pt x="13" y="7"/>
                  </a:lnTo>
                  <a:lnTo>
                    <a:pt x="2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2E2E2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22" name="直接连接符 16"/>
            <p:cNvCxnSpPr/>
            <p:nvPr/>
          </p:nvCxnSpPr>
          <p:spPr>
            <a:xfrm>
              <a:off x="6075329" y="3794957"/>
              <a:ext cx="24849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6172764" y="3016829"/>
              <a:ext cx="2290119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企业评估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172764" y="3864070"/>
              <a:ext cx="229011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、是否有下级平级同事的赞赏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、是否有上级的肯定和表彰；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3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、是否有职称、职务的晋升；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4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、是否有工资待遇的提高；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5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、是否有职称、职务的晋升；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61778" y="1213721"/>
            <a:ext cx="2492188" cy="4464699"/>
            <a:chOff x="8553123" y="1629358"/>
            <a:chExt cx="2492188" cy="4464699"/>
          </a:xfrm>
        </p:grpSpPr>
        <p:sp>
          <p:nvSpPr>
            <p:cNvPr id="26" name="矩形 25"/>
            <p:cNvSpPr/>
            <p:nvPr/>
          </p:nvSpPr>
          <p:spPr>
            <a:xfrm>
              <a:off x="8553123" y="1629358"/>
              <a:ext cx="2492188" cy="4464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Freeform 131"/>
            <p:cNvSpPr>
              <a:spLocks noChangeAspect="1" noEditPoints="1"/>
            </p:cNvSpPr>
            <p:nvPr/>
          </p:nvSpPr>
          <p:spPr bwMode="auto">
            <a:xfrm>
              <a:off x="9420408" y="2100382"/>
              <a:ext cx="725540" cy="720000"/>
            </a:xfrm>
            <a:custGeom>
              <a:avLst/>
              <a:gdLst>
                <a:gd name="T0" fmla="*/ 53 w 131"/>
                <a:gd name="T1" fmla="*/ 58 h 130"/>
                <a:gd name="T2" fmla="*/ 72 w 131"/>
                <a:gd name="T3" fmla="*/ 77 h 130"/>
                <a:gd name="T4" fmla="*/ 45 w 131"/>
                <a:gd name="T5" fmla="*/ 85 h 130"/>
                <a:gd name="T6" fmla="*/ 53 w 131"/>
                <a:gd name="T7" fmla="*/ 58 h 130"/>
                <a:gd name="T8" fmla="*/ 100 w 131"/>
                <a:gd name="T9" fmla="*/ 11 h 130"/>
                <a:gd name="T10" fmla="*/ 120 w 131"/>
                <a:gd name="T11" fmla="*/ 30 h 130"/>
                <a:gd name="T12" fmla="*/ 76 w 131"/>
                <a:gd name="T13" fmla="*/ 75 h 130"/>
                <a:gd name="T14" fmla="*/ 55 w 131"/>
                <a:gd name="T15" fmla="*/ 55 h 130"/>
                <a:gd name="T16" fmla="*/ 100 w 131"/>
                <a:gd name="T17" fmla="*/ 11 h 130"/>
                <a:gd name="T18" fmla="*/ 21 w 131"/>
                <a:gd name="T19" fmla="*/ 3 h 130"/>
                <a:gd name="T20" fmla="*/ 89 w 131"/>
                <a:gd name="T21" fmla="*/ 3 h 130"/>
                <a:gd name="T22" fmla="*/ 76 w 131"/>
                <a:gd name="T23" fmla="*/ 16 h 130"/>
                <a:gd name="T24" fmla="*/ 27 w 131"/>
                <a:gd name="T25" fmla="*/ 16 h 130"/>
                <a:gd name="T26" fmla="*/ 21 w 131"/>
                <a:gd name="T27" fmla="*/ 17 h 130"/>
                <a:gd name="T28" fmla="*/ 17 w 131"/>
                <a:gd name="T29" fmla="*/ 20 h 130"/>
                <a:gd name="T30" fmla="*/ 15 w 131"/>
                <a:gd name="T31" fmla="*/ 24 h 130"/>
                <a:gd name="T32" fmla="*/ 14 w 131"/>
                <a:gd name="T33" fmla="*/ 29 h 130"/>
                <a:gd name="T34" fmla="*/ 14 w 131"/>
                <a:gd name="T35" fmla="*/ 105 h 130"/>
                <a:gd name="T36" fmla="*/ 15 w 131"/>
                <a:gd name="T37" fmla="*/ 109 h 130"/>
                <a:gd name="T38" fmla="*/ 16 w 131"/>
                <a:gd name="T39" fmla="*/ 113 h 130"/>
                <a:gd name="T40" fmla="*/ 19 w 131"/>
                <a:gd name="T41" fmla="*/ 115 h 130"/>
                <a:gd name="T42" fmla="*/ 23 w 131"/>
                <a:gd name="T43" fmla="*/ 117 h 130"/>
                <a:gd name="T44" fmla="*/ 27 w 131"/>
                <a:gd name="T45" fmla="*/ 117 h 130"/>
                <a:gd name="T46" fmla="*/ 103 w 131"/>
                <a:gd name="T47" fmla="*/ 117 h 130"/>
                <a:gd name="T48" fmla="*/ 106 w 131"/>
                <a:gd name="T49" fmla="*/ 117 h 130"/>
                <a:gd name="T50" fmla="*/ 110 w 131"/>
                <a:gd name="T51" fmla="*/ 115 h 130"/>
                <a:gd name="T52" fmla="*/ 113 w 131"/>
                <a:gd name="T53" fmla="*/ 113 h 130"/>
                <a:gd name="T54" fmla="*/ 114 w 131"/>
                <a:gd name="T55" fmla="*/ 109 h 130"/>
                <a:gd name="T56" fmla="*/ 116 w 131"/>
                <a:gd name="T57" fmla="*/ 105 h 130"/>
                <a:gd name="T58" fmla="*/ 116 w 131"/>
                <a:gd name="T59" fmla="*/ 55 h 130"/>
                <a:gd name="T60" fmla="*/ 129 w 131"/>
                <a:gd name="T61" fmla="*/ 42 h 130"/>
                <a:gd name="T62" fmla="*/ 129 w 131"/>
                <a:gd name="T63" fmla="*/ 109 h 130"/>
                <a:gd name="T64" fmla="*/ 125 w 131"/>
                <a:gd name="T65" fmla="*/ 119 h 130"/>
                <a:gd name="T66" fmla="*/ 117 w 131"/>
                <a:gd name="T67" fmla="*/ 127 h 130"/>
                <a:gd name="T68" fmla="*/ 106 w 131"/>
                <a:gd name="T69" fmla="*/ 130 h 130"/>
                <a:gd name="T70" fmla="*/ 21 w 131"/>
                <a:gd name="T71" fmla="*/ 130 h 130"/>
                <a:gd name="T72" fmla="*/ 11 w 131"/>
                <a:gd name="T73" fmla="*/ 127 h 130"/>
                <a:gd name="T74" fmla="*/ 3 w 131"/>
                <a:gd name="T75" fmla="*/ 119 h 130"/>
                <a:gd name="T76" fmla="*/ 0 w 131"/>
                <a:gd name="T77" fmla="*/ 109 h 130"/>
                <a:gd name="T78" fmla="*/ 0 w 131"/>
                <a:gd name="T79" fmla="*/ 25 h 130"/>
                <a:gd name="T80" fmla="*/ 3 w 131"/>
                <a:gd name="T81" fmla="*/ 15 h 130"/>
                <a:gd name="T82" fmla="*/ 11 w 131"/>
                <a:gd name="T83" fmla="*/ 7 h 130"/>
                <a:gd name="T84" fmla="*/ 21 w 131"/>
                <a:gd name="T85" fmla="*/ 3 h 130"/>
                <a:gd name="T86" fmla="*/ 114 w 131"/>
                <a:gd name="T87" fmla="*/ 0 h 130"/>
                <a:gd name="T88" fmla="*/ 117 w 131"/>
                <a:gd name="T89" fmla="*/ 2 h 130"/>
                <a:gd name="T90" fmla="*/ 130 w 131"/>
                <a:gd name="T91" fmla="*/ 15 h 130"/>
                <a:gd name="T92" fmla="*/ 131 w 131"/>
                <a:gd name="T93" fmla="*/ 16 h 130"/>
                <a:gd name="T94" fmla="*/ 131 w 131"/>
                <a:gd name="T95" fmla="*/ 20 h 130"/>
                <a:gd name="T96" fmla="*/ 129 w 131"/>
                <a:gd name="T97" fmla="*/ 22 h 130"/>
                <a:gd name="T98" fmla="*/ 124 w 131"/>
                <a:gd name="T99" fmla="*/ 28 h 130"/>
                <a:gd name="T100" fmla="*/ 103 w 131"/>
                <a:gd name="T101" fmla="*/ 8 h 130"/>
                <a:gd name="T102" fmla="*/ 109 w 131"/>
                <a:gd name="T103" fmla="*/ 2 h 130"/>
                <a:gd name="T104" fmla="*/ 112 w 131"/>
                <a:gd name="T105" fmla="*/ 0 h 130"/>
                <a:gd name="T106" fmla="*/ 114 w 131"/>
                <a:gd name="T10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130">
                  <a:moveTo>
                    <a:pt x="53" y="58"/>
                  </a:moveTo>
                  <a:lnTo>
                    <a:pt x="72" y="77"/>
                  </a:lnTo>
                  <a:lnTo>
                    <a:pt x="45" y="85"/>
                  </a:lnTo>
                  <a:lnTo>
                    <a:pt x="53" y="58"/>
                  </a:lnTo>
                  <a:close/>
                  <a:moveTo>
                    <a:pt x="100" y="11"/>
                  </a:moveTo>
                  <a:lnTo>
                    <a:pt x="120" y="30"/>
                  </a:lnTo>
                  <a:lnTo>
                    <a:pt x="76" y="75"/>
                  </a:lnTo>
                  <a:lnTo>
                    <a:pt x="55" y="55"/>
                  </a:lnTo>
                  <a:lnTo>
                    <a:pt x="100" y="11"/>
                  </a:lnTo>
                  <a:close/>
                  <a:moveTo>
                    <a:pt x="21" y="3"/>
                  </a:moveTo>
                  <a:lnTo>
                    <a:pt x="89" y="3"/>
                  </a:lnTo>
                  <a:lnTo>
                    <a:pt x="76" y="16"/>
                  </a:lnTo>
                  <a:lnTo>
                    <a:pt x="27" y="16"/>
                  </a:lnTo>
                  <a:lnTo>
                    <a:pt x="21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4" y="29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3"/>
                  </a:lnTo>
                  <a:lnTo>
                    <a:pt x="19" y="115"/>
                  </a:lnTo>
                  <a:lnTo>
                    <a:pt x="23" y="117"/>
                  </a:lnTo>
                  <a:lnTo>
                    <a:pt x="27" y="117"/>
                  </a:lnTo>
                  <a:lnTo>
                    <a:pt x="103" y="117"/>
                  </a:lnTo>
                  <a:lnTo>
                    <a:pt x="106" y="117"/>
                  </a:lnTo>
                  <a:lnTo>
                    <a:pt x="110" y="115"/>
                  </a:lnTo>
                  <a:lnTo>
                    <a:pt x="113" y="113"/>
                  </a:lnTo>
                  <a:lnTo>
                    <a:pt x="114" y="109"/>
                  </a:lnTo>
                  <a:lnTo>
                    <a:pt x="116" y="105"/>
                  </a:lnTo>
                  <a:lnTo>
                    <a:pt x="116" y="55"/>
                  </a:lnTo>
                  <a:lnTo>
                    <a:pt x="129" y="42"/>
                  </a:lnTo>
                  <a:lnTo>
                    <a:pt x="129" y="109"/>
                  </a:lnTo>
                  <a:lnTo>
                    <a:pt x="125" y="119"/>
                  </a:lnTo>
                  <a:lnTo>
                    <a:pt x="117" y="127"/>
                  </a:lnTo>
                  <a:lnTo>
                    <a:pt x="106" y="130"/>
                  </a:lnTo>
                  <a:lnTo>
                    <a:pt x="21" y="130"/>
                  </a:lnTo>
                  <a:lnTo>
                    <a:pt x="11" y="127"/>
                  </a:lnTo>
                  <a:lnTo>
                    <a:pt x="3" y="119"/>
                  </a:lnTo>
                  <a:lnTo>
                    <a:pt x="0" y="109"/>
                  </a:lnTo>
                  <a:lnTo>
                    <a:pt x="0" y="25"/>
                  </a:lnTo>
                  <a:lnTo>
                    <a:pt x="3" y="15"/>
                  </a:lnTo>
                  <a:lnTo>
                    <a:pt x="11" y="7"/>
                  </a:lnTo>
                  <a:lnTo>
                    <a:pt x="21" y="3"/>
                  </a:lnTo>
                  <a:close/>
                  <a:moveTo>
                    <a:pt x="114" y="0"/>
                  </a:moveTo>
                  <a:lnTo>
                    <a:pt x="117" y="2"/>
                  </a:lnTo>
                  <a:lnTo>
                    <a:pt x="130" y="15"/>
                  </a:lnTo>
                  <a:lnTo>
                    <a:pt x="131" y="16"/>
                  </a:lnTo>
                  <a:lnTo>
                    <a:pt x="131" y="20"/>
                  </a:lnTo>
                  <a:lnTo>
                    <a:pt x="129" y="22"/>
                  </a:lnTo>
                  <a:lnTo>
                    <a:pt x="124" y="28"/>
                  </a:lnTo>
                  <a:lnTo>
                    <a:pt x="103" y="8"/>
                  </a:lnTo>
                  <a:lnTo>
                    <a:pt x="109" y="2"/>
                  </a:lnTo>
                  <a:lnTo>
                    <a:pt x="112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28" name="直接连接符 16"/>
            <p:cNvCxnSpPr/>
            <p:nvPr/>
          </p:nvCxnSpPr>
          <p:spPr>
            <a:xfrm>
              <a:off x="8560320" y="3794957"/>
              <a:ext cx="24849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8657755" y="3010241"/>
              <a:ext cx="2290119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自我评估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8657755" y="3857482"/>
              <a:ext cx="229011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、是否有社会舆论的支持好评；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、是否有社会组织的承认奖励；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3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、是否有社会舆论的支持；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4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、是否有社会组织的承认奖励；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5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、是否有社会舆论的支持；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12534" y="1671959"/>
            <a:ext cx="5712812" cy="5221665"/>
          </a:xfrm>
          <a:prstGeom prst="rect">
            <a:avLst/>
          </a:prstGeom>
        </p:spPr>
      </p:pic>
      <p:sp>
        <p:nvSpPr>
          <p:cNvPr id="21" name="文本框 21"/>
          <p:cNvSpPr txBox="1"/>
          <p:nvPr/>
        </p:nvSpPr>
        <p:spPr>
          <a:xfrm>
            <a:off x="362100" y="1459839"/>
            <a:ext cx="1064632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6000" b="1" spc="300" dirty="0">
                <a:solidFill>
                  <a:schemeClr val="accent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规划精彩人生 打造锦绣前程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98550" y="2621280"/>
            <a:ext cx="3592195" cy="472440"/>
            <a:chOff x="5734049" y="3951946"/>
            <a:chExt cx="2474698" cy="354360"/>
          </a:xfrm>
          <a:solidFill>
            <a:srgbClr val="C00000"/>
          </a:solidFill>
        </p:grpSpPr>
        <p:sp>
          <p:nvSpPr>
            <p:cNvPr id="24" name="矩形 23"/>
            <p:cNvSpPr/>
            <p:nvPr/>
          </p:nvSpPr>
          <p:spPr>
            <a:xfrm>
              <a:off x="5734049" y="3951946"/>
              <a:ext cx="2474698" cy="354360"/>
            </a:xfrm>
            <a:prstGeom prst="rect">
              <a:avLst/>
            </a:prstGeom>
            <a:solidFill>
              <a:srgbClr val="570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5810649" y="3990175"/>
              <a:ext cx="2398097" cy="247195"/>
            </a:xfrm>
            <a:prstGeom prst="rect">
              <a:avLst/>
            </a:prstGeom>
            <a:solidFill>
              <a:srgbClr val="570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7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Tahoma" panose="020B0604030504040204" pitchFamily="34" charset="0"/>
                  <a:sym typeface="Arial" panose="020B0604020202020204"/>
                </a:rPr>
                <a:t>班级：                 姓名：</a:t>
              </a:r>
              <a:r>
                <a:rPr lang="en-US" altLang="zh-CN" sz="17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Tahoma" panose="020B0604030504040204" pitchFamily="34" charset="0"/>
                  <a:sym typeface="Arial" panose="020B0604020202020204"/>
                </a:rPr>
                <a:t>xiazaii</a:t>
              </a:r>
              <a:endParaRPr lang="zh-CN" altLang="en-US" sz="17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Tahoma" panose="020B0604030504040204" pitchFamily="34" charset="0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7215" y="2538386"/>
            <a:ext cx="571555" cy="600164"/>
            <a:chOff x="5437759" y="590937"/>
            <a:chExt cx="428722" cy="450019"/>
          </a:xfrm>
        </p:grpSpPr>
        <p:sp>
          <p:nvSpPr>
            <p:cNvPr id="27" name="矩形 26"/>
            <p:cNvSpPr/>
            <p:nvPr/>
          </p:nvSpPr>
          <p:spPr>
            <a:xfrm>
              <a:off x="5508104" y="699542"/>
              <a:ext cx="288032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8" name="文本框 21"/>
            <p:cNvSpPr txBox="1"/>
            <p:nvPr/>
          </p:nvSpPr>
          <p:spPr>
            <a:xfrm>
              <a:off x="5437759" y="590937"/>
              <a:ext cx="428722" cy="45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00" b="1" spc="1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&gt;</a:t>
              </a:r>
              <a:endParaRPr lang="zh-CN" altLang="en-US" sz="3300" b="1" spc="1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101992" y="2932601"/>
            <a:ext cx="5749051" cy="458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自我介绍（文字可自由编辑）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9" name="文本框 4"/>
          <p:cNvSpPr txBox="1"/>
          <p:nvPr/>
        </p:nvSpPr>
        <p:spPr>
          <a:xfrm>
            <a:off x="5271872" y="1442457"/>
            <a:ext cx="5503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Impact" panose="020B0806030902050204"/>
                <a:sym typeface="Arial" panose="020B0604020202020204"/>
              </a:rPr>
              <a:t>WHO AM I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Impact" panose="020B0806030902050204"/>
                <a:sym typeface="Arial" panose="020B0604020202020204"/>
              </a:rPr>
              <a:t>我是谁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962221" y="2019217"/>
            <a:ext cx="3550992" cy="3550992"/>
            <a:chOff x="1411977" y="1399232"/>
            <a:chExt cx="3550992" cy="3550992"/>
          </a:xfrm>
        </p:grpSpPr>
        <p:sp>
          <p:nvSpPr>
            <p:cNvPr id="53" name="空心弧 52"/>
            <p:cNvSpPr/>
            <p:nvPr/>
          </p:nvSpPr>
          <p:spPr>
            <a:xfrm rot="16200000">
              <a:off x="1411977" y="1399232"/>
              <a:ext cx="3550992" cy="3550992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497110" y="1484364"/>
              <a:ext cx="3380729" cy="3380729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338547" y="3182776"/>
            <a:ext cx="5822002" cy="2862322"/>
            <a:chOff x="5427023" y="2779015"/>
            <a:chExt cx="5822002" cy="2862322"/>
          </a:xfrm>
        </p:grpSpPr>
        <p:sp>
          <p:nvSpPr>
            <p:cNvPr id="56" name="文本框 5"/>
            <p:cNvSpPr txBox="1"/>
            <p:nvPr/>
          </p:nvSpPr>
          <p:spPr>
            <a:xfrm>
              <a:off x="5427023" y="2779015"/>
              <a:ext cx="5632863" cy="283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200000"/>
                </a:lnSpc>
              </a:pPr>
              <a:r>
                <a:rPr lang="zh-CN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姓名：图文</a:t>
              </a:r>
              <a:b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年龄：</a:t>
              </a:r>
              <a:r>
                <a:rPr lang="en-US" altLang="zh-CN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24</a:t>
              </a:r>
              <a:b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家乡：</a:t>
              </a: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上海市嘉定区</a:t>
              </a:r>
              <a:endPara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 lvl="0" defTabSz="914400">
                <a:lnSpc>
                  <a:spcPct val="200000"/>
                </a:lnSpc>
              </a:pPr>
              <a:r>
                <a:rPr lang="zh-CN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学校：</a:t>
              </a: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清华大学</a:t>
              </a:r>
              <a:b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座右铭：</a:t>
              </a: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每天告诉自己一次，我真的很不错。</a:t>
              </a:r>
              <a:endParaRPr kumimoji="0" lang="zh-CN" altLang="zh-CN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023671" y="2779015"/>
              <a:ext cx="322535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200000"/>
                </a:lnSpc>
              </a:pPr>
              <a:r>
                <a:rPr lang="zh-CN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专业：</a:t>
              </a: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热门专业</a:t>
              </a:r>
              <a:b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年级：</a:t>
              </a: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某某年级</a:t>
              </a:r>
              <a:b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职位：</a:t>
              </a: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某某职位</a:t>
              </a:r>
              <a:b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兴趣：</a:t>
              </a: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音乐、打球、唱歌</a:t>
              </a:r>
              <a:b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个人自我介绍概述（文字可自由编辑）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7842834" y="1928595"/>
            <a:ext cx="3482216" cy="15542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个人特质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有良好的职业道德，为人正直，有原则，能从公司利益出发，以员工团队合作为目标，管理整个团队，营造积极向上的氛围。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9" name="矩形 38"/>
          <p:cNvSpPr/>
          <p:nvPr/>
        </p:nvSpPr>
        <p:spPr>
          <a:xfrm flipH="1">
            <a:off x="7842834" y="4344557"/>
            <a:ext cx="3482216" cy="18774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职业价值观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我是一个期望在工作中能够独立工作，而且能够表现出自己的创新，发挥自己的责任感的人。而且能够以自我监督的形式使自己的工作按照自己的计划顺利进行。</a:t>
            </a:r>
          </a:p>
        </p:txBody>
      </p:sp>
      <p:sp>
        <p:nvSpPr>
          <p:cNvPr id="40" name="矩形 39"/>
          <p:cNvSpPr/>
          <p:nvPr/>
        </p:nvSpPr>
        <p:spPr>
          <a:xfrm flipH="1">
            <a:off x="945618" y="1928595"/>
            <a:ext cx="3482216" cy="15542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职业兴趣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高级管理型职业，从事多年国企</a:t>
            </a:r>
            <a:r>
              <a:rPr lang="en-US" altLang="zh-CN" sz="14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HR</a:t>
            </a:r>
            <a:r>
              <a:rPr lang="zh-CN" altLang="en-US" sz="14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培训工作，有丰富的人力资源薪酬规划经验，能很好地胜任部门高级管理工作。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1" name="矩形 40"/>
          <p:cNvSpPr/>
          <p:nvPr/>
        </p:nvSpPr>
        <p:spPr>
          <a:xfrm flipH="1">
            <a:off x="953101" y="4344557"/>
            <a:ext cx="3482216" cy="15542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职业能力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掌握人力资源管理各模块知识，熟悉国家劳动人事法律法规，英语</a:t>
            </a:r>
            <a:r>
              <a:rPr lang="en-US" altLang="zh-CN" sz="14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6</a:t>
            </a:r>
            <a:r>
              <a:rPr lang="zh-CN" altLang="en-US" sz="14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级，普通话三级，计算机证书</a:t>
            </a:r>
            <a:r>
              <a:rPr lang="en-US" altLang="zh-CN" sz="14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3</a:t>
            </a:r>
            <a:r>
              <a:rPr lang="zh-CN" altLang="en-US" sz="14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级。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974526" y="2345091"/>
            <a:ext cx="1952201" cy="1807575"/>
            <a:chOff x="3974526" y="2345091"/>
            <a:chExt cx="1952201" cy="1807575"/>
          </a:xfrm>
        </p:grpSpPr>
        <p:sp>
          <p:nvSpPr>
            <p:cNvPr id="43" name="任意多边形 42"/>
            <p:cNvSpPr/>
            <p:nvPr/>
          </p:nvSpPr>
          <p:spPr>
            <a:xfrm>
              <a:off x="4114372" y="2345091"/>
              <a:ext cx="1812355" cy="1807575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4" name="文本框 23"/>
            <p:cNvSpPr txBox="1"/>
            <p:nvPr/>
          </p:nvSpPr>
          <p:spPr>
            <a:xfrm>
              <a:off x="3974526" y="3711936"/>
              <a:ext cx="781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5060163" y="2665369"/>
              <a:ext cx="515988" cy="517780"/>
              <a:chOff x="6085222" y="4249476"/>
              <a:chExt cx="649178" cy="651434"/>
            </a:xfrm>
          </p:grpSpPr>
          <p:sp>
            <p:nvSpPr>
              <p:cNvPr id="50" name="Freeform 116"/>
              <p:cNvSpPr>
                <a:spLocks noEditPoints="1"/>
              </p:cNvSpPr>
              <p:nvPr/>
            </p:nvSpPr>
            <p:spPr bwMode="auto">
              <a:xfrm>
                <a:off x="6085222" y="4249476"/>
                <a:ext cx="649178" cy="651434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29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5 h 122"/>
                  <a:gd name="T58" fmla="*/ 95 w 122"/>
                  <a:gd name="T59" fmla="*/ 27 h 122"/>
                  <a:gd name="T60" fmla="*/ 96 w 122"/>
                  <a:gd name="T61" fmla="*/ 28 h 122"/>
                  <a:gd name="T62" fmla="*/ 98 w 122"/>
                  <a:gd name="T63" fmla="*/ 30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2"/>
                      <a:pt x="61" y="122"/>
                    </a:cubicBezTo>
                    <a:cubicBezTo>
                      <a:pt x="95" y="122"/>
                      <a:pt x="122" y="94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6" y="94"/>
                      <a:pt x="26" y="94"/>
                      <a:pt x="25" y="93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3" y="25"/>
                    </a:cubicBezTo>
                    <a:cubicBezTo>
                      <a:pt x="94" y="26"/>
                      <a:pt x="94" y="26"/>
                      <a:pt x="95" y="27"/>
                    </a:cubicBezTo>
                    <a:cubicBezTo>
                      <a:pt x="95" y="27"/>
                      <a:pt x="96" y="28"/>
                      <a:pt x="96" y="28"/>
                    </a:cubicBezTo>
                    <a:cubicBezTo>
                      <a:pt x="97" y="29"/>
                      <a:pt x="98" y="30"/>
                      <a:pt x="98" y="30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0" y="33"/>
                      <a:pt x="101" y="34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1" name="Freeform 117"/>
              <p:cNvSpPr>
                <a:spLocks noEditPoints="1"/>
              </p:cNvSpPr>
              <p:nvPr/>
            </p:nvSpPr>
            <p:spPr bwMode="auto">
              <a:xfrm>
                <a:off x="6330918" y="4409518"/>
                <a:ext cx="191598" cy="284016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1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271570" y="1710372"/>
            <a:ext cx="1938935" cy="1812355"/>
            <a:chOff x="5271570" y="1710372"/>
            <a:chExt cx="1938935" cy="1812355"/>
          </a:xfrm>
        </p:grpSpPr>
        <p:sp>
          <p:nvSpPr>
            <p:cNvPr id="53" name="任意多边形 52"/>
            <p:cNvSpPr/>
            <p:nvPr/>
          </p:nvSpPr>
          <p:spPr>
            <a:xfrm rot="5400000">
              <a:off x="5400540" y="1712762"/>
              <a:ext cx="1812355" cy="1807575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4" name="文本框 1"/>
            <p:cNvSpPr txBox="1"/>
            <p:nvPr/>
          </p:nvSpPr>
          <p:spPr>
            <a:xfrm>
              <a:off x="5271570" y="1796400"/>
              <a:ext cx="781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429175" y="2637381"/>
              <a:ext cx="381828" cy="576638"/>
              <a:chOff x="6570541" y="1509591"/>
              <a:chExt cx="311150" cy="469900"/>
            </a:xfrm>
          </p:grpSpPr>
          <p:sp>
            <p:nvSpPr>
              <p:cNvPr id="56" name="Freeform 1355"/>
              <p:cNvSpPr>
                <a:spLocks noEditPoints="1"/>
              </p:cNvSpPr>
              <p:nvPr/>
            </p:nvSpPr>
            <p:spPr bwMode="auto">
              <a:xfrm>
                <a:off x="6570541" y="1509591"/>
                <a:ext cx="311150" cy="357188"/>
              </a:xfrm>
              <a:custGeom>
                <a:avLst/>
                <a:gdLst>
                  <a:gd name="T0" fmla="*/ 83 w 83"/>
                  <a:gd name="T1" fmla="*/ 42 h 95"/>
                  <a:gd name="T2" fmla="*/ 41 w 83"/>
                  <a:gd name="T3" fmla="*/ 0 h 95"/>
                  <a:gd name="T4" fmla="*/ 0 w 83"/>
                  <a:gd name="T5" fmla="*/ 42 h 95"/>
                  <a:gd name="T6" fmla="*/ 27 w 83"/>
                  <a:gd name="T7" fmla="*/ 81 h 95"/>
                  <a:gd name="T8" fmla="*/ 24 w 83"/>
                  <a:gd name="T9" fmla="*/ 81 h 95"/>
                  <a:gd name="T10" fmla="*/ 24 w 83"/>
                  <a:gd name="T11" fmla="*/ 95 h 95"/>
                  <a:gd name="T12" fmla="*/ 59 w 83"/>
                  <a:gd name="T13" fmla="*/ 95 h 95"/>
                  <a:gd name="T14" fmla="*/ 59 w 83"/>
                  <a:gd name="T15" fmla="*/ 81 h 95"/>
                  <a:gd name="T16" fmla="*/ 56 w 83"/>
                  <a:gd name="T17" fmla="*/ 81 h 95"/>
                  <a:gd name="T18" fmla="*/ 83 w 83"/>
                  <a:gd name="T19" fmla="*/ 42 h 95"/>
                  <a:gd name="T20" fmla="*/ 41 w 83"/>
                  <a:gd name="T21" fmla="*/ 77 h 95"/>
                  <a:gd name="T22" fmla="*/ 7 w 83"/>
                  <a:gd name="T23" fmla="*/ 42 h 95"/>
                  <a:gd name="T24" fmla="*/ 41 w 83"/>
                  <a:gd name="T25" fmla="*/ 7 h 95"/>
                  <a:gd name="T26" fmla="*/ 76 w 83"/>
                  <a:gd name="T27" fmla="*/ 42 h 95"/>
                  <a:gd name="T28" fmla="*/ 41 w 83"/>
                  <a:gd name="T29" fmla="*/ 7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95">
                    <a:moveTo>
                      <a:pt x="83" y="42"/>
                    </a:moveTo>
                    <a:cubicBezTo>
                      <a:pt x="83" y="19"/>
                      <a:pt x="65" y="0"/>
                      <a:pt x="41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60"/>
                      <a:pt x="11" y="75"/>
                      <a:pt x="27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72" y="75"/>
                      <a:pt x="83" y="60"/>
                      <a:pt x="83" y="42"/>
                    </a:cubicBezTo>
                    <a:close/>
                    <a:moveTo>
                      <a:pt x="41" y="77"/>
                    </a:moveTo>
                    <a:cubicBezTo>
                      <a:pt x="22" y="77"/>
                      <a:pt x="7" y="61"/>
                      <a:pt x="7" y="42"/>
                    </a:cubicBezTo>
                    <a:cubicBezTo>
                      <a:pt x="7" y="23"/>
                      <a:pt x="22" y="7"/>
                      <a:pt x="41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7"/>
                      <a:pt x="41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7" name="Rectangle 1356"/>
              <p:cNvSpPr>
                <a:spLocks noChangeArrowheads="1"/>
              </p:cNvSpPr>
              <p:nvPr/>
            </p:nvSpPr>
            <p:spPr bwMode="auto">
              <a:xfrm>
                <a:off x="6659441" y="1877891"/>
                <a:ext cx="131763" cy="52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8" name="Freeform 1357"/>
              <p:cNvSpPr/>
              <p:nvPr/>
            </p:nvSpPr>
            <p:spPr bwMode="auto">
              <a:xfrm>
                <a:off x="6659441" y="1941391"/>
                <a:ext cx="131763" cy="38100"/>
              </a:xfrm>
              <a:custGeom>
                <a:avLst/>
                <a:gdLst>
                  <a:gd name="T0" fmla="*/ 0 w 83"/>
                  <a:gd name="T1" fmla="*/ 14 h 24"/>
                  <a:gd name="T2" fmla="*/ 29 w 83"/>
                  <a:gd name="T3" fmla="*/ 14 h 24"/>
                  <a:gd name="T4" fmla="*/ 29 w 83"/>
                  <a:gd name="T5" fmla="*/ 24 h 24"/>
                  <a:gd name="T6" fmla="*/ 55 w 83"/>
                  <a:gd name="T7" fmla="*/ 24 h 24"/>
                  <a:gd name="T8" fmla="*/ 55 w 83"/>
                  <a:gd name="T9" fmla="*/ 14 h 24"/>
                  <a:gd name="T10" fmla="*/ 83 w 83"/>
                  <a:gd name="T11" fmla="*/ 14 h 24"/>
                  <a:gd name="T12" fmla="*/ 83 w 83"/>
                  <a:gd name="T13" fmla="*/ 0 h 24"/>
                  <a:gd name="T14" fmla="*/ 0 w 83"/>
                  <a:gd name="T15" fmla="*/ 0 h 24"/>
                  <a:gd name="T16" fmla="*/ 0 w 83"/>
                  <a:gd name="T1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24">
                    <a:moveTo>
                      <a:pt x="0" y="14"/>
                    </a:moveTo>
                    <a:lnTo>
                      <a:pt x="29" y="14"/>
                    </a:lnTo>
                    <a:lnTo>
                      <a:pt x="29" y="24"/>
                    </a:lnTo>
                    <a:lnTo>
                      <a:pt x="55" y="24"/>
                    </a:lnTo>
                    <a:lnTo>
                      <a:pt x="55" y="14"/>
                    </a:lnTo>
                    <a:lnTo>
                      <a:pt x="83" y="14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9" name="Freeform 1358"/>
              <p:cNvSpPr>
                <a:spLocks noEditPoints="1"/>
              </p:cNvSpPr>
              <p:nvPr/>
            </p:nvSpPr>
            <p:spPr bwMode="auto">
              <a:xfrm>
                <a:off x="6678491" y="1611191"/>
                <a:ext cx="93663" cy="187325"/>
              </a:xfrm>
              <a:custGeom>
                <a:avLst/>
                <a:gdLst>
                  <a:gd name="T0" fmla="*/ 57 w 59"/>
                  <a:gd name="T1" fmla="*/ 5 h 118"/>
                  <a:gd name="T2" fmla="*/ 52 w 59"/>
                  <a:gd name="T3" fmla="*/ 0 h 118"/>
                  <a:gd name="T4" fmla="*/ 29 w 59"/>
                  <a:gd name="T5" fmla="*/ 10 h 118"/>
                  <a:gd name="T6" fmla="*/ 7 w 59"/>
                  <a:gd name="T7" fmla="*/ 0 h 118"/>
                  <a:gd name="T8" fmla="*/ 0 w 59"/>
                  <a:gd name="T9" fmla="*/ 5 h 118"/>
                  <a:gd name="T10" fmla="*/ 0 w 59"/>
                  <a:gd name="T11" fmla="*/ 5 h 118"/>
                  <a:gd name="T12" fmla="*/ 0 w 59"/>
                  <a:gd name="T13" fmla="*/ 5 h 118"/>
                  <a:gd name="T14" fmla="*/ 26 w 59"/>
                  <a:gd name="T15" fmla="*/ 118 h 118"/>
                  <a:gd name="T16" fmla="*/ 33 w 59"/>
                  <a:gd name="T17" fmla="*/ 118 h 118"/>
                  <a:gd name="T18" fmla="*/ 59 w 59"/>
                  <a:gd name="T19" fmla="*/ 5 h 118"/>
                  <a:gd name="T20" fmla="*/ 59 w 59"/>
                  <a:gd name="T21" fmla="*/ 5 h 118"/>
                  <a:gd name="T22" fmla="*/ 59 w 59"/>
                  <a:gd name="T23" fmla="*/ 5 h 118"/>
                  <a:gd name="T24" fmla="*/ 59 w 59"/>
                  <a:gd name="T25" fmla="*/ 5 h 118"/>
                  <a:gd name="T26" fmla="*/ 57 w 59"/>
                  <a:gd name="T27" fmla="*/ 5 h 118"/>
                  <a:gd name="T28" fmla="*/ 29 w 59"/>
                  <a:gd name="T29" fmla="*/ 102 h 118"/>
                  <a:gd name="T30" fmla="*/ 7 w 59"/>
                  <a:gd name="T31" fmla="*/ 7 h 118"/>
                  <a:gd name="T32" fmla="*/ 29 w 59"/>
                  <a:gd name="T33" fmla="*/ 14 h 118"/>
                  <a:gd name="T34" fmla="*/ 52 w 59"/>
                  <a:gd name="T35" fmla="*/ 7 h 118"/>
                  <a:gd name="T36" fmla="*/ 29 w 59"/>
                  <a:gd name="T37" fmla="*/ 10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118">
                    <a:moveTo>
                      <a:pt x="57" y="5"/>
                    </a:moveTo>
                    <a:lnTo>
                      <a:pt x="52" y="0"/>
                    </a:lnTo>
                    <a:lnTo>
                      <a:pt x="29" y="10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6" y="118"/>
                    </a:lnTo>
                    <a:lnTo>
                      <a:pt x="33" y="118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7" y="5"/>
                    </a:lnTo>
                    <a:close/>
                    <a:moveTo>
                      <a:pt x="29" y="102"/>
                    </a:moveTo>
                    <a:lnTo>
                      <a:pt x="7" y="7"/>
                    </a:lnTo>
                    <a:lnTo>
                      <a:pt x="29" y="14"/>
                    </a:lnTo>
                    <a:lnTo>
                      <a:pt x="52" y="7"/>
                    </a:lnTo>
                    <a:lnTo>
                      <a:pt x="29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756261" y="3603839"/>
            <a:ext cx="1924698" cy="1807575"/>
            <a:chOff x="4756261" y="3603839"/>
            <a:chExt cx="1924698" cy="1807575"/>
          </a:xfrm>
        </p:grpSpPr>
        <p:sp>
          <p:nvSpPr>
            <p:cNvPr id="61" name="任意多边形 60"/>
            <p:cNvSpPr/>
            <p:nvPr/>
          </p:nvSpPr>
          <p:spPr>
            <a:xfrm flipH="1">
              <a:off x="4756261" y="3603839"/>
              <a:ext cx="1812355" cy="1807575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2" name="文本框 22"/>
            <p:cNvSpPr txBox="1"/>
            <p:nvPr/>
          </p:nvSpPr>
          <p:spPr>
            <a:xfrm>
              <a:off x="5899224" y="4977358"/>
              <a:ext cx="781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053221" y="3941026"/>
              <a:ext cx="574676" cy="465140"/>
              <a:chOff x="2177375" y="247894"/>
              <a:chExt cx="574676" cy="465140"/>
            </a:xfrm>
          </p:grpSpPr>
          <p:sp>
            <p:nvSpPr>
              <p:cNvPr id="64" name="Freeform 5"/>
              <p:cNvSpPr>
                <a:spLocks noEditPoints="1"/>
              </p:cNvSpPr>
              <p:nvPr/>
            </p:nvSpPr>
            <p:spPr bwMode="auto">
              <a:xfrm>
                <a:off x="2177375" y="247894"/>
                <a:ext cx="574676" cy="465140"/>
              </a:xfrm>
              <a:custGeom>
                <a:avLst/>
                <a:gdLst>
                  <a:gd name="T0" fmla="*/ 78 w 153"/>
                  <a:gd name="T1" fmla="*/ 0 h 124"/>
                  <a:gd name="T2" fmla="*/ 0 w 153"/>
                  <a:gd name="T3" fmla="*/ 68 h 124"/>
                  <a:gd name="T4" fmla="*/ 15 w 153"/>
                  <a:gd name="T5" fmla="*/ 68 h 124"/>
                  <a:gd name="T6" fmla="*/ 21 w 153"/>
                  <a:gd name="T7" fmla="*/ 64 h 124"/>
                  <a:gd name="T8" fmla="*/ 21 w 153"/>
                  <a:gd name="T9" fmla="*/ 121 h 124"/>
                  <a:gd name="T10" fmla="*/ 24 w 153"/>
                  <a:gd name="T11" fmla="*/ 124 h 124"/>
                  <a:gd name="T12" fmla="*/ 63 w 153"/>
                  <a:gd name="T13" fmla="*/ 124 h 124"/>
                  <a:gd name="T14" fmla="*/ 63 w 153"/>
                  <a:gd name="T15" fmla="*/ 92 h 124"/>
                  <a:gd name="T16" fmla="*/ 67 w 153"/>
                  <a:gd name="T17" fmla="*/ 87 h 124"/>
                  <a:gd name="T18" fmla="*/ 83 w 153"/>
                  <a:gd name="T19" fmla="*/ 87 h 124"/>
                  <a:gd name="T20" fmla="*/ 89 w 153"/>
                  <a:gd name="T21" fmla="*/ 92 h 124"/>
                  <a:gd name="T22" fmla="*/ 89 w 153"/>
                  <a:gd name="T23" fmla="*/ 124 h 124"/>
                  <a:gd name="T24" fmla="*/ 127 w 153"/>
                  <a:gd name="T25" fmla="*/ 124 h 124"/>
                  <a:gd name="T26" fmla="*/ 131 w 153"/>
                  <a:gd name="T27" fmla="*/ 120 h 124"/>
                  <a:gd name="T28" fmla="*/ 131 w 153"/>
                  <a:gd name="T29" fmla="*/ 63 h 124"/>
                  <a:gd name="T30" fmla="*/ 136 w 153"/>
                  <a:gd name="T31" fmla="*/ 68 h 124"/>
                  <a:gd name="T32" fmla="*/ 153 w 153"/>
                  <a:gd name="T33" fmla="*/ 68 h 124"/>
                  <a:gd name="T34" fmla="*/ 78 w 153"/>
                  <a:gd name="T35" fmla="*/ 0 h 124"/>
                  <a:gd name="T36" fmla="*/ 76 w 153"/>
                  <a:gd name="T37" fmla="*/ 75 h 124"/>
                  <a:gd name="T38" fmla="*/ 60 w 153"/>
                  <a:gd name="T39" fmla="*/ 59 h 124"/>
                  <a:gd name="T40" fmla="*/ 76 w 153"/>
                  <a:gd name="T41" fmla="*/ 42 h 124"/>
                  <a:gd name="T42" fmla="*/ 92 w 153"/>
                  <a:gd name="T43" fmla="*/ 59 h 124"/>
                  <a:gd name="T44" fmla="*/ 76 w 153"/>
                  <a:gd name="T45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4">
                    <a:moveTo>
                      <a:pt x="7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5" y="77"/>
                      <a:pt x="15" y="68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4"/>
                      <a:pt x="24" y="124"/>
                    </a:cubicBezTo>
                    <a:cubicBezTo>
                      <a:pt x="28" y="124"/>
                      <a:pt x="63" y="124"/>
                      <a:pt x="63" y="124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2" y="87"/>
                      <a:pt x="67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9" y="87"/>
                      <a:pt x="89" y="92"/>
                      <a:pt x="89" y="92"/>
                    </a:cubicBezTo>
                    <a:cubicBezTo>
                      <a:pt x="89" y="124"/>
                      <a:pt x="89" y="124"/>
                      <a:pt x="89" y="124"/>
                    </a:cubicBezTo>
                    <a:cubicBezTo>
                      <a:pt x="89" y="124"/>
                      <a:pt x="121" y="124"/>
                      <a:pt x="127" y="124"/>
                    </a:cubicBezTo>
                    <a:cubicBezTo>
                      <a:pt x="131" y="124"/>
                      <a:pt x="131" y="120"/>
                      <a:pt x="131" y="120"/>
                    </a:cubicBezTo>
                    <a:cubicBezTo>
                      <a:pt x="131" y="63"/>
                      <a:pt x="131" y="63"/>
                      <a:pt x="131" y="63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9" y="77"/>
                      <a:pt x="153" y="68"/>
                      <a:pt x="153" y="68"/>
                    </a:cubicBezTo>
                    <a:lnTo>
                      <a:pt x="78" y="0"/>
                    </a:lnTo>
                    <a:close/>
                    <a:moveTo>
                      <a:pt x="76" y="75"/>
                    </a:moveTo>
                    <a:cubicBezTo>
                      <a:pt x="67" y="75"/>
                      <a:pt x="60" y="68"/>
                      <a:pt x="60" y="59"/>
                    </a:cubicBezTo>
                    <a:cubicBezTo>
                      <a:pt x="60" y="50"/>
                      <a:pt x="67" y="42"/>
                      <a:pt x="76" y="42"/>
                    </a:cubicBezTo>
                    <a:cubicBezTo>
                      <a:pt x="85" y="42"/>
                      <a:pt x="92" y="50"/>
                      <a:pt x="92" y="59"/>
                    </a:cubicBezTo>
                    <a:cubicBezTo>
                      <a:pt x="92" y="68"/>
                      <a:pt x="85" y="75"/>
                      <a:pt x="76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2628226" y="303457"/>
                <a:ext cx="55563" cy="115888"/>
              </a:xfrm>
              <a:custGeom>
                <a:avLst/>
                <a:gdLst>
                  <a:gd name="T0" fmla="*/ 35 w 35"/>
                  <a:gd name="T1" fmla="*/ 73 h 73"/>
                  <a:gd name="T2" fmla="*/ 35 w 35"/>
                  <a:gd name="T3" fmla="*/ 0 h 73"/>
                  <a:gd name="T4" fmla="*/ 0 w 35"/>
                  <a:gd name="T5" fmla="*/ 0 h 73"/>
                  <a:gd name="T6" fmla="*/ 0 w 35"/>
                  <a:gd name="T7" fmla="*/ 42 h 73"/>
                  <a:gd name="T8" fmla="*/ 35 w 35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73">
                    <a:moveTo>
                      <a:pt x="35" y="73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5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2432963" y="438395"/>
                <a:ext cx="60325" cy="60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6035259" y="2990425"/>
            <a:ext cx="1918951" cy="1812355"/>
            <a:chOff x="6035259" y="2990425"/>
            <a:chExt cx="1918951" cy="1812355"/>
          </a:xfrm>
        </p:grpSpPr>
        <p:sp>
          <p:nvSpPr>
            <p:cNvPr id="68" name="任意多边形 67"/>
            <p:cNvSpPr/>
            <p:nvPr/>
          </p:nvSpPr>
          <p:spPr>
            <a:xfrm rot="16200000" flipH="1">
              <a:off x="6032869" y="2992815"/>
              <a:ext cx="1812355" cy="1807575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9" name="文本框 18"/>
            <p:cNvSpPr txBox="1"/>
            <p:nvPr/>
          </p:nvSpPr>
          <p:spPr>
            <a:xfrm>
              <a:off x="7172475" y="3064212"/>
              <a:ext cx="781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6434265" y="3961773"/>
              <a:ext cx="353333" cy="460157"/>
              <a:chOff x="2966364" y="3551501"/>
              <a:chExt cx="409575" cy="533403"/>
            </a:xfrm>
          </p:grpSpPr>
          <p:sp>
            <p:nvSpPr>
              <p:cNvPr id="71" name="Freeform 128"/>
              <p:cNvSpPr>
                <a:spLocks noEditPoints="1"/>
              </p:cNvSpPr>
              <p:nvPr/>
            </p:nvSpPr>
            <p:spPr bwMode="auto">
              <a:xfrm>
                <a:off x="2966364" y="3551501"/>
                <a:ext cx="409575" cy="533403"/>
              </a:xfrm>
              <a:custGeom>
                <a:avLst/>
                <a:gdLst>
                  <a:gd name="T0" fmla="*/ 104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5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6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6 w 109"/>
                  <a:gd name="T23" fmla="*/ 142 h 142"/>
                  <a:gd name="T24" fmla="*/ 104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4 w 109"/>
                  <a:gd name="T31" fmla="*/ 68 h 142"/>
                  <a:gd name="T32" fmla="*/ 66 w 109"/>
                  <a:gd name="T33" fmla="*/ 124 h 142"/>
                  <a:gd name="T34" fmla="*/ 55 w 109"/>
                  <a:gd name="T35" fmla="*/ 136 h 142"/>
                  <a:gd name="T36" fmla="*/ 43 w 109"/>
                  <a:gd name="T37" fmla="*/ 124 h 142"/>
                  <a:gd name="T38" fmla="*/ 43 w 109"/>
                  <a:gd name="T39" fmla="*/ 103 h 142"/>
                  <a:gd name="T40" fmla="*/ 55 w 109"/>
                  <a:gd name="T41" fmla="*/ 91 h 142"/>
                  <a:gd name="T42" fmla="*/ 66 w 109"/>
                  <a:gd name="T43" fmla="*/ 103 h 142"/>
                  <a:gd name="T44" fmla="*/ 66 w 109"/>
                  <a:gd name="T45" fmla="*/ 124 h 142"/>
                  <a:gd name="T46" fmla="*/ 77 w 109"/>
                  <a:gd name="T47" fmla="*/ 68 h 142"/>
                  <a:gd name="T48" fmla="*/ 33 w 109"/>
                  <a:gd name="T49" fmla="*/ 68 h 142"/>
                  <a:gd name="T50" fmla="*/ 33 w 109"/>
                  <a:gd name="T51" fmla="*/ 44 h 142"/>
                  <a:gd name="T52" fmla="*/ 39 w 109"/>
                  <a:gd name="T53" fmla="*/ 27 h 142"/>
                  <a:gd name="T54" fmla="*/ 55 w 109"/>
                  <a:gd name="T55" fmla="*/ 20 h 142"/>
                  <a:gd name="T56" fmla="*/ 70 w 109"/>
                  <a:gd name="T57" fmla="*/ 27 h 142"/>
                  <a:gd name="T58" fmla="*/ 77 w 109"/>
                  <a:gd name="T59" fmla="*/ 44 h 142"/>
                  <a:gd name="T60" fmla="*/ 77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4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8"/>
                      <a:pt x="0" y="71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3" y="142"/>
                      <a:pt x="6" y="142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7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7" y="68"/>
                      <a:pt x="104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5" y="136"/>
                    </a:cubicBezTo>
                    <a:cubicBezTo>
                      <a:pt x="48" y="136"/>
                      <a:pt x="43" y="131"/>
                      <a:pt x="43" y="12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6"/>
                      <a:pt x="48" y="91"/>
                      <a:pt x="55" y="91"/>
                    </a:cubicBezTo>
                    <a:cubicBezTo>
                      <a:pt x="61" y="91"/>
                      <a:pt x="66" y="96"/>
                      <a:pt x="66" y="103"/>
                    </a:cubicBezTo>
                    <a:lnTo>
                      <a:pt x="66" y="124"/>
                    </a:lnTo>
                    <a:close/>
                    <a:moveTo>
                      <a:pt x="77" y="68"/>
                    </a:move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7"/>
                    </a:cubicBezTo>
                    <a:cubicBezTo>
                      <a:pt x="43" y="23"/>
                      <a:pt x="49" y="20"/>
                      <a:pt x="55" y="20"/>
                    </a:cubicBezTo>
                    <a:cubicBezTo>
                      <a:pt x="60" y="20"/>
                      <a:pt x="66" y="23"/>
                      <a:pt x="70" y="27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2" name="Freeform 129"/>
              <p:cNvSpPr/>
              <p:nvPr/>
            </p:nvSpPr>
            <p:spPr bwMode="auto">
              <a:xfrm>
                <a:off x="3145751" y="3915041"/>
                <a:ext cx="49213" cy="120651"/>
              </a:xfrm>
              <a:custGeom>
                <a:avLst/>
                <a:gdLst>
                  <a:gd name="T0" fmla="*/ 7 w 13"/>
                  <a:gd name="T1" fmla="*/ 0 h 32"/>
                  <a:gd name="T2" fmla="*/ 0 w 13"/>
                  <a:gd name="T3" fmla="*/ 7 h 32"/>
                  <a:gd name="T4" fmla="*/ 0 w 13"/>
                  <a:gd name="T5" fmla="*/ 25 h 32"/>
                  <a:gd name="T6" fmla="*/ 7 w 13"/>
                  <a:gd name="T7" fmla="*/ 32 h 32"/>
                  <a:gd name="T8" fmla="*/ 13 w 13"/>
                  <a:gd name="T9" fmla="*/ 25 h 32"/>
                  <a:gd name="T10" fmla="*/ 13 w 13"/>
                  <a:gd name="T11" fmla="*/ 7 h 32"/>
                  <a:gd name="T12" fmla="*/ 7 w 1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10" y="32"/>
                      <a:pt x="13" y="29"/>
                      <a:pt x="13" y="2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69"/>
                                </p:stCondLst>
                                <p:childTnLst>
                                  <p:par>
                                    <p:cTn id="41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369"/>
                                </p:stCondLst>
                                <p:childTnLst>
                                  <p:par>
                                    <p:cTn id="45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994"/>
                                </p:stCondLst>
                                <p:childTnLst>
                                  <p:par>
                                    <p:cTn id="5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494"/>
                                </p:stCondLst>
                                <p:childTnLst>
                                  <p:par>
                                    <p:cTn id="5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730"/>
                                </p:stCondLst>
                                <p:childTnLst>
                                  <p:par>
                                    <p:cTn id="5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230"/>
                                </p:stCondLst>
                                <p:childTnLst>
                                  <p:par>
                                    <p:cTn id="6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8" grpId="0"/>
          <p:bldP spid="38" grpId="0"/>
          <p:bldP spid="39" grpId="0"/>
          <p:bldP spid="4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69"/>
                                </p:stCondLst>
                                <p:childTnLst>
                                  <p:par>
                                    <p:cTn id="41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369"/>
                                </p:stCondLst>
                                <p:childTnLst>
                                  <p:par>
                                    <p:cTn id="45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994"/>
                                </p:stCondLst>
                                <p:childTnLst>
                                  <p:par>
                                    <p:cTn id="5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494"/>
                                </p:stCondLst>
                                <p:childTnLst>
                                  <p:par>
                                    <p:cTn id="5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730"/>
                                </p:stCondLst>
                                <p:childTnLst>
                                  <p:par>
                                    <p:cTn id="5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230"/>
                                </p:stCondLst>
                                <p:childTnLst>
                                  <p:par>
                                    <p:cTn id="6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8" grpId="0"/>
          <p:bldP spid="38" grpId="0"/>
          <p:bldP spid="39" grpId="0"/>
          <p:bldP spid="40" grpId="0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对岗位的认知理解（文字可自由编辑）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352054" y="4610010"/>
            <a:ext cx="1347762" cy="1345541"/>
            <a:chOff x="5186121" y="3507044"/>
            <a:chExt cx="1010953" cy="1008922"/>
          </a:xfrm>
        </p:grpSpPr>
        <p:sp>
          <p:nvSpPr>
            <p:cNvPr id="51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2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3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4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5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6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7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8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9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0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1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2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3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4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5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6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7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8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9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0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1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680509" y="2982159"/>
            <a:ext cx="1347763" cy="1344297"/>
            <a:chOff x="5107781" y="2781590"/>
            <a:chExt cx="1010954" cy="1007989"/>
          </a:xfrm>
        </p:grpSpPr>
        <p:sp>
          <p:nvSpPr>
            <p:cNvPr id="73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0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1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2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3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4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5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6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7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8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9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0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1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2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3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4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5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007509" y="4619008"/>
            <a:ext cx="1347762" cy="1346784"/>
            <a:chOff x="6073970" y="3409136"/>
            <a:chExt cx="1010953" cy="1009854"/>
          </a:xfrm>
        </p:grpSpPr>
        <p:sp>
          <p:nvSpPr>
            <p:cNvPr id="97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8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9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0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1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2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3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4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5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7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8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9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1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2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3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4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5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6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7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18" name="Oval 70"/>
          <p:cNvSpPr>
            <a:spLocks noChangeArrowheads="1"/>
          </p:cNvSpPr>
          <p:nvPr/>
        </p:nvSpPr>
        <p:spPr bwMode="auto">
          <a:xfrm flipH="1">
            <a:off x="8117791" y="1486146"/>
            <a:ext cx="2873322" cy="28713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/>
          <a:lstStyle/>
          <a:p>
            <a:pPr eaLnBrk="1" hangingPunct="1"/>
            <a:endParaRPr lang="zh-CN" altLang="zh-CN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9" name="Oval 71"/>
          <p:cNvSpPr>
            <a:spLocks noChangeArrowheads="1"/>
          </p:cNvSpPr>
          <p:nvPr/>
        </p:nvSpPr>
        <p:spPr bwMode="auto">
          <a:xfrm flipH="1">
            <a:off x="8412460" y="1780872"/>
            <a:ext cx="2285229" cy="228319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/>
          <a:lstStyle/>
          <a:p>
            <a:pPr eaLnBrk="1" hangingPunct="1"/>
            <a:endParaRPr lang="zh-CN" altLang="zh-CN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0" name="Freeform 72"/>
          <p:cNvSpPr>
            <a:spLocks noEditPoints="1"/>
          </p:cNvSpPr>
          <p:nvPr/>
        </p:nvSpPr>
        <p:spPr bwMode="auto">
          <a:xfrm flipH="1">
            <a:off x="8358996" y="1726154"/>
            <a:ext cx="2390913" cy="2392626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/>
          <a:lstStyle/>
          <a:p>
            <a:pPr>
              <a:defRPr/>
            </a:pPr>
            <a:endParaRPr 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1" name="Freeform 73"/>
          <p:cNvSpPr>
            <a:spLocks noEditPoints="1"/>
          </p:cNvSpPr>
          <p:nvPr/>
        </p:nvSpPr>
        <p:spPr bwMode="auto">
          <a:xfrm flipH="1">
            <a:off x="8628798" y="1999740"/>
            <a:ext cx="1851310" cy="1845455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2" name="Freeform 74"/>
          <p:cNvSpPr>
            <a:spLocks noEditPoints="1"/>
          </p:cNvSpPr>
          <p:nvPr/>
        </p:nvSpPr>
        <p:spPr bwMode="auto">
          <a:xfrm flipH="1">
            <a:off x="8897356" y="2275812"/>
            <a:ext cx="1314193" cy="1293311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3" name="Freeform 75"/>
          <p:cNvSpPr>
            <a:spLocks noEditPoints="1"/>
          </p:cNvSpPr>
          <p:nvPr/>
        </p:nvSpPr>
        <p:spPr bwMode="auto">
          <a:xfrm flipH="1">
            <a:off x="9167158" y="2549397"/>
            <a:ext cx="774591" cy="746141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4" name="Oval 76"/>
          <p:cNvSpPr>
            <a:spLocks noChangeArrowheads="1"/>
          </p:cNvSpPr>
          <p:nvPr/>
        </p:nvSpPr>
        <p:spPr bwMode="auto">
          <a:xfrm flipH="1">
            <a:off x="9404632" y="2781944"/>
            <a:ext cx="284722" cy="27980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/>
          <a:lstStyle/>
          <a:p>
            <a:pPr eaLnBrk="1" hangingPunct="1"/>
            <a:endParaRPr lang="zh-CN" altLang="zh-CN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8273208" y="2882673"/>
            <a:ext cx="1315435" cy="1315695"/>
            <a:chOff x="6598099" y="2161504"/>
            <a:chExt cx="986705" cy="986543"/>
          </a:xfrm>
        </p:grpSpPr>
        <p:sp>
          <p:nvSpPr>
            <p:cNvPr id="126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7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8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9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0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1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2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3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4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5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6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7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8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9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0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1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2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3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4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5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6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47" name="Freeform 98"/>
          <p:cNvSpPr/>
          <p:nvPr/>
        </p:nvSpPr>
        <p:spPr bwMode="auto">
          <a:xfrm flipH="1">
            <a:off x="10531084" y="3908618"/>
            <a:ext cx="72113" cy="73370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8" name="Freeform 106"/>
          <p:cNvSpPr/>
          <p:nvPr/>
        </p:nvSpPr>
        <p:spPr bwMode="auto">
          <a:xfrm flipH="1">
            <a:off x="9527721" y="2905057"/>
            <a:ext cx="60923" cy="77102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49" name="组合 148"/>
          <p:cNvGrpSpPr/>
          <p:nvPr/>
        </p:nvGrpSpPr>
        <p:grpSpPr>
          <a:xfrm>
            <a:off x="913227" y="2019470"/>
            <a:ext cx="487299" cy="584335"/>
            <a:chOff x="685009" y="1514252"/>
            <a:chExt cx="365522" cy="438150"/>
          </a:xfrm>
        </p:grpSpPr>
        <p:sp>
          <p:nvSpPr>
            <p:cNvPr id="150" name="Flowchart: Off-page Connector 108"/>
            <p:cNvSpPr/>
            <p:nvPr/>
          </p:nvSpPr>
          <p:spPr bwMode="auto">
            <a:xfrm>
              <a:off x="704059" y="1529730"/>
              <a:ext cx="317898" cy="422672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130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1" name="Oval 111"/>
            <p:cNvSpPr/>
            <p:nvPr/>
          </p:nvSpPr>
          <p:spPr bwMode="auto">
            <a:xfrm>
              <a:off x="685009" y="1514252"/>
              <a:ext cx="365522" cy="419100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1</a:t>
              </a:r>
              <a:endParaRPr lang="en-US" altLang="zh-CN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913227" y="3016652"/>
            <a:ext cx="487299" cy="601801"/>
            <a:chOff x="685009" y="2261965"/>
            <a:chExt cx="365522" cy="451246"/>
          </a:xfrm>
        </p:grpSpPr>
        <p:sp>
          <p:nvSpPr>
            <p:cNvPr id="153" name="Flowchart: Off-page Connector 109"/>
            <p:cNvSpPr/>
            <p:nvPr/>
          </p:nvSpPr>
          <p:spPr bwMode="auto">
            <a:xfrm>
              <a:off x="704059" y="2290540"/>
              <a:ext cx="317898" cy="422671"/>
            </a:xfrm>
            <a:prstGeom prst="flowChartOffpageConnector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130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4" name="Oval 112"/>
            <p:cNvSpPr/>
            <p:nvPr/>
          </p:nvSpPr>
          <p:spPr bwMode="auto">
            <a:xfrm>
              <a:off x="685009" y="2261965"/>
              <a:ext cx="365522" cy="419100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2</a:t>
              </a:r>
              <a:endParaRPr lang="en-US" altLang="zh-CN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906877" y="4029711"/>
            <a:ext cx="487299" cy="601801"/>
            <a:chOff x="680246" y="3021584"/>
            <a:chExt cx="365522" cy="451246"/>
          </a:xfrm>
        </p:grpSpPr>
        <p:sp>
          <p:nvSpPr>
            <p:cNvPr id="156" name="Flowchart: Off-page Connector 110"/>
            <p:cNvSpPr/>
            <p:nvPr/>
          </p:nvSpPr>
          <p:spPr bwMode="auto">
            <a:xfrm>
              <a:off x="704059" y="3050159"/>
              <a:ext cx="317898" cy="422671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130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57" name="Oval 113"/>
            <p:cNvSpPr/>
            <p:nvPr/>
          </p:nvSpPr>
          <p:spPr bwMode="auto">
            <a:xfrm>
              <a:off x="680246" y="3021584"/>
              <a:ext cx="365522" cy="419100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3</a:t>
              </a:r>
              <a:endParaRPr lang="en-US" altLang="zh-CN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58" name="Rectangle 1436"/>
          <p:cNvSpPr>
            <a:spLocks noChangeArrowheads="1"/>
          </p:cNvSpPr>
          <p:nvPr/>
        </p:nvSpPr>
        <p:spPr bwMode="auto">
          <a:xfrm>
            <a:off x="1685394" y="1941801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协调能力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59" name="Content Placeholder 2"/>
          <p:cNvSpPr txBox="1"/>
          <p:nvPr/>
        </p:nvSpPr>
        <p:spPr bwMode="auto">
          <a:xfrm>
            <a:off x="1586238" y="2256050"/>
            <a:ext cx="4298391" cy="606566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Segoe UI Semilight" panose="020B0402040204020203" pitchFamily="34" charset="0"/>
                <a:sym typeface="Arial" panose="020B0604020202020204"/>
              </a:rPr>
              <a:t>此处添加详细文本描述，建议与标题相关并符合整体语言风格，语言描述尽量简洁生动。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60" name="Rectangle 1436"/>
          <p:cNvSpPr>
            <a:spLocks noChangeArrowheads="1"/>
          </p:cNvSpPr>
          <p:nvPr/>
        </p:nvSpPr>
        <p:spPr bwMode="auto">
          <a:xfrm>
            <a:off x="1717095" y="2948008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管理能力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61" name="Content Placeholder 2"/>
          <p:cNvSpPr txBox="1"/>
          <p:nvPr/>
        </p:nvSpPr>
        <p:spPr bwMode="auto">
          <a:xfrm>
            <a:off x="1617985" y="3262758"/>
            <a:ext cx="4298391" cy="606566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Segoe UI Semilight" panose="020B0402040204020203" pitchFamily="34" charset="0"/>
                <a:sym typeface="Arial" panose="020B0604020202020204"/>
              </a:rPr>
              <a:t>此处添加详细文本描述，建议与标题相关并符合整体语言风格，语言描述尽量简洁生动。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62" name="Rectangle 1436"/>
          <p:cNvSpPr>
            <a:spLocks noChangeArrowheads="1"/>
          </p:cNvSpPr>
          <p:nvPr/>
        </p:nvSpPr>
        <p:spPr bwMode="auto">
          <a:xfrm>
            <a:off x="1685394" y="3934525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执行能力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63" name="Content Placeholder 2"/>
          <p:cNvSpPr txBox="1"/>
          <p:nvPr/>
        </p:nvSpPr>
        <p:spPr bwMode="auto">
          <a:xfrm>
            <a:off x="1586238" y="4248825"/>
            <a:ext cx="4298391" cy="606566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Segoe UI Semilight" panose="020B0402040204020203" pitchFamily="34" charset="0"/>
                <a:sym typeface="Arial" panose="020B0604020202020204"/>
              </a:rPr>
              <a:t>此处添加详细文本描述，建议与标题相关并符合整体语言风格，语言描述尽量简洁生动。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64" name="Rectangle 1436"/>
          <p:cNvSpPr>
            <a:spLocks noChangeArrowheads="1"/>
          </p:cNvSpPr>
          <p:nvPr/>
        </p:nvSpPr>
        <p:spPr bwMode="auto">
          <a:xfrm>
            <a:off x="1717095" y="4961328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合作能力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65" name="Content Placeholder 2"/>
          <p:cNvSpPr txBox="1"/>
          <p:nvPr/>
        </p:nvSpPr>
        <p:spPr bwMode="auto">
          <a:xfrm>
            <a:off x="1617985" y="5334926"/>
            <a:ext cx="4298391" cy="547813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Segoe UI Semilight" panose="020B0402040204020203" pitchFamily="34" charset="0"/>
                <a:sym typeface="Arial" panose="020B0604020202020204"/>
              </a:rPr>
              <a:t>此处添加详细文本描述，建议与标题相关并符合整体语言风格，语言描述尽量简洁生动。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950980" y="5087134"/>
            <a:ext cx="488889" cy="571700"/>
            <a:chOff x="713323" y="3814487"/>
            <a:chExt cx="366713" cy="428678"/>
          </a:xfrm>
        </p:grpSpPr>
        <p:sp>
          <p:nvSpPr>
            <p:cNvPr id="167" name="Flowchart: Off-page Connector 104"/>
            <p:cNvSpPr/>
            <p:nvPr/>
          </p:nvSpPr>
          <p:spPr bwMode="auto">
            <a:xfrm>
              <a:off x="727871" y="3862165"/>
              <a:ext cx="317898" cy="381000"/>
            </a:xfrm>
            <a:prstGeom prst="flowChartOffpageConnector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130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68" name="Oval 107"/>
            <p:cNvSpPr/>
            <p:nvPr/>
          </p:nvSpPr>
          <p:spPr bwMode="auto">
            <a:xfrm>
              <a:off x="713323" y="3814487"/>
              <a:ext cx="366713" cy="419100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4</a:t>
              </a:r>
              <a:endParaRPr lang="en-US" altLang="zh-CN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47" grpId="0" animBg="1"/>
      <p:bldP spid="148" grpId="0" animBg="1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对岗位的认知理解（文字可自由编辑）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1" name="任意多边形 19"/>
          <p:cNvSpPr>
            <a:spLocks noChangeArrowheads="1"/>
          </p:cNvSpPr>
          <p:nvPr/>
        </p:nvSpPr>
        <p:spPr bwMode="auto">
          <a:xfrm>
            <a:off x="7209261" y="2159365"/>
            <a:ext cx="1371955" cy="1372451"/>
          </a:xfrm>
          <a:custGeom>
            <a:avLst/>
            <a:gdLst>
              <a:gd name="T0" fmla="*/ 678151 w 1217261"/>
              <a:gd name="T1" fmla="*/ 0 h 1216852"/>
              <a:gd name="T2" fmla="*/ 1245018 w 1217261"/>
              <a:gd name="T3" fmla="*/ 114483 h 1216852"/>
              <a:gd name="T4" fmla="*/ 1366838 w 1217261"/>
              <a:gd name="T5" fmla="*/ 173187 h 1216852"/>
              <a:gd name="T6" fmla="*/ 730030 w 1217261"/>
              <a:gd name="T7" fmla="*/ 1366837 h 1216852"/>
              <a:gd name="T8" fmla="*/ 724200 w 1217261"/>
              <a:gd name="T9" fmla="*/ 1362906 h 1216852"/>
              <a:gd name="T10" fmla="*/ 683418 w 1217261"/>
              <a:gd name="T11" fmla="*/ 1354669 h 1216852"/>
              <a:gd name="T12" fmla="*/ 642638 w 1217261"/>
              <a:gd name="T13" fmla="*/ 1362906 h 1216852"/>
              <a:gd name="T14" fmla="*/ 638801 w 1217261"/>
              <a:gd name="T15" fmla="*/ 1365492 h 1216852"/>
              <a:gd name="T16" fmla="*/ 0 w 1217261"/>
              <a:gd name="T17" fmla="*/ 168110 h 1216852"/>
              <a:gd name="T18" fmla="*/ 111284 w 1217261"/>
              <a:gd name="T19" fmla="*/ 114483 h 1216852"/>
              <a:gd name="T20" fmla="*/ 678151 w 1217261"/>
              <a:gd name="T21" fmla="*/ 0 h 1216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7261"/>
              <a:gd name="T34" fmla="*/ 0 h 1216852"/>
              <a:gd name="T35" fmla="*/ 1217261 w 1217261"/>
              <a:gd name="T36" fmla="*/ 1216852 h 12168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7261" h="1216852">
                <a:moveTo>
                  <a:pt x="603939" y="0"/>
                </a:moveTo>
                <a:cubicBezTo>
                  <a:pt x="783011" y="0"/>
                  <a:pt x="953607" y="36292"/>
                  <a:pt x="1108772" y="101921"/>
                </a:cubicBezTo>
                <a:lnTo>
                  <a:pt x="1217261" y="154183"/>
                </a:lnTo>
                <a:lnTo>
                  <a:pt x="650141" y="1216852"/>
                </a:lnTo>
                <a:lnTo>
                  <a:pt x="644949" y="1213352"/>
                </a:lnTo>
                <a:cubicBezTo>
                  <a:pt x="633786" y="1208630"/>
                  <a:pt x="621513" y="1206019"/>
                  <a:pt x="608630" y="1206019"/>
                </a:cubicBezTo>
                <a:cubicBezTo>
                  <a:pt x="595748" y="1206019"/>
                  <a:pt x="583475" y="1208630"/>
                  <a:pt x="572312" y="1213352"/>
                </a:cubicBezTo>
                <a:lnTo>
                  <a:pt x="568895" y="1215655"/>
                </a:lnTo>
                <a:lnTo>
                  <a:pt x="0" y="149663"/>
                </a:lnTo>
                <a:lnTo>
                  <a:pt x="99106" y="101921"/>
                </a:lnTo>
                <a:cubicBezTo>
                  <a:pt x="254272" y="36292"/>
                  <a:pt x="424867" y="0"/>
                  <a:pt x="6039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623984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文本</a:t>
            </a:r>
          </a:p>
        </p:txBody>
      </p:sp>
      <p:sp>
        <p:nvSpPr>
          <p:cNvPr id="22" name="任意多边形 20"/>
          <p:cNvSpPr>
            <a:spLocks noChangeArrowheads="1"/>
          </p:cNvSpPr>
          <p:nvPr/>
        </p:nvSpPr>
        <p:spPr bwMode="auto">
          <a:xfrm rot="3600000">
            <a:off x="7939608" y="2582826"/>
            <a:ext cx="1372451" cy="1370362"/>
          </a:xfrm>
          <a:custGeom>
            <a:avLst/>
            <a:gdLst>
              <a:gd name="T0" fmla="*/ 678151 w 1217261"/>
              <a:gd name="T1" fmla="*/ 0 h 1216852"/>
              <a:gd name="T2" fmla="*/ 1245018 w 1217261"/>
              <a:gd name="T3" fmla="*/ 114351 h 1216852"/>
              <a:gd name="T4" fmla="*/ 1366838 w 1217261"/>
              <a:gd name="T5" fmla="*/ 172986 h 1216852"/>
              <a:gd name="T6" fmla="*/ 730030 w 1217261"/>
              <a:gd name="T7" fmla="*/ 1365250 h 1216852"/>
              <a:gd name="T8" fmla="*/ 724200 w 1217261"/>
              <a:gd name="T9" fmla="*/ 1361323 h 1216852"/>
              <a:gd name="T10" fmla="*/ 683418 w 1217261"/>
              <a:gd name="T11" fmla="*/ 1353096 h 1216852"/>
              <a:gd name="T12" fmla="*/ 642638 w 1217261"/>
              <a:gd name="T13" fmla="*/ 1361323 h 1216852"/>
              <a:gd name="T14" fmla="*/ 638801 w 1217261"/>
              <a:gd name="T15" fmla="*/ 1363907 h 1216852"/>
              <a:gd name="T16" fmla="*/ 0 w 1217261"/>
              <a:gd name="T17" fmla="*/ 167915 h 1216852"/>
              <a:gd name="T18" fmla="*/ 111284 w 1217261"/>
              <a:gd name="T19" fmla="*/ 114351 h 1216852"/>
              <a:gd name="T20" fmla="*/ 678151 w 1217261"/>
              <a:gd name="T21" fmla="*/ 0 h 1216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7261"/>
              <a:gd name="T34" fmla="*/ 0 h 1216852"/>
              <a:gd name="T35" fmla="*/ 1217261 w 1217261"/>
              <a:gd name="T36" fmla="*/ 1216852 h 12168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7261" h="1216852">
                <a:moveTo>
                  <a:pt x="603939" y="0"/>
                </a:moveTo>
                <a:cubicBezTo>
                  <a:pt x="783011" y="0"/>
                  <a:pt x="953607" y="36292"/>
                  <a:pt x="1108772" y="101921"/>
                </a:cubicBezTo>
                <a:lnTo>
                  <a:pt x="1217261" y="154183"/>
                </a:lnTo>
                <a:lnTo>
                  <a:pt x="650141" y="1216852"/>
                </a:lnTo>
                <a:lnTo>
                  <a:pt x="644949" y="1213352"/>
                </a:lnTo>
                <a:cubicBezTo>
                  <a:pt x="633786" y="1208630"/>
                  <a:pt x="621513" y="1206019"/>
                  <a:pt x="608630" y="1206019"/>
                </a:cubicBezTo>
                <a:cubicBezTo>
                  <a:pt x="595748" y="1206019"/>
                  <a:pt x="583475" y="1208630"/>
                  <a:pt x="572312" y="1213352"/>
                </a:cubicBezTo>
                <a:lnTo>
                  <a:pt x="568895" y="1215655"/>
                </a:lnTo>
                <a:lnTo>
                  <a:pt x="0" y="149663"/>
                </a:lnTo>
                <a:lnTo>
                  <a:pt x="99106" y="101921"/>
                </a:lnTo>
                <a:cubicBezTo>
                  <a:pt x="254272" y="36292"/>
                  <a:pt x="424867" y="0"/>
                  <a:pt x="60393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623984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文本</a:t>
            </a:r>
          </a:p>
        </p:txBody>
      </p:sp>
      <p:sp>
        <p:nvSpPr>
          <p:cNvPr id="23" name="任意多边形 24"/>
          <p:cNvSpPr>
            <a:spLocks noChangeArrowheads="1"/>
          </p:cNvSpPr>
          <p:nvPr/>
        </p:nvSpPr>
        <p:spPr bwMode="auto">
          <a:xfrm rot="18000000">
            <a:off x="6477623" y="2582028"/>
            <a:ext cx="1372451" cy="1371955"/>
          </a:xfrm>
          <a:custGeom>
            <a:avLst/>
            <a:gdLst>
              <a:gd name="T0" fmla="*/ 678151 w 1217261"/>
              <a:gd name="T1" fmla="*/ 0 h 1216852"/>
              <a:gd name="T2" fmla="*/ 1245018 w 1217261"/>
              <a:gd name="T3" fmla="*/ 114483 h 1216852"/>
              <a:gd name="T4" fmla="*/ 1366838 w 1217261"/>
              <a:gd name="T5" fmla="*/ 173187 h 1216852"/>
              <a:gd name="T6" fmla="*/ 730030 w 1217261"/>
              <a:gd name="T7" fmla="*/ 1366837 h 1216852"/>
              <a:gd name="T8" fmla="*/ 724200 w 1217261"/>
              <a:gd name="T9" fmla="*/ 1362906 h 1216852"/>
              <a:gd name="T10" fmla="*/ 683418 w 1217261"/>
              <a:gd name="T11" fmla="*/ 1354669 h 1216852"/>
              <a:gd name="T12" fmla="*/ 642638 w 1217261"/>
              <a:gd name="T13" fmla="*/ 1362906 h 1216852"/>
              <a:gd name="T14" fmla="*/ 638801 w 1217261"/>
              <a:gd name="T15" fmla="*/ 1365492 h 1216852"/>
              <a:gd name="T16" fmla="*/ 0 w 1217261"/>
              <a:gd name="T17" fmla="*/ 168110 h 1216852"/>
              <a:gd name="T18" fmla="*/ 111284 w 1217261"/>
              <a:gd name="T19" fmla="*/ 114483 h 1216852"/>
              <a:gd name="T20" fmla="*/ 678151 w 1217261"/>
              <a:gd name="T21" fmla="*/ 0 h 1216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7261"/>
              <a:gd name="T34" fmla="*/ 0 h 1216852"/>
              <a:gd name="T35" fmla="*/ 1217261 w 1217261"/>
              <a:gd name="T36" fmla="*/ 1216852 h 12168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7261" h="1216852">
                <a:moveTo>
                  <a:pt x="603939" y="0"/>
                </a:moveTo>
                <a:cubicBezTo>
                  <a:pt x="783011" y="0"/>
                  <a:pt x="953607" y="36292"/>
                  <a:pt x="1108772" y="101921"/>
                </a:cubicBezTo>
                <a:lnTo>
                  <a:pt x="1217261" y="154183"/>
                </a:lnTo>
                <a:lnTo>
                  <a:pt x="650141" y="1216852"/>
                </a:lnTo>
                <a:lnTo>
                  <a:pt x="644949" y="1213352"/>
                </a:lnTo>
                <a:cubicBezTo>
                  <a:pt x="633786" y="1208630"/>
                  <a:pt x="621513" y="1206019"/>
                  <a:pt x="608630" y="1206019"/>
                </a:cubicBezTo>
                <a:cubicBezTo>
                  <a:pt x="595748" y="1206019"/>
                  <a:pt x="583475" y="1208630"/>
                  <a:pt x="572312" y="1213352"/>
                </a:cubicBezTo>
                <a:lnTo>
                  <a:pt x="568895" y="1215655"/>
                </a:lnTo>
                <a:lnTo>
                  <a:pt x="0" y="149663"/>
                </a:lnTo>
                <a:lnTo>
                  <a:pt x="99106" y="101921"/>
                </a:lnTo>
                <a:cubicBezTo>
                  <a:pt x="254272" y="36292"/>
                  <a:pt x="424867" y="0"/>
                  <a:pt x="60393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623984" anchor="ctr"/>
          <a:lstStyle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文本</a:t>
            </a:r>
          </a:p>
        </p:txBody>
      </p:sp>
      <p:sp>
        <p:nvSpPr>
          <p:cNvPr id="24" name="任意多边形 31"/>
          <p:cNvSpPr>
            <a:spLocks noChangeArrowheads="1"/>
          </p:cNvSpPr>
          <p:nvPr/>
        </p:nvSpPr>
        <p:spPr bwMode="auto">
          <a:xfrm rot="18255227">
            <a:off x="7963509" y="3395776"/>
            <a:ext cx="1369264" cy="1373548"/>
          </a:xfrm>
          <a:custGeom>
            <a:avLst/>
            <a:gdLst>
              <a:gd name="T0" fmla="*/ 637722 w 1072099"/>
              <a:gd name="T1" fmla="*/ 0 h 1075891"/>
              <a:gd name="T2" fmla="*/ 1363663 w 1072099"/>
              <a:gd name="T3" fmla="*/ 1146430 h 1075891"/>
              <a:gd name="T4" fmla="*/ 1256644 w 1072099"/>
              <a:gd name="T5" fmla="*/ 1208152 h 1075891"/>
              <a:gd name="T6" fmla="*/ 699741 w 1072099"/>
              <a:gd name="T7" fmla="*/ 1364346 h 1075891"/>
              <a:gd name="T8" fmla="*/ 125858 w 1072099"/>
              <a:gd name="T9" fmla="*/ 1292256 h 1075891"/>
              <a:gd name="T10" fmla="*/ 0 w 1072099"/>
              <a:gd name="T11" fmla="*/ 1242764 h 1075891"/>
              <a:gd name="T12" fmla="*/ 546631 w 1072099"/>
              <a:gd name="T13" fmla="*/ 5427 h 1075891"/>
              <a:gd name="T14" fmla="*/ 552736 w 1072099"/>
              <a:gd name="T15" fmla="*/ 8913 h 1075891"/>
              <a:gd name="T16" fmla="*/ 594024 w 1072099"/>
              <a:gd name="T17" fmla="*/ 14100 h 1075891"/>
              <a:gd name="T18" fmla="*/ 634088 w 1072099"/>
              <a:gd name="T19" fmla="*/ 2863 h 10758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2099"/>
              <a:gd name="T31" fmla="*/ 0 h 1075891"/>
              <a:gd name="T32" fmla="*/ 1072099 w 1072099"/>
              <a:gd name="T33" fmla="*/ 1075891 h 10758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2099" h="1075891">
                <a:moveTo>
                  <a:pt x="501371" y="0"/>
                </a:moveTo>
                <a:lnTo>
                  <a:pt x="1072099" y="901353"/>
                </a:lnTo>
                <a:lnTo>
                  <a:pt x="987962" y="949880"/>
                </a:lnTo>
                <a:cubicBezTo>
                  <a:pt x="855636" y="1017829"/>
                  <a:pt x="707803" y="1060957"/>
                  <a:pt x="550130" y="1072684"/>
                </a:cubicBezTo>
                <a:cubicBezTo>
                  <a:pt x="392456" y="1084412"/>
                  <a:pt x="239869" y="1063629"/>
                  <a:pt x="98948" y="1016005"/>
                </a:cubicBezTo>
                <a:lnTo>
                  <a:pt x="0" y="977093"/>
                </a:lnTo>
                <a:lnTo>
                  <a:pt x="429756" y="4267"/>
                </a:lnTo>
                <a:lnTo>
                  <a:pt x="434556" y="7008"/>
                </a:lnTo>
                <a:cubicBezTo>
                  <a:pt x="444695" y="10435"/>
                  <a:pt x="455672" y="11930"/>
                  <a:pt x="467016" y="11086"/>
                </a:cubicBezTo>
                <a:cubicBezTo>
                  <a:pt x="478358" y="10243"/>
                  <a:pt x="488994" y="7140"/>
                  <a:pt x="498514" y="2251"/>
                </a:cubicBezTo>
                <a:lnTo>
                  <a:pt x="5013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917" tIns="623984" rIns="121917" bIns="60958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文本</a:t>
            </a:r>
          </a:p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任意多边形 35"/>
          <p:cNvSpPr>
            <a:spLocks noChangeArrowheads="1"/>
          </p:cNvSpPr>
          <p:nvPr/>
        </p:nvSpPr>
        <p:spPr bwMode="auto">
          <a:xfrm>
            <a:off x="7209261" y="3849027"/>
            <a:ext cx="1371955" cy="1372451"/>
          </a:xfrm>
          <a:custGeom>
            <a:avLst/>
            <a:gdLst>
              <a:gd name="T0" fmla="*/ 636808 w 1074764"/>
              <a:gd name="T1" fmla="*/ 0 h 1074402"/>
              <a:gd name="T2" fmla="*/ 642638 w 1074764"/>
              <a:gd name="T3" fmla="*/ 3931 h 1074402"/>
              <a:gd name="T4" fmla="*/ 683420 w 1074764"/>
              <a:gd name="T5" fmla="*/ 12168 h 1074402"/>
              <a:gd name="T6" fmla="*/ 724200 w 1074764"/>
              <a:gd name="T7" fmla="*/ 3931 h 1074402"/>
              <a:gd name="T8" fmla="*/ 728037 w 1074764"/>
              <a:gd name="T9" fmla="*/ 1345 h 1074402"/>
              <a:gd name="T10" fmla="*/ 1366838 w 1074764"/>
              <a:gd name="T11" fmla="*/ 1198727 h 1074402"/>
              <a:gd name="T12" fmla="*/ 1255554 w 1074764"/>
              <a:gd name="T13" fmla="*/ 1252353 h 1074402"/>
              <a:gd name="T14" fmla="*/ 688688 w 1074764"/>
              <a:gd name="T15" fmla="*/ 1366837 h 1074402"/>
              <a:gd name="T16" fmla="*/ 121820 w 1074764"/>
              <a:gd name="T17" fmla="*/ 1252353 h 1074402"/>
              <a:gd name="T18" fmla="*/ 0 w 1074764"/>
              <a:gd name="T19" fmla="*/ 1193650 h 10744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4764"/>
              <a:gd name="T31" fmla="*/ 0 h 1074402"/>
              <a:gd name="T32" fmla="*/ 1074764 w 1074764"/>
              <a:gd name="T33" fmla="*/ 1074402 h 10744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4764" h="1074402">
                <a:moveTo>
                  <a:pt x="500731" y="0"/>
                </a:moveTo>
                <a:lnTo>
                  <a:pt x="505315" y="3090"/>
                </a:lnTo>
                <a:cubicBezTo>
                  <a:pt x="515172" y="7259"/>
                  <a:pt x="526008" y="9565"/>
                  <a:pt x="537383" y="9565"/>
                </a:cubicBezTo>
                <a:cubicBezTo>
                  <a:pt x="548757" y="9565"/>
                  <a:pt x="559593" y="7259"/>
                  <a:pt x="569449" y="3090"/>
                </a:cubicBezTo>
                <a:lnTo>
                  <a:pt x="572466" y="1057"/>
                </a:lnTo>
                <a:lnTo>
                  <a:pt x="1074764" y="942259"/>
                </a:lnTo>
                <a:lnTo>
                  <a:pt x="987260" y="984412"/>
                </a:lnTo>
                <a:cubicBezTo>
                  <a:pt x="850258" y="1042358"/>
                  <a:pt x="699634" y="1074402"/>
                  <a:pt x="541525" y="1074402"/>
                </a:cubicBezTo>
                <a:cubicBezTo>
                  <a:pt x="383415" y="1074402"/>
                  <a:pt x="232790" y="1042358"/>
                  <a:pt x="95789" y="984412"/>
                </a:cubicBezTo>
                <a:lnTo>
                  <a:pt x="0" y="938268"/>
                </a:lnTo>
                <a:lnTo>
                  <a:pt x="50073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21917" tIns="623984" rIns="121917" bIns="60958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文本</a:t>
            </a:r>
          </a:p>
        </p:txBody>
      </p:sp>
      <p:sp>
        <p:nvSpPr>
          <p:cNvPr id="26" name="任意多边形 39"/>
          <p:cNvSpPr>
            <a:spLocks noChangeArrowheads="1"/>
          </p:cNvSpPr>
          <p:nvPr/>
        </p:nvSpPr>
        <p:spPr bwMode="auto">
          <a:xfrm rot="3332381">
            <a:off x="6456111" y="3392590"/>
            <a:ext cx="1367669" cy="1375141"/>
          </a:xfrm>
          <a:custGeom>
            <a:avLst/>
            <a:gdLst>
              <a:gd name="T0" fmla="*/ 727554 w 1071198"/>
              <a:gd name="T1" fmla="*/ 0 h 1077846"/>
              <a:gd name="T2" fmla="*/ 733060 w 1071198"/>
              <a:gd name="T3" fmla="*/ 4369 h 1077846"/>
              <a:gd name="T4" fmla="*/ 773072 w 1071198"/>
              <a:gd name="T5" fmla="*/ 15743 h 1077846"/>
              <a:gd name="T6" fmla="*/ 814363 w 1071198"/>
              <a:gd name="T7" fmla="*/ 10709 h 1077846"/>
              <a:gd name="T8" fmla="*/ 818388 w 1071198"/>
              <a:gd name="T9" fmla="*/ 8430 h 1077846"/>
              <a:gd name="T10" fmla="*/ 1362075 w 1071198"/>
              <a:gd name="T11" fmla="*/ 1250789 h 1077846"/>
              <a:gd name="T12" fmla="*/ 1246977 w 1071198"/>
              <a:gd name="T13" fmla="*/ 1295556 h 1077846"/>
              <a:gd name="T14" fmla="*/ 673024 w 1071198"/>
              <a:gd name="T15" fmla="*/ 1365531 h 1077846"/>
              <a:gd name="T16" fmla="*/ 116868 w 1071198"/>
              <a:gd name="T17" fmla="*/ 1207435 h 1077846"/>
              <a:gd name="T18" fmla="*/ 0 w 1071198"/>
              <a:gd name="T19" fmla="*/ 1139492 h 10778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1198"/>
              <a:gd name="T31" fmla="*/ 0 h 1077846"/>
              <a:gd name="T32" fmla="*/ 1071198 w 1071198"/>
              <a:gd name="T33" fmla="*/ 1077846 h 10778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1198" h="1077846">
                <a:moveTo>
                  <a:pt x="572182" y="0"/>
                </a:moveTo>
                <a:lnTo>
                  <a:pt x="576512" y="3437"/>
                </a:lnTo>
                <a:cubicBezTo>
                  <a:pt x="586014" y="8360"/>
                  <a:pt x="596638" y="11501"/>
                  <a:pt x="607979" y="12386"/>
                </a:cubicBezTo>
                <a:cubicBezTo>
                  <a:pt x="619318" y="13270"/>
                  <a:pt x="630301" y="11815"/>
                  <a:pt x="640452" y="8425"/>
                </a:cubicBezTo>
                <a:lnTo>
                  <a:pt x="643618" y="6632"/>
                </a:lnTo>
                <a:lnTo>
                  <a:pt x="1071198" y="984048"/>
                </a:lnTo>
                <a:lnTo>
                  <a:pt x="980680" y="1019268"/>
                </a:lnTo>
                <a:cubicBezTo>
                  <a:pt x="839587" y="1066385"/>
                  <a:pt x="686927" y="1086617"/>
                  <a:pt x="529297" y="1074321"/>
                </a:cubicBezTo>
                <a:cubicBezTo>
                  <a:pt x="371667" y="1062025"/>
                  <a:pt x="223989" y="1018365"/>
                  <a:pt x="91910" y="949940"/>
                </a:cubicBezTo>
                <a:lnTo>
                  <a:pt x="0" y="896486"/>
                </a:lnTo>
                <a:lnTo>
                  <a:pt x="572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623984" rIns="0" bIns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文本</a:t>
            </a:r>
          </a:p>
        </p:txBody>
      </p:sp>
      <p:sp>
        <p:nvSpPr>
          <p:cNvPr id="27" name="矩形 41"/>
          <p:cNvSpPr>
            <a:spLocks noChangeArrowheads="1"/>
          </p:cNvSpPr>
          <p:nvPr/>
        </p:nvSpPr>
        <p:spPr bwMode="auto">
          <a:xfrm>
            <a:off x="6604236" y="1391690"/>
            <a:ext cx="2399954" cy="7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97" tIns="62398" rIns="119997" bIns="62398" anchor="ctr"/>
          <a:lstStyle/>
          <a:p>
            <a:pPr algn="ju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行业人才需求大，但是缺口也大</a:t>
            </a:r>
          </a:p>
        </p:txBody>
      </p:sp>
      <p:sp>
        <p:nvSpPr>
          <p:cNvPr id="28" name="矩形 42"/>
          <p:cNvSpPr>
            <a:spLocks noChangeArrowheads="1"/>
          </p:cNvSpPr>
          <p:nvPr/>
        </p:nvSpPr>
        <p:spPr bwMode="auto">
          <a:xfrm>
            <a:off x="6604236" y="5121056"/>
            <a:ext cx="2399954" cy="7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97" tIns="62398" rIns="119997" bIns="62398" anchor="ctr"/>
          <a:lstStyle/>
          <a:p>
            <a:pPr algn="ju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单击此处添加段落文本</a:t>
            </a:r>
          </a:p>
        </p:txBody>
      </p:sp>
      <p:sp>
        <p:nvSpPr>
          <p:cNvPr id="29" name="矩形 43"/>
          <p:cNvSpPr>
            <a:spLocks noChangeArrowheads="1"/>
          </p:cNvSpPr>
          <p:nvPr/>
        </p:nvSpPr>
        <p:spPr bwMode="auto">
          <a:xfrm>
            <a:off x="9225780" y="2447019"/>
            <a:ext cx="2399954" cy="7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97" tIns="62398" rIns="119997" bIns="62398" anchor="ctr"/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新毕业学生存在眼高手低</a:t>
            </a:r>
          </a:p>
        </p:txBody>
      </p:sp>
      <p:sp>
        <p:nvSpPr>
          <p:cNvPr id="30" name="矩形 44"/>
          <p:cNvSpPr>
            <a:spLocks noChangeArrowheads="1"/>
          </p:cNvSpPr>
          <p:nvPr/>
        </p:nvSpPr>
        <p:spPr bwMode="auto">
          <a:xfrm>
            <a:off x="9154530" y="4267390"/>
            <a:ext cx="2399954" cy="7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97" tIns="62398" rIns="119997" bIns="62398" anchor="ctr"/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单击此处添加段落文本</a:t>
            </a:r>
          </a:p>
        </p:txBody>
      </p:sp>
      <p:sp>
        <p:nvSpPr>
          <p:cNvPr id="31" name="矩形 45"/>
          <p:cNvSpPr>
            <a:spLocks noChangeArrowheads="1"/>
          </p:cNvSpPr>
          <p:nvPr/>
        </p:nvSpPr>
        <p:spPr bwMode="auto">
          <a:xfrm>
            <a:off x="4104248" y="2447019"/>
            <a:ext cx="2399954" cy="7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97" tIns="62398" rIns="119997" bIns="62398" anchor="ctr"/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国家的奖励扶持</a:t>
            </a:r>
          </a:p>
        </p:txBody>
      </p:sp>
      <p:sp>
        <p:nvSpPr>
          <p:cNvPr id="32" name="矩形 46"/>
          <p:cNvSpPr>
            <a:spLocks noChangeArrowheads="1"/>
          </p:cNvSpPr>
          <p:nvPr/>
        </p:nvSpPr>
        <p:spPr bwMode="auto">
          <a:xfrm>
            <a:off x="4139873" y="4267390"/>
            <a:ext cx="2399954" cy="7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97" tIns="62398" rIns="119997" bIns="62398" anchor="ctr"/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在学校学到的知识不能一下运用到工作中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007305" y="1093918"/>
            <a:ext cx="2687949" cy="1685868"/>
            <a:chOff x="6345511" y="712385"/>
            <a:chExt cx="2016224" cy="1264108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6345511" y="712385"/>
              <a:ext cx="2016224" cy="1264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椭圆 34"/>
            <p:cNvSpPr/>
            <p:nvPr/>
          </p:nvSpPr>
          <p:spPr>
            <a:xfrm>
              <a:off x="6421778" y="749120"/>
              <a:ext cx="405742" cy="4057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1</a:t>
              </a:r>
              <a:endPara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07303" y="2876850"/>
            <a:ext cx="2687949" cy="1721436"/>
            <a:chOff x="6345510" y="2049274"/>
            <a:chExt cx="2016224" cy="129077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6345510" y="2049274"/>
              <a:ext cx="2016224" cy="1290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椭圆 37"/>
            <p:cNvSpPr/>
            <p:nvPr/>
          </p:nvSpPr>
          <p:spPr>
            <a:xfrm>
              <a:off x="7861096" y="2139702"/>
              <a:ext cx="405742" cy="40574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</a:t>
              </a:r>
              <a:endPara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007303" y="4696639"/>
            <a:ext cx="2687949" cy="1691757"/>
            <a:chOff x="6345510" y="3413800"/>
            <a:chExt cx="2016224" cy="1268524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6345510" y="3413800"/>
              <a:ext cx="2016224" cy="1268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椭圆 40"/>
            <p:cNvSpPr/>
            <p:nvPr/>
          </p:nvSpPr>
          <p:spPr>
            <a:xfrm>
              <a:off x="6421778" y="3498734"/>
              <a:ext cx="405742" cy="4057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3</a:t>
              </a:r>
              <a:endPara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单击此处添加标题（文字可自由编辑）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4997" y="1965064"/>
            <a:ext cx="2404520" cy="3978340"/>
            <a:chOff x="614997" y="1965064"/>
            <a:chExt cx="2404520" cy="3978340"/>
          </a:xfrm>
        </p:grpSpPr>
        <p:sp>
          <p:nvSpPr>
            <p:cNvPr id="7" name="饼图 52"/>
            <p:cNvSpPr/>
            <p:nvPr/>
          </p:nvSpPr>
          <p:spPr>
            <a:xfrm flipH="1" flipV="1">
              <a:off x="1370343" y="4294229"/>
              <a:ext cx="893835" cy="893833"/>
            </a:xfrm>
            <a:prstGeom prst="pie">
              <a:avLst>
                <a:gd name="adj1" fmla="val 0"/>
                <a:gd name="adj2" fmla="val 10768752"/>
              </a:avLst>
            </a:prstGeom>
            <a:solidFill>
              <a:srgbClr val="CACA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" name="弧形 76"/>
            <p:cNvSpPr/>
            <p:nvPr/>
          </p:nvSpPr>
          <p:spPr>
            <a:xfrm rot="5400000">
              <a:off x="1185098" y="4108984"/>
              <a:ext cx="1264320" cy="1264320"/>
            </a:xfrm>
            <a:prstGeom prst="arc">
              <a:avLst>
                <a:gd name="adj1" fmla="val 5413643"/>
                <a:gd name="adj2" fmla="val 10692473"/>
              </a:avLst>
            </a:prstGeom>
            <a:noFill/>
            <a:ln w="1587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弧形 76"/>
            <p:cNvSpPr/>
            <p:nvPr/>
          </p:nvSpPr>
          <p:spPr>
            <a:xfrm rot="5400000">
              <a:off x="900049" y="3823936"/>
              <a:ext cx="1834420" cy="1834420"/>
            </a:xfrm>
            <a:prstGeom prst="arc">
              <a:avLst>
                <a:gd name="adj1" fmla="val 5355792"/>
                <a:gd name="adj2" fmla="val 13073989"/>
              </a:avLst>
            </a:prstGeom>
            <a:noFill/>
            <a:ln w="1587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弧形 76"/>
            <p:cNvSpPr/>
            <p:nvPr/>
          </p:nvSpPr>
          <p:spPr>
            <a:xfrm rot="5400000">
              <a:off x="614997" y="3538884"/>
              <a:ext cx="2404520" cy="2404520"/>
            </a:xfrm>
            <a:prstGeom prst="arc">
              <a:avLst>
                <a:gd name="adj1" fmla="val 6741795"/>
                <a:gd name="adj2" fmla="val 16161795"/>
              </a:avLst>
            </a:prstGeom>
            <a:noFill/>
            <a:ln w="1587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" name="三角形 56"/>
            <p:cNvSpPr/>
            <p:nvPr/>
          </p:nvSpPr>
          <p:spPr>
            <a:xfrm flipV="1">
              <a:off x="1645549" y="3059923"/>
              <a:ext cx="343415" cy="257561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" name="文本框 57"/>
            <p:cNvSpPr txBox="1"/>
            <p:nvPr/>
          </p:nvSpPr>
          <p:spPr>
            <a:xfrm>
              <a:off x="1337798" y="2670528"/>
              <a:ext cx="958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就业率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3" name="文本框 58"/>
            <p:cNvSpPr txBox="1"/>
            <p:nvPr/>
          </p:nvSpPr>
          <p:spPr>
            <a:xfrm>
              <a:off x="1051662" y="1965064"/>
              <a:ext cx="153118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5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2013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96170" y="5051044"/>
              <a:ext cx="2242168" cy="331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endParaRPr lang="en-US" altLang="zh-CN" sz="1335" dirty="0">
                <a:solidFill>
                  <a:srgbClr val="262626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53777" y="1965064"/>
            <a:ext cx="2404520" cy="3978340"/>
            <a:chOff x="3453777" y="1965064"/>
            <a:chExt cx="2404520" cy="3978340"/>
          </a:xfrm>
        </p:grpSpPr>
        <p:sp>
          <p:nvSpPr>
            <p:cNvPr id="16" name="饼图 61"/>
            <p:cNvSpPr/>
            <p:nvPr/>
          </p:nvSpPr>
          <p:spPr>
            <a:xfrm flipH="1" flipV="1">
              <a:off x="4209123" y="4294229"/>
              <a:ext cx="893835" cy="893833"/>
            </a:xfrm>
            <a:prstGeom prst="pie">
              <a:avLst>
                <a:gd name="adj1" fmla="val 0"/>
                <a:gd name="adj2" fmla="val 10768752"/>
              </a:avLst>
            </a:prstGeom>
            <a:solidFill>
              <a:srgbClr val="CACA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7" name="弧形 76"/>
            <p:cNvSpPr/>
            <p:nvPr/>
          </p:nvSpPr>
          <p:spPr>
            <a:xfrm rot="5400000">
              <a:off x="4023878" y="4108984"/>
              <a:ext cx="1264320" cy="1264320"/>
            </a:xfrm>
            <a:prstGeom prst="arc">
              <a:avLst>
                <a:gd name="adj1" fmla="val 5412372"/>
                <a:gd name="adj2" fmla="val 14046448"/>
              </a:avLst>
            </a:prstGeom>
            <a:noFill/>
            <a:ln w="1587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8" name="弧形 76"/>
            <p:cNvSpPr/>
            <p:nvPr/>
          </p:nvSpPr>
          <p:spPr>
            <a:xfrm rot="5400000">
              <a:off x="3738829" y="3823936"/>
              <a:ext cx="1834420" cy="1834420"/>
            </a:xfrm>
            <a:prstGeom prst="arc">
              <a:avLst>
                <a:gd name="adj1" fmla="val 5355792"/>
                <a:gd name="adj2" fmla="val 11287481"/>
              </a:avLst>
            </a:prstGeom>
            <a:noFill/>
            <a:ln w="1587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9" name="弧形 76"/>
            <p:cNvSpPr/>
            <p:nvPr/>
          </p:nvSpPr>
          <p:spPr>
            <a:xfrm rot="5400000">
              <a:off x="3453777" y="3538884"/>
              <a:ext cx="2404520" cy="2404520"/>
            </a:xfrm>
            <a:prstGeom prst="arc">
              <a:avLst>
                <a:gd name="adj1" fmla="val 8021573"/>
                <a:gd name="adj2" fmla="val 16161795"/>
              </a:avLst>
            </a:prstGeom>
            <a:noFill/>
            <a:ln w="1587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三角形 65"/>
            <p:cNvSpPr/>
            <p:nvPr/>
          </p:nvSpPr>
          <p:spPr>
            <a:xfrm flipV="1">
              <a:off x="4484329" y="3059922"/>
              <a:ext cx="343415" cy="257561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1" name="文本框 66"/>
            <p:cNvSpPr txBox="1"/>
            <p:nvPr/>
          </p:nvSpPr>
          <p:spPr>
            <a:xfrm>
              <a:off x="4176578" y="2670528"/>
              <a:ext cx="958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就业率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" name="文本框 67"/>
            <p:cNvSpPr txBox="1"/>
            <p:nvPr/>
          </p:nvSpPr>
          <p:spPr>
            <a:xfrm>
              <a:off x="3890442" y="1965064"/>
              <a:ext cx="153118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5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2014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534950" y="5051044"/>
              <a:ext cx="2242168" cy="892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zh-CN" sz="1335" dirty="0">
                  <a:solidFill>
                    <a:srgbClr val="262626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点击此处添加文本信息。</a:t>
              </a:r>
            </a:p>
            <a:p>
              <a:pPr lvl="0">
                <a:lnSpc>
                  <a:spcPct val="130000"/>
                </a:lnSpc>
              </a:pPr>
              <a:r>
                <a:rPr lang="zh-CN" altLang="zh-CN" sz="1335" dirty="0">
                  <a:solidFill>
                    <a:srgbClr val="262626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标题数字等都可以通过点击和重新输入进行更改</a:t>
              </a:r>
              <a:r>
                <a:rPr lang="zh-CN" altLang="en-US" sz="1335" dirty="0">
                  <a:solidFill>
                    <a:srgbClr val="262626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。</a:t>
              </a:r>
              <a:endParaRPr lang="zh-CN" altLang="zh-CN" sz="1335" dirty="0">
                <a:solidFill>
                  <a:srgbClr val="262626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92557" y="1965064"/>
            <a:ext cx="2404520" cy="3978340"/>
            <a:chOff x="6292557" y="1965064"/>
            <a:chExt cx="2404520" cy="3978340"/>
          </a:xfrm>
        </p:grpSpPr>
        <p:sp>
          <p:nvSpPr>
            <p:cNvPr id="25" name="饼图 70"/>
            <p:cNvSpPr/>
            <p:nvPr/>
          </p:nvSpPr>
          <p:spPr>
            <a:xfrm flipH="1" flipV="1">
              <a:off x="7047903" y="4294229"/>
              <a:ext cx="893835" cy="893833"/>
            </a:xfrm>
            <a:prstGeom prst="pie">
              <a:avLst>
                <a:gd name="adj1" fmla="val 0"/>
                <a:gd name="adj2" fmla="val 10768752"/>
              </a:avLst>
            </a:prstGeom>
            <a:solidFill>
              <a:srgbClr val="CACA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6" name="弧形 76"/>
            <p:cNvSpPr/>
            <p:nvPr/>
          </p:nvSpPr>
          <p:spPr>
            <a:xfrm rot="5400000">
              <a:off x="6862658" y="4108984"/>
              <a:ext cx="1264320" cy="1264320"/>
            </a:xfrm>
            <a:prstGeom prst="arc">
              <a:avLst>
                <a:gd name="adj1" fmla="val 5499358"/>
                <a:gd name="adj2" fmla="val 16161795"/>
              </a:avLst>
            </a:prstGeom>
            <a:noFill/>
            <a:ln w="1587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弧形 76"/>
            <p:cNvSpPr/>
            <p:nvPr/>
          </p:nvSpPr>
          <p:spPr>
            <a:xfrm rot="5400000">
              <a:off x="6577609" y="3823936"/>
              <a:ext cx="1834420" cy="1834420"/>
            </a:xfrm>
            <a:prstGeom prst="arc">
              <a:avLst>
                <a:gd name="adj1" fmla="val 5355792"/>
                <a:gd name="adj2" fmla="val 14832637"/>
              </a:avLst>
            </a:prstGeom>
            <a:noFill/>
            <a:ln w="1587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8" name="弧形 76"/>
            <p:cNvSpPr/>
            <p:nvPr/>
          </p:nvSpPr>
          <p:spPr>
            <a:xfrm rot="5400000">
              <a:off x="6292557" y="3538884"/>
              <a:ext cx="2404520" cy="2404520"/>
            </a:xfrm>
            <a:prstGeom prst="arc">
              <a:avLst>
                <a:gd name="adj1" fmla="val 10609056"/>
                <a:gd name="adj2" fmla="val 16161795"/>
              </a:avLst>
            </a:prstGeom>
            <a:noFill/>
            <a:ln w="1587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9" name="三角形 74"/>
            <p:cNvSpPr/>
            <p:nvPr/>
          </p:nvSpPr>
          <p:spPr>
            <a:xfrm flipV="1">
              <a:off x="7323109" y="3059923"/>
              <a:ext cx="343415" cy="257561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0" name="文本框 75"/>
            <p:cNvSpPr txBox="1"/>
            <p:nvPr/>
          </p:nvSpPr>
          <p:spPr>
            <a:xfrm>
              <a:off x="7015358" y="2670528"/>
              <a:ext cx="958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就业率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31" name="文本框 76"/>
            <p:cNvSpPr txBox="1"/>
            <p:nvPr/>
          </p:nvSpPr>
          <p:spPr>
            <a:xfrm>
              <a:off x="6729223" y="1965064"/>
              <a:ext cx="153118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5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2015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373730" y="5051044"/>
              <a:ext cx="2242168" cy="892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zh-CN" sz="1335" dirty="0">
                  <a:solidFill>
                    <a:srgbClr val="262626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点击此处添加文本信息。</a:t>
              </a:r>
            </a:p>
            <a:p>
              <a:pPr lvl="0">
                <a:lnSpc>
                  <a:spcPct val="130000"/>
                </a:lnSpc>
              </a:pPr>
              <a:r>
                <a:rPr lang="zh-CN" altLang="zh-CN" sz="1335" dirty="0">
                  <a:solidFill>
                    <a:srgbClr val="262626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标题数字等都可以通过点击和重新输入进行更改</a:t>
              </a:r>
              <a:r>
                <a:rPr lang="zh-CN" altLang="en-US" sz="1335" dirty="0">
                  <a:solidFill>
                    <a:srgbClr val="262626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。</a:t>
              </a:r>
              <a:endParaRPr lang="zh-CN" altLang="zh-CN" sz="1335" dirty="0">
                <a:solidFill>
                  <a:srgbClr val="262626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131335" y="1965064"/>
            <a:ext cx="2404520" cy="3978340"/>
            <a:chOff x="9131335" y="1965064"/>
            <a:chExt cx="2404520" cy="3978340"/>
          </a:xfrm>
        </p:grpSpPr>
        <p:sp>
          <p:nvSpPr>
            <p:cNvPr id="34" name="饼图 79"/>
            <p:cNvSpPr/>
            <p:nvPr/>
          </p:nvSpPr>
          <p:spPr>
            <a:xfrm flipH="1" flipV="1">
              <a:off x="9886682" y="4294229"/>
              <a:ext cx="893835" cy="893833"/>
            </a:xfrm>
            <a:prstGeom prst="pie">
              <a:avLst>
                <a:gd name="adj1" fmla="val 0"/>
                <a:gd name="adj2" fmla="val 10768752"/>
              </a:avLst>
            </a:prstGeom>
            <a:solidFill>
              <a:srgbClr val="CACA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5" name="弧形 76"/>
            <p:cNvSpPr/>
            <p:nvPr/>
          </p:nvSpPr>
          <p:spPr>
            <a:xfrm rot="5400000">
              <a:off x="9701437" y="4108984"/>
              <a:ext cx="1264320" cy="1264320"/>
            </a:xfrm>
            <a:prstGeom prst="arc">
              <a:avLst>
                <a:gd name="adj1" fmla="val 5499358"/>
                <a:gd name="adj2" fmla="val 16161795"/>
              </a:avLst>
            </a:prstGeom>
            <a:noFill/>
            <a:ln w="1587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6" name="弧形 76"/>
            <p:cNvSpPr/>
            <p:nvPr/>
          </p:nvSpPr>
          <p:spPr>
            <a:xfrm rot="5400000">
              <a:off x="9416388" y="3823936"/>
              <a:ext cx="1834420" cy="1834420"/>
            </a:xfrm>
            <a:prstGeom prst="arc">
              <a:avLst>
                <a:gd name="adj1" fmla="val 5355792"/>
                <a:gd name="adj2" fmla="val 14832637"/>
              </a:avLst>
            </a:prstGeom>
            <a:noFill/>
            <a:ln w="1587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7" name="弧形 76"/>
            <p:cNvSpPr/>
            <p:nvPr/>
          </p:nvSpPr>
          <p:spPr>
            <a:xfrm rot="5400000">
              <a:off x="9131335" y="3538884"/>
              <a:ext cx="2404520" cy="2404520"/>
            </a:xfrm>
            <a:prstGeom prst="arc">
              <a:avLst>
                <a:gd name="adj1" fmla="val 10609056"/>
                <a:gd name="adj2" fmla="val 16161795"/>
              </a:avLst>
            </a:prstGeom>
            <a:noFill/>
            <a:ln w="1587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8" name="三角形 83"/>
            <p:cNvSpPr/>
            <p:nvPr/>
          </p:nvSpPr>
          <p:spPr>
            <a:xfrm flipV="1">
              <a:off x="10161888" y="3059923"/>
              <a:ext cx="343415" cy="257561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9" name="文本框 84"/>
            <p:cNvSpPr txBox="1"/>
            <p:nvPr/>
          </p:nvSpPr>
          <p:spPr>
            <a:xfrm>
              <a:off x="9854137" y="2670528"/>
              <a:ext cx="958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就业率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40" name="文本框 85"/>
            <p:cNvSpPr txBox="1"/>
            <p:nvPr/>
          </p:nvSpPr>
          <p:spPr>
            <a:xfrm>
              <a:off x="9568002" y="1965064"/>
              <a:ext cx="153118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5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2016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9212509" y="5051044"/>
              <a:ext cx="2242168" cy="892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zh-CN" sz="1335" dirty="0">
                  <a:solidFill>
                    <a:srgbClr val="262626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点击此处添加文本信息。</a:t>
              </a:r>
            </a:p>
            <a:p>
              <a:pPr lvl="0">
                <a:lnSpc>
                  <a:spcPct val="130000"/>
                </a:lnSpc>
              </a:pPr>
              <a:r>
                <a:rPr lang="zh-CN" altLang="zh-CN" sz="1335" dirty="0">
                  <a:solidFill>
                    <a:srgbClr val="262626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标题数字等都可以通过点击和重新输入进行更改</a:t>
              </a:r>
              <a:r>
                <a:rPr lang="zh-CN" altLang="en-US" sz="1335" dirty="0">
                  <a:solidFill>
                    <a:srgbClr val="262626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。</a:t>
              </a:r>
              <a:endParaRPr lang="zh-CN" altLang="zh-CN" sz="1335" dirty="0">
                <a:solidFill>
                  <a:srgbClr val="262626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我的社会实践经验（文字可自由编辑）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241400" y="3585851"/>
            <a:ext cx="2068760" cy="1880831"/>
            <a:chOff x="1030439" y="3618023"/>
            <a:chExt cx="1551772" cy="1410297"/>
          </a:xfrm>
        </p:grpSpPr>
        <p:sp>
          <p:nvSpPr>
            <p:cNvPr id="36" name="椭圆 1"/>
            <p:cNvSpPr/>
            <p:nvPr/>
          </p:nvSpPr>
          <p:spPr>
            <a:xfrm>
              <a:off x="1030439" y="4252434"/>
              <a:ext cx="1551772" cy="775886"/>
            </a:xfrm>
            <a:custGeom>
              <a:avLst/>
              <a:gdLst/>
              <a:ahLst/>
              <a:cxnLst/>
              <a:rect l="l" t="t" r="r" b="b"/>
              <a:pathLst>
                <a:path w="3240360" h="1620180">
                  <a:moveTo>
                    <a:pt x="0" y="0"/>
                  </a:moveTo>
                  <a:lnTo>
                    <a:pt x="671900" y="0"/>
                  </a:lnTo>
                  <a:cubicBezTo>
                    <a:pt x="671900" y="523721"/>
                    <a:pt x="1096459" y="948280"/>
                    <a:pt x="1620180" y="948280"/>
                  </a:cubicBezTo>
                  <a:cubicBezTo>
                    <a:pt x="2143901" y="948280"/>
                    <a:pt x="2568460" y="523721"/>
                    <a:pt x="2568460" y="0"/>
                  </a:cubicBezTo>
                  <a:lnTo>
                    <a:pt x="3240360" y="0"/>
                  </a:lnTo>
                  <a:cubicBezTo>
                    <a:pt x="3240360" y="894801"/>
                    <a:pt x="2514981" y="1620180"/>
                    <a:pt x="1620180" y="1620180"/>
                  </a:cubicBezTo>
                  <a:cubicBezTo>
                    <a:pt x="725379" y="1620180"/>
                    <a:pt x="0" y="8948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139650" y="3618023"/>
              <a:ext cx="1365121" cy="947175"/>
              <a:chOff x="1139650" y="3618023"/>
              <a:chExt cx="1365121" cy="947175"/>
            </a:xfrm>
          </p:grpSpPr>
          <p:sp>
            <p:nvSpPr>
              <p:cNvPr id="38" name="椭圆 37"/>
              <p:cNvSpPr/>
              <p:nvPr/>
            </p:nvSpPr>
            <p:spPr bwMode="auto">
              <a:xfrm rot="1267204">
                <a:off x="1402404" y="3739108"/>
                <a:ext cx="826088" cy="826090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139650" y="3618023"/>
                <a:ext cx="1365121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806325" y="3618024"/>
                <a:ext cx="0" cy="114855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1363637" y="3826207"/>
                <a:ext cx="908060" cy="530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担任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文艺委员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3737673" y="1746740"/>
            <a:ext cx="2068760" cy="2154332"/>
            <a:chOff x="2902888" y="2239009"/>
            <a:chExt cx="1551772" cy="1615375"/>
          </a:xfrm>
        </p:grpSpPr>
        <p:sp>
          <p:nvSpPr>
            <p:cNvPr id="43" name="椭圆 1"/>
            <p:cNvSpPr/>
            <p:nvPr/>
          </p:nvSpPr>
          <p:spPr>
            <a:xfrm>
              <a:off x="2902888" y="2700792"/>
              <a:ext cx="1551772" cy="775886"/>
            </a:xfrm>
            <a:custGeom>
              <a:avLst/>
              <a:gdLst/>
              <a:ahLst/>
              <a:cxnLst/>
              <a:rect l="l" t="t" r="r" b="b"/>
              <a:pathLst>
                <a:path w="3240360" h="1620180">
                  <a:moveTo>
                    <a:pt x="0" y="0"/>
                  </a:moveTo>
                  <a:lnTo>
                    <a:pt x="671900" y="0"/>
                  </a:lnTo>
                  <a:cubicBezTo>
                    <a:pt x="671900" y="523721"/>
                    <a:pt x="1096459" y="948280"/>
                    <a:pt x="1620180" y="948280"/>
                  </a:cubicBezTo>
                  <a:cubicBezTo>
                    <a:pt x="2143901" y="948280"/>
                    <a:pt x="2568460" y="523721"/>
                    <a:pt x="2568460" y="0"/>
                  </a:cubicBezTo>
                  <a:lnTo>
                    <a:pt x="3240360" y="0"/>
                  </a:lnTo>
                  <a:cubicBezTo>
                    <a:pt x="3240360" y="894801"/>
                    <a:pt x="2514981" y="1620180"/>
                    <a:pt x="1620180" y="1620180"/>
                  </a:cubicBezTo>
                  <a:cubicBezTo>
                    <a:pt x="725379" y="1620180"/>
                    <a:pt x="0" y="89480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4" name="椭圆 43"/>
            <p:cNvSpPr/>
            <p:nvPr/>
          </p:nvSpPr>
          <p:spPr bwMode="auto">
            <a:xfrm rot="1267204">
              <a:off x="3283185" y="2239009"/>
              <a:ext cx="802497" cy="80249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2996214" y="3854372"/>
              <a:ext cx="1365121" cy="0"/>
            </a:xfrm>
            <a:prstGeom prst="line">
              <a:avLst/>
            </a:prstGeom>
            <a:noFill/>
            <a:ln w="6350" cap="flat" cmpd="sng" algn="ctr">
              <a:solidFill>
                <a:srgbClr val="009DD9"/>
              </a:solidFill>
              <a:prstDash val="solid"/>
              <a:miter lim="800000"/>
            </a:ln>
            <a:effectLst/>
          </p:spPr>
        </p:cxnSp>
        <p:cxnSp>
          <p:nvCxnSpPr>
            <p:cNvPr id="50" name="直接连接符 49"/>
            <p:cNvCxnSpPr/>
            <p:nvPr/>
          </p:nvCxnSpPr>
          <p:spPr>
            <a:xfrm>
              <a:off x="3682187" y="3503169"/>
              <a:ext cx="420" cy="351215"/>
            </a:xfrm>
            <a:prstGeom prst="line">
              <a:avLst/>
            </a:prstGeom>
            <a:noFill/>
            <a:ln w="6350" cap="flat" cmpd="sng" algn="ctr">
              <a:solidFill>
                <a:srgbClr val="009DD9"/>
              </a:solidFill>
              <a:prstDash val="solid"/>
              <a:miter lim="800000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3392967" y="2448484"/>
              <a:ext cx="600242" cy="346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kern="0" dirty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班长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233947" y="3562491"/>
            <a:ext cx="2068760" cy="1888767"/>
            <a:chOff x="4775337" y="3600507"/>
            <a:chExt cx="1551772" cy="1416247"/>
          </a:xfrm>
        </p:grpSpPr>
        <p:sp>
          <p:nvSpPr>
            <p:cNvPr id="53" name="椭圆 52"/>
            <p:cNvSpPr/>
            <p:nvPr/>
          </p:nvSpPr>
          <p:spPr bwMode="auto">
            <a:xfrm rot="1267204">
              <a:off x="5132056" y="3731833"/>
              <a:ext cx="843072" cy="843075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4" name="椭圆 1"/>
            <p:cNvSpPr/>
            <p:nvPr/>
          </p:nvSpPr>
          <p:spPr>
            <a:xfrm>
              <a:off x="4775337" y="4240868"/>
              <a:ext cx="1551772" cy="775886"/>
            </a:xfrm>
            <a:custGeom>
              <a:avLst/>
              <a:gdLst/>
              <a:ahLst/>
              <a:cxnLst/>
              <a:rect l="l" t="t" r="r" b="b"/>
              <a:pathLst>
                <a:path w="3240360" h="1620180">
                  <a:moveTo>
                    <a:pt x="0" y="0"/>
                  </a:moveTo>
                  <a:lnTo>
                    <a:pt x="671900" y="0"/>
                  </a:lnTo>
                  <a:cubicBezTo>
                    <a:pt x="671900" y="523721"/>
                    <a:pt x="1096459" y="948280"/>
                    <a:pt x="1620180" y="948280"/>
                  </a:cubicBezTo>
                  <a:cubicBezTo>
                    <a:pt x="2143901" y="948280"/>
                    <a:pt x="2568460" y="523721"/>
                    <a:pt x="2568460" y="0"/>
                  </a:cubicBezTo>
                  <a:lnTo>
                    <a:pt x="3240360" y="0"/>
                  </a:lnTo>
                  <a:cubicBezTo>
                    <a:pt x="3240360" y="894801"/>
                    <a:pt x="2514981" y="1620180"/>
                    <a:pt x="1620180" y="1620180"/>
                  </a:cubicBezTo>
                  <a:cubicBezTo>
                    <a:pt x="725379" y="1620180"/>
                    <a:pt x="0" y="8948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4868663" y="3600507"/>
              <a:ext cx="136512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cxnSp>
          <p:nvCxnSpPr>
            <p:cNvPr id="56" name="直接连接符 55"/>
            <p:cNvCxnSpPr/>
            <p:nvPr/>
          </p:nvCxnSpPr>
          <p:spPr>
            <a:xfrm>
              <a:off x="5551222" y="3600508"/>
              <a:ext cx="0" cy="114855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5166005" y="3933056"/>
              <a:ext cx="773390" cy="576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科技部</a:t>
              </a:r>
              <a:endPara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200" kern="0" dirty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部长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974694" y="1666009"/>
            <a:ext cx="2068760" cy="2154332"/>
            <a:chOff x="6831165" y="2178475"/>
            <a:chExt cx="1551772" cy="1615375"/>
          </a:xfrm>
        </p:grpSpPr>
        <p:sp>
          <p:nvSpPr>
            <p:cNvPr id="59" name="椭圆 1"/>
            <p:cNvSpPr/>
            <p:nvPr/>
          </p:nvSpPr>
          <p:spPr>
            <a:xfrm>
              <a:off x="6831165" y="2640258"/>
              <a:ext cx="1551772" cy="775886"/>
            </a:xfrm>
            <a:custGeom>
              <a:avLst/>
              <a:gdLst/>
              <a:ahLst/>
              <a:cxnLst/>
              <a:rect l="l" t="t" r="r" b="b"/>
              <a:pathLst>
                <a:path w="3240360" h="1620180">
                  <a:moveTo>
                    <a:pt x="0" y="0"/>
                  </a:moveTo>
                  <a:lnTo>
                    <a:pt x="671900" y="0"/>
                  </a:lnTo>
                  <a:cubicBezTo>
                    <a:pt x="671900" y="523721"/>
                    <a:pt x="1096459" y="948280"/>
                    <a:pt x="1620180" y="948280"/>
                  </a:cubicBezTo>
                  <a:cubicBezTo>
                    <a:pt x="2143901" y="948280"/>
                    <a:pt x="2568460" y="523721"/>
                    <a:pt x="2568460" y="0"/>
                  </a:cubicBezTo>
                  <a:lnTo>
                    <a:pt x="3240360" y="0"/>
                  </a:lnTo>
                  <a:cubicBezTo>
                    <a:pt x="3240360" y="894801"/>
                    <a:pt x="2514981" y="1620180"/>
                    <a:pt x="1620180" y="1620180"/>
                  </a:cubicBezTo>
                  <a:cubicBezTo>
                    <a:pt x="725379" y="1620180"/>
                    <a:pt x="0" y="89480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0" name="椭圆 59"/>
            <p:cNvSpPr/>
            <p:nvPr/>
          </p:nvSpPr>
          <p:spPr bwMode="auto">
            <a:xfrm rot="1267204">
              <a:off x="7211462" y="2178475"/>
              <a:ext cx="802497" cy="80249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6924491" y="3793838"/>
              <a:ext cx="1365121" cy="0"/>
            </a:xfrm>
            <a:prstGeom prst="line">
              <a:avLst/>
            </a:prstGeom>
            <a:noFill/>
            <a:ln w="6350" cap="flat" cmpd="sng" algn="ctr">
              <a:solidFill>
                <a:srgbClr val="A5C249"/>
              </a:solidFill>
              <a:prstDash val="solid"/>
              <a:miter lim="800000"/>
            </a:ln>
            <a:effectLst/>
          </p:spPr>
        </p:cxnSp>
        <p:cxnSp>
          <p:nvCxnSpPr>
            <p:cNvPr id="62" name="直接连接符 61"/>
            <p:cNvCxnSpPr/>
            <p:nvPr/>
          </p:nvCxnSpPr>
          <p:spPr>
            <a:xfrm>
              <a:off x="7610464" y="3442635"/>
              <a:ext cx="420" cy="351215"/>
            </a:xfrm>
            <a:prstGeom prst="line">
              <a:avLst/>
            </a:prstGeom>
            <a:noFill/>
            <a:ln w="6350" cap="flat" cmpd="sng" algn="ctr">
              <a:solidFill>
                <a:srgbClr val="A5C249"/>
              </a:solidFill>
              <a:prstDash val="solid"/>
              <a:miter lim="800000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7255425" y="2322168"/>
              <a:ext cx="715673" cy="530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学生会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副主席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103302" y="1841074"/>
            <a:ext cx="2452297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此处添加详细文本描述，建议与标题相关并符合整体语言风格，语言描述尽量简洁生动。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82659" y="4116591"/>
            <a:ext cx="2452297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此处添加详细文本描述，建议与标题相关并符合整体语言风格，语言描述尽量简洁生动。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33947" y="1804411"/>
            <a:ext cx="2452297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此处添加详细文本描述，建议与标题相关并符合整体语言风格，语言描述尽量简洁生动。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790469" y="4053470"/>
            <a:ext cx="2452297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此处添加详细文本描述，建议与标题相关并符合整体语言风格，语言描述尽量简洁生动。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64" grpId="0"/>
      <p:bldP spid="65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18"/>
          <p:cNvSpPr/>
          <p:nvPr/>
        </p:nvSpPr>
        <p:spPr>
          <a:xfrm>
            <a:off x="-53441" y="-11875"/>
            <a:ext cx="7748651" cy="581892"/>
          </a:xfrm>
          <a:custGeom>
            <a:avLst/>
            <a:gdLst>
              <a:gd name="connsiteX0" fmla="*/ 0 w 8015846"/>
              <a:gd name="connsiteY0" fmla="*/ 546265 h 546265"/>
              <a:gd name="connsiteX1" fmla="*/ 136566 w 8015846"/>
              <a:gd name="connsiteY1" fmla="*/ 0 h 546265"/>
              <a:gd name="connsiteX2" fmla="*/ 8015846 w 8015846"/>
              <a:gd name="connsiteY2" fmla="*/ 0 h 546265"/>
              <a:gd name="connsiteX3" fmla="*/ 7879280 w 8015846"/>
              <a:gd name="connsiteY3" fmla="*/ 546265 h 546265"/>
              <a:gd name="connsiteX4" fmla="*/ 0 w 8015846"/>
              <a:gd name="connsiteY4" fmla="*/ 546265 h 546265"/>
              <a:gd name="connsiteX0-1" fmla="*/ 0 w 8015846"/>
              <a:gd name="connsiteY0-2" fmla="*/ 546265 h 546265"/>
              <a:gd name="connsiteX1-3" fmla="*/ 136566 w 8015846"/>
              <a:gd name="connsiteY1-4" fmla="*/ 0 h 546265"/>
              <a:gd name="connsiteX2-5" fmla="*/ 8015846 w 8015846"/>
              <a:gd name="connsiteY2-6" fmla="*/ 0 h 546265"/>
              <a:gd name="connsiteX3-7" fmla="*/ 7748651 w 8015846"/>
              <a:gd name="connsiteY3-8" fmla="*/ 546265 h 546265"/>
              <a:gd name="connsiteX4-9" fmla="*/ 0 w 8015846"/>
              <a:gd name="connsiteY4-10" fmla="*/ 546265 h 546265"/>
              <a:gd name="connsiteX0-11" fmla="*/ 136566 w 7879280"/>
              <a:gd name="connsiteY0-12" fmla="*/ 570016 h 570016"/>
              <a:gd name="connsiteX1-13" fmla="*/ 0 w 7879280"/>
              <a:gd name="connsiteY1-14" fmla="*/ 0 h 570016"/>
              <a:gd name="connsiteX2-15" fmla="*/ 7879280 w 7879280"/>
              <a:gd name="connsiteY2-16" fmla="*/ 0 h 570016"/>
              <a:gd name="connsiteX3-17" fmla="*/ 7612085 w 7879280"/>
              <a:gd name="connsiteY3-18" fmla="*/ 546265 h 570016"/>
              <a:gd name="connsiteX4-19" fmla="*/ 136566 w 7879280"/>
              <a:gd name="connsiteY4-20" fmla="*/ 570016 h 570016"/>
              <a:gd name="connsiteX0-21" fmla="*/ 5937 w 7748651"/>
              <a:gd name="connsiteY0-22" fmla="*/ 581892 h 581892"/>
              <a:gd name="connsiteX1-23" fmla="*/ 0 w 7748651"/>
              <a:gd name="connsiteY1-24" fmla="*/ 0 h 581892"/>
              <a:gd name="connsiteX2-25" fmla="*/ 7748651 w 7748651"/>
              <a:gd name="connsiteY2-26" fmla="*/ 11876 h 581892"/>
              <a:gd name="connsiteX3-27" fmla="*/ 7481456 w 7748651"/>
              <a:gd name="connsiteY3-28" fmla="*/ 558141 h 581892"/>
              <a:gd name="connsiteX4-29" fmla="*/ 5937 w 7748651"/>
              <a:gd name="connsiteY4-30" fmla="*/ 581892 h 5818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48651" h="581892">
                <a:moveTo>
                  <a:pt x="5937" y="581892"/>
                </a:moveTo>
                <a:lnTo>
                  <a:pt x="0" y="0"/>
                </a:lnTo>
                <a:lnTo>
                  <a:pt x="7748651" y="11876"/>
                </a:lnTo>
                <a:lnTo>
                  <a:pt x="7481456" y="558141"/>
                </a:lnTo>
                <a:lnTo>
                  <a:pt x="5937" y="581892"/>
                </a:lnTo>
                <a:close/>
              </a:path>
            </a:pathLst>
          </a:custGeom>
          <a:solidFill>
            <a:srgbClr val="EC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83755" y="-23750"/>
            <a:ext cx="4608246" cy="420589"/>
          </a:xfrm>
          <a:prstGeom prst="rect">
            <a:avLst/>
          </a:prstGeom>
        </p:spPr>
      </p:pic>
      <p:sp>
        <p:nvSpPr>
          <p:cNvPr id="47" name="Freeform 19"/>
          <p:cNvSpPr>
            <a:spLocks noEditPoints="1"/>
          </p:cNvSpPr>
          <p:nvPr/>
        </p:nvSpPr>
        <p:spPr bwMode="auto">
          <a:xfrm>
            <a:off x="246454" y="141157"/>
            <a:ext cx="822326" cy="345725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1256064" y="58280"/>
            <a:ext cx="5049733" cy="4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我所参与的社会实践活动（文字可自由编辑）</a:t>
            </a:r>
            <a:endParaRPr lang="zh-CN" altLang="zh-CN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49779"/>
            <a:ext cx="3049506" cy="221262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9506" y="1749779"/>
            <a:ext cx="3049506" cy="221262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9012" y="1749779"/>
            <a:ext cx="3049506" cy="221262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8518" y="1749779"/>
            <a:ext cx="3049506" cy="221262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962401"/>
            <a:ext cx="3049506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49506" y="3962401"/>
            <a:ext cx="3049506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9012" y="3962401"/>
            <a:ext cx="3049506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48518" y="3962401"/>
            <a:ext cx="3049506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9779" y="4361276"/>
            <a:ext cx="2457448" cy="1198734"/>
            <a:chOff x="290005" y="5532401"/>
            <a:chExt cx="2457448" cy="1198734"/>
          </a:xfrm>
        </p:grpSpPr>
        <p:sp>
          <p:nvSpPr>
            <p:cNvPr id="15" name="文本框 16"/>
            <p:cNvSpPr txBox="1"/>
            <p:nvPr/>
          </p:nvSpPr>
          <p:spPr>
            <a:xfrm>
              <a:off x="400706" y="5532401"/>
              <a:ext cx="22360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Meiryo UI" panose="020B0604030504040204" pitchFamily="34" charset="-128"/>
                  <a:sym typeface="Arial" panose="020B0604020202020204"/>
                </a:rPr>
                <a:t>此处输入项目名称</a:t>
              </a:r>
            </a:p>
          </p:txBody>
        </p:sp>
        <p:sp>
          <p:nvSpPr>
            <p:cNvPr id="16" name="文本框 17"/>
            <p:cNvSpPr txBox="1"/>
            <p:nvPr/>
          </p:nvSpPr>
          <p:spPr>
            <a:xfrm>
              <a:off x="290005" y="5807805"/>
              <a:ext cx="2457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此处添加详细文本描述，建议与标题相关并符合整体语言风格，语言描述尽量简洁生动。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69285" y="4361276"/>
            <a:ext cx="2457448" cy="1198734"/>
            <a:chOff x="290005" y="5532401"/>
            <a:chExt cx="2457448" cy="1198734"/>
          </a:xfrm>
        </p:grpSpPr>
        <p:sp>
          <p:nvSpPr>
            <p:cNvPr id="18" name="文本框 19"/>
            <p:cNvSpPr txBox="1"/>
            <p:nvPr/>
          </p:nvSpPr>
          <p:spPr>
            <a:xfrm>
              <a:off x="400706" y="5532401"/>
              <a:ext cx="22360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Meiryo UI" panose="020B0604030504040204" pitchFamily="34" charset="-128"/>
                  <a:sym typeface="Arial" panose="020B0604020202020204"/>
                </a:rPr>
                <a:t>此处输入项目名称</a:t>
              </a:r>
            </a:p>
          </p:txBody>
        </p:sp>
        <p:sp>
          <p:nvSpPr>
            <p:cNvPr id="19" name="文本框 20"/>
            <p:cNvSpPr txBox="1"/>
            <p:nvPr/>
          </p:nvSpPr>
          <p:spPr>
            <a:xfrm>
              <a:off x="290005" y="5807805"/>
              <a:ext cx="2457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此处添加详细文本描述，建议与标题相关并符合整体语言风格，语言描述尽量简洁生动。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18791" y="4361276"/>
            <a:ext cx="2457448" cy="1198734"/>
            <a:chOff x="290005" y="5532401"/>
            <a:chExt cx="2457448" cy="1198734"/>
          </a:xfrm>
        </p:grpSpPr>
        <p:sp>
          <p:nvSpPr>
            <p:cNvPr id="21" name="文本框 22"/>
            <p:cNvSpPr txBox="1"/>
            <p:nvPr/>
          </p:nvSpPr>
          <p:spPr>
            <a:xfrm>
              <a:off x="400706" y="5532401"/>
              <a:ext cx="22360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Meiryo UI" panose="020B0604030504040204" pitchFamily="34" charset="-128"/>
                  <a:sym typeface="Arial" panose="020B0604020202020204"/>
                </a:rPr>
                <a:t>此处输入项目名称</a:t>
              </a:r>
            </a:p>
          </p:txBody>
        </p:sp>
        <p:sp>
          <p:nvSpPr>
            <p:cNvPr id="22" name="文本框 23"/>
            <p:cNvSpPr txBox="1"/>
            <p:nvPr/>
          </p:nvSpPr>
          <p:spPr>
            <a:xfrm>
              <a:off x="290005" y="5807805"/>
              <a:ext cx="2457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此处添加详细文本描述，建议与标题相关并符合整体语言风格，语言描述尽量简洁生动。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468297" y="4361276"/>
            <a:ext cx="2457448" cy="1198734"/>
            <a:chOff x="290005" y="5532401"/>
            <a:chExt cx="2457448" cy="1198734"/>
          </a:xfrm>
        </p:grpSpPr>
        <p:sp>
          <p:nvSpPr>
            <p:cNvPr id="24" name="文本框 25"/>
            <p:cNvSpPr txBox="1"/>
            <p:nvPr/>
          </p:nvSpPr>
          <p:spPr>
            <a:xfrm>
              <a:off x="400706" y="5532401"/>
              <a:ext cx="22360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Meiryo UI" panose="020B0604030504040204" pitchFamily="34" charset="-128"/>
                  <a:sym typeface="Arial" panose="020B0604020202020204"/>
                </a:rPr>
                <a:t>此处输入项目名称</a:t>
              </a:r>
            </a:p>
          </p:txBody>
        </p:sp>
        <p:sp>
          <p:nvSpPr>
            <p:cNvPr id="25" name="文本框 26"/>
            <p:cNvSpPr txBox="1"/>
            <p:nvPr/>
          </p:nvSpPr>
          <p:spPr>
            <a:xfrm>
              <a:off x="290005" y="5807805"/>
              <a:ext cx="2457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此处添加详细文本描述，建议与标题相关并符合整体语言风格，语言描述尽量简洁生动。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OTHERS"/>
  <p:tag name="ID" val="5471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OTHERS"/>
  <p:tag name="ID" val="54713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2304</Words>
  <Application>Microsoft Office PowerPoint</Application>
  <PresentationFormat>宽屏</PresentationFormat>
  <Paragraphs>278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2015-05-05T08:02:00Z</dcterms:created>
  <dcterms:modified xsi:type="dcterms:W3CDTF">2021-01-06T01:41:34Z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